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1"/>
  </p:sldMasterIdLst>
  <p:notesMasterIdLst>
    <p:notesMasterId r:id="rId17"/>
  </p:notesMasterIdLst>
  <p:sldIdLst>
    <p:sldId id="306" r:id="rId2"/>
    <p:sldId id="307" r:id="rId3"/>
    <p:sldId id="309" r:id="rId4"/>
    <p:sldId id="308" r:id="rId5"/>
    <p:sldId id="310" r:id="rId6"/>
    <p:sldId id="311" r:id="rId7"/>
    <p:sldId id="266" r:id="rId8"/>
    <p:sldId id="300" r:id="rId9"/>
    <p:sldId id="301" r:id="rId10"/>
    <p:sldId id="302" r:id="rId11"/>
    <p:sldId id="287" r:id="rId12"/>
    <p:sldId id="303" r:id="rId13"/>
    <p:sldId id="280" r:id="rId14"/>
    <p:sldId id="304" r:id="rId15"/>
    <p:sldId id="305" r:id="rId16"/>
  </p:sldIdLst>
  <p:sldSz cx="12192000" cy="6858000"/>
  <p:notesSz cx="6858000" cy="9144000"/>
  <p:embeddedFontLst>
    <p:embeddedFont>
      <p:font typeface="Candara" panose="020E0502030303020204" pitchFamily="34" charset="0"/>
      <p:regular r:id="rId18"/>
      <p:bold r:id="rId19"/>
      <p:italic r:id="rId20"/>
      <p:boldItalic r:id="rId21"/>
    </p:embeddedFont>
    <p:embeddedFont>
      <p:font typeface="Freestyle Script" panose="030804020302050B0404" pitchFamily="66" charset="0"/>
      <p:regular r:id="rId22"/>
    </p:embeddedFont>
    <p:embeddedFont>
      <p:font typeface="Malgun Gothic" panose="020B0503020000020004" pitchFamily="34" charset="-127"/>
      <p:regular r:id="rId23"/>
      <p:bold r:id="rId2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61-0318 - Abraham's Covenant Confirmed" id="{912E093F-79BD-5549-B3B3-8D8388DD88DB}">
          <p14:sldIdLst>
            <p14:sldId id="306"/>
            <p14:sldId id="307"/>
            <p14:sldId id="309"/>
            <p14:sldId id="308"/>
            <p14:sldId id="310"/>
            <p14:sldId id="311"/>
            <p14:sldId id="266"/>
            <p14:sldId id="300"/>
            <p14:sldId id="301"/>
            <p14:sldId id="302"/>
          </p14:sldIdLst>
        </p14:section>
        <p14:section name="62-0726 - A Testimony Upon The Sea" id="{E3A60089-2855-2A4F-A293-8ACAEA4A72EB}">
          <p14:sldIdLst>
            <p14:sldId id="287"/>
            <p14:sldId id="303"/>
          </p14:sldIdLst>
        </p14:section>
        <p14:section name="62-0620 - Be Not Afraid" id="{76146560-70AF-484E-8001-4D8E0236CD71}">
          <p14:sldIdLst>
            <p14:sldId id="280"/>
            <p14:sldId id="304"/>
            <p14:sldId id="30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9C5A"/>
    <a:srgbClr val="070707"/>
    <a:srgbClr val="875A49"/>
    <a:srgbClr val="A56C4F"/>
    <a:srgbClr val="4142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97" d="100"/>
          <a:sy n="97" d="100"/>
        </p:scale>
        <p:origin x="1074" y="30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954993-7621-7440-97B6-26B3AC616DAE}" type="datetimeFigureOut">
              <a:rPr lang="en-US" smtClean="0"/>
              <a:t>3/1/2026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5BAAA3-524E-E247-AF4F-658FD2395E9B}" type="slidenum">
              <a:rPr lang="en-US" smtClean="0"/>
              <a:t>‹#›</a:t>
            </a:fld>
            <a:endParaRPr lang="en-US"/>
          </a:p>
        </p:txBody>
      </p:sp>
    </p:spTree>
    <p:extLst>
      <p:ext uri="{BB962C8B-B14F-4D97-AF65-F5344CB8AC3E}">
        <p14:creationId xmlns:p14="http://schemas.microsoft.com/office/powerpoint/2010/main" val="2924048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5BAAA3-524E-E247-AF4F-658FD2395E9B}" type="slidenum">
              <a:rPr lang="en-US" smtClean="0"/>
              <a:t>7</a:t>
            </a:fld>
            <a:endParaRPr lang="en-US"/>
          </a:p>
        </p:txBody>
      </p:sp>
    </p:spTree>
    <p:extLst>
      <p:ext uri="{BB962C8B-B14F-4D97-AF65-F5344CB8AC3E}">
        <p14:creationId xmlns:p14="http://schemas.microsoft.com/office/powerpoint/2010/main" val="3640108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02E4A-CD31-9FCC-409B-DC73F0D1D7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1F6EED-5633-BEF9-43A5-C98682CBB3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6304B8-BBC7-51CD-B03D-1400BB4E963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50995C4-9648-019E-C9AE-87D5C6687B41}"/>
              </a:ext>
            </a:extLst>
          </p:cNvPr>
          <p:cNvSpPr>
            <a:spLocks noGrp="1"/>
          </p:cNvSpPr>
          <p:nvPr>
            <p:ph type="sldNum" sz="quarter" idx="5"/>
          </p:nvPr>
        </p:nvSpPr>
        <p:spPr/>
        <p:txBody>
          <a:bodyPr/>
          <a:lstStyle/>
          <a:p>
            <a:fld id="{F15BAAA3-524E-E247-AF4F-658FD2395E9B}" type="slidenum">
              <a:rPr lang="en-US" smtClean="0"/>
              <a:t>8</a:t>
            </a:fld>
            <a:endParaRPr lang="en-US"/>
          </a:p>
        </p:txBody>
      </p:sp>
    </p:spTree>
    <p:extLst>
      <p:ext uri="{BB962C8B-B14F-4D97-AF65-F5344CB8AC3E}">
        <p14:creationId xmlns:p14="http://schemas.microsoft.com/office/powerpoint/2010/main" val="1218405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5BF49-8EA7-C892-52D6-ED7543E062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87EE02-4EA7-3219-A7E7-2940BDDA39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C9EE11-DAD3-29B9-6757-87C01AC3B12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19C313B-A0CF-F082-0D7A-DE35DA803F01}"/>
              </a:ext>
            </a:extLst>
          </p:cNvPr>
          <p:cNvSpPr>
            <a:spLocks noGrp="1"/>
          </p:cNvSpPr>
          <p:nvPr>
            <p:ph type="sldNum" sz="quarter" idx="5"/>
          </p:nvPr>
        </p:nvSpPr>
        <p:spPr/>
        <p:txBody>
          <a:bodyPr/>
          <a:lstStyle/>
          <a:p>
            <a:fld id="{F15BAAA3-524E-E247-AF4F-658FD2395E9B}" type="slidenum">
              <a:rPr lang="en-US" smtClean="0"/>
              <a:t>9</a:t>
            </a:fld>
            <a:endParaRPr lang="en-US"/>
          </a:p>
        </p:txBody>
      </p:sp>
    </p:spTree>
    <p:extLst>
      <p:ext uri="{BB962C8B-B14F-4D97-AF65-F5344CB8AC3E}">
        <p14:creationId xmlns:p14="http://schemas.microsoft.com/office/powerpoint/2010/main" val="2271263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10C94-8E22-FF74-2AA8-E8732CD21A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8C2150-6EE6-FD0B-AB3A-D5CEF0113F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50772D-31E0-A03C-9C38-CF22D66AFE8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BC98346-2344-0568-7E71-04D262F68910}"/>
              </a:ext>
            </a:extLst>
          </p:cNvPr>
          <p:cNvSpPr>
            <a:spLocks noGrp="1"/>
          </p:cNvSpPr>
          <p:nvPr>
            <p:ph type="sldNum" sz="quarter" idx="5"/>
          </p:nvPr>
        </p:nvSpPr>
        <p:spPr/>
        <p:txBody>
          <a:bodyPr/>
          <a:lstStyle/>
          <a:p>
            <a:fld id="{F15BAAA3-524E-E247-AF4F-658FD2395E9B}" type="slidenum">
              <a:rPr lang="en-US" smtClean="0"/>
              <a:t>10</a:t>
            </a:fld>
            <a:endParaRPr lang="en-US"/>
          </a:p>
        </p:txBody>
      </p:sp>
    </p:spTree>
    <p:extLst>
      <p:ext uri="{BB962C8B-B14F-4D97-AF65-F5344CB8AC3E}">
        <p14:creationId xmlns:p14="http://schemas.microsoft.com/office/powerpoint/2010/main" val="3469772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9D3D0-FF0C-5CA1-EB1F-65F3A8ED98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C05517-CF29-85DD-82F6-4854F4567F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0B4ED7-5930-46CC-DF62-727CE0ECB3E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8AF544E-50F0-0296-5EEF-1C09FA48AEC0}"/>
              </a:ext>
            </a:extLst>
          </p:cNvPr>
          <p:cNvSpPr>
            <a:spLocks noGrp="1"/>
          </p:cNvSpPr>
          <p:nvPr>
            <p:ph type="sldNum" sz="quarter" idx="5"/>
          </p:nvPr>
        </p:nvSpPr>
        <p:spPr/>
        <p:txBody>
          <a:bodyPr/>
          <a:lstStyle/>
          <a:p>
            <a:fld id="{F15BAAA3-524E-E247-AF4F-658FD2395E9B}" type="slidenum">
              <a:rPr lang="en-US" smtClean="0"/>
              <a:t>11</a:t>
            </a:fld>
            <a:endParaRPr lang="en-US"/>
          </a:p>
        </p:txBody>
      </p:sp>
    </p:spTree>
    <p:extLst>
      <p:ext uri="{BB962C8B-B14F-4D97-AF65-F5344CB8AC3E}">
        <p14:creationId xmlns:p14="http://schemas.microsoft.com/office/powerpoint/2010/main" val="1149558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B809D-E4E5-60E8-E4CB-33428393D3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DB54CC-8DFA-4416-32BA-F8326FC646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86B969-BBCB-CFED-FD94-21413A4AB6A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B2B7689-D69E-8851-30CD-DC4C929F2F4E}"/>
              </a:ext>
            </a:extLst>
          </p:cNvPr>
          <p:cNvSpPr>
            <a:spLocks noGrp="1"/>
          </p:cNvSpPr>
          <p:nvPr>
            <p:ph type="sldNum" sz="quarter" idx="5"/>
          </p:nvPr>
        </p:nvSpPr>
        <p:spPr/>
        <p:txBody>
          <a:bodyPr/>
          <a:lstStyle/>
          <a:p>
            <a:fld id="{F15BAAA3-524E-E247-AF4F-658FD2395E9B}" type="slidenum">
              <a:rPr lang="en-US" smtClean="0"/>
              <a:t>12</a:t>
            </a:fld>
            <a:endParaRPr lang="en-US"/>
          </a:p>
        </p:txBody>
      </p:sp>
    </p:spTree>
    <p:extLst>
      <p:ext uri="{BB962C8B-B14F-4D97-AF65-F5344CB8AC3E}">
        <p14:creationId xmlns:p14="http://schemas.microsoft.com/office/powerpoint/2010/main" val="1094612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16DF4-EDFA-3131-8B9E-A65EF7860A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6AC7E4-9D88-FA53-0CD6-FC2952B090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21D252-64E3-3621-7901-1EDD59F7CE0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50104C1-B109-3530-BA46-0AC872085522}"/>
              </a:ext>
            </a:extLst>
          </p:cNvPr>
          <p:cNvSpPr>
            <a:spLocks noGrp="1"/>
          </p:cNvSpPr>
          <p:nvPr>
            <p:ph type="sldNum" sz="quarter" idx="5"/>
          </p:nvPr>
        </p:nvSpPr>
        <p:spPr/>
        <p:txBody>
          <a:bodyPr/>
          <a:lstStyle/>
          <a:p>
            <a:fld id="{F15BAAA3-524E-E247-AF4F-658FD2395E9B}" type="slidenum">
              <a:rPr lang="en-US" smtClean="0"/>
              <a:t>13</a:t>
            </a:fld>
            <a:endParaRPr lang="en-US"/>
          </a:p>
        </p:txBody>
      </p:sp>
    </p:spTree>
    <p:extLst>
      <p:ext uri="{BB962C8B-B14F-4D97-AF65-F5344CB8AC3E}">
        <p14:creationId xmlns:p14="http://schemas.microsoft.com/office/powerpoint/2010/main" val="2316671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1BE22-542A-038C-0A3B-E865FD2E58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E73AF8-A378-7E91-8C48-8F434F0859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809DEF-C535-6196-1D6A-F701577F368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19665E7-7A09-1537-1ADC-762EAE8CCD9E}"/>
              </a:ext>
            </a:extLst>
          </p:cNvPr>
          <p:cNvSpPr>
            <a:spLocks noGrp="1"/>
          </p:cNvSpPr>
          <p:nvPr>
            <p:ph type="sldNum" sz="quarter" idx="5"/>
          </p:nvPr>
        </p:nvSpPr>
        <p:spPr/>
        <p:txBody>
          <a:bodyPr/>
          <a:lstStyle/>
          <a:p>
            <a:fld id="{F15BAAA3-524E-E247-AF4F-658FD2395E9B}" type="slidenum">
              <a:rPr lang="en-US" smtClean="0"/>
              <a:t>14</a:t>
            </a:fld>
            <a:endParaRPr lang="en-US"/>
          </a:p>
        </p:txBody>
      </p:sp>
    </p:spTree>
    <p:extLst>
      <p:ext uri="{BB962C8B-B14F-4D97-AF65-F5344CB8AC3E}">
        <p14:creationId xmlns:p14="http://schemas.microsoft.com/office/powerpoint/2010/main" val="2585276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9E5104-1205-86EE-6344-AB4457006B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DE8715-BDE5-F233-EA05-46BCF7A225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393167-634B-3358-0F50-D90FA59C3EE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3E912BE-AD05-ED7F-1CB6-34C16A36A9F5}"/>
              </a:ext>
            </a:extLst>
          </p:cNvPr>
          <p:cNvSpPr>
            <a:spLocks noGrp="1"/>
          </p:cNvSpPr>
          <p:nvPr>
            <p:ph type="sldNum" sz="quarter" idx="5"/>
          </p:nvPr>
        </p:nvSpPr>
        <p:spPr/>
        <p:txBody>
          <a:bodyPr/>
          <a:lstStyle/>
          <a:p>
            <a:fld id="{F15BAAA3-524E-E247-AF4F-658FD2395E9B}" type="slidenum">
              <a:rPr lang="en-US" smtClean="0"/>
              <a:t>15</a:t>
            </a:fld>
            <a:endParaRPr lang="en-US"/>
          </a:p>
        </p:txBody>
      </p:sp>
    </p:spTree>
    <p:extLst>
      <p:ext uri="{BB962C8B-B14F-4D97-AF65-F5344CB8AC3E}">
        <p14:creationId xmlns:p14="http://schemas.microsoft.com/office/powerpoint/2010/main" val="3279439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atin typeface="Candara" panose="020E0502030303020204" pitchFamily="34" charset="0"/>
                <a:cs typeface="Hubballi" pitchFamily="2" charset="77"/>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Candara" panose="020E0502030303020204" pitchFamily="34" charset="0"/>
                <a:cs typeface="Hubballi"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6131207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ndara" panose="020E0502030303020204" pitchFamily="34" charset="0"/>
                <a:cs typeface="Hubballi" pitchFamily="2" charset="77"/>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latin typeface="Candara" panose="020E0502030303020204" pitchFamily="34" charset="0"/>
                <a:cs typeface="Hubballi" pitchFamily="2" charset="77"/>
              </a:defRPr>
            </a:lvl1pPr>
            <a:lvl2pPr>
              <a:defRPr>
                <a:latin typeface="Candara" panose="020E0502030303020204" pitchFamily="34" charset="0"/>
                <a:cs typeface="Hubballi" pitchFamily="2" charset="77"/>
              </a:defRPr>
            </a:lvl2pPr>
            <a:lvl3pPr>
              <a:defRPr>
                <a:latin typeface="Candara" panose="020E0502030303020204" pitchFamily="34" charset="0"/>
                <a:cs typeface="Hubballi" pitchFamily="2" charset="77"/>
              </a:defRPr>
            </a:lvl3pPr>
            <a:lvl4pPr>
              <a:defRPr>
                <a:latin typeface="Candara" panose="020E0502030303020204" pitchFamily="34" charset="0"/>
                <a:cs typeface="Hubballi" pitchFamily="2" charset="77"/>
              </a:defRPr>
            </a:lvl4pPr>
            <a:lvl5pPr>
              <a:defRPr>
                <a:latin typeface="Candara" panose="020E0502030303020204" pitchFamily="34" charset="0"/>
                <a:cs typeface="Hubballi"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3EC7F2A-ED30-1C4E-B440-99B450829FC3}" type="datetimeFigureOut">
              <a:rPr lang="en-US" smtClean="0"/>
              <a:t>3/1/2026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5CBC36B-7D9A-3F45-8B9D-14857D142E86}" type="slidenum">
              <a:rPr lang="en-US" smtClean="0"/>
              <a:t>‹#›</a:t>
            </a:fld>
            <a:endParaRPr lang="en-US"/>
          </a:p>
        </p:txBody>
      </p:sp>
    </p:spTree>
    <p:extLst>
      <p:ext uri="{BB962C8B-B14F-4D97-AF65-F5344CB8AC3E}">
        <p14:creationId xmlns:p14="http://schemas.microsoft.com/office/powerpoint/2010/main" val="223364127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latin typeface="Candara" panose="020E0502030303020204" pitchFamily="34" charset="0"/>
                <a:cs typeface="Hubballi" pitchFamily="2" charset="77"/>
              </a:defRPr>
            </a:lvl1pPr>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a:latin typeface="Candara" panose="020E0502030303020204" pitchFamily="34" charset="0"/>
                <a:cs typeface="Hubballi" pitchFamily="2" charset="77"/>
              </a:defRPr>
            </a:lvl1pPr>
            <a:lvl2pPr>
              <a:defRPr>
                <a:latin typeface="Candara" panose="020E0502030303020204" pitchFamily="34" charset="0"/>
                <a:cs typeface="Hubballi" pitchFamily="2" charset="77"/>
              </a:defRPr>
            </a:lvl2pPr>
            <a:lvl3pPr>
              <a:defRPr>
                <a:latin typeface="Candara" panose="020E0502030303020204" pitchFamily="34" charset="0"/>
                <a:cs typeface="Hubballi" pitchFamily="2" charset="77"/>
              </a:defRPr>
            </a:lvl3pPr>
            <a:lvl4pPr>
              <a:defRPr>
                <a:latin typeface="Candara" panose="020E0502030303020204" pitchFamily="34" charset="0"/>
                <a:cs typeface="Hubballi" pitchFamily="2" charset="77"/>
              </a:defRPr>
            </a:lvl4pPr>
            <a:lvl5pPr>
              <a:defRPr>
                <a:latin typeface="Candara" panose="020E0502030303020204" pitchFamily="34" charset="0"/>
                <a:cs typeface="Hubballi"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3EC7F2A-ED30-1C4E-B440-99B450829FC3}" type="datetimeFigureOut">
              <a:rPr lang="en-US" smtClean="0"/>
              <a:t>3/1/2026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5CBC36B-7D9A-3F45-8B9D-14857D142E86}" type="slidenum">
              <a:rPr lang="en-US" smtClean="0"/>
              <a:t>‹#›</a:t>
            </a:fld>
            <a:endParaRPr lang="en-US"/>
          </a:p>
        </p:txBody>
      </p:sp>
    </p:spTree>
    <p:extLst>
      <p:ext uri="{BB962C8B-B14F-4D97-AF65-F5344CB8AC3E}">
        <p14:creationId xmlns:p14="http://schemas.microsoft.com/office/powerpoint/2010/main" val="366322937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5737" y="136525"/>
            <a:ext cx="11820525" cy="914399"/>
          </a:xfrm>
        </p:spPr>
        <p:txBody>
          <a:bodyPr>
            <a:normAutofit/>
          </a:bodyPr>
          <a:lstStyle>
            <a:lvl1pPr>
              <a:defRPr sz="3500">
                <a:latin typeface="Candara" panose="020E0502030303020204" pitchFamily="34" charset="0"/>
                <a:cs typeface="Hubballi" pitchFamily="2" charset="77"/>
              </a:defRPr>
            </a:lvl1pPr>
          </a:lstStyle>
          <a:p>
            <a:r>
              <a:rPr lang="en-US" dirty="0"/>
              <a:t>Click to edit Master title style</a:t>
            </a:r>
          </a:p>
        </p:txBody>
      </p:sp>
      <p:sp>
        <p:nvSpPr>
          <p:cNvPr id="3" name="Content Placeholder 2"/>
          <p:cNvSpPr>
            <a:spLocks noGrp="1"/>
          </p:cNvSpPr>
          <p:nvPr>
            <p:ph idx="1"/>
          </p:nvPr>
        </p:nvSpPr>
        <p:spPr>
          <a:xfrm>
            <a:off x="185737" y="1050924"/>
            <a:ext cx="11820525" cy="5670551"/>
          </a:xfrm>
        </p:spPr>
        <p:txBody>
          <a:bodyPr/>
          <a:lstStyle>
            <a:lvl1pPr>
              <a:defRPr sz="4500">
                <a:latin typeface="Candara" panose="020E0502030303020204" pitchFamily="34" charset="0"/>
                <a:cs typeface="Hubballi" pitchFamily="2" charset="77"/>
              </a:defRPr>
            </a:lvl1pPr>
            <a:lvl2pPr>
              <a:defRPr>
                <a:latin typeface="Candara" panose="020E0502030303020204" pitchFamily="34" charset="0"/>
                <a:cs typeface="Hubballi" pitchFamily="2" charset="77"/>
              </a:defRPr>
            </a:lvl2pPr>
            <a:lvl3pPr>
              <a:defRPr>
                <a:latin typeface="Candara" panose="020E0502030303020204" pitchFamily="34" charset="0"/>
                <a:cs typeface="Hubballi" pitchFamily="2" charset="77"/>
              </a:defRPr>
            </a:lvl3pPr>
            <a:lvl4pPr>
              <a:defRPr>
                <a:latin typeface="Candara" panose="020E0502030303020204" pitchFamily="34" charset="0"/>
                <a:cs typeface="Hubballi" pitchFamily="2" charset="77"/>
              </a:defRPr>
            </a:lvl4pPr>
            <a:lvl5pPr>
              <a:defRPr>
                <a:latin typeface="Candara" panose="020E0502030303020204" pitchFamily="34" charset="0"/>
                <a:cs typeface="Hubballi"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7193264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atin typeface="Candara" panose="020E0502030303020204" pitchFamily="34" charset="0"/>
                <a:cs typeface="Hubballi" pitchFamily="2" charset="77"/>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latin typeface="Candara" panose="020E0502030303020204" pitchFamily="34" charset="0"/>
                <a:cs typeface="Hubballi" pitchFamily="2" charset="77"/>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3EC7F2A-ED30-1C4E-B440-99B450829FC3}" type="datetimeFigureOut">
              <a:rPr lang="en-US" smtClean="0"/>
              <a:t>3/1/2026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5CBC36B-7D9A-3F45-8B9D-14857D142E86}" type="slidenum">
              <a:rPr lang="en-US" smtClean="0"/>
              <a:t>‹#›</a:t>
            </a:fld>
            <a:endParaRPr lang="en-US"/>
          </a:p>
        </p:txBody>
      </p:sp>
    </p:spTree>
    <p:extLst>
      <p:ext uri="{BB962C8B-B14F-4D97-AF65-F5344CB8AC3E}">
        <p14:creationId xmlns:p14="http://schemas.microsoft.com/office/powerpoint/2010/main" val="352090367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ndara" panose="020E0502030303020204" pitchFamily="34" charset="0"/>
                <a:cs typeface="Hubballi" pitchFamily="2" charset="77"/>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latin typeface="Candara" panose="020E0502030303020204" pitchFamily="34" charset="0"/>
                <a:cs typeface="Hubballi" pitchFamily="2" charset="77"/>
              </a:defRPr>
            </a:lvl1pPr>
            <a:lvl2pPr>
              <a:defRPr>
                <a:latin typeface="Candara" panose="020E0502030303020204" pitchFamily="34" charset="0"/>
                <a:cs typeface="Hubballi" pitchFamily="2" charset="77"/>
              </a:defRPr>
            </a:lvl2pPr>
            <a:lvl3pPr>
              <a:defRPr>
                <a:latin typeface="Candara" panose="020E0502030303020204" pitchFamily="34" charset="0"/>
                <a:cs typeface="Hubballi" pitchFamily="2" charset="77"/>
              </a:defRPr>
            </a:lvl3pPr>
            <a:lvl4pPr>
              <a:defRPr>
                <a:latin typeface="Candara" panose="020E0502030303020204" pitchFamily="34" charset="0"/>
                <a:cs typeface="Hubballi" pitchFamily="2" charset="77"/>
              </a:defRPr>
            </a:lvl4pPr>
            <a:lvl5pPr>
              <a:defRPr>
                <a:latin typeface="Candara" panose="020E0502030303020204" pitchFamily="34" charset="0"/>
                <a:cs typeface="Hubballi"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latin typeface="Candara" panose="020E0502030303020204" pitchFamily="34" charset="0"/>
                <a:cs typeface="Hubballi" pitchFamily="2" charset="77"/>
              </a:defRPr>
            </a:lvl1pPr>
            <a:lvl2pPr>
              <a:defRPr>
                <a:latin typeface="Candara" panose="020E0502030303020204" pitchFamily="34" charset="0"/>
                <a:cs typeface="Hubballi" pitchFamily="2" charset="77"/>
              </a:defRPr>
            </a:lvl2pPr>
            <a:lvl3pPr>
              <a:defRPr>
                <a:latin typeface="Candara" panose="020E0502030303020204" pitchFamily="34" charset="0"/>
                <a:cs typeface="Hubballi" pitchFamily="2" charset="77"/>
              </a:defRPr>
            </a:lvl3pPr>
            <a:lvl4pPr>
              <a:defRPr>
                <a:latin typeface="Candara" panose="020E0502030303020204" pitchFamily="34" charset="0"/>
                <a:cs typeface="Hubballi" pitchFamily="2" charset="77"/>
              </a:defRPr>
            </a:lvl4pPr>
            <a:lvl5pPr>
              <a:defRPr>
                <a:latin typeface="Candara" panose="020E0502030303020204" pitchFamily="34" charset="0"/>
                <a:cs typeface="Hubballi"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3EC7F2A-ED30-1C4E-B440-99B450829FC3}" type="datetimeFigureOut">
              <a:rPr lang="en-US" smtClean="0"/>
              <a:t>3/1/2026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5CBC36B-7D9A-3F45-8B9D-14857D142E86}" type="slidenum">
              <a:rPr lang="en-US" smtClean="0"/>
              <a:t>‹#›</a:t>
            </a:fld>
            <a:endParaRPr lang="en-US"/>
          </a:p>
        </p:txBody>
      </p:sp>
    </p:spTree>
    <p:extLst>
      <p:ext uri="{BB962C8B-B14F-4D97-AF65-F5344CB8AC3E}">
        <p14:creationId xmlns:p14="http://schemas.microsoft.com/office/powerpoint/2010/main" val="152223290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latin typeface="Candara" panose="020E0502030303020204" pitchFamily="34" charset="0"/>
                <a:cs typeface="Hubballi" pitchFamily="2" charset="77"/>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Candara" panose="020E0502030303020204" pitchFamily="34" charset="0"/>
                <a:cs typeface="Hubballi"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latin typeface="Candara" panose="020E0502030303020204" pitchFamily="34" charset="0"/>
                <a:cs typeface="Hubballi" pitchFamily="2" charset="77"/>
              </a:defRPr>
            </a:lvl1pPr>
            <a:lvl2pPr>
              <a:defRPr>
                <a:latin typeface="Candara" panose="020E0502030303020204" pitchFamily="34" charset="0"/>
                <a:cs typeface="Hubballi" pitchFamily="2" charset="77"/>
              </a:defRPr>
            </a:lvl2pPr>
            <a:lvl3pPr>
              <a:defRPr>
                <a:latin typeface="Candara" panose="020E0502030303020204" pitchFamily="34" charset="0"/>
                <a:cs typeface="Hubballi" pitchFamily="2" charset="77"/>
              </a:defRPr>
            </a:lvl3pPr>
            <a:lvl4pPr>
              <a:defRPr>
                <a:latin typeface="Candara" panose="020E0502030303020204" pitchFamily="34" charset="0"/>
                <a:cs typeface="Hubballi" pitchFamily="2" charset="77"/>
              </a:defRPr>
            </a:lvl4pPr>
            <a:lvl5pPr>
              <a:defRPr>
                <a:latin typeface="Candara" panose="020E0502030303020204" pitchFamily="34" charset="0"/>
                <a:cs typeface="Hubballi"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atin typeface="Candara" panose="020E0502030303020204" pitchFamily="34" charset="0"/>
                <a:cs typeface="Hubballi"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latin typeface="Candara" panose="020E0502030303020204" pitchFamily="34" charset="0"/>
                <a:cs typeface="Hubballi" pitchFamily="2" charset="77"/>
              </a:defRPr>
            </a:lvl1pPr>
            <a:lvl2pPr>
              <a:defRPr>
                <a:latin typeface="Candara" panose="020E0502030303020204" pitchFamily="34" charset="0"/>
                <a:cs typeface="Hubballi" pitchFamily="2" charset="77"/>
              </a:defRPr>
            </a:lvl2pPr>
            <a:lvl3pPr>
              <a:defRPr>
                <a:latin typeface="Candara" panose="020E0502030303020204" pitchFamily="34" charset="0"/>
                <a:cs typeface="Hubballi" pitchFamily="2" charset="77"/>
              </a:defRPr>
            </a:lvl3pPr>
            <a:lvl4pPr>
              <a:defRPr>
                <a:latin typeface="Candara" panose="020E0502030303020204" pitchFamily="34" charset="0"/>
                <a:cs typeface="Hubballi" pitchFamily="2" charset="77"/>
              </a:defRPr>
            </a:lvl4pPr>
            <a:lvl5pPr>
              <a:defRPr>
                <a:latin typeface="Candara" panose="020E0502030303020204" pitchFamily="34" charset="0"/>
                <a:cs typeface="Hubballi"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3EC7F2A-ED30-1C4E-B440-99B450829FC3}" type="datetimeFigureOut">
              <a:rPr lang="en-US" smtClean="0"/>
              <a:t>3/1/2026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5CBC36B-7D9A-3F45-8B9D-14857D142E86}" type="slidenum">
              <a:rPr lang="en-US" smtClean="0"/>
              <a:t>‹#›</a:t>
            </a:fld>
            <a:endParaRPr lang="en-US"/>
          </a:p>
        </p:txBody>
      </p:sp>
    </p:spTree>
    <p:extLst>
      <p:ext uri="{BB962C8B-B14F-4D97-AF65-F5344CB8AC3E}">
        <p14:creationId xmlns:p14="http://schemas.microsoft.com/office/powerpoint/2010/main" val="35478384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ndara" panose="020E0502030303020204" pitchFamily="34" charset="0"/>
                <a:cs typeface="Hubballi" pitchFamily="2" charset="77"/>
              </a:defRPr>
            </a:lvl1pPr>
          </a:lstStyle>
          <a:p>
            <a:r>
              <a:rPr lang="en-US" dirty="0"/>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3EC7F2A-ED30-1C4E-B440-99B450829FC3}" type="datetimeFigureOut">
              <a:rPr lang="en-US" smtClean="0"/>
              <a:t>3/1/2026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5CBC36B-7D9A-3F45-8B9D-14857D142E86}" type="slidenum">
              <a:rPr lang="en-US" smtClean="0"/>
              <a:t>‹#›</a:t>
            </a:fld>
            <a:endParaRPr lang="en-US"/>
          </a:p>
        </p:txBody>
      </p:sp>
    </p:spTree>
    <p:extLst>
      <p:ext uri="{BB962C8B-B14F-4D97-AF65-F5344CB8AC3E}">
        <p14:creationId xmlns:p14="http://schemas.microsoft.com/office/powerpoint/2010/main" val="774277105"/>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3EC7F2A-ED30-1C4E-B440-99B450829FC3}" type="datetimeFigureOut">
              <a:rPr lang="en-US" smtClean="0"/>
              <a:t>3/1/2026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5CBC36B-7D9A-3F45-8B9D-14857D142E86}" type="slidenum">
              <a:rPr lang="en-US" smtClean="0"/>
              <a:t>‹#›</a:t>
            </a:fld>
            <a:endParaRPr lang="en-US"/>
          </a:p>
        </p:txBody>
      </p:sp>
    </p:spTree>
    <p:extLst>
      <p:ext uri="{BB962C8B-B14F-4D97-AF65-F5344CB8AC3E}">
        <p14:creationId xmlns:p14="http://schemas.microsoft.com/office/powerpoint/2010/main" val="307164015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Candara" panose="020E0502030303020204" pitchFamily="34" charset="0"/>
                <a:cs typeface="Hubballi" pitchFamily="2" charset="77"/>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atin typeface="Candara" panose="020E0502030303020204" pitchFamily="34" charset="0"/>
                <a:cs typeface="Hubballi" pitchFamily="2" charset="77"/>
              </a:defRPr>
            </a:lvl1pPr>
            <a:lvl2pPr>
              <a:defRPr sz="2800">
                <a:latin typeface="Candara" panose="020E0502030303020204" pitchFamily="34" charset="0"/>
                <a:cs typeface="Hubballi" pitchFamily="2" charset="77"/>
              </a:defRPr>
            </a:lvl2pPr>
            <a:lvl3pPr>
              <a:defRPr sz="2400">
                <a:latin typeface="Candara" panose="020E0502030303020204" pitchFamily="34" charset="0"/>
                <a:cs typeface="Hubballi" pitchFamily="2" charset="77"/>
              </a:defRPr>
            </a:lvl3pPr>
            <a:lvl4pPr>
              <a:defRPr sz="2000">
                <a:latin typeface="Candara" panose="020E0502030303020204" pitchFamily="34" charset="0"/>
                <a:cs typeface="Hubballi" pitchFamily="2" charset="77"/>
              </a:defRPr>
            </a:lvl4pPr>
            <a:lvl5pPr>
              <a:defRPr sz="2000">
                <a:latin typeface="Candara" panose="020E0502030303020204" pitchFamily="34" charset="0"/>
                <a:cs typeface="Hubballi" pitchFamily="2" charset="77"/>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Candara" panose="020E0502030303020204" pitchFamily="34" charset="0"/>
                <a:cs typeface="Hubballi"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3EC7F2A-ED30-1C4E-B440-99B450829FC3}" type="datetimeFigureOut">
              <a:rPr lang="en-US" smtClean="0"/>
              <a:t>3/1/2026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5CBC36B-7D9A-3F45-8B9D-14857D142E86}" type="slidenum">
              <a:rPr lang="en-US" smtClean="0"/>
              <a:t>‹#›</a:t>
            </a:fld>
            <a:endParaRPr lang="en-US"/>
          </a:p>
        </p:txBody>
      </p:sp>
    </p:spTree>
    <p:extLst>
      <p:ext uri="{BB962C8B-B14F-4D97-AF65-F5344CB8AC3E}">
        <p14:creationId xmlns:p14="http://schemas.microsoft.com/office/powerpoint/2010/main" val="262867041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Candara" panose="020E0502030303020204" pitchFamily="34" charset="0"/>
                <a:cs typeface="Hubballi" pitchFamily="2" charset="77"/>
              </a:defRPr>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atin typeface="Candara" panose="020E0502030303020204" pitchFamily="34" charset="0"/>
                <a:cs typeface="Hubballi"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Candara" panose="020E0502030303020204" pitchFamily="34" charset="0"/>
                <a:cs typeface="Hubballi"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3EC7F2A-ED30-1C4E-B440-99B450829FC3}" type="datetimeFigureOut">
              <a:rPr lang="en-US" smtClean="0"/>
              <a:t>3/1/2026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5CBC36B-7D9A-3F45-8B9D-14857D142E86}" type="slidenum">
              <a:rPr lang="en-US" smtClean="0"/>
              <a:t>‹#›</a:t>
            </a:fld>
            <a:endParaRPr lang="en-US"/>
          </a:p>
        </p:txBody>
      </p:sp>
    </p:spTree>
    <p:extLst>
      <p:ext uri="{BB962C8B-B14F-4D97-AF65-F5344CB8AC3E}">
        <p14:creationId xmlns:p14="http://schemas.microsoft.com/office/powerpoint/2010/main" val="388524478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681037"/>
            <a:ext cx="10515600" cy="91439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760906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Candara" panose="020E0502030303020204" pitchFamily="34" charset="0"/>
          <a:ea typeface="+mj-ea"/>
          <a:cs typeface="Hubballi" pitchFamily="2" charset="77"/>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ndara" panose="020E0502030303020204" pitchFamily="34" charset="0"/>
          <a:ea typeface="+mn-ea"/>
          <a:cs typeface="Hubballi"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ndara" panose="020E0502030303020204" pitchFamily="34" charset="0"/>
          <a:ea typeface="+mn-ea"/>
          <a:cs typeface="Hubballi"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ndara" panose="020E0502030303020204" pitchFamily="34" charset="0"/>
          <a:ea typeface="+mn-ea"/>
          <a:cs typeface="Hubballi"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ndara" panose="020E0502030303020204" pitchFamily="34" charset="0"/>
          <a:ea typeface="+mn-ea"/>
          <a:cs typeface="Hubballi"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ndara" panose="020E0502030303020204" pitchFamily="34" charset="0"/>
          <a:ea typeface="+mn-ea"/>
          <a:cs typeface="Hubballi"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ideo" Target="https://www.youtube.com/embed/t4hxAwEIx7I?feature=oembed"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he image shows a ship's deck amidst a heavy, churning sea with a red flag visible.&#10;&#10;AI-generated content may be incorrect.">
            <a:extLst>
              <a:ext uri="{FF2B5EF4-FFF2-40B4-BE49-F238E27FC236}">
                <a16:creationId xmlns:a16="http://schemas.microsoft.com/office/drawing/2014/main" id="{C75A84BF-3F96-2004-C01B-244883507FCB}"/>
              </a:ext>
            </a:extLst>
          </p:cNvPr>
          <p:cNvPicPr>
            <a:picLocks noChangeAspect="1"/>
          </p:cNvPicPr>
          <p:nvPr/>
        </p:nvPicPr>
        <p:blipFill>
          <a:blip r:embed="rId2" cstate="email">
            <a:extLst>
              <a:ext uri="{28A0092B-C50C-407E-A947-70E740481C1C}">
                <a14:useLocalDpi xmlns:a14="http://schemas.microsoft.com/office/drawing/2010/main" val="0"/>
              </a:ext>
            </a:extLst>
          </a:blip>
          <a:srcRect r="-1" b="-1"/>
          <a:stretch>
            <a:fillRect/>
          </a:stretch>
        </p:blipFill>
        <p:spPr>
          <a:xfrm>
            <a:off x="1" y="10"/>
            <a:ext cx="9669642" cy="6857990"/>
          </a:xfrm>
          <a:prstGeom prst="rect">
            <a:avLst/>
          </a:prstGeom>
        </p:spPr>
      </p:pic>
      <p:sp>
        <p:nvSpPr>
          <p:cNvPr id="17" name="Rectangle 16">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BBBBA0D9-6D6A-8FDE-794E-595B69410885}"/>
              </a:ext>
            </a:extLst>
          </p:cNvPr>
          <p:cNvSpPr txBox="1"/>
          <p:nvPr/>
        </p:nvSpPr>
        <p:spPr>
          <a:xfrm>
            <a:off x="7935402" y="743447"/>
            <a:ext cx="3445765" cy="3692028"/>
          </a:xfrm>
          <a:prstGeom prst="rect">
            <a:avLst/>
          </a:prstGeom>
          <a:noFill/>
        </p:spPr>
        <p:txBody>
          <a:bodyPr vert="horz" lIns="91440" tIns="45720" rIns="91440" bIns="45720" rtlCol="0" anchor="b">
            <a:normAutofit/>
          </a:bodyPr>
          <a:lstStyle/>
          <a:p>
            <a:pPr defTabSz="914400">
              <a:lnSpc>
                <a:spcPct val="90000"/>
              </a:lnSpc>
              <a:spcBef>
                <a:spcPct val="0"/>
              </a:spcBef>
              <a:spcAft>
                <a:spcPts val="600"/>
              </a:spcAft>
            </a:pPr>
            <a:r>
              <a:rPr lang="en-US" sz="5200">
                <a:latin typeface="+mj-lt"/>
                <a:ea typeface="+mj-ea"/>
                <a:cs typeface="+mj-cs"/>
              </a:rPr>
              <a:t>Drake’s Passage</a:t>
            </a:r>
          </a:p>
        </p:txBody>
      </p:sp>
    </p:spTree>
    <p:extLst>
      <p:ext uri="{BB962C8B-B14F-4D97-AF65-F5344CB8AC3E}">
        <p14:creationId xmlns:p14="http://schemas.microsoft.com/office/powerpoint/2010/main" val="2025769005"/>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DFAC5-DB90-7D2B-D557-00A61B98952C}"/>
            </a:ext>
          </a:extLst>
        </p:cNvPr>
        <p:cNvGrpSpPr/>
        <p:nvPr/>
      </p:nvGrpSpPr>
      <p:grpSpPr>
        <a:xfrm>
          <a:off x="0" y="0"/>
          <a:ext cx="0" cy="0"/>
          <a:chOff x="0" y="0"/>
          <a:chExt cx="0" cy="0"/>
        </a:xfrm>
      </p:grpSpPr>
      <p:pic>
        <p:nvPicPr>
          <p:cNvPr id="8" name="Picture 7" descr="A person in a suit holding an object&#10;&#10;AI-generated content may be incorrect.">
            <a:extLst>
              <a:ext uri="{FF2B5EF4-FFF2-40B4-BE49-F238E27FC236}">
                <a16:creationId xmlns:a16="http://schemas.microsoft.com/office/drawing/2014/main" id="{DE9359F8-4C82-D63A-5B62-1CEE3E19A8A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161286" y="2631987"/>
            <a:ext cx="5030714" cy="4226013"/>
          </a:xfrm>
          <a:prstGeom prst="rect">
            <a:avLst/>
          </a:prstGeom>
        </p:spPr>
      </p:pic>
      <p:sp>
        <p:nvSpPr>
          <p:cNvPr id="2" name="Title 1">
            <a:extLst>
              <a:ext uri="{FF2B5EF4-FFF2-40B4-BE49-F238E27FC236}">
                <a16:creationId xmlns:a16="http://schemas.microsoft.com/office/drawing/2014/main" id="{7F934E04-79A7-A7FE-DB9E-914D270307DE}"/>
              </a:ext>
            </a:extLst>
          </p:cNvPr>
          <p:cNvSpPr>
            <a:spLocks noGrp="1"/>
          </p:cNvSpPr>
          <p:nvPr>
            <p:ph type="title"/>
          </p:nvPr>
        </p:nvSpPr>
        <p:spPr/>
        <p:txBody>
          <a:bodyPr/>
          <a:lstStyle/>
          <a:p>
            <a:r>
              <a:rPr lang="en-US" b="1" dirty="0">
                <a:solidFill>
                  <a:srgbClr val="875A49"/>
                </a:solidFill>
                <a:ea typeface="Malgun Gothic" panose="020B0503020000020004" pitchFamily="34" charset="-127"/>
              </a:rPr>
              <a:t>Abraham's Covenant Confirmed</a:t>
            </a:r>
            <a:endParaRPr lang="en-US" dirty="0"/>
          </a:p>
        </p:txBody>
      </p:sp>
      <p:sp>
        <p:nvSpPr>
          <p:cNvPr id="3" name="Content Placeholder 2">
            <a:extLst>
              <a:ext uri="{FF2B5EF4-FFF2-40B4-BE49-F238E27FC236}">
                <a16:creationId xmlns:a16="http://schemas.microsoft.com/office/drawing/2014/main" id="{F3B5291A-8D89-782B-7197-AC7E6D89D160}"/>
              </a:ext>
            </a:extLst>
          </p:cNvPr>
          <p:cNvSpPr>
            <a:spLocks noGrp="1"/>
          </p:cNvSpPr>
          <p:nvPr>
            <p:ph idx="1"/>
          </p:nvPr>
        </p:nvSpPr>
        <p:spPr/>
        <p:txBody>
          <a:bodyPr>
            <a:noAutofit/>
          </a:bodyPr>
          <a:lstStyle/>
          <a:p>
            <a:r>
              <a:rPr lang="en-US" dirty="0"/>
              <a:t>and you’re really part of Christ, and still a little skeptic in your mind, God will not shove you off from that, because He can’t, you’re a part of Christ, He’ll bring you to the truth.</a:t>
            </a:r>
          </a:p>
          <a:p>
            <a:endParaRPr lang="en-US" dirty="0"/>
          </a:p>
        </p:txBody>
      </p:sp>
    </p:spTree>
    <p:extLst>
      <p:ext uri="{BB962C8B-B14F-4D97-AF65-F5344CB8AC3E}">
        <p14:creationId xmlns:p14="http://schemas.microsoft.com/office/powerpoint/2010/main" val="234574950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AB62A-236C-6658-19B9-DC80917ED00F}"/>
            </a:ext>
          </a:extLst>
        </p:cNvPr>
        <p:cNvGrpSpPr/>
        <p:nvPr/>
      </p:nvGrpSpPr>
      <p:grpSpPr>
        <a:xfrm>
          <a:off x="0" y="0"/>
          <a:ext cx="0" cy="0"/>
          <a:chOff x="0" y="0"/>
          <a:chExt cx="0" cy="0"/>
        </a:xfrm>
      </p:grpSpPr>
      <p:pic>
        <p:nvPicPr>
          <p:cNvPr id="8" name="Picture 7" descr="A person in a suit holding an object&#10;&#10;AI-generated content may be incorrect.">
            <a:extLst>
              <a:ext uri="{FF2B5EF4-FFF2-40B4-BE49-F238E27FC236}">
                <a16:creationId xmlns:a16="http://schemas.microsoft.com/office/drawing/2014/main" id="{C6F4E749-1C13-71A3-9DAC-FC15C49AF8A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161286" y="2631987"/>
            <a:ext cx="5030714" cy="4226013"/>
          </a:xfrm>
          <a:prstGeom prst="rect">
            <a:avLst/>
          </a:prstGeom>
        </p:spPr>
      </p:pic>
      <p:sp>
        <p:nvSpPr>
          <p:cNvPr id="2" name="Title 1">
            <a:extLst>
              <a:ext uri="{FF2B5EF4-FFF2-40B4-BE49-F238E27FC236}">
                <a16:creationId xmlns:a16="http://schemas.microsoft.com/office/drawing/2014/main" id="{2F8D43F8-24DA-4DD1-2E19-5896B1546A22}"/>
              </a:ext>
            </a:extLst>
          </p:cNvPr>
          <p:cNvSpPr>
            <a:spLocks noGrp="1"/>
          </p:cNvSpPr>
          <p:nvPr>
            <p:ph type="title"/>
          </p:nvPr>
        </p:nvSpPr>
        <p:spPr/>
        <p:txBody>
          <a:bodyPr/>
          <a:lstStyle/>
          <a:p>
            <a:r>
              <a:rPr lang="en-US" b="1" dirty="0">
                <a:solidFill>
                  <a:srgbClr val="875A49"/>
                </a:solidFill>
                <a:ea typeface="Malgun Gothic" panose="020B0503020000020004" pitchFamily="34" charset="-127"/>
              </a:rPr>
              <a:t>A Testimony Upon The Sea</a:t>
            </a:r>
            <a:endParaRPr lang="en-US" dirty="0"/>
          </a:p>
        </p:txBody>
      </p:sp>
      <p:sp>
        <p:nvSpPr>
          <p:cNvPr id="3" name="Content Placeholder 2">
            <a:extLst>
              <a:ext uri="{FF2B5EF4-FFF2-40B4-BE49-F238E27FC236}">
                <a16:creationId xmlns:a16="http://schemas.microsoft.com/office/drawing/2014/main" id="{8DEB63BE-8384-3547-7766-6360F5D45C28}"/>
              </a:ext>
            </a:extLst>
          </p:cNvPr>
          <p:cNvSpPr>
            <a:spLocks noGrp="1"/>
          </p:cNvSpPr>
          <p:nvPr>
            <p:ph idx="1"/>
          </p:nvPr>
        </p:nvSpPr>
        <p:spPr/>
        <p:txBody>
          <a:bodyPr>
            <a:noAutofit/>
          </a:bodyPr>
          <a:lstStyle/>
          <a:p>
            <a:r>
              <a:rPr lang="en-US" dirty="0"/>
              <a:t>That’s the reason when Sarah laughed at the Angel, said she couldn’t be like that, God would have slew that woman right there, but He couldn’t hurt her, because she’s part of Abraham; He would hurt Abraham if He took Sarah. That’s the reason our sins today, we’d be every one condemned, </a:t>
            </a:r>
          </a:p>
        </p:txBody>
      </p:sp>
    </p:spTree>
    <p:extLst>
      <p:ext uri="{BB962C8B-B14F-4D97-AF65-F5344CB8AC3E}">
        <p14:creationId xmlns:p14="http://schemas.microsoft.com/office/powerpoint/2010/main" val="2998726195"/>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17716-C09D-C527-7801-2B4D7B7358E7}"/>
            </a:ext>
          </a:extLst>
        </p:cNvPr>
        <p:cNvGrpSpPr/>
        <p:nvPr/>
      </p:nvGrpSpPr>
      <p:grpSpPr>
        <a:xfrm>
          <a:off x="0" y="0"/>
          <a:ext cx="0" cy="0"/>
          <a:chOff x="0" y="0"/>
          <a:chExt cx="0" cy="0"/>
        </a:xfrm>
      </p:grpSpPr>
      <p:pic>
        <p:nvPicPr>
          <p:cNvPr id="8" name="Picture 7" descr="A person in a suit holding an object&#10;&#10;AI-generated content may be incorrect.">
            <a:extLst>
              <a:ext uri="{FF2B5EF4-FFF2-40B4-BE49-F238E27FC236}">
                <a16:creationId xmlns:a16="http://schemas.microsoft.com/office/drawing/2014/main" id="{514496A0-844F-F57F-EF55-487832BBA6E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161286" y="2631987"/>
            <a:ext cx="5030714" cy="4226013"/>
          </a:xfrm>
          <a:prstGeom prst="rect">
            <a:avLst/>
          </a:prstGeom>
        </p:spPr>
      </p:pic>
      <p:sp>
        <p:nvSpPr>
          <p:cNvPr id="2" name="Title 1">
            <a:extLst>
              <a:ext uri="{FF2B5EF4-FFF2-40B4-BE49-F238E27FC236}">
                <a16:creationId xmlns:a16="http://schemas.microsoft.com/office/drawing/2014/main" id="{02AC6756-2B9B-75ED-E989-0E6DCE6403A3}"/>
              </a:ext>
            </a:extLst>
          </p:cNvPr>
          <p:cNvSpPr>
            <a:spLocks noGrp="1"/>
          </p:cNvSpPr>
          <p:nvPr>
            <p:ph type="title"/>
          </p:nvPr>
        </p:nvSpPr>
        <p:spPr/>
        <p:txBody>
          <a:bodyPr/>
          <a:lstStyle/>
          <a:p>
            <a:r>
              <a:rPr lang="en-US" b="1" dirty="0">
                <a:solidFill>
                  <a:srgbClr val="875A49"/>
                </a:solidFill>
                <a:ea typeface="Malgun Gothic" panose="020B0503020000020004" pitchFamily="34" charset="-127"/>
              </a:rPr>
              <a:t>A Testimony Upon The Sea</a:t>
            </a:r>
            <a:endParaRPr lang="en-US" dirty="0"/>
          </a:p>
        </p:txBody>
      </p:sp>
      <p:sp>
        <p:nvSpPr>
          <p:cNvPr id="3" name="Content Placeholder 2">
            <a:extLst>
              <a:ext uri="{FF2B5EF4-FFF2-40B4-BE49-F238E27FC236}">
                <a16:creationId xmlns:a16="http://schemas.microsoft.com/office/drawing/2014/main" id="{31135A02-FC72-0D30-E48D-E60275EA6BC1}"/>
              </a:ext>
            </a:extLst>
          </p:cNvPr>
          <p:cNvSpPr>
            <a:spLocks noGrp="1"/>
          </p:cNvSpPr>
          <p:nvPr>
            <p:ph idx="1"/>
          </p:nvPr>
        </p:nvSpPr>
        <p:spPr/>
        <p:txBody>
          <a:bodyPr>
            <a:noAutofit/>
          </a:bodyPr>
          <a:lstStyle/>
          <a:p>
            <a:r>
              <a:rPr lang="en-US" dirty="0"/>
              <a:t>but God can’t take us because, He does, He hurts Christ, we are part of Him, we are the Bride, don’t you see? So there it is. So, grace holds us in our mistakes until we can see better. So thankful for that.</a:t>
            </a:r>
          </a:p>
          <a:p>
            <a:endParaRPr lang="en-US" dirty="0"/>
          </a:p>
        </p:txBody>
      </p:sp>
    </p:spTree>
    <p:extLst>
      <p:ext uri="{BB962C8B-B14F-4D97-AF65-F5344CB8AC3E}">
        <p14:creationId xmlns:p14="http://schemas.microsoft.com/office/powerpoint/2010/main" val="89113936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EF256-5F56-DBDB-C14A-0767CC3B8EA6}"/>
            </a:ext>
          </a:extLst>
        </p:cNvPr>
        <p:cNvGrpSpPr/>
        <p:nvPr/>
      </p:nvGrpSpPr>
      <p:grpSpPr>
        <a:xfrm>
          <a:off x="0" y="0"/>
          <a:ext cx="0" cy="0"/>
          <a:chOff x="0" y="0"/>
          <a:chExt cx="0" cy="0"/>
        </a:xfrm>
      </p:grpSpPr>
      <p:pic>
        <p:nvPicPr>
          <p:cNvPr id="8" name="Picture 7" descr="A person in a suit holding an object&#10;&#10;AI-generated content may be incorrect.">
            <a:extLst>
              <a:ext uri="{FF2B5EF4-FFF2-40B4-BE49-F238E27FC236}">
                <a16:creationId xmlns:a16="http://schemas.microsoft.com/office/drawing/2014/main" id="{DA961F9D-60D9-11A4-F60E-99655A12AFC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161286" y="2631987"/>
            <a:ext cx="5030714" cy="4226013"/>
          </a:xfrm>
          <a:prstGeom prst="rect">
            <a:avLst/>
          </a:prstGeom>
        </p:spPr>
      </p:pic>
      <p:sp>
        <p:nvSpPr>
          <p:cNvPr id="2" name="Title 1">
            <a:extLst>
              <a:ext uri="{FF2B5EF4-FFF2-40B4-BE49-F238E27FC236}">
                <a16:creationId xmlns:a16="http://schemas.microsoft.com/office/drawing/2014/main" id="{D995E11D-07A5-F77E-E002-2A1E1F07A8EF}"/>
              </a:ext>
            </a:extLst>
          </p:cNvPr>
          <p:cNvSpPr>
            <a:spLocks noGrp="1"/>
          </p:cNvSpPr>
          <p:nvPr>
            <p:ph type="title"/>
          </p:nvPr>
        </p:nvSpPr>
        <p:spPr/>
        <p:txBody>
          <a:bodyPr>
            <a:normAutofit fontScale="90000"/>
          </a:bodyPr>
          <a:lstStyle/>
          <a:p>
            <a:r>
              <a:rPr lang="en-US" sz="6000" b="1" dirty="0">
                <a:solidFill>
                  <a:schemeClr val="accent1">
                    <a:lumMod val="60000"/>
                    <a:lumOff val="40000"/>
                  </a:schemeClr>
                </a:solidFill>
                <a:latin typeface="Candara" panose="020E0502030303020204" pitchFamily="34" charset="0"/>
                <a:ea typeface="Malgun Gothic" panose="020B0503020000020004" pitchFamily="34" charset="-127"/>
              </a:rPr>
              <a:t> 62-0620 - Be Not Afraid</a:t>
            </a:r>
            <a:endParaRPr lang="en-US" sz="6000" dirty="0">
              <a:solidFill>
                <a:schemeClr val="accent1">
                  <a:lumMod val="60000"/>
                  <a:lumOff val="40000"/>
                </a:schemeClr>
              </a:solidFill>
              <a:latin typeface="Candara" panose="020E0502030303020204" pitchFamily="34" charset="0"/>
            </a:endParaRPr>
          </a:p>
        </p:txBody>
      </p:sp>
      <p:sp>
        <p:nvSpPr>
          <p:cNvPr id="3" name="Content Placeholder 2">
            <a:extLst>
              <a:ext uri="{FF2B5EF4-FFF2-40B4-BE49-F238E27FC236}">
                <a16:creationId xmlns:a16="http://schemas.microsoft.com/office/drawing/2014/main" id="{F3D365C8-E8C8-AE90-4709-83A35D729250}"/>
              </a:ext>
            </a:extLst>
          </p:cNvPr>
          <p:cNvSpPr>
            <a:spLocks noGrp="1"/>
          </p:cNvSpPr>
          <p:nvPr>
            <p:ph idx="1"/>
          </p:nvPr>
        </p:nvSpPr>
        <p:spPr/>
        <p:txBody>
          <a:bodyPr>
            <a:noAutofit/>
          </a:bodyPr>
          <a:lstStyle/>
          <a:p>
            <a:r>
              <a:rPr lang="en-US" dirty="0"/>
              <a:t>	You know what? God would have took her life right then, that’s right, for disbelieving Him, but He couldn’t do it. Why? She was a part of Abraham, He would have to take Abraham with her. Oh, that’s where grace comes in, all our mistakes and our errors, God holds us</a:t>
            </a:r>
            <a:br>
              <a:rPr lang="en-US" dirty="0"/>
            </a:br>
            <a:r>
              <a:rPr lang="en-US" dirty="0"/>
              <a:t>because we are part of Christ, the grace</a:t>
            </a:r>
            <a:br>
              <a:rPr lang="en-US" dirty="0"/>
            </a:br>
            <a:r>
              <a:rPr lang="en-US" dirty="0"/>
              <a:t>of God holding us. “Oh, amazing grace!</a:t>
            </a:r>
            <a:br>
              <a:rPr lang="en-US" dirty="0"/>
            </a:br>
            <a:r>
              <a:rPr lang="en-US" dirty="0"/>
              <a:t>How sweet the sound.”</a:t>
            </a:r>
          </a:p>
        </p:txBody>
      </p:sp>
    </p:spTree>
    <p:extLst>
      <p:ext uri="{BB962C8B-B14F-4D97-AF65-F5344CB8AC3E}">
        <p14:creationId xmlns:p14="http://schemas.microsoft.com/office/powerpoint/2010/main" val="420554904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60639-0059-0110-4816-8A736273B708}"/>
            </a:ext>
          </a:extLst>
        </p:cNvPr>
        <p:cNvGrpSpPr/>
        <p:nvPr/>
      </p:nvGrpSpPr>
      <p:grpSpPr>
        <a:xfrm>
          <a:off x="0" y="0"/>
          <a:ext cx="0" cy="0"/>
          <a:chOff x="0" y="0"/>
          <a:chExt cx="0" cy="0"/>
        </a:xfrm>
      </p:grpSpPr>
      <p:pic>
        <p:nvPicPr>
          <p:cNvPr id="8" name="Picture 7" descr="A person in a suit holding an object&#10;&#10;AI-generated content may be incorrect.">
            <a:extLst>
              <a:ext uri="{FF2B5EF4-FFF2-40B4-BE49-F238E27FC236}">
                <a16:creationId xmlns:a16="http://schemas.microsoft.com/office/drawing/2014/main" id="{B4ED3CE1-B259-1D95-ED83-A577D977EBF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161286" y="2631987"/>
            <a:ext cx="5030714" cy="4226013"/>
          </a:xfrm>
          <a:prstGeom prst="rect">
            <a:avLst/>
          </a:prstGeom>
        </p:spPr>
      </p:pic>
      <p:sp>
        <p:nvSpPr>
          <p:cNvPr id="2" name="Title 1">
            <a:extLst>
              <a:ext uri="{FF2B5EF4-FFF2-40B4-BE49-F238E27FC236}">
                <a16:creationId xmlns:a16="http://schemas.microsoft.com/office/drawing/2014/main" id="{D0E4F3A9-DDBF-6F9F-5663-B8B1B1D5CDFC}"/>
              </a:ext>
            </a:extLst>
          </p:cNvPr>
          <p:cNvSpPr>
            <a:spLocks noGrp="1"/>
          </p:cNvSpPr>
          <p:nvPr>
            <p:ph type="title"/>
          </p:nvPr>
        </p:nvSpPr>
        <p:spPr/>
        <p:txBody>
          <a:bodyPr/>
          <a:lstStyle/>
          <a:p>
            <a:r>
              <a:rPr lang="en-US" b="1" dirty="0">
                <a:solidFill>
                  <a:srgbClr val="875A49"/>
                </a:solidFill>
                <a:ea typeface="Malgun Gothic" panose="020B0503020000020004" pitchFamily="34" charset="-127"/>
              </a:rPr>
              <a:t>Be Not Afraid</a:t>
            </a:r>
            <a:endParaRPr lang="en-US" dirty="0"/>
          </a:p>
        </p:txBody>
      </p:sp>
      <p:sp>
        <p:nvSpPr>
          <p:cNvPr id="3" name="Content Placeholder 2">
            <a:extLst>
              <a:ext uri="{FF2B5EF4-FFF2-40B4-BE49-F238E27FC236}">
                <a16:creationId xmlns:a16="http://schemas.microsoft.com/office/drawing/2014/main" id="{C955E1C7-15AE-05A1-0622-90FFC034AA38}"/>
              </a:ext>
            </a:extLst>
          </p:cNvPr>
          <p:cNvSpPr>
            <a:spLocks noGrp="1"/>
          </p:cNvSpPr>
          <p:nvPr>
            <p:ph idx="1"/>
          </p:nvPr>
        </p:nvSpPr>
        <p:spPr/>
        <p:txBody>
          <a:bodyPr>
            <a:noAutofit/>
          </a:bodyPr>
          <a:lstStyle/>
          <a:p>
            <a:pPr>
              <a:lnSpc>
                <a:spcPct val="100000"/>
              </a:lnSpc>
            </a:pPr>
            <a:r>
              <a:rPr lang="en-US" dirty="0"/>
              <a:t>	140 He could not take Sarah, because He did, He would have to strike Abraham with it. He cannot take the Church, in all of Its mistakes It is still His Church. Right. He can’t take It because He would take Christ, see, part of Christ, She becomes flesh of His flesh, </a:t>
            </a:r>
          </a:p>
          <a:p>
            <a:pPr>
              <a:lnSpc>
                <a:spcPct val="100000"/>
              </a:lnSpc>
            </a:pPr>
            <a:r>
              <a:rPr lang="en-US" dirty="0"/>
              <a:t>and bone </a:t>
            </a:r>
            <a:r>
              <a:rPr lang="en-US" dirty="0" err="1"/>
              <a:t>ofHis</a:t>
            </a:r>
            <a:r>
              <a:rPr lang="en-US" dirty="0"/>
              <a:t> bone. </a:t>
            </a:r>
          </a:p>
        </p:txBody>
      </p:sp>
    </p:spTree>
    <p:extLst>
      <p:ext uri="{BB962C8B-B14F-4D97-AF65-F5344CB8AC3E}">
        <p14:creationId xmlns:p14="http://schemas.microsoft.com/office/powerpoint/2010/main" val="82274606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CD28C-3777-2C37-71C8-2ED8BA21DB1E}"/>
            </a:ext>
          </a:extLst>
        </p:cNvPr>
        <p:cNvGrpSpPr/>
        <p:nvPr/>
      </p:nvGrpSpPr>
      <p:grpSpPr>
        <a:xfrm>
          <a:off x="0" y="0"/>
          <a:ext cx="0" cy="0"/>
          <a:chOff x="0" y="0"/>
          <a:chExt cx="0" cy="0"/>
        </a:xfrm>
      </p:grpSpPr>
      <p:pic>
        <p:nvPicPr>
          <p:cNvPr id="8" name="Picture 7" descr="A person in a suit holding an object&#10;&#10;AI-generated content may be incorrect.">
            <a:extLst>
              <a:ext uri="{FF2B5EF4-FFF2-40B4-BE49-F238E27FC236}">
                <a16:creationId xmlns:a16="http://schemas.microsoft.com/office/drawing/2014/main" id="{7AE1D5BC-1C78-E287-F366-B66E7647DA0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161286" y="2631987"/>
            <a:ext cx="5030714" cy="4226013"/>
          </a:xfrm>
          <a:prstGeom prst="rect">
            <a:avLst/>
          </a:prstGeom>
        </p:spPr>
      </p:pic>
      <p:sp>
        <p:nvSpPr>
          <p:cNvPr id="2" name="Title 1">
            <a:extLst>
              <a:ext uri="{FF2B5EF4-FFF2-40B4-BE49-F238E27FC236}">
                <a16:creationId xmlns:a16="http://schemas.microsoft.com/office/drawing/2014/main" id="{2C789356-B9DF-674B-8F86-ED06183E2B2B}"/>
              </a:ext>
            </a:extLst>
          </p:cNvPr>
          <p:cNvSpPr>
            <a:spLocks noGrp="1"/>
          </p:cNvSpPr>
          <p:nvPr>
            <p:ph type="title"/>
          </p:nvPr>
        </p:nvSpPr>
        <p:spPr/>
        <p:txBody>
          <a:bodyPr/>
          <a:lstStyle/>
          <a:p>
            <a:r>
              <a:rPr lang="en-US" b="1" dirty="0">
                <a:solidFill>
                  <a:srgbClr val="875A49"/>
                </a:solidFill>
                <a:ea typeface="Malgun Gothic" panose="020B0503020000020004" pitchFamily="34" charset="-127"/>
              </a:rPr>
              <a:t>Be Not Afraid</a:t>
            </a:r>
            <a:endParaRPr lang="en-US" dirty="0"/>
          </a:p>
        </p:txBody>
      </p:sp>
      <p:sp>
        <p:nvSpPr>
          <p:cNvPr id="3" name="Content Placeholder 2">
            <a:extLst>
              <a:ext uri="{FF2B5EF4-FFF2-40B4-BE49-F238E27FC236}">
                <a16:creationId xmlns:a16="http://schemas.microsoft.com/office/drawing/2014/main" id="{9BD89F23-981F-A86D-8D09-3372E3F9CA16}"/>
              </a:ext>
            </a:extLst>
          </p:cNvPr>
          <p:cNvSpPr>
            <a:spLocks noGrp="1"/>
          </p:cNvSpPr>
          <p:nvPr>
            <p:ph idx="1"/>
          </p:nvPr>
        </p:nvSpPr>
        <p:spPr/>
        <p:txBody>
          <a:bodyPr>
            <a:noAutofit/>
          </a:bodyPr>
          <a:lstStyle/>
          <a:p>
            <a:r>
              <a:rPr lang="en-US" dirty="0"/>
              <a:t>	All of our ins and outs, and </a:t>
            </a:r>
            <a:r>
              <a:rPr lang="en-US" dirty="0" err="1"/>
              <a:t>unbeliefs</a:t>
            </a:r>
            <a:r>
              <a:rPr lang="en-US" dirty="0"/>
              <a:t>, and so forth, and scruples, as long as She is into that Body, and her ups and downs, the grace of God still holds Her.</a:t>
            </a:r>
          </a:p>
          <a:p>
            <a:endParaRPr lang="en-US" dirty="0"/>
          </a:p>
        </p:txBody>
      </p:sp>
    </p:spTree>
    <p:extLst>
      <p:ext uri="{BB962C8B-B14F-4D97-AF65-F5344CB8AC3E}">
        <p14:creationId xmlns:p14="http://schemas.microsoft.com/office/powerpoint/2010/main" val="62863110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Drake Passage 🌊 Atlantic Ocean">
            <a:hlinkClick r:id="" action="ppaction://media"/>
            <a:extLst>
              <a:ext uri="{FF2B5EF4-FFF2-40B4-BE49-F238E27FC236}">
                <a16:creationId xmlns:a16="http://schemas.microsoft.com/office/drawing/2014/main" id="{97844A5C-D602-DCEF-964C-0FE04F97757B}"/>
              </a:ext>
            </a:extLst>
          </p:cNvPr>
          <p:cNvPicPr>
            <a:picLocks noRot="1" noChangeAspect="1"/>
          </p:cNvPicPr>
          <p:nvPr>
            <a:videoFile r:link="rId1"/>
          </p:nvPr>
        </p:nvPicPr>
        <p:blipFill>
          <a:blip r:embed="rId3"/>
          <a:stretch>
            <a:fillRect/>
          </a:stretch>
        </p:blipFill>
        <p:spPr>
          <a:xfrm>
            <a:off x="4157663" y="0"/>
            <a:ext cx="5221287" cy="6858000"/>
          </a:xfrm>
          <a:prstGeom prst="rect">
            <a:avLst/>
          </a:prstGeom>
        </p:spPr>
      </p:pic>
    </p:spTree>
    <p:extLst>
      <p:ext uri="{BB962C8B-B14F-4D97-AF65-F5344CB8AC3E}">
        <p14:creationId xmlns:p14="http://schemas.microsoft.com/office/powerpoint/2010/main" val="353074448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8BC1CE-8FBB-69FA-4D20-E142140C8695}"/>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165860"/>
            <a:ext cx="12192000" cy="5692140"/>
          </a:xfrm>
          <a:prstGeom prst="rect">
            <a:avLst/>
          </a:prstGeom>
        </p:spPr>
      </p:pic>
      <p:sp>
        <p:nvSpPr>
          <p:cNvPr id="3" name="TextBox 2">
            <a:extLst>
              <a:ext uri="{FF2B5EF4-FFF2-40B4-BE49-F238E27FC236}">
                <a16:creationId xmlns:a16="http://schemas.microsoft.com/office/drawing/2014/main" id="{32328BCE-E991-4BBD-5716-4DB24540B594}"/>
              </a:ext>
            </a:extLst>
          </p:cNvPr>
          <p:cNvSpPr txBox="1"/>
          <p:nvPr/>
        </p:nvSpPr>
        <p:spPr>
          <a:xfrm>
            <a:off x="373625" y="176980"/>
            <a:ext cx="11641393" cy="830997"/>
          </a:xfrm>
          <a:prstGeom prst="rect">
            <a:avLst/>
          </a:prstGeom>
          <a:noFill/>
        </p:spPr>
        <p:txBody>
          <a:bodyPr wrap="square" rtlCol="0">
            <a:spAutoFit/>
          </a:bodyPr>
          <a:lstStyle/>
          <a:p>
            <a:r>
              <a:rPr lang="en-US" sz="4800" b="1" dirty="0">
                <a:latin typeface="Candara" panose="020E0502030303020204" pitchFamily="34" charset="0"/>
              </a:rPr>
              <a:t>Botswana: </a:t>
            </a:r>
            <a:r>
              <a:rPr lang="en-US" sz="4000" spc="-150" dirty="0">
                <a:latin typeface="Candara" panose="020E0502030303020204" pitchFamily="34" charset="0"/>
              </a:rPr>
              <a:t>First Church Age Books have arrived. </a:t>
            </a:r>
            <a:endParaRPr lang="en-US" sz="4400" spc="-150" dirty="0">
              <a:latin typeface="Candara" panose="020E0502030303020204" pitchFamily="34" charset="0"/>
            </a:endParaRPr>
          </a:p>
        </p:txBody>
      </p:sp>
    </p:spTree>
    <p:extLst>
      <p:ext uri="{BB962C8B-B14F-4D97-AF65-F5344CB8AC3E}">
        <p14:creationId xmlns:p14="http://schemas.microsoft.com/office/powerpoint/2010/main" val="426833148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6FE3A64-A837-855A-9B36-8AB1442A5D3E}"/>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a:xfrm>
            <a:off x="20" y="1282"/>
            <a:ext cx="12191980" cy="6856718"/>
          </a:xfrm>
          <a:prstGeom prst="rect">
            <a:avLst/>
          </a:prstGeom>
        </p:spPr>
      </p:pic>
    </p:spTree>
    <p:extLst>
      <p:ext uri="{BB962C8B-B14F-4D97-AF65-F5344CB8AC3E}">
        <p14:creationId xmlns:p14="http://schemas.microsoft.com/office/powerpoint/2010/main" val="2204577155"/>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The image depicts a couple walking hand-in-hand on a snowy path, with tall buildings and bare trees in the background, suggesting a winter urban or park setting.&#10;&#10;AI-generated content may be incorrect.">
            <a:extLst>
              <a:ext uri="{FF2B5EF4-FFF2-40B4-BE49-F238E27FC236}">
                <a16:creationId xmlns:a16="http://schemas.microsoft.com/office/drawing/2014/main" id="{293EEEBC-F7F1-6785-FCE9-BF086C2E3F4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49D4B232-CFE1-7178-8798-A2B0F8A706A5}"/>
              </a:ext>
            </a:extLst>
          </p:cNvPr>
          <p:cNvSpPr txBox="1"/>
          <p:nvPr/>
        </p:nvSpPr>
        <p:spPr>
          <a:xfrm>
            <a:off x="1052052" y="560439"/>
            <a:ext cx="5480988" cy="1446550"/>
          </a:xfrm>
          <a:prstGeom prst="rect">
            <a:avLst/>
          </a:prstGeom>
          <a:noFill/>
        </p:spPr>
        <p:txBody>
          <a:bodyPr wrap="none" rtlCol="0">
            <a:spAutoFit/>
          </a:bodyPr>
          <a:lstStyle/>
          <a:p>
            <a:r>
              <a:rPr lang="en-US" sz="8800" dirty="0">
                <a:latin typeface="Freestyle Script" panose="030804020302050B0404" pitchFamily="66" charset="0"/>
              </a:rPr>
              <a:t>Emma &amp; Harrison</a:t>
            </a:r>
          </a:p>
        </p:txBody>
      </p:sp>
    </p:spTree>
    <p:extLst>
      <p:ext uri="{BB962C8B-B14F-4D97-AF65-F5344CB8AC3E}">
        <p14:creationId xmlns:p14="http://schemas.microsoft.com/office/powerpoint/2010/main" val="307371886"/>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B4608A-F5AC-4AEB-B94C-0FC79A701EB7}"/>
              </a:ext>
            </a:extLst>
          </p:cNvPr>
          <p:cNvSpPr txBox="1"/>
          <p:nvPr/>
        </p:nvSpPr>
        <p:spPr>
          <a:xfrm>
            <a:off x="6803923" y="819275"/>
            <a:ext cx="4208206" cy="2862322"/>
          </a:xfrm>
          <a:prstGeom prst="rect">
            <a:avLst/>
          </a:prstGeom>
          <a:noFill/>
        </p:spPr>
        <p:txBody>
          <a:bodyPr wrap="square" rtlCol="0">
            <a:spAutoFit/>
          </a:bodyPr>
          <a:lstStyle/>
          <a:p>
            <a:r>
              <a:rPr lang="en-US" sz="6000" dirty="0">
                <a:latin typeface="Freestyle Script" panose="030804020302050B0404" pitchFamily="66" charset="0"/>
              </a:rPr>
              <a:t>Sarah Also Received Strength</a:t>
            </a:r>
          </a:p>
          <a:p>
            <a:endParaRPr lang="en-US" sz="6000" dirty="0"/>
          </a:p>
        </p:txBody>
      </p:sp>
      <p:sp>
        <p:nvSpPr>
          <p:cNvPr id="3" name="TextBox 2">
            <a:extLst>
              <a:ext uri="{FF2B5EF4-FFF2-40B4-BE49-F238E27FC236}">
                <a16:creationId xmlns:a16="http://schemas.microsoft.com/office/drawing/2014/main" id="{41E4DC08-5D82-A78B-FCFF-F7A6FEDCF963}"/>
              </a:ext>
            </a:extLst>
          </p:cNvPr>
          <p:cNvSpPr txBox="1"/>
          <p:nvPr/>
        </p:nvSpPr>
        <p:spPr>
          <a:xfrm>
            <a:off x="6803923" y="2841071"/>
            <a:ext cx="2809953" cy="461665"/>
          </a:xfrm>
          <a:prstGeom prst="rect">
            <a:avLst/>
          </a:prstGeom>
          <a:noFill/>
        </p:spPr>
        <p:txBody>
          <a:bodyPr wrap="square" rtlCol="0">
            <a:spAutoFit/>
          </a:bodyPr>
          <a:lstStyle/>
          <a:p>
            <a:r>
              <a:rPr lang="en-US" sz="2400" dirty="0">
                <a:latin typeface="Candara" panose="020E0502030303020204" pitchFamily="34" charset="0"/>
              </a:rPr>
              <a:t>Hebrews 11:8-11</a:t>
            </a:r>
          </a:p>
        </p:txBody>
      </p:sp>
      <p:pic>
        <p:nvPicPr>
          <p:cNvPr id="5" name="Picture 4">
            <a:extLst>
              <a:ext uri="{FF2B5EF4-FFF2-40B4-BE49-F238E27FC236}">
                <a16:creationId xmlns:a16="http://schemas.microsoft.com/office/drawing/2014/main" id="{0699900D-4699-4F5C-3F4B-99EC2831D68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49011" y="341827"/>
            <a:ext cx="6369296" cy="3817218"/>
          </a:xfrm>
          <a:prstGeom prst="rect">
            <a:avLst/>
          </a:prstGeom>
          <a:ln>
            <a:noFill/>
          </a:ln>
          <a:effectLst>
            <a:softEdge rad="112500"/>
          </a:effectLst>
        </p:spPr>
      </p:pic>
    </p:spTree>
    <p:extLst>
      <p:ext uri="{BB962C8B-B14F-4D97-AF65-F5344CB8AC3E}">
        <p14:creationId xmlns:p14="http://schemas.microsoft.com/office/powerpoint/2010/main" val="9542282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in a suit holding an object&#10;&#10;AI-generated content may be incorrect.">
            <a:extLst>
              <a:ext uri="{FF2B5EF4-FFF2-40B4-BE49-F238E27FC236}">
                <a16:creationId xmlns:a16="http://schemas.microsoft.com/office/drawing/2014/main" id="{BD0D025F-AA82-8F59-F47E-201EC1FA8FB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161286" y="2631987"/>
            <a:ext cx="5030714" cy="4226013"/>
          </a:xfrm>
          <a:prstGeom prst="rect">
            <a:avLst/>
          </a:prstGeom>
        </p:spPr>
      </p:pic>
      <p:sp>
        <p:nvSpPr>
          <p:cNvPr id="2" name="Title 1">
            <a:extLst>
              <a:ext uri="{FF2B5EF4-FFF2-40B4-BE49-F238E27FC236}">
                <a16:creationId xmlns:a16="http://schemas.microsoft.com/office/drawing/2014/main" id="{32080711-C280-760C-21CC-6CDDBCE82D8B}"/>
              </a:ext>
            </a:extLst>
          </p:cNvPr>
          <p:cNvSpPr>
            <a:spLocks noGrp="1"/>
          </p:cNvSpPr>
          <p:nvPr>
            <p:ph type="title"/>
          </p:nvPr>
        </p:nvSpPr>
        <p:spPr/>
        <p:txBody>
          <a:bodyPr>
            <a:normAutofit/>
          </a:bodyPr>
          <a:lstStyle/>
          <a:p>
            <a:r>
              <a:rPr lang="en-US" sz="5400" b="1" spc="-150" dirty="0">
                <a:solidFill>
                  <a:srgbClr val="875A49"/>
                </a:solidFill>
                <a:ea typeface="Malgun Gothic" panose="020B0503020000020004" pitchFamily="34" charset="-127"/>
              </a:rPr>
              <a:t> </a:t>
            </a:r>
            <a:r>
              <a:rPr lang="en-US" sz="5400" b="1" spc="-150" dirty="0">
                <a:solidFill>
                  <a:schemeClr val="accent1">
                    <a:lumMod val="40000"/>
                    <a:lumOff val="60000"/>
                  </a:schemeClr>
                </a:solidFill>
                <a:ea typeface="Malgun Gothic" panose="020B0503020000020004" pitchFamily="34" charset="-127"/>
              </a:rPr>
              <a:t>61-0318 - Abraham's Covenant Confirmed</a:t>
            </a:r>
            <a:endParaRPr lang="en-US" sz="5400" b="1" spc="-150" dirty="0">
              <a:solidFill>
                <a:schemeClr val="accent1">
                  <a:lumMod val="40000"/>
                  <a:lumOff val="60000"/>
                </a:schemeClr>
              </a:solidFill>
            </a:endParaRPr>
          </a:p>
        </p:txBody>
      </p:sp>
      <p:sp>
        <p:nvSpPr>
          <p:cNvPr id="3" name="Content Placeholder 2">
            <a:extLst>
              <a:ext uri="{FF2B5EF4-FFF2-40B4-BE49-F238E27FC236}">
                <a16:creationId xmlns:a16="http://schemas.microsoft.com/office/drawing/2014/main" id="{FC2169D6-0944-E5CD-D4B8-F351B2791D01}"/>
              </a:ext>
            </a:extLst>
          </p:cNvPr>
          <p:cNvSpPr>
            <a:spLocks noGrp="1"/>
          </p:cNvSpPr>
          <p:nvPr>
            <p:ph idx="1"/>
          </p:nvPr>
        </p:nvSpPr>
        <p:spPr/>
        <p:txBody>
          <a:bodyPr>
            <a:noAutofit/>
          </a:bodyPr>
          <a:lstStyle/>
          <a:p>
            <a:r>
              <a:rPr lang="en-US" dirty="0"/>
              <a:t> 	Now listen, church, I want to drop this in here, </a:t>
            </a:r>
            <a:r>
              <a:rPr lang="en-US" dirty="0" err="1"/>
              <a:t>’cause</a:t>
            </a:r>
            <a:r>
              <a:rPr lang="en-US" dirty="0"/>
              <a:t> I believe the Holy Spirit told me to do it, you may be setting there, which some of you are, I know you are, disagreeing with me, right now, now I can call your name if you want me to, so, I know that, but I also can see </a:t>
            </a:r>
          </a:p>
          <a:p>
            <a:r>
              <a:rPr lang="en-US" dirty="0"/>
              <a:t>farther than that, that you’re going to </a:t>
            </a:r>
          </a:p>
          <a:p>
            <a:r>
              <a:rPr lang="en-US" dirty="0"/>
              <a:t>believe it one of these days.  </a:t>
            </a:r>
          </a:p>
        </p:txBody>
      </p:sp>
    </p:spTree>
    <p:extLst>
      <p:ext uri="{BB962C8B-B14F-4D97-AF65-F5344CB8AC3E}">
        <p14:creationId xmlns:p14="http://schemas.microsoft.com/office/powerpoint/2010/main" val="156855331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41C7C-A783-DEC0-5BA0-22E73017EF31}"/>
            </a:ext>
          </a:extLst>
        </p:cNvPr>
        <p:cNvGrpSpPr/>
        <p:nvPr/>
      </p:nvGrpSpPr>
      <p:grpSpPr>
        <a:xfrm>
          <a:off x="0" y="0"/>
          <a:ext cx="0" cy="0"/>
          <a:chOff x="0" y="0"/>
          <a:chExt cx="0" cy="0"/>
        </a:xfrm>
      </p:grpSpPr>
      <p:pic>
        <p:nvPicPr>
          <p:cNvPr id="8" name="Picture 7" descr="A person in a suit holding an object&#10;&#10;AI-generated content may be incorrect.">
            <a:extLst>
              <a:ext uri="{FF2B5EF4-FFF2-40B4-BE49-F238E27FC236}">
                <a16:creationId xmlns:a16="http://schemas.microsoft.com/office/drawing/2014/main" id="{DE453938-D4F4-6F5E-E698-757C6D48166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161286" y="2631987"/>
            <a:ext cx="5030714" cy="4226013"/>
          </a:xfrm>
          <a:prstGeom prst="rect">
            <a:avLst/>
          </a:prstGeom>
        </p:spPr>
      </p:pic>
      <p:sp>
        <p:nvSpPr>
          <p:cNvPr id="2" name="Title 1">
            <a:extLst>
              <a:ext uri="{FF2B5EF4-FFF2-40B4-BE49-F238E27FC236}">
                <a16:creationId xmlns:a16="http://schemas.microsoft.com/office/drawing/2014/main" id="{4499DF30-50D8-72C4-A59E-7F870ACBB579}"/>
              </a:ext>
            </a:extLst>
          </p:cNvPr>
          <p:cNvSpPr>
            <a:spLocks noGrp="1"/>
          </p:cNvSpPr>
          <p:nvPr>
            <p:ph type="title"/>
          </p:nvPr>
        </p:nvSpPr>
        <p:spPr/>
        <p:txBody>
          <a:bodyPr/>
          <a:lstStyle/>
          <a:p>
            <a:r>
              <a:rPr lang="en-US" sz="5400" b="1" dirty="0">
                <a:solidFill>
                  <a:schemeClr val="accent1">
                    <a:lumMod val="40000"/>
                    <a:lumOff val="60000"/>
                  </a:schemeClr>
                </a:solidFill>
                <a:ea typeface="Malgun Gothic" panose="020B0503020000020004" pitchFamily="34" charset="-127"/>
              </a:rPr>
              <a:t>Abraham's Covenant Confirmed</a:t>
            </a:r>
            <a:endParaRPr lang="en-US" b="1" dirty="0">
              <a:solidFill>
                <a:schemeClr val="accent1">
                  <a:lumMod val="40000"/>
                  <a:lumOff val="60000"/>
                </a:schemeClr>
              </a:solidFill>
            </a:endParaRPr>
          </a:p>
        </p:txBody>
      </p:sp>
      <p:sp>
        <p:nvSpPr>
          <p:cNvPr id="3" name="Content Placeholder 2">
            <a:extLst>
              <a:ext uri="{FF2B5EF4-FFF2-40B4-BE49-F238E27FC236}">
                <a16:creationId xmlns:a16="http://schemas.microsoft.com/office/drawing/2014/main" id="{BBF9A6A3-DC71-7CB0-03D9-22B24D2BECF5}"/>
              </a:ext>
            </a:extLst>
          </p:cNvPr>
          <p:cNvSpPr>
            <a:spLocks noGrp="1"/>
          </p:cNvSpPr>
          <p:nvPr>
            <p:ph idx="1"/>
          </p:nvPr>
        </p:nvSpPr>
        <p:spPr/>
        <p:txBody>
          <a:bodyPr>
            <a:noAutofit/>
          </a:bodyPr>
          <a:lstStyle/>
          <a:p>
            <a:r>
              <a:rPr lang="en-US" dirty="0"/>
              <a:t>So I’m just going to put this in, so you’ll understand, so I can give you a little spot of grace here, when </a:t>
            </a:r>
            <a:r>
              <a:rPr lang="en-US" dirty="0" err="1"/>
              <a:t>ain’t</a:t>
            </a:r>
            <a:r>
              <a:rPr lang="en-US" dirty="0"/>
              <a:t> going to be too long, till you’re going to change your mind, some of you, some of you won’t. But remember, when Sarah first heard that Man, which she is a type</a:t>
            </a:r>
            <a:br>
              <a:rPr lang="en-US" dirty="0"/>
            </a:br>
            <a:r>
              <a:rPr lang="en-US" dirty="0"/>
              <a:t>of the Church, when she heard that, see</a:t>
            </a:r>
            <a:br>
              <a:rPr lang="en-US" dirty="0"/>
            </a:br>
            <a:r>
              <a:rPr lang="en-US" dirty="0"/>
              <a:t>that sign take place to Abraham, she</a:t>
            </a:r>
            <a:br>
              <a:rPr lang="en-US" dirty="0"/>
            </a:br>
            <a:r>
              <a:rPr lang="en-US" dirty="0"/>
              <a:t>actually laughed about it in her heart, </a:t>
            </a:r>
          </a:p>
        </p:txBody>
      </p:sp>
    </p:spTree>
    <p:extLst>
      <p:ext uri="{BB962C8B-B14F-4D97-AF65-F5344CB8AC3E}">
        <p14:creationId xmlns:p14="http://schemas.microsoft.com/office/powerpoint/2010/main" val="354614746"/>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D0D36-F910-B6AC-3543-D53D8A7CFBB1}"/>
            </a:ext>
          </a:extLst>
        </p:cNvPr>
        <p:cNvGrpSpPr/>
        <p:nvPr/>
      </p:nvGrpSpPr>
      <p:grpSpPr>
        <a:xfrm>
          <a:off x="0" y="0"/>
          <a:ext cx="0" cy="0"/>
          <a:chOff x="0" y="0"/>
          <a:chExt cx="0" cy="0"/>
        </a:xfrm>
      </p:grpSpPr>
      <p:pic>
        <p:nvPicPr>
          <p:cNvPr id="8" name="Picture 7" descr="A person in a suit holding an object&#10;&#10;AI-generated content may be incorrect.">
            <a:extLst>
              <a:ext uri="{FF2B5EF4-FFF2-40B4-BE49-F238E27FC236}">
                <a16:creationId xmlns:a16="http://schemas.microsoft.com/office/drawing/2014/main" id="{54DF6FB4-A33B-8D48-3C84-A149CBD5B18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161286" y="2631987"/>
            <a:ext cx="5030714" cy="4226013"/>
          </a:xfrm>
          <a:prstGeom prst="rect">
            <a:avLst/>
          </a:prstGeom>
        </p:spPr>
      </p:pic>
      <p:sp>
        <p:nvSpPr>
          <p:cNvPr id="2" name="Title 1">
            <a:extLst>
              <a:ext uri="{FF2B5EF4-FFF2-40B4-BE49-F238E27FC236}">
                <a16:creationId xmlns:a16="http://schemas.microsoft.com/office/drawing/2014/main" id="{ADC8DD92-B597-F695-1DC7-1ADDC971B149}"/>
              </a:ext>
            </a:extLst>
          </p:cNvPr>
          <p:cNvSpPr>
            <a:spLocks noGrp="1"/>
          </p:cNvSpPr>
          <p:nvPr>
            <p:ph type="title"/>
          </p:nvPr>
        </p:nvSpPr>
        <p:spPr/>
        <p:txBody>
          <a:bodyPr/>
          <a:lstStyle/>
          <a:p>
            <a:r>
              <a:rPr lang="en-US" b="1" dirty="0">
                <a:solidFill>
                  <a:srgbClr val="875A49"/>
                </a:solidFill>
                <a:ea typeface="Malgun Gothic" panose="020B0503020000020004" pitchFamily="34" charset="-127"/>
              </a:rPr>
              <a:t>Abraham's Covenant Confirmed</a:t>
            </a:r>
            <a:endParaRPr lang="en-US" dirty="0"/>
          </a:p>
        </p:txBody>
      </p:sp>
      <p:sp>
        <p:nvSpPr>
          <p:cNvPr id="3" name="Content Placeholder 2">
            <a:extLst>
              <a:ext uri="{FF2B5EF4-FFF2-40B4-BE49-F238E27FC236}">
                <a16:creationId xmlns:a16="http://schemas.microsoft.com/office/drawing/2014/main" id="{BB7FCCD2-248B-9701-06AE-177A7C529A9E}"/>
              </a:ext>
            </a:extLst>
          </p:cNvPr>
          <p:cNvSpPr>
            <a:spLocks noGrp="1"/>
          </p:cNvSpPr>
          <p:nvPr>
            <p:ph idx="1"/>
          </p:nvPr>
        </p:nvSpPr>
        <p:spPr/>
        <p:txBody>
          <a:bodyPr>
            <a:noAutofit/>
          </a:bodyPr>
          <a:lstStyle/>
          <a:p>
            <a:r>
              <a:rPr lang="en-US" dirty="0"/>
              <a:t>and she disbelieved and doubted it ever being so. Is that right? At that time, God would have rubbed her name off. That right? But He couldn’t, she’s part of Abraham, they are one.  And if you’ve really not been excited, not worked up in emotion, not got some church creed, but really received the Holy Ghost, </a:t>
            </a:r>
          </a:p>
        </p:txBody>
      </p:sp>
    </p:spTree>
    <p:extLst>
      <p:ext uri="{BB962C8B-B14F-4D97-AF65-F5344CB8AC3E}">
        <p14:creationId xmlns:p14="http://schemas.microsoft.com/office/powerpoint/2010/main" val="393154144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theme/theme1.xml><?xml version="1.0" encoding="utf-8"?>
<a:theme xmlns:a="http://schemas.openxmlformats.org/drawingml/2006/main" name="Office Theme">
  <a:themeElements>
    <a:clrScheme name="Custom 1">
      <a:dk1>
        <a:srgbClr val="000000"/>
      </a:dk1>
      <a:lt1>
        <a:srgbClr val="FFFFFF"/>
      </a:lt1>
      <a:dk2>
        <a:srgbClr val="0E2841"/>
      </a:dk2>
      <a:lt2>
        <a:srgbClr val="E8E8E8"/>
      </a:lt2>
      <a:accent1>
        <a:srgbClr val="875949"/>
      </a:accent1>
      <a:accent2>
        <a:srgbClr val="B99C59"/>
      </a:accent2>
      <a:accent3>
        <a:srgbClr val="A56C4F"/>
      </a:accent3>
      <a:accent4>
        <a:srgbClr val="46B1E1"/>
      </a:accent4>
      <a:accent5>
        <a:srgbClr val="90B976"/>
      </a:accent5>
      <a:accent6>
        <a:srgbClr val="FFFFFF"/>
      </a:accent6>
      <a:hlink>
        <a:srgbClr val="FFFFFF"/>
      </a:hlink>
      <a:folHlink>
        <a:srgbClr val="FFFFFF"/>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3A418E6B-C5F0-4B95-8D77-61E3EF3B5D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62</TotalTime>
  <Words>673</Words>
  <Application>Microsoft Office PowerPoint</Application>
  <PresentationFormat>Widescreen</PresentationFormat>
  <Paragraphs>35</Paragraphs>
  <Slides>15</Slides>
  <Notes>9</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Malgun Gothic</vt:lpstr>
      <vt:lpstr>Candara</vt:lpstr>
      <vt:lpstr>Freestyle Script</vt:lpstr>
      <vt:lpstr>Aptos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 61-0318 - Abraham's Covenant Confirmed</vt:lpstr>
      <vt:lpstr>Abraham's Covenant Confirmed</vt:lpstr>
      <vt:lpstr>Abraham's Covenant Confirmed</vt:lpstr>
      <vt:lpstr>Abraham's Covenant Confirmed</vt:lpstr>
      <vt:lpstr>A Testimony Upon The Sea</vt:lpstr>
      <vt:lpstr>A Testimony Upon The Sea</vt:lpstr>
      <vt:lpstr> 62-0620 - Be Not Afraid</vt:lpstr>
      <vt:lpstr>Be Not Afraid</vt:lpstr>
      <vt:lpstr>Be Not Afraid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57-1208 - I Stand At The Door And Knock</dc:title>
  <dc:creator>Ian Spryn</dc:creator>
  <cp:lastModifiedBy>Barry Coffey</cp:lastModifiedBy>
  <cp:revision>9</cp:revision>
  <dcterms:created xsi:type="dcterms:W3CDTF">2024-08-04T03:37:01Z</dcterms:created>
  <dcterms:modified xsi:type="dcterms:W3CDTF">2026-03-01T16:06:12Z</dcterms:modified>
</cp:coreProperties>
</file>