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7"/>
  </p:notesMasterIdLst>
  <p:sldIdLst>
    <p:sldId id="256" r:id="rId2"/>
    <p:sldId id="280" r:id="rId3"/>
    <p:sldId id="278" r:id="rId4"/>
    <p:sldId id="257" r:id="rId5"/>
    <p:sldId id="259" r:id="rId6"/>
    <p:sldId id="258" r:id="rId7"/>
    <p:sldId id="260" r:id="rId8"/>
    <p:sldId id="261" r:id="rId9"/>
    <p:sldId id="262" r:id="rId10"/>
    <p:sldId id="263" r:id="rId11"/>
    <p:sldId id="264" r:id="rId12"/>
    <p:sldId id="265" r:id="rId13"/>
    <p:sldId id="266" r:id="rId14"/>
    <p:sldId id="270" r:id="rId15"/>
    <p:sldId id="271" r:id="rId16"/>
    <p:sldId id="277" r:id="rId17"/>
    <p:sldId id="268" r:id="rId18"/>
    <p:sldId id="269" r:id="rId19"/>
    <p:sldId id="279" r:id="rId20"/>
    <p:sldId id="273" r:id="rId21"/>
    <p:sldId id="272" r:id="rId22"/>
    <p:sldId id="276" r:id="rId23"/>
    <p:sldId id="275" r:id="rId24"/>
    <p:sldId id="267"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2" autoAdjust="0"/>
    <p:restoredTop sz="94660"/>
  </p:normalViewPr>
  <p:slideViewPr>
    <p:cSldViewPr snapToGrid="0">
      <p:cViewPr varScale="1">
        <p:scale>
          <a:sx n="105" d="100"/>
          <a:sy n="105" d="100"/>
        </p:scale>
        <p:origin x="402"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FF03CB-280D-4CE9-9E34-15F0876A00B8}"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BBC5BD8C-28DE-4B8D-80BE-88F2D9974A23}">
      <dgm:prSet custT="1"/>
      <dgm:spPr/>
      <dgm:t>
        <a:bodyPr/>
        <a:lstStyle/>
        <a:p>
          <a:r>
            <a:rPr lang="en-US" sz="3200" dirty="0"/>
            <a:t>	27 </a:t>
          </a:r>
          <a:r>
            <a:rPr lang="en-US" sz="3200" u="sng" dirty="0"/>
            <a:t>Jesus is the only safe and secure Foundation that anything could be built on</a:t>
          </a:r>
          <a:r>
            <a:rPr lang="en-US" sz="3200" dirty="0"/>
            <a:t>. It's </a:t>
          </a:r>
          <a:r>
            <a:rPr lang="en-US" sz="3200" u="sng" dirty="0"/>
            <a:t>the only foundation</a:t>
          </a:r>
          <a:r>
            <a:rPr lang="en-US" sz="3200" dirty="0"/>
            <a:t> that can be built upon; all other foundations is sinking sand. "</a:t>
          </a:r>
          <a:r>
            <a:rPr lang="en-US" sz="3200" i="1" dirty="0"/>
            <a:t>On Christ the solid Rock I stand; all other grounds is sinking </a:t>
          </a:r>
          <a:r>
            <a:rPr lang="en-US" sz="3200" i="1" dirty="0" err="1"/>
            <a:t>sand."</a:t>
          </a:r>
          <a:r>
            <a:rPr lang="en-US" sz="3200" dirty="0" err="1"/>
            <a:t>A</a:t>
          </a:r>
          <a:r>
            <a:rPr lang="en-US" sz="3200" dirty="0"/>
            <a:t> lot of people build upon riches. They try to work, see how much money they can make. They say, "</a:t>
          </a:r>
          <a:r>
            <a:rPr lang="en-US" sz="3200" i="1" dirty="0"/>
            <a:t>If I can't spend it, my children can behind me</a:t>
          </a:r>
          <a:r>
            <a:rPr lang="en-US" sz="3200" dirty="0"/>
            <a:t>." What does it do? </a:t>
          </a:r>
          <a:r>
            <a:rPr lang="en-US" sz="3200" b="1" u="sng" dirty="0"/>
            <a:t>It leads to a slavery; you become a slave to your money</a:t>
          </a:r>
          <a:r>
            <a:rPr lang="en-US" sz="3200" dirty="0"/>
            <a:t>.</a:t>
          </a:r>
        </a:p>
      </dgm:t>
    </dgm:pt>
    <dgm:pt modelId="{517DD73B-D7B9-4718-BC88-20B4DB618BAA}" type="parTrans" cxnId="{61A1892F-04DD-4253-BB8A-1F3F8A8DC05C}">
      <dgm:prSet/>
      <dgm:spPr/>
      <dgm:t>
        <a:bodyPr/>
        <a:lstStyle/>
        <a:p>
          <a:endParaRPr lang="en-US"/>
        </a:p>
      </dgm:t>
    </dgm:pt>
    <dgm:pt modelId="{03B284BE-2B2C-44CA-8F1F-1A3A7DA542E1}" type="sibTrans" cxnId="{61A1892F-04DD-4253-BB8A-1F3F8A8DC05C}">
      <dgm:prSet/>
      <dgm:spPr/>
      <dgm:t>
        <a:bodyPr/>
        <a:lstStyle/>
        <a:p>
          <a:endParaRPr lang="en-US"/>
        </a:p>
      </dgm:t>
    </dgm:pt>
    <dgm:pt modelId="{A73AC29D-79CA-4579-B11B-C0FC40636DD7}">
      <dgm:prSet/>
      <dgm:spPr>
        <a:solidFill>
          <a:schemeClr val="bg1">
            <a:lumMod val="50000"/>
          </a:schemeClr>
        </a:solidFill>
      </dgm:spPr>
      <dgm:t>
        <a:bodyPr/>
        <a:lstStyle/>
        <a:p>
          <a:r>
            <a:rPr lang="en-US"/>
            <a:t>1960-0604</a:t>
          </a:r>
          <a:endParaRPr lang="en-US" dirty="0"/>
        </a:p>
      </dgm:t>
    </dgm:pt>
    <dgm:pt modelId="{3FD6D1DE-6D58-4793-B302-7E4C8A4CA92F}" type="parTrans" cxnId="{DE9B5556-072C-4FBC-9D2F-E0E75F274F59}">
      <dgm:prSet/>
      <dgm:spPr/>
      <dgm:t>
        <a:bodyPr/>
        <a:lstStyle/>
        <a:p>
          <a:endParaRPr lang="en-US"/>
        </a:p>
      </dgm:t>
    </dgm:pt>
    <dgm:pt modelId="{DD7EB31F-283F-43BF-8C8B-CB3167D2908F}" type="sibTrans" cxnId="{DE9B5556-072C-4FBC-9D2F-E0E75F274F59}">
      <dgm:prSet/>
      <dgm:spPr/>
      <dgm:t>
        <a:bodyPr/>
        <a:lstStyle/>
        <a:p>
          <a:endParaRPr lang="en-US"/>
        </a:p>
      </dgm:t>
    </dgm:pt>
    <dgm:pt modelId="{F73D30A6-FA15-4C4C-9CD4-94A4821ED799}">
      <dgm:prSet phldrT="[Text]" phldr="1"/>
      <dgm:spPr/>
      <dgm:t>
        <a:bodyPr/>
        <a:lstStyle/>
        <a:p>
          <a:endParaRPr lang="en-US"/>
        </a:p>
      </dgm:t>
    </dgm:pt>
    <dgm:pt modelId="{5BD373BA-1A91-477B-9D03-FBEF18B1F0F6}" type="parTrans" cxnId="{22E90C95-D109-4814-8CAB-8913C60CFD99}">
      <dgm:prSet/>
      <dgm:spPr/>
      <dgm:t>
        <a:bodyPr/>
        <a:lstStyle/>
        <a:p>
          <a:endParaRPr lang="en-US"/>
        </a:p>
      </dgm:t>
    </dgm:pt>
    <dgm:pt modelId="{AA6B13B0-8144-4A68-A70C-795070D50F6F}" type="sibTrans" cxnId="{22E90C95-D109-4814-8CAB-8913C60CFD99}">
      <dgm:prSet/>
      <dgm:spPr/>
      <dgm:t>
        <a:bodyPr/>
        <a:lstStyle/>
        <a:p>
          <a:endParaRPr lang="en-US"/>
        </a:p>
      </dgm:t>
    </dgm:pt>
    <dgm:pt modelId="{F3892C98-BB4A-462E-ADD1-303160B6C865}">
      <dgm:prSet custT="1"/>
      <dgm:spPr/>
      <dgm:t>
        <a:bodyPr/>
        <a:lstStyle/>
        <a:p>
          <a:r>
            <a:rPr lang="en-US" sz="4000" b="1"/>
            <a:t>TO.WHOM.SHALL.WE.GO</a:t>
          </a:r>
          <a:endParaRPr lang="en-US" sz="4000" dirty="0"/>
        </a:p>
      </dgm:t>
    </dgm:pt>
    <dgm:pt modelId="{D0DEEC5B-8E89-4486-A3D3-2F4C418E6DDF}" type="sibTrans" cxnId="{85FA7D70-A9C3-429C-A2BA-3360FB00C22C}">
      <dgm:prSet/>
      <dgm:spPr/>
      <dgm:t>
        <a:bodyPr/>
        <a:lstStyle/>
        <a:p>
          <a:endParaRPr lang="en-US"/>
        </a:p>
      </dgm:t>
    </dgm:pt>
    <dgm:pt modelId="{E202CB43-9D4B-493E-92DD-81C3F576BEDB}" type="parTrans" cxnId="{85FA7D70-A9C3-429C-A2BA-3360FB00C22C}">
      <dgm:prSet/>
      <dgm:spPr/>
      <dgm:t>
        <a:bodyPr/>
        <a:lstStyle/>
        <a:p>
          <a:endParaRPr lang="en-US"/>
        </a:p>
      </dgm:t>
    </dgm:pt>
    <dgm:pt modelId="{5E4AA7A7-DDC7-4B8C-8E1D-5496494E592B}" type="pres">
      <dgm:prSet presAssocID="{ECFF03CB-280D-4CE9-9E34-15F0876A00B8}" presName="linear" presStyleCnt="0">
        <dgm:presLayoutVars>
          <dgm:dir/>
          <dgm:animLvl val="lvl"/>
          <dgm:resizeHandles val="exact"/>
        </dgm:presLayoutVars>
      </dgm:prSet>
      <dgm:spPr/>
    </dgm:pt>
    <dgm:pt modelId="{68FF66FB-4212-494D-BBAB-45930D65D9FB}" type="pres">
      <dgm:prSet presAssocID="{F73D30A6-FA15-4C4C-9CD4-94A4821ED799}" presName="parentLin" presStyleCnt="0"/>
      <dgm:spPr/>
    </dgm:pt>
    <dgm:pt modelId="{A59C365F-F262-408E-A8A0-43438AC9AB21}" type="pres">
      <dgm:prSet presAssocID="{F73D30A6-FA15-4C4C-9CD4-94A4821ED799}" presName="parentLeftMargin" presStyleLbl="node1" presStyleIdx="0" presStyleCnt="3"/>
      <dgm:spPr/>
    </dgm:pt>
    <dgm:pt modelId="{303DDCBA-064B-41A0-A858-31B2DA87F282}" type="pres">
      <dgm:prSet presAssocID="{F73D30A6-FA15-4C4C-9CD4-94A4821ED799}" presName="parentText" presStyleLbl="node1" presStyleIdx="0" presStyleCnt="3">
        <dgm:presLayoutVars>
          <dgm:chMax val="0"/>
          <dgm:bulletEnabled val="1"/>
        </dgm:presLayoutVars>
      </dgm:prSet>
      <dgm:spPr/>
    </dgm:pt>
    <dgm:pt modelId="{69621936-1155-446C-8D29-0AB714D0FC98}" type="pres">
      <dgm:prSet presAssocID="{F73D30A6-FA15-4C4C-9CD4-94A4821ED799}" presName="negativeSpace" presStyleCnt="0"/>
      <dgm:spPr/>
    </dgm:pt>
    <dgm:pt modelId="{FEBA722F-E6CC-499F-88DE-1A7AB069ABA1}" type="pres">
      <dgm:prSet presAssocID="{F73D30A6-FA15-4C4C-9CD4-94A4821ED799}" presName="childText" presStyleLbl="conFgAcc1" presStyleIdx="0" presStyleCnt="3">
        <dgm:presLayoutVars>
          <dgm:bulletEnabled val="1"/>
        </dgm:presLayoutVars>
      </dgm:prSet>
      <dgm:spPr/>
    </dgm:pt>
    <dgm:pt modelId="{51082640-D1FB-46DA-A9DB-D22F972E2F5E}" type="pres">
      <dgm:prSet presAssocID="{AA6B13B0-8144-4A68-A70C-795070D50F6F}" presName="spaceBetweenRectangles" presStyleCnt="0"/>
      <dgm:spPr/>
    </dgm:pt>
    <dgm:pt modelId="{3C91C2D2-7F0E-44E6-B90B-904A98338738}" type="pres">
      <dgm:prSet presAssocID="{F3892C98-BB4A-462E-ADD1-303160B6C865}" presName="parentLin" presStyleCnt="0"/>
      <dgm:spPr/>
    </dgm:pt>
    <dgm:pt modelId="{9A376FA4-42BD-4BBF-B2F7-20FF32C95656}" type="pres">
      <dgm:prSet presAssocID="{F3892C98-BB4A-462E-ADD1-303160B6C865}" presName="parentLeftMargin" presStyleLbl="node1" presStyleIdx="0" presStyleCnt="3"/>
      <dgm:spPr/>
    </dgm:pt>
    <dgm:pt modelId="{CD98FADF-344F-475C-872E-ABDFD07B435E}" type="pres">
      <dgm:prSet presAssocID="{F3892C98-BB4A-462E-ADD1-303160B6C865}" presName="parentText" presStyleLbl="node1" presStyleIdx="1" presStyleCnt="3">
        <dgm:presLayoutVars>
          <dgm:chMax val="0"/>
          <dgm:bulletEnabled val="1"/>
        </dgm:presLayoutVars>
      </dgm:prSet>
      <dgm:spPr/>
    </dgm:pt>
    <dgm:pt modelId="{9A8D3021-4E3C-4BA8-A3B5-5943A5EBBBD5}" type="pres">
      <dgm:prSet presAssocID="{F3892C98-BB4A-462E-ADD1-303160B6C865}" presName="negativeSpace" presStyleCnt="0"/>
      <dgm:spPr/>
    </dgm:pt>
    <dgm:pt modelId="{390B057C-3527-4256-B170-4FC609ECEFE7}" type="pres">
      <dgm:prSet presAssocID="{F3892C98-BB4A-462E-ADD1-303160B6C865}" presName="childText" presStyleLbl="conFgAcc1" presStyleIdx="1" presStyleCnt="3" custLinFactNeighborX="-370" custLinFactNeighborY="33840">
        <dgm:presLayoutVars>
          <dgm:bulletEnabled val="1"/>
        </dgm:presLayoutVars>
      </dgm:prSet>
      <dgm:spPr/>
    </dgm:pt>
    <dgm:pt modelId="{2E119A26-3812-4AB0-ADCA-A96BCE71CAB5}" type="pres">
      <dgm:prSet presAssocID="{D0DEEC5B-8E89-4486-A3D3-2F4C418E6DDF}" presName="spaceBetweenRectangles" presStyleCnt="0"/>
      <dgm:spPr/>
    </dgm:pt>
    <dgm:pt modelId="{6DC1BDA8-8DC0-4FB1-8E1C-8258340325CD}" type="pres">
      <dgm:prSet presAssocID="{A73AC29D-79CA-4579-B11B-C0FC40636DD7}" presName="parentLin" presStyleCnt="0"/>
      <dgm:spPr/>
    </dgm:pt>
    <dgm:pt modelId="{DFFA6FBD-4A66-441C-9D37-D821387EE4DB}" type="pres">
      <dgm:prSet presAssocID="{A73AC29D-79CA-4579-B11B-C0FC40636DD7}" presName="parentLeftMargin" presStyleLbl="node1" presStyleIdx="1" presStyleCnt="3"/>
      <dgm:spPr/>
    </dgm:pt>
    <dgm:pt modelId="{E50F643B-CF44-4053-B3AF-7E660DA10873}" type="pres">
      <dgm:prSet presAssocID="{A73AC29D-79CA-4579-B11B-C0FC40636DD7}" presName="parentText" presStyleLbl="node1" presStyleIdx="2" presStyleCnt="3" custLinFactX="27102" custLinFactNeighborX="100000" custLinFactNeighborY="-3776">
        <dgm:presLayoutVars>
          <dgm:chMax val="0"/>
          <dgm:bulletEnabled val="1"/>
        </dgm:presLayoutVars>
      </dgm:prSet>
      <dgm:spPr/>
    </dgm:pt>
    <dgm:pt modelId="{447FA150-53ED-4FBE-AE14-BD9467594B2A}" type="pres">
      <dgm:prSet presAssocID="{A73AC29D-79CA-4579-B11B-C0FC40636DD7}" presName="negativeSpace" presStyleCnt="0"/>
      <dgm:spPr/>
    </dgm:pt>
    <dgm:pt modelId="{17061B45-BEA7-4D37-82FE-66081CF15047}" type="pres">
      <dgm:prSet presAssocID="{A73AC29D-79CA-4579-B11B-C0FC40636DD7}" presName="childText" presStyleLbl="conFgAcc1" presStyleIdx="2" presStyleCnt="3">
        <dgm:presLayoutVars>
          <dgm:bulletEnabled val="1"/>
        </dgm:presLayoutVars>
      </dgm:prSet>
      <dgm:spPr/>
    </dgm:pt>
  </dgm:ptLst>
  <dgm:cxnLst>
    <dgm:cxn modelId="{3A8E0503-2219-4636-B184-9632C9FF7579}" type="presOf" srcId="{ECFF03CB-280D-4CE9-9E34-15F0876A00B8}" destId="{5E4AA7A7-DDC7-4B8C-8E1D-5496494E592B}" srcOrd="0" destOrd="0" presId="urn:microsoft.com/office/officeart/2005/8/layout/list1"/>
    <dgm:cxn modelId="{6726B507-77E4-44D8-ADF4-EE3BA09BC4EF}" type="presOf" srcId="{F3892C98-BB4A-462E-ADD1-303160B6C865}" destId="{9A376FA4-42BD-4BBF-B2F7-20FF32C95656}" srcOrd="0" destOrd="0" presId="urn:microsoft.com/office/officeart/2005/8/layout/list1"/>
    <dgm:cxn modelId="{0FA50524-1605-4382-A3D2-0119569750DB}" type="presOf" srcId="{F3892C98-BB4A-462E-ADD1-303160B6C865}" destId="{CD98FADF-344F-475C-872E-ABDFD07B435E}" srcOrd="1" destOrd="0" presId="urn:microsoft.com/office/officeart/2005/8/layout/list1"/>
    <dgm:cxn modelId="{2F449C2A-ADFD-4748-95E8-10D69C16B4F1}" type="presOf" srcId="{A73AC29D-79CA-4579-B11B-C0FC40636DD7}" destId="{DFFA6FBD-4A66-441C-9D37-D821387EE4DB}" srcOrd="0" destOrd="0" presId="urn:microsoft.com/office/officeart/2005/8/layout/list1"/>
    <dgm:cxn modelId="{61A1892F-04DD-4253-BB8A-1F3F8A8DC05C}" srcId="{F3892C98-BB4A-462E-ADD1-303160B6C865}" destId="{BBC5BD8C-28DE-4B8D-80BE-88F2D9974A23}" srcOrd="0" destOrd="0" parTransId="{517DD73B-D7B9-4718-BC88-20B4DB618BAA}" sibTransId="{03B284BE-2B2C-44CA-8F1F-1A3A7DA542E1}"/>
    <dgm:cxn modelId="{F698C83C-F266-4695-ADD7-21600B4435F5}" type="presOf" srcId="{F73D30A6-FA15-4C4C-9CD4-94A4821ED799}" destId="{A59C365F-F262-408E-A8A0-43438AC9AB21}" srcOrd="0" destOrd="0" presId="urn:microsoft.com/office/officeart/2005/8/layout/list1"/>
    <dgm:cxn modelId="{85FA7D70-A9C3-429C-A2BA-3360FB00C22C}" srcId="{ECFF03CB-280D-4CE9-9E34-15F0876A00B8}" destId="{F3892C98-BB4A-462E-ADD1-303160B6C865}" srcOrd="1" destOrd="0" parTransId="{E202CB43-9D4B-493E-92DD-81C3F576BEDB}" sibTransId="{D0DEEC5B-8E89-4486-A3D3-2F4C418E6DDF}"/>
    <dgm:cxn modelId="{DE9B5556-072C-4FBC-9D2F-E0E75F274F59}" srcId="{ECFF03CB-280D-4CE9-9E34-15F0876A00B8}" destId="{A73AC29D-79CA-4579-B11B-C0FC40636DD7}" srcOrd="2" destOrd="0" parTransId="{3FD6D1DE-6D58-4793-B302-7E4C8A4CA92F}" sibTransId="{DD7EB31F-283F-43BF-8C8B-CB3167D2908F}"/>
    <dgm:cxn modelId="{62EFB08A-5956-4F19-9B02-4106E83D0CFD}" type="presOf" srcId="{BBC5BD8C-28DE-4B8D-80BE-88F2D9974A23}" destId="{390B057C-3527-4256-B170-4FC609ECEFE7}" srcOrd="0" destOrd="0" presId="urn:microsoft.com/office/officeart/2005/8/layout/list1"/>
    <dgm:cxn modelId="{22E90C95-D109-4814-8CAB-8913C60CFD99}" srcId="{ECFF03CB-280D-4CE9-9E34-15F0876A00B8}" destId="{F73D30A6-FA15-4C4C-9CD4-94A4821ED799}" srcOrd="0" destOrd="0" parTransId="{5BD373BA-1A91-477B-9D03-FBEF18B1F0F6}" sibTransId="{AA6B13B0-8144-4A68-A70C-795070D50F6F}"/>
    <dgm:cxn modelId="{CA3AF8B6-CF85-4E4F-930B-E2D5A05259B3}" type="presOf" srcId="{A73AC29D-79CA-4579-B11B-C0FC40636DD7}" destId="{E50F643B-CF44-4053-B3AF-7E660DA10873}" srcOrd="1" destOrd="0" presId="urn:microsoft.com/office/officeart/2005/8/layout/list1"/>
    <dgm:cxn modelId="{BEE884D1-A2EE-4CC4-992A-CF7C824F4AD0}" type="presOf" srcId="{F73D30A6-FA15-4C4C-9CD4-94A4821ED799}" destId="{303DDCBA-064B-41A0-A858-31B2DA87F282}" srcOrd="1" destOrd="0" presId="urn:microsoft.com/office/officeart/2005/8/layout/list1"/>
    <dgm:cxn modelId="{27DFA874-6CDC-4FB0-AEF3-EBAB2F69BAC3}" type="presParOf" srcId="{5E4AA7A7-DDC7-4B8C-8E1D-5496494E592B}" destId="{68FF66FB-4212-494D-BBAB-45930D65D9FB}" srcOrd="0" destOrd="0" presId="urn:microsoft.com/office/officeart/2005/8/layout/list1"/>
    <dgm:cxn modelId="{A5E85C80-66D3-448C-A8F9-F0136CA9B62D}" type="presParOf" srcId="{68FF66FB-4212-494D-BBAB-45930D65D9FB}" destId="{A59C365F-F262-408E-A8A0-43438AC9AB21}" srcOrd="0" destOrd="0" presId="urn:microsoft.com/office/officeart/2005/8/layout/list1"/>
    <dgm:cxn modelId="{C5EA3658-EE80-4939-8529-8E57B66517DE}" type="presParOf" srcId="{68FF66FB-4212-494D-BBAB-45930D65D9FB}" destId="{303DDCBA-064B-41A0-A858-31B2DA87F282}" srcOrd="1" destOrd="0" presId="urn:microsoft.com/office/officeart/2005/8/layout/list1"/>
    <dgm:cxn modelId="{D66D9F3F-2282-4D46-ACA4-2D8AC8799CB5}" type="presParOf" srcId="{5E4AA7A7-DDC7-4B8C-8E1D-5496494E592B}" destId="{69621936-1155-446C-8D29-0AB714D0FC98}" srcOrd="1" destOrd="0" presId="urn:microsoft.com/office/officeart/2005/8/layout/list1"/>
    <dgm:cxn modelId="{D5D686B9-BC6F-47E6-B090-C7F477721B2A}" type="presParOf" srcId="{5E4AA7A7-DDC7-4B8C-8E1D-5496494E592B}" destId="{FEBA722F-E6CC-499F-88DE-1A7AB069ABA1}" srcOrd="2" destOrd="0" presId="urn:microsoft.com/office/officeart/2005/8/layout/list1"/>
    <dgm:cxn modelId="{489533A7-F7C5-425C-A1FE-BB09875A303A}" type="presParOf" srcId="{5E4AA7A7-DDC7-4B8C-8E1D-5496494E592B}" destId="{51082640-D1FB-46DA-A9DB-D22F972E2F5E}" srcOrd="3" destOrd="0" presId="urn:microsoft.com/office/officeart/2005/8/layout/list1"/>
    <dgm:cxn modelId="{DAEABB6D-A041-489B-B8B6-1DE530246027}" type="presParOf" srcId="{5E4AA7A7-DDC7-4B8C-8E1D-5496494E592B}" destId="{3C91C2D2-7F0E-44E6-B90B-904A98338738}" srcOrd="4" destOrd="0" presId="urn:microsoft.com/office/officeart/2005/8/layout/list1"/>
    <dgm:cxn modelId="{35D017D3-9F40-433C-A60A-1E9A1C72051A}" type="presParOf" srcId="{3C91C2D2-7F0E-44E6-B90B-904A98338738}" destId="{9A376FA4-42BD-4BBF-B2F7-20FF32C95656}" srcOrd="0" destOrd="0" presId="urn:microsoft.com/office/officeart/2005/8/layout/list1"/>
    <dgm:cxn modelId="{881FFE97-1051-42CD-BCB2-A658EAE8F79C}" type="presParOf" srcId="{3C91C2D2-7F0E-44E6-B90B-904A98338738}" destId="{CD98FADF-344F-475C-872E-ABDFD07B435E}" srcOrd="1" destOrd="0" presId="urn:microsoft.com/office/officeart/2005/8/layout/list1"/>
    <dgm:cxn modelId="{918CC497-B7E6-4576-B29C-7EF786EDFAE2}" type="presParOf" srcId="{5E4AA7A7-DDC7-4B8C-8E1D-5496494E592B}" destId="{9A8D3021-4E3C-4BA8-A3B5-5943A5EBBBD5}" srcOrd="5" destOrd="0" presId="urn:microsoft.com/office/officeart/2005/8/layout/list1"/>
    <dgm:cxn modelId="{BE70E028-7206-4A89-9A3C-1D111B03A89A}" type="presParOf" srcId="{5E4AA7A7-DDC7-4B8C-8E1D-5496494E592B}" destId="{390B057C-3527-4256-B170-4FC609ECEFE7}" srcOrd="6" destOrd="0" presId="urn:microsoft.com/office/officeart/2005/8/layout/list1"/>
    <dgm:cxn modelId="{8E47D4BC-024D-4FB4-8BC1-8BF4202E7BA7}" type="presParOf" srcId="{5E4AA7A7-DDC7-4B8C-8E1D-5496494E592B}" destId="{2E119A26-3812-4AB0-ADCA-A96BCE71CAB5}" srcOrd="7" destOrd="0" presId="urn:microsoft.com/office/officeart/2005/8/layout/list1"/>
    <dgm:cxn modelId="{AFD32982-DA23-49B2-9682-9DE31B0E21F2}" type="presParOf" srcId="{5E4AA7A7-DDC7-4B8C-8E1D-5496494E592B}" destId="{6DC1BDA8-8DC0-4FB1-8E1C-8258340325CD}" srcOrd="8" destOrd="0" presId="urn:microsoft.com/office/officeart/2005/8/layout/list1"/>
    <dgm:cxn modelId="{D6A54E83-13BD-4D72-A842-44BE4A0B6F21}" type="presParOf" srcId="{6DC1BDA8-8DC0-4FB1-8E1C-8258340325CD}" destId="{DFFA6FBD-4A66-441C-9D37-D821387EE4DB}" srcOrd="0" destOrd="0" presId="urn:microsoft.com/office/officeart/2005/8/layout/list1"/>
    <dgm:cxn modelId="{9D8C9CCE-0CF6-4BE3-9A88-240293E0E28C}" type="presParOf" srcId="{6DC1BDA8-8DC0-4FB1-8E1C-8258340325CD}" destId="{E50F643B-CF44-4053-B3AF-7E660DA10873}" srcOrd="1" destOrd="0" presId="urn:microsoft.com/office/officeart/2005/8/layout/list1"/>
    <dgm:cxn modelId="{E3AF411A-6DA2-4C07-ADE7-F4D4BAB1AE39}" type="presParOf" srcId="{5E4AA7A7-DDC7-4B8C-8E1D-5496494E592B}" destId="{447FA150-53ED-4FBE-AE14-BD9467594B2A}" srcOrd="9" destOrd="0" presId="urn:microsoft.com/office/officeart/2005/8/layout/list1"/>
    <dgm:cxn modelId="{4CF15F96-FEB9-4ECD-B459-C4FDB05E743A}" type="presParOf" srcId="{5E4AA7A7-DDC7-4B8C-8E1D-5496494E592B}" destId="{17061B45-BEA7-4D37-82FE-66081CF1504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BA722F-E6CC-499F-88DE-1A7AB069ABA1}">
      <dsp:nvSpPr>
        <dsp:cNvPr id="0" name=""/>
        <dsp:cNvSpPr/>
      </dsp:nvSpPr>
      <dsp:spPr>
        <a:xfrm>
          <a:off x="0" y="209410"/>
          <a:ext cx="11769633" cy="302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3DDCBA-064B-41A0-A858-31B2DA87F282}">
      <dsp:nvSpPr>
        <dsp:cNvPr id="0" name=""/>
        <dsp:cNvSpPr/>
      </dsp:nvSpPr>
      <dsp:spPr>
        <a:xfrm>
          <a:off x="588481" y="32290"/>
          <a:ext cx="8238743" cy="3542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405" tIns="0" rIns="311405" bIns="0" numCol="1" spcCol="1270" anchor="ctr" anchorCtr="0">
          <a:noAutofit/>
        </a:bodyPr>
        <a:lstStyle/>
        <a:p>
          <a:pPr marL="0" lvl="0" indent="0" algn="l" defTabSz="533400">
            <a:lnSpc>
              <a:spcPct val="90000"/>
            </a:lnSpc>
            <a:spcBef>
              <a:spcPct val="0"/>
            </a:spcBef>
            <a:spcAft>
              <a:spcPct val="35000"/>
            </a:spcAft>
            <a:buNone/>
          </a:pPr>
          <a:endParaRPr lang="en-US" sz="1200" kern="1200"/>
        </a:p>
      </dsp:txBody>
      <dsp:txXfrm>
        <a:off x="605774" y="49583"/>
        <a:ext cx="8204157" cy="319654"/>
      </dsp:txXfrm>
    </dsp:sp>
    <dsp:sp modelId="{390B057C-3527-4256-B170-4FC609ECEFE7}">
      <dsp:nvSpPr>
        <dsp:cNvPr id="0" name=""/>
        <dsp:cNvSpPr/>
      </dsp:nvSpPr>
      <dsp:spPr>
        <a:xfrm>
          <a:off x="0" y="775658"/>
          <a:ext cx="11769633" cy="4536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3454" tIns="249936" rIns="913454" bIns="227584"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	27 </a:t>
          </a:r>
          <a:r>
            <a:rPr lang="en-US" sz="3200" u="sng" kern="1200" dirty="0"/>
            <a:t>Jesus is the only safe and secure Foundation that anything could be built on</a:t>
          </a:r>
          <a:r>
            <a:rPr lang="en-US" sz="3200" kern="1200" dirty="0"/>
            <a:t>. It's </a:t>
          </a:r>
          <a:r>
            <a:rPr lang="en-US" sz="3200" u="sng" kern="1200" dirty="0"/>
            <a:t>the only foundation</a:t>
          </a:r>
          <a:r>
            <a:rPr lang="en-US" sz="3200" kern="1200" dirty="0"/>
            <a:t> that can be built upon; all other foundations is sinking sand. "</a:t>
          </a:r>
          <a:r>
            <a:rPr lang="en-US" sz="3200" i="1" kern="1200" dirty="0"/>
            <a:t>On Christ the solid Rock I stand; all other grounds is sinking </a:t>
          </a:r>
          <a:r>
            <a:rPr lang="en-US" sz="3200" i="1" kern="1200" dirty="0" err="1"/>
            <a:t>sand."</a:t>
          </a:r>
          <a:r>
            <a:rPr lang="en-US" sz="3200" kern="1200" dirty="0" err="1"/>
            <a:t>A</a:t>
          </a:r>
          <a:r>
            <a:rPr lang="en-US" sz="3200" kern="1200" dirty="0"/>
            <a:t> lot of people build upon riches. They try to work, see how much money they can make. They say, "</a:t>
          </a:r>
          <a:r>
            <a:rPr lang="en-US" sz="3200" i="1" kern="1200" dirty="0"/>
            <a:t>If I can't spend it, my children can behind me</a:t>
          </a:r>
          <a:r>
            <a:rPr lang="en-US" sz="3200" kern="1200" dirty="0"/>
            <a:t>." What does it do? </a:t>
          </a:r>
          <a:r>
            <a:rPr lang="en-US" sz="3200" b="1" u="sng" kern="1200" dirty="0"/>
            <a:t>It leads to a slavery; you become a slave to your money</a:t>
          </a:r>
          <a:r>
            <a:rPr lang="en-US" sz="3200" kern="1200" dirty="0"/>
            <a:t>.</a:t>
          </a:r>
        </a:p>
      </dsp:txBody>
      <dsp:txXfrm>
        <a:off x="0" y="775658"/>
        <a:ext cx="11769633" cy="4536000"/>
      </dsp:txXfrm>
    </dsp:sp>
    <dsp:sp modelId="{CD98FADF-344F-475C-872E-ABDFD07B435E}">
      <dsp:nvSpPr>
        <dsp:cNvPr id="0" name=""/>
        <dsp:cNvSpPr/>
      </dsp:nvSpPr>
      <dsp:spPr>
        <a:xfrm>
          <a:off x="588481" y="576610"/>
          <a:ext cx="8238743" cy="3542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405" tIns="0" rIns="311405" bIns="0" numCol="1" spcCol="1270" anchor="ctr" anchorCtr="0">
          <a:noAutofit/>
        </a:bodyPr>
        <a:lstStyle/>
        <a:p>
          <a:pPr marL="0" lvl="0" indent="0" algn="l" defTabSz="1778000">
            <a:lnSpc>
              <a:spcPct val="90000"/>
            </a:lnSpc>
            <a:spcBef>
              <a:spcPct val="0"/>
            </a:spcBef>
            <a:spcAft>
              <a:spcPct val="35000"/>
            </a:spcAft>
            <a:buNone/>
          </a:pPr>
          <a:r>
            <a:rPr lang="en-US" sz="4000" b="1" kern="1200"/>
            <a:t>TO.WHOM.SHALL.WE.GO</a:t>
          </a:r>
          <a:endParaRPr lang="en-US" sz="4000" kern="1200" dirty="0"/>
        </a:p>
      </dsp:txBody>
      <dsp:txXfrm>
        <a:off x="605774" y="593903"/>
        <a:ext cx="8204157" cy="319654"/>
      </dsp:txXfrm>
    </dsp:sp>
    <dsp:sp modelId="{17061B45-BEA7-4D37-82FE-66081CF15047}">
      <dsp:nvSpPr>
        <dsp:cNvPr id="0" name=""/>
        <dsp:cNvSpPr/>
      </dsp:nvSpPr>
      <dsp:spPr>
        <a:xfrm>
          <a:off x="0" y="5531650"/>
          <a:ext cx="11769633" cy="3024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0F643B-CF44-4053-B3AF-7E660DA10873}">
      <dsp:nvSpPr>
        <dsp:cNvPr id="0" name=""/>
        <dsp:cNvSpPr/>
      </dsp:nvSpPr>
      <dsp:spPr>
        <a:xfrm>
          <a:off x="3409827" y="5341154"/>
          <a:ext cx="8238743" cy="354240"/>
        </a:xfrm>
        <a:prstGeom prst="roundRect">
          <a:avLst/>
        </a:prstGeom>
        <a:solidFill>
          <a:schemeClr val="bg1">
            <a:lumMod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405" tIns="0" rIns="311405" bIns="0" numCol="1" spcCol="1270" anchor="ctr" anchorCtr="0">
          <a:noAutofit/>
        </a:bodyPr>
        <a:lstStyle/>
        <a:p>
          <a:pPr marL="0" lvl="0" indent="0" algn="l" defTabSz="533400">
            <a:lnSpc>
              <a:spcPct val="90000"/>
            </a:lnSpc>
            <a:spcBef>
              <a:spcPct val="0"/>
            </a:spcBef>
            <a:spcAft>
              <a:spcPct val="35000"/>
            </a:spcAft>
            <a:buNone/>
          </a:pPr>
          <a:r>
            <a:rPr lang="en-US" sz="1200" kern="1200"/>
            <a:t>1960-0604</a:t>
          </a:r>
          <a:endParaRPr lang="en-US" sz="1200" kern="1200" dirty="0"/>
        </a:p>
      </dsp:txBody>
      <dsp:txXfrm>
        <a:off x="3427120" y="5358447"/>
        <a:ext cx="8204157"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28997-2FAF-4AE3-869F-3ED2EBB8A189}"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202542-3502-43D4-A4A9-36EEC095A3A5}" type="slidenum">
              <a:rPr lang="en-US" smtClean="0"/>
              <a:t>‹#›</a:t>
            </a:fld>
            <a:endParaRPr lang="en-US"/>
          </a:p>
        </p:txBody>
      </p:sp>
    </p:spTree>
    <p:extLst>
      <p:ext uri="{BB962C8B-B14F-4D97-AF65-F5344CB8AC3E}">
        <p14:creationId xmlns:p14="http://schemas.microsoft.com/office/powerpoint/2010/main" val="2318853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02542-3502-43D4-A4A9-36EEC095A3A5}" type="slidenum">
              <a:rPr lang="en-US" smtClean="0"/>
              <a:t>16</a:t>
            </a:fld>
            <a:endParaRPr lang="en-US"/>
          </a:p>
        </p:txBody>
      </p:sp>
    </p:spTree>
    <p:extLst>
      <p:ext uri="{BB962C8B-B14F-4D97-AF65-F5344CB8AC3E}">
        <p14:creationId xmlns:p14="http://schemas.microsoft.com/office/powerpoint/2010/main" val="254655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202542-3502-43D4-A4A9-36EEC095A3A5}" type="slidenum">
              <a:rPr lang="en-US" smtClean="0"/>
              <a:t>22</a:t>
            </a:fld>
            <a:endParaRPr lang="en-US"/>
          </a:p>
        </p:txBody>
      </p:sp>
    </p:spTree>
    <p:extLst>
      <p:ext uri="{BB962C8B-B14F-4D97-AF65-F5344CB8AC3E}">
        <p14:creationId xmlns:p14="http://schemas.microsoft.com/office/powerpoint/2010/main" val="338687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r>
              <a:rPr lang="en-US"/>
              <a:t>10/28/2026</a:t>
            </a:r>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a:t>Safe &amp; Secure</a:t>
            </a:r>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72752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r>
              <a:rPr lang="en-US"/>
              <a:t>10/28/2026</a:t>
            </a:r>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a:t>Safe &amp; Secure</a:t>
            </a:r>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1753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r>
              <a:rPr lang="en-US"/>
              <a:t>10/28/2026</a:t>
            </a:r>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a:t>Safe &amp; Secure</a:t>
            </a:r>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419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r>
              <a:rPr lang="en-US"/>
              <a:t>10/28/2026</a:t>
            </a:r>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a:t>Safe &amp; Secure</a:t>
            </a:r>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37816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r>
              <a:rPr lang="en-US"/>
              <a:t>10/28/2026</a:t>
            </a:r>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a:t>Safe &amp; Secure</a:t>
            </a:r>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312579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r>
              <a:rPr lang="en-US"/>
              <a:t>10/28/2026</a:t>
            </a:r>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a:t>Safe &amp; Secure</a:t>
            </a:r>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83008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31984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r>
              <a:rPr lang="en-US"/>
              <a:t>10/28/2026</a:t>
            </a:r>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a:t>Safe &amp; Secure</a:t>
            </a:r>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45791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r>
              <a:rPr lang="en-US"/>
              <a:t>10/28/2026</a:t>
            </a:r>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a:t>Safe &amp; Secure</a:t>
            </a:r>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13372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r>
              <a:rPr lang="en-US"/>
              <a:t>10/28/2026</a:t>
            </a:r>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a:t>Safe &amp; Secure</a:t>
            </a:r>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59944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r>
              <a:rPr lang="en-US"/>
              <a:t>10/28/2026</a:t>
            </a:r>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a:t>Safe &amp; Secure</a:t>
            </a:r>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599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r>
              <a:rPr lang="en-US"/>
              <a:t>10/28/2026</a:t>
            </a:r>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a:t>Safe &amp; Secure</a:t>
            </a:r>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531625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C21B2264-B45D-5BEE-41BB-66C8DA682456}"/>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20" y="10"/>
            <a:ext cx="12191979" cy="6857990"/>
          </a:xfrm>
          <a:prstGeom prst="rect">
            <a:avLst/>
          </a:prstGeom>
        </p:spPr>
      </p:pic>
      <p:sp>
        <p:nvSpPr>
          <p:cNvPr id="25" name="Rectangle 24">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9CF8FF-BFF6-D512-12CA-30598FF62E47}"/>
              </a:ext>
            </a:extLst>
          </p:cNvPr>
          <p:cNvSpPr>
            <a:spLocks noGrp="1"/>
          </p:cNvSpPr>
          <p:nvPr>
            <p:ph type="ctrTitle"/>
          </p:nvPr>
        </p:nvSpPr>
        <p:spPr>
          <a:xfrm>
            <a:off x="6019800" y="914400"/>
            <a:ext cx="5511209" cy="3488870"/>
          </a:xfrm>
        </p:spPr>
        <p:txBody>
          <a:bodyPr anchor="t">
            <a:normAutofit/>
          </a:bodyPr>
          <a:lstStyle/>
          <a:p>
            <a:pPr algn="r"/>
            <a:r>
              <a:rPr lang="en-US" sz="8800" dirty="0">
                <a:solidFill>
                  <a:srgbClr val="FFFFFF"/>
                </a:solidFill>
              </a:rPr>
              <a:t>Safe &amp; Sound</a:t>
            </a:r>
          </a:p>
        </p:txBody>
      </p:sp>
      <p:sp>
        <p:nvSpPr>
          <p:cNvPr id="3" name="Subtitle 2">
            <a:extLst>
              <a:ext uri="{FF2B5EF4-FFF2-40B4-BE49-F238E27FC236}">
                <a16:creationId xmlns:a16="http://schemas.microsoft.com/office/drawing/2014/main" id="{EF74DDAA-8FC8-7997-8168-184B03E3F318}"/>
              </a:ext>
            </a:extLst>
          </p:cNvPr>
          <p:cNvSpPr>
            <a:spLocks noGrp="1"/>
          </p:cNvSpPr>
          <p:nvPr>
            <p:ph type="subTitle" idx="1"/>
          </p:nvPr>
        </p:nvSpPr>
        <p:spPr>
          <a:xfrm>
            <a:off x="6589835" y="5253051"/>
            <a:ext cx="4941173" cy="812923"/>
          </a:xfrm>
        </p:spPr>
        <p:txBody>
          <a:bodyPr anchor="t">
            <a:normAutofit/>
          </a:bodyPr>
          <a:lstStyle/>
          <a:p>
            <a:pPr algn="r"/>
            <a:r>
              <a:rPr lang="en-US" dirty="0">
                <a:solidFill>
                  <a:srgbClr val="FFFFFF"/>
                </a:solidFill>
              </a:rPr>
              <a:t>Genesis 18:17-19</a:t>
            </a:r>
          </a:p>
        </p:txBody>
      </p:sp>
      <p:cxnSp>
        <p:nvCxnSpPr>
          <p:cNvPr id="27" name="Straight Connector 26">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8375"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3042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01323A-3BD4-99D2-F90B-51E5AB342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0311"/>
            <a:ext cx="10887542" cy="5577378"/>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he image shows a large banner with political figures, Hebrew text, and a woman walking alongside a cart.&#10;&#10;AI-generated content may be incorrect.">
            <a:extLst>
              <a:ext uri="{FF2B5EF4-FFF2-40B4-BE49-F238E27FC236}">
                <a16:creationId xmlns:a16="http://schemas.microsoft.com/office/drawing/2014/main" id="{89DEBBE7-6495-D347-CA9C-0EB5435550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43467" y="640311"/>
            <a:ext cx="10902365" cy="5579514"/>
          </a:xfrm>
          <a:prstGeom prst="rect">
            <a:avLst/>
          </a:prstGeom>
        </p:spPr>
      </p:pic>
      <p:cxnSp>
        <p:nvCxnSpPr>
          <p:cNvPr id="17" name="Straight Connector 16">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37289" y="640311"/>
            <a:ext cx="0" cy="557951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E043E00-A4F4-23DE-4F8A-0DEE98417E1B}"/>
              </a:ext>
            </a:extLst>
          </p:cNvPr>
          <p:cNvSpPr>
            <a:spLocks noGrp="1"/>
          </p:cNvSpPr>
          <p:nvPr>
            <p:ph type="dt" sz="half" idx="10"/>
          </p:nvPr>
        </p:nvSpPr>
        <p:spPr>
          <a:xfrm>
            <a:off x="640080" y="6356350"/>
            <a:ext cx="2743200" cy="365125"/>
          </a:xfrm>
        </p:spPr>
        <p:txBody>
          <a:bodyPr>
            <a:normAutofit/>
          </a:bodyPr>
          <a:lstStyle/>
          <a:p>
            <a:pPr>
              <a:spcAft>
                <a:spcPts val="600"/>
              </a:spcAft>
            </a:pPr>
            <a:r>
              <a:rPr lang="en-US"/>
              <a:t>10/28/2026</a:t>
            </a:r>
          </a:p>
        </p:txBody>
      </p:sp>
      <p:sp>
        <p:nvSpPr>
          <p:cNvPr id="5" name="Footer Placeholder 4">
            <a:extLst>
              <a:ext uri="{FF2B5EF4-FFF2-40B4-BE49-F238E27FC236}">
                <a16:creationId xmlns:a16="http://schemas.microsoft.com/office/drawing/2014/main" id="{0BA82482-3E67-89E0-6C9F-367A044F8623}"/>
              </a:ext>
            </a:extLst>
          </p:cNvPr>
          <p:cNvSpPr>
            <a:spLocks noGrp="1"/>
          </p:cNvSpPr>
          <p:nvPr>
            <p:ph type="ftr" sz="quarter" idx="11"/>
          </p:nvPr>
        </p:nvSpPr>
        <p:spPr>
          <a:xfrm>
            <a:off x="6767622" y="6356350"/>
            <a:ext cx="4040373" cy="365125"/>
          </a:xfrm>
        </p:spPr>
        <p:txBody>
          <a:bodyPr>
            <a:normAutofit/>
          </a:bodyPr>
          <a:lstStyle/>
          <a:p>
            <a:pPr>
              <a:spcAft>
                <a:spcPts val="600"/>
              </a:spcAft>
            </a:pPr>
            <a:r>
              <a:rPr lang="en-US"/>
              <a:t>Safe &amp; Secure</a:t>
            </a:r>
          </a:p>
        </p:txBody>
      </p:sp>
      <p:sp>
        <p:nvSpPr>
          <p:cNvPr id="6" name="Slide Number Placeholder 5">
            <a:extLst>
              <a:ext uri="{FF2B5EF4-FFF2-40B4-BE49-F238E27FC236}">
                <a16:creationId xmlns:a16="http://schemas.microsoft.com/office/drawing/2014/main" id="{BACB9014-488F-9C44-91FE-3E6F4AC963A1}"/>
              </a:ext>
            </a:extLst>
          </p:cNvPr>
          <p:cNvSpPr>
            <a:spLocks noGrp="1"/>
          </p:cNvSpPr>
          <p:nvPr>
            <p:ph type="sldNum" sz="quarter" idx="12"/>
          </p:nvPr>
        </p:nvSpPr>
        <p:spPr>
          <a:xfrm>
            <a:off x="10807995" y="6356350"/>
            <a:ext cx="723014" cy="365125"/>
          </a:xfrm>
        </p:spPr>
        <p:txBody>
          <a:bodyPr>
            <a:normAutofit/>
          </a:bodyPr>
          <a:lstStyle/>
          <a:p>
            <a:pPr>
              <a:spcAft>
                <a:spcPts val="600"/>
              </a:spcAft>
            </a:pPr>
            <a:fld id="{70C12960-6E85-460F-B6E3-5B82CB31AF3D}" type="slidenum">
              <a:rPr lang="en-US" smtClean="0"/>
              <a:pPr>
                <a:spcAft>
                  <a:spcPts val="600"/>
                </a:spcAft>
              </a:pPr>
              <a:t>2</a:t>
            </a:fld>
            <a:endParaRPr lang="en-US"/>
          </a:p>
        </p:txBody>
      </p:sp>
    </p:spTree>
    <p:extLst>
      <p:ext uri="{BB962C8B-B14F-4D97-AF65-F5344CB8AC3E}">
        <p14:creationId xmlns:p14="http://schemas.microsoft.com/office/powerpoint/2010/main" val="628498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A4EE262-5600-DB66-1540-7081440290E2}"/>
              </a:ext>
            </a:extLst>
          </p:cNvPr>
          <p:cNvSpPr>
            <a:spLocks noGrp="1"/>
          </p:cNvSpPr>
          <p:nvPr>
            <p:ph type="dt" sz="half" idx="10"/>
          </p:nvPr>
        </p:nvSpPr>
        <p:spPr/>
        <p:txBody>
          <a:bodyPr/>
          <a:lstStyle/>
          <a:p>
            <a:r>
              <a:rPr lang="en-US"/>
              <a:t>10/28/2026</a:t>
            </a:r>
          </a:p>
        </p:txBody>
      </p:sp>
      <p:sp>
        <p:nvSpPr>
          <p:cNvPr id="5" name="Footer Placeholder 4">
            <a:extLst>
              <a:ext uri="{FF2B5EF4-FFF2-40B4-BE49-F238E27FC236}">
                <a16:creationId xmlns:a16="http://schemas.microsoft.com/office/drawing/2014/main" id="{013FDFE0-7F98-D391-6F42-336B868D2557}"/>
              </a:ext>
            </a:extLst>
          </p:cNvPr>
          <p:cNvSpPr>
            <a:spLocks noGrp="1"/>
          </p:cNvSpPr>
          <p:nvPr>
            <p:ph type="ftr" sz="quarter" idx="11"/>
          </p:nvPr>
        </p:nvSpPr>
        <p:spPr/>
        <p:txBody>
          <a:bodyPr/>
          <a:lstStyle/>
          <a:p>
            <a:r>
              <a:rPr lang="en-US"/>
              <a:t>Safe &amp; Secure</a:t>
            </a:r>
            <a:endParaRPr lang="en-US" dirty="0"/>
          </a:p>
        </p:txBody>
      </p:sp>
      <p:sp>
        <p:nvSpPr>
          <p:cNvPr id="6" name="Slide Number Placeholder 5">
            <a:extLst>
              <a:ext uri="{FF2B5EF4-FFF2-40B4-BE49-F238E27FC236}">
                <a16:creationId xmlns:a16="http://schemas.microsoft.com/office/drawing/2014/main" id="{7FC56941-650C-3271-3A7E-23155F9C0F56}"/>
              </a:ext>
            </a:extLst>
          </p:cNvPr>
          <p:cNvSpPr>
            <a:spLocks noGrp="1"/>
          </p:cNvSpPr>
          <p:nvPr>
            <p:ph type="sldNum" sz="quarter" idx="12"/>
          </p:nvPr>
        </p:nvSpPr>
        <p:spPr/>
        <p:txBody>
          <a:bodyPr/>
          <a:lstStyle/>
          <a:p>
            <a:fld id="{70C12960-6E85-460F-B6E3-5B82CB31AF3D}" type="slidenum">
              <a:rPr lang="en-US" smtClean="0"/>
              <a:t>3</a:t>
            </a:fld>
            <a:endParaRPr lang="en-US"/>
          </a:p>
        </p:txBody>
      </p:sp>
      <p:sp>
        <p:nvSpPr>
          <p:cNvPr id="8" name="TextBox 7">
            <a:extLst>
              <a:ext uri="{FF2B5EF4-FFF2-40B4-BE49-F238E27FC236}">
                <a16:creationId xmlns:a16="http://schemas.microsoft.com/office/drawing/2014/main" id="{A1AE036C-4E96-2EB0-C543-ED2171D5FD36}"/>
              </a:ext>
            </a:extLst>
          </p:cNvPr>
          <p:cNvSpPr txBox="1"/>
          <p:nvPr/>
        </p:nvSpPr>
        <p:spPr>
          <a:xfrm>
            <a:off x="186267" y="136525"/>
            <a:ext cx="11870266" cy="3908762"/>
          </a:xfrm>
          <a:prstGeom prst="rect">
            <a:avLst/>
          </a:prstGeom>
          <a:noFill/>
        </p:spPr>
        <p:txBody>
          <a:bodyPr wrap="square">
            <a:spAutoFit/>
          </a:bodyPr>
          <a:lstStyle/>
          <a:p>
            <a:r>
              <a:rPr lang="en-US" sz="4800" b="1" dirty="0"/>
              <a:t>THE.IDENTIFIED.MASTERPIECE.OF.GOD</a:t>
            </a:r>
          </a:p>
          <a:p>
            <a:r>
              <a:rPr lang="en-US" sz="4000" dirty="0"/>
              <a:t>	147 </a:t>
            </a:r>
            <a:r>
              <a:rPr lang="en-US" sz="4000" b="1" u="sng" dirty="0"/>
              <a:t>You've got to stay with that Word, to be the Bride</a:t>
            </a:r>
            <a:r>
              <a:rPr lang="en-US" sz="4000" b="1" dirty="0"/>
              <a:t>. </a:t>
            </a:r>
            <a:r>
              <a:rPr lang="en-US" sz="4000" u="sng" dirty="0"/>
              <a:t>If you're in the Bride, you're in the Word, and the Word is in you</a:t>
            </a:r>
            <a:r>
              <a:rPr lang="en-US" sz="4000" dirty="0"/>
              <a:t>. And the Word that reflected God through Christ, reflects the same God through you... 										64-1205 </a:t>
            </a:r>
          </a:p>
        </p:txBody>
      </p:sp>
    </p:spTree>
    <p:extLst>
      <p:ext uri="{BB962C8B-B14F-4D97-AF65-F5344CB8AC3E}">
        <p14:creationId xmlns:p14="http://schemas.microsoft.com/office/powerpoint/2010/main" val="964627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05ADA91C-AD52-A530-A898-AD6E698745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FB78A6F2-D6C0-6DE9-6AE4-AF4BDDDB03A5}"/>
              </a:ext>
            </a:extLst>
          </p:cNvPr>
          <p:cNvSpPr>
            <a:spLocks noGrp="1"/>
          </p:cNvSpPr>
          <p:nvPr>
            <p:ph type="dt" sz="half" idx="10"/>
          </p:nvPr>
        </p:nvSpPr>
        <p:spPr>
          <a:xfrm>
            <a:off x="640080" y="6356350"/>
            <a:ext cx="2743200" cy="365125"/>
          </a:xfrm>
        </p:spPr>
        <p:txBody>
          <a:bodyPr vert="horz" lIns="91440" tIns="45720" rIns="91440" bIns="45720" rtlCol="0" anchor="ctr">
            <a:normAutofit/>
          </a:bodyPr>
          <a:lstStyle/>
          <a:p>
            <a:pPr>
              <a:spcAft>
                <a:spcPts val="600"/>
              </a:spcAft>
            </a:pPr>
            <a:r>
              <a:rPr lang="en-US"/>
              <a:t>10/28/2026</a:t>
            </a:r>
          </a:p>
        </p:txBody>
      </p:sp>
      <p:sp>
        <p:nvSpPr>
          <p:cNvPr id="7" name="Footer Placeholder 6">
            <a:extLst>
              <a:ext uri="{FF2B5EF4-FFF2-40B4-BE49-F238E27FC236}">
                <a16:creationId xmlns:a16="http://schemas.microsoft.com/office/drawing/2014/main" id="{FBEAF8D4-81AE-F1F4-0AB1-08F4FCB00D05}"/>
              </a:ext>
            </a:extLst>
          </p:cNvPr>
          <p:cNvSpPr>
            <a:spLocks noGrp="1"/>
          </p:cNvSpPr>
          <p:nvPr>
            <p:ph type="ftr" sz="quarter" idx="11"/>
          </p:nvPr>
        </p:nvSpPr>
        <p:spPr>
          <a:xfrm>
            <a:off x="6767622" y="6356350"/>
            <a:ext cx="4040373" cy="365125"/>
          </a:xfrm>
        </p:spPr>
        <p:txBody>
          <a:bodyPr vert="horz" lIns="91440" tIns="45720" rIns="91440" bIns="45720" rtlCol="0" anchor="ctr">
            <a:normAutofit/>
          </a:bodyPr>
          <a:lstStyle/>
          <a:p>
            <a:pPr>
              <a:spcAft>
                <a:spcPts val="600"/>
              </a:spcAft>
            </a:pPr>
            <a:r>
              <a:rPr lang="en-US" b="1" kern="1200" cap="all" spc="300" baseline="0" dirty="0">
                <a:solidFill>
                  <a:schemeClr val="tx1"/>
                </a:solidFill>
                <a:latin typeface="+mn-lt"/>
                <a:ea typeface="+mn-ea"/>
                <a:cs typeface="+mn-cs"/>
              </a:rPr>
              <a:t>Safe &amp; Secure</a:t>
            </a:r>
          </a:p>
        </p:txBody>
      </p:sp>
      <p:sp>
        <p:nvSpPr>
          <p:cNvPr id="8" name="Slide Number Placeholder 7">
            <a:extLst>
              <a:ext uri="{FF2B5EF4-FFF2-40B4-BE49-F238E27FC236}">
                <a16:creationId xmlns:a16="http://schemas.microsoft.com/office/drawing/2014/main" id="{C96D8A4C-157F-3CA0-AF6F-4437D7BA0CCB}"/>
              </a:ext>
            </a:extLst>
          </p:cNvPr>
          <p:cNvSpPr>
            <a:spLocks noGrp="1"/>
          </p:cNvSpPr>
          <p:nvPr>
            <p:ph type="sldNum" sz="quarter" idx="12"/>
          </p:nvPr>
        </p:nvSpPr>
        <p:spPr>
          <a:xfrm>
            <a:off x="10807995" y="6356350"/>
            <a:ext cx="723014" cy="365125"/>
          </a:xfrm>
        </p:spPr>
        <p:txBody>
          <a:bodyPr vert="horz" lIns="91440" tIns="45720" rIns="91440" bIns="45720" rtlCol="0" anchor="ctr">
            <a:normAutofit/>
          </a:bodyPr>
          <a:lstStyle/>
          <a:p>
            <a:pPr>
              <a:spcAft>
                <a:spcPts val="600"/>
              </a:spcAft>
            </a:pPr>
            <a:fld id="{70C12960-6E85-460F-B6E3-5B82CB31AF3D}" type="slidenum">
              <a:rPr lang="en-US" smtClean="0"/>
              <a:pPr>
                <a:spcAft>
                  <a:spcPts val="600"/>
                </a:spcAft>
              </a:pPr>
              <a:t>4</a:t>
            </a:fld>
            <a:endParaRPr lang="en-US"/>
          </a:p>
        </p:txBody>
      </p:sp>
      <p:graphicFrame>
        <p:nvGraphicFramePr>
          <p:cNvPr id="10" name="TextBox 4">
            <a:extLst>
              <a:ext uri="{FF2B5EF4-FFF2-40B4-BE49-F238E27FC236}">
                <a16:creationId xmlns:a16="http://schemas.microsoft.com/office/drawing/2014/main" id="{B20DF895-7808-3536-769D-831917210043}"/>
              </a:ext>
            </a:extLst>
          </p:cNvPr>
          <p:cNvGraphicFramePr/>
          <p:nvPr>
            <p:extLst>
              <p:ext uri="{D42A27DB-BD31-4B8C-83A1-F6EECF244321}">
                <p14:modId xmlns:p14="http://schemas.microsoft.com/office/powerpoint/2010/main" val="556017830"/>
              </p:ext>
            </p:extLst>
          </p:nvPr>
        </p:nvGraphicFramePr>
        <p:xfrm>
          <a:off x="158770" y="353484"/>
          <a:ext cx="11769633" cy="58663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740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122F595-9848-E44E-69EA-9623C374A70D}"/>
              </a:ext>
            </a:extLst>
          </p:cNvPr>
          <p:cNvSpPr txBox="1"/>
          <p:nvPr/>
        </p:nvSpPr>
        <p:spPr>
          <a:xfrm>
            <a:off x="552994" y="934352"/>
            <a:ext cx="10847494" cy="1171069"/>
          </a:xfrm>
          <a:prstGeom prst="rect">
            <a:avLst/>
          </a:prstGeom>
        </p:spPr>
        <p:txBody>
          <a:bodyPr vert="horz" lIns="91440" tIns="45720" rIns="91440" bIns="45720" rtlCol="0">
            <a:normAutofit/>
          </a:bodyPr>
          <a:lstStyle/>
          <a:p>
            <a:pPr>
              <a:spcBef>
                <a:spcPct val="0"/>
              </a:spcBef>
              <a:spcAft>
                <a:spcPts val="600"/>
              </a:spcAft>
            </a:pPr>
            <a:r>
              <a:rPr lang="en-US" sz="5400" b="1" dirty="0">
                <a:latin typeface="+mj-lt"/>
                <a:ea typeface="+mj-ea"/>
                <a:cs typeface="+mj-cs"/>
              </a:rPr>
              <a:t>Meet the Carter family</a:t>
            </a:r>
          </a:p>
        </p:txBody>
      </p:sp>
      <p:pic>
        <p:nvPicPr>
          <p:cNvPr id="4" name="Picture 3">
            <a:extLst>
              <a:ext uri="{FF2B5EF4-FFF2-40B4-BE49-F238E27FC236}">
                <a16:creationId xmlns:a16="http://schemas.microsoft.com/office/drawing/2014/main" id="{DE12E2AC-39D9-4A09-844F-A4BCF04D0BD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13232" y="2256287"/>
            <a:ext cx="5648193" cy="3756048"/>
          </a:xfrm>
          <a:prstGeom prst="rect">
            <a:avLst/>
          </a:prstGeom>
        </p:spPr>
      </p:pic>
      <p:sp>
        <p:nvSpPr>
          <p:cNvPr id="8" name="TextBox 7">
            <a:extLst>
              <a:ext uri="{FF2B5EF4-FFF2-40B4-BE49-F238E27FC236}">
                <a16:creationId xmlns:a16="http://schemas.microsoft.com/office/drawing/2014/main" id="{B35DCCBD-12BB-6EE3-50DD-AD91ACE021DD}"/>
              </a:ext>
            </a:extLst>
          </p:cNvPr>
          <p:cNvSpPr txBox="1"/>
          <p:nvPr/>
        </p:nvSpPr>
        <p:spPr>
          <a:xfrm>
            <a:off x="6578669" y="2147204"/>
            <a:ext cx="5199673" cy="4209146"/>
          </a:xfrm>
          <a:prstGeom prst="rect">
            <a:avLst/>
          </a:prstGeom>
        </p:spPr>
        <p:txBody>
          <a:bodyPr vert="horz" lIns="91440" tIns="45720" rIns="91440" bIns="45720" rtlCol="0">
            <a:normAutofit lnSpcReduction="10000"/>
          </a:bodyPr>
          <a:lstStyle/>
          <a:p>
            <a:pPr>
              <a:lnSpc>
                <a:spcPct val="120000"/>
              </a:lnSpc>
              <a:spcAft>
                <a:spcPts val="600"/>
              </a:spcAft>
              <a:buSzPct val="87000"/>
            </a:pPr>
            <a:r>
              <a:rPr lang="en-US" sz="2800" dirty="0"/>
              <a:t>(They are a composite, </a:t>
            </a:r>
            <a:r>
              <a:rPr lang="en-US" sz="2800" b="1" dirty="0"/>
              <a:t>not a real family</a:t>
            </a:r>
            <a:r>
              <a:rPr lang="en-US" sz="2800" dirty="0"/>
              <a:t>: a suburban household built from the national averages below.) </a:t>
            </a:r>
          </a:p>
          <a:p>
            <a:pPr>
              <a:lnSpc>
                <a:spcPct val="120000"/>
              </a:lnSpc>
              <a:spcAft>
                <a:spcPts val="600"/>
              </a:spcAft>
              <a:buSzPct val="87000"/>
            </a:pPr>
            <a:r>
              <a:rPr lang="en-US" sz="2800" dirty="0"/>
              <a:t>Every weekend from March through July, and again in the fall, their life is organized around one child's baseball schedule.</a:t>
            </a:r>
          </a:p>
        </p:txBody>
      </p:sp>
      <p:cxnSp>
        <p:nvCxnSpPr>
          <p:cNvPr id="21" name="Straight Connector 20">
            <a:extLst>
              <a:ext uri="{FF2B5EF4-FFF2-40B4-BE49-F238E27FC236}">
                <a16:creationId xmlns:a16="http://schemas.microsoft.com/office/drawing/2014/main" id="{2EA0F4A6-3CC9-C9E2-BA02-58FA29F7DD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Date Placeholder 8">
            <a:extLst>
              <a:ext uri="{FF2B5EF4-FFF2-40B4-BE49-F238E27FC236}">
                <a16:creationId xmlns:a16="http://schemas.microsoft.com/office/drawing/2014/main" id="{B87F9027-E5D6-D147-F31D-C734846C3AB0}"/>
              </a:ext>
            </a:extLst>
          </p:cNvPr>
          <p:cNvSpPr>
            <a:spLocks noGrp="1"/>
          </p:cNvSpPr>
          <p:nvPr>
            <p:ph type="dt" sz="half" idx="10"/>
          </p:nvPr>
        </p:nvSpPr>
        <p:spPr/>
        <p:txBody>
          <a:bodyPr/>
          <a:lstStyle/>
          <a:p>
            <a:r>
              <a:rPr lang="en-US"/>
              <a:t>10/28/2026</a:t>
            </a:r>
          </a:p>
        </p:txBody>
      </p:sp>
      <p:sp>
        <p:nvSpPr>
          <p:cNvPr id="10" name="Footer Placeholder 9">
            <a:extLst>
              <a:ext uri="{FF2B5EF4-FFF2-40B4-BE49-F238E27FC236}">
                <a16:creationId xmlns:a16="http://schemas.microsoft.com/office/drawing/2014/main" id="{BC6FD332-A8E4-864A-8813-40FBC19D4DB3}"/>
              </a:ext>
            </a:extLst>
          </p:cNvPr>
          <p:cNvSpPr>
            <a:spLocks noGrp="1"/>
          </p:cNvSpPr>
          <p:nvPr>
            <p:ph type="ftr" sz="quarter" idx="11"/>
          </p:nvPr>
        </p:nvSpPr>
        <p:spPr/>
        <p:txBody>
          <a:bodyPr/>
          <a:lstStyle/>
          <a:p>
            <a:r>
              <a:rPr lang="en-US"/>
              <a:t>Safe &amp; Secure</a:t>
            </a:r>
            <a:endParaRPr lang="en-US" dirty="0"/>
          </a:p>
        </p:txBody>
      </p:sp>
      <p:sp>
        <p:nvSpPr>
          <p:cNvPr id="11" name="Slide Number Placeholder 10">
            <a:extLst>
              <a:ext uri="{FF2B5EF4-FFF2-40B4-BE49-F238E27FC236}">
                <a16:creationId xmlns:a16="http://schemas.microsoft.com/office/drawing/2014/main" id="{9D329D9F-5B2D-29BF-BED8-740780A2EE69}"/>
              </a:ext>
            </a:extLst>
          </p:cNvPr>
          <p:cNvSpPr>
            <a:spLocks noGrp="1"/>
          </p:cNvSpPr>
          <p:nvPr>
            <p:ph type="sldNum" sz="quarter" idx="12"/>
          </p:nvPr>
        </p:nvSpPr>
        <p:spPr/>
        <p:txBody>
          <a:bodyPr/>
          <a:lstStyle/>
          <a:p>
            <a:fld id="{70C12960-6E85-460F-B6E3-5B82CB31AF3D}" type="slidenum">
              <a:rPr lang="en-US" smtClean="0"/>
              <a:t>5</a:t>
            </a:fld>
            <a:endParaRPr lang="en-US"/>
          </a:p>
        </p:txBody>
      </p:sp>
    </p:spTree>
    <p:extLst>
      <p:ext uri="{BB962C8B-B14F-4D97-AF65-F5344CB8AC3E}">
        <p14:creationId xmlns:p14="http://schemas.microsoft.com/office/powerpoint/2010/main" val="1940320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701323A-3BD4-99D2-F90B-51E5AB342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0311"/>
            <a:ext cx="10887542" cy="5577378"/>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EFB3D76-14C0-8209-99C7-138C14BFD5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61592" y="367261"/>
            <a:ext cx="11738383" cy="6007364"/>
          </a:xfrm>
          <a:prstGeom prst="rect">
            <a:avLst/>
          </a:prstGeom>
        </p:spPr>
      </p:pic>
      <p:cxnSp>
        <p:nvCxnSpPr>
          <p:cNvPr id="14" name="Straight Connector 13">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537289" y="640311"/>
            <a:ext cx="0" cy="557951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776604BA-01CC-8DEA-76D0-7AEDED902663}"/>
              </a:ext>
            </a:extLst>
          </p:cNvPr>
          <p:cNvSpPr>
            <a:spLocks noGrp="1"/>
          </p:cNvSpPr>
          <p:nvPr>
            <p:ph type="dt" sz="half" idx="10"/>
          </p:nvPr>
        </p:nvSpPr>
        <p:spPr/>
        <p:txBody>
          <a:bodyPr/>
          <a:lstStyle/>
          <a:p>
            <a:r>
              <a:rPr lang="en-US"/>
              <a:t>10/28/2026</a:t>
            </a:r>
          </a:p>
        </p:txBody>
      </p:sp>
      <p:sp>
        <p:nvSpPr>
          <p:cNvPr id="7" name="Footer Placeholder 6">
            <a:extLst>
              <a:ext uri="{FF2B5EF4-FFF2-40B4-BE49-F238E27FC236}">
                <a16:creationId xmlns:a16="http://schemas.microsoft.com/office/drawing/2014/main" id="{884B8FD2-76FC-0397-C7BF-223D1F66D9A7}"/>
              </a:ext>
            </a:extLst>
          </p:cNvPr>
          <p:cNvSpPr>
            <a:spLocks noGrp="1"/>
          </p:cNvSpPr>
          <p:nvPr>
            <p:ph type="ftr" sz="quarter" idx="11"/>
          </p:nvPr>
        </p:nvSpPr>
        <p:spPr/>
        <p:txBody>
          <a:bodyPr/>
          <a:lstStyle/>
          <a:p>
            <a:r>
              <a:rPr lang="en-US"/>
              <a:t>Safe &amp; Secure</a:t>
            </a:r>
            <a:endParaRPr lang="en-US" dirty="0"/>
          </a:p>
        </p:txBody>
      </p:sp>
      <p:sp>
        <p:nvSpPr>
          <p:cNvPr id="8" name="Slide Number Placeholder 7">
            <a:extLst>
              <a:ext uri="{FF2B5EF4-FFF2-40B4-BE49-F238E27FC236}">
                <a16:creationId xmlns:a16="http://schemas.microsoft.com/office/drawing/2014/main" id="{53C05A9C-8DA7-6BFC-9479-7185AFE7DACF}"/>
              </a:ext>
            </a:extLst>
          </p:cNvPr>
          <p:cNvSpPr>
            <a:spLocks noGrp="1"/>
          </p:cNvSpPr>
          <p:nvPr>
            <p:ph type="sldNum" sz="quarter" idx="12"/>
          </p:nvPr>
        </p:nvSpPr>
        <p:spPr/>
        <p:txBody>
          <a:bodyPr/>
          <a:lstStyle/>
          <a:p>
            <a:fld id="{70C12960-6E85-460F-B6E3-5B82CB31AF3D}" type="slidenum">
              <a:rPr lang="en-US" smtClean="0"/>
              <a:t>6</a:t>
            </a:fld>
            <a:endParaRPr lang="en-US"/>
          </a:p>
        </p:txBody>
      </p:sp>
    </p:spTree>
    <p:extLst>
      <p:ext uri="{BB962C8B-B14F-4D97-AF65-F5344CB8AC3E}">
        <p14:creationId xmlns:p14="http://schemas.microsoft.com/office/powerpoint/2010/main" val="4147973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BAA4D9-7A8D-CE7B-3756-485ACF18A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548533" cy="6219811"/>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A1418A0-7630-FF90-FB6D-5CDB3BC07385}"/>
              </a:ext>
            </a:extLst>
          </p:cNvPr>
          <p:cNvPicPr>
            <a:picLocks noChangeAspect="1"/>
          </p:cNvPicPr>
          <p:nvPr/>
        </p:nvPicPr>
        <p:blipFill>
          <a:blip r:embed="rId2" cstate="email">
            <a:extLst>
              <a:ext uri="{28A0092B-C50C-407E-A947-70E740481C1C}">
                <a14:useLocalDpi xmlns:a14="http://schemas.microsoft.com/office/drawing/2010/main" val="0"/>
              </a:ext>
            </a:extLst>
          </a:blip>
          <a:srcRect r="-1"/>
          <a:stretch>
            <a:fillRect/>
          </a:stretch>
        </p:blipFill>
        <p:spPr>
          <a:xfrm>
            <a:off x="20" y="14"/>
            <a:ext cx="11548513" cy="6219811"/>
          </a:xfrm>
          <a:prstGeom prst="rect">
            <a:avLst/>
          </a:prstGeom>
        </p:spPr>
      </p:pic>
      <p:cxnSp>
        <p:nvCxnSpPr>
          <p:cNvPr id="15" name="Straight Connector 14">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211766"/>
            <a:ext cx="1154853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9FE22C4F-4039-5097-B32E-75CED45B1E3C}"/>
              </a:ext>
            </a:extLst>
          </p:cNvPr>
          <p:cNvSpPr>
            <a:spLocks noGrp="1"/>
          </p:cNvSpPr>
          <p:nvPr>
            <p:ph type="dt" sz="half" idx="10"/>
          </p:nvPr>
        </p:nvSpPr>
        <p:spPr>
          <a:xfrm>
            <a:off x="640080" y="6356350"/>
            <a:ext cx="2743200" cy="365125"/>
          </a:xfrm>
        </p:spPr>
        <p:txBody>
          <a:bodyPr>
            <a:normAutofit/>
          </a:bodyPr>
          <a:lstStyle/>
          <a:p>
            <a:pPr>
              <a:spcAft>
                <a:spcPts val="600"/>
              </a:spcAft>
            </a:pPr>
            <a:r>
              <a:rPr lang="en-US"/>
              <a:t>10/28/2026</a:t>
            </a:r>
          </a:p>
        </p:txBody>
      </p:sp>
      <p:sp>
        <p:nvSpPr>
          <p:cNvPr id="3" name="Footer Placeholder 2">
            <a:extLst>
              <a:ext uri="{FF2B5EF4-FFF2-40B4-BE49-F238E27FC236}">
                <a16:creationId xmlns:a16="http://schemas.microsoft.com/office/drawing/2014/main" id="{01C69B07-840F-EC10-3820-A79AF8F841E2}"/>
              </a:ext>
            </a:extLst>
          </p:cNvPr>
          <p:cNvSpPr>
            <a:spLocks noGrp="1"/>
          </p:cNvSpPr>
          <p:nvPr>
            <p:ph type="ftr" sz="quarter" idx="11"/>
          </p:nvPr>
        </p:nvSpPr>
        <p:spPr>
          <a:xfrm>
            <a:off x="6767622" y="6356350"/>
            <a:ext cx="4040373" cy="365125"/>
          </a:xfrm>
        </p:spPr>
        <p:txBody>
          <a:bodyPr>
            <a:normAutofit/>
          </a:bodyPr>
          <a:lstStyle/>
          <a:p>
            <a:pPr>
              <a:spcAft>
                <a:spcPts val="600"/>
              </a:spcAft>
            </a:pPr>
            <a:r>
              <a:rPr lang="en-US"/>
              <a:t>Safe &amp; Secure</a:t>
            </a:r>
          </a:p>
        </p:txBody>
      </p:sp>
      <p:sp>
        <p:nvSpPr>
          <p:cNvPr id="4" name="Slide Number Placeholder 3">
            <a:extLst>
              <a:ext uri="{FF2B5EF4-FFF2-40B4-BE49-F238E27FC236}">
                <a16:creationId xmlns:a16="http://schemas.microsoft.com/office/drawing/2014/main" id="{AC9D8BA9-0415-07C5-B7E8-7242F7E2803A}"/>
              </a:ext>
            </a:extLst>
          </p:cNvPr>
          <p:cNvSpPr>
            <a:spLocks noGrp="1"/>
          </p:cNvSpPr>
          <p:nvPr>
            <p:ph type="sldNum" sz="quarter" idx="12"/>
          </p:nvPr>
        </p:nvSpPr>
        <p:spPr>
          <a:xfrm>
            <a:off x="10807995" y="6356350"/>
            <a:ext cx="723014" cy="365125"/>
          </a:xfrm>
        </p:spPr>
        <p:txBody>
          <a:bodyPr>
            <a:normAutofit/>
          </a:bodyPr>
          <a:lstStyle/>
          <a:p>
            <a:pPr>
              <a:spcAft>
                <a:spcPts val="600"/>
              </a:spcAft>
            </a:pPr>
            <a:fld id="{70C12960-6E85-460F-B6E3-5B82CB31AF3D}" type="slidenum">
              <a:rPr lang="en-US" smtClean="0"/>
              <a:pPr>
                <a:spcAft>
                  <a:spcPts val="600"/>
                </a:spcAft>
              </a:pPr>
              <a:t>7</a:t>
            </a:fld>
            <a:endParaRPr lang="en-US"/>
          </a:p>
        </p:txBody>
      </p:sp>
    </p:spTree>
    <p:extLst>
      <p:ext uri="{BB962C8B-B14F-4D97-AF65-F5344CB8AC3E}">
        <p14:creationId xmlns:p14="http://schemas.microsoft.com/office/powerpoint/2010/main" val="134604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48177E5A-02A7-93EB-4137-5E45AC6ADF47}"/>
              </a:ext>
            </a:extLst>
          </p:cNvPr>
          <p:cNvSpPr txBox="1"/>
          <p:nvPr/>
        </p:nvSpPr>
        <p:spPr>
          <a:xfrm>
            <a:off x="511629" y="381453"/>
            <a:ext cx="11511642" cy="6584943"/>
          </a:xfrm>
          <a:prstGeom prst="rect">
            <a:avLst/>
          </a:prstGeom>
        </p:spPr>
        <p:txBody>
          <a:bodyPr vert="horz" lIns="91440" tIns="45720" rIns="91440" bIns="45720" rtlCol="0">
            <a:normAutofit fontScale="92500" lnSpcReduction="10000"/>
          </a:bodyPr>
          <a:lstStyle/>
          <a:p>
            <a:pPr>
              <a:lnSpc>
                <a:spcPct val="110000"/>
              </a:lnSpc>
              <a:spcAft>
                <a:spcPts val="600"/>
              </a:spcAft>
              <a:buSzPct val="87000"/>
            </a:pPr>
            <a:r>
              <a:rPr lang="en-US" sz="3900" b="1" dirty="0"/>
              <a:t>A Season In The Life</a:t>
            </a:r>
          </a:p>
          <a:p>
            <a:pPr>
              <a:lnSpc>
                <a:spcPct val="110000"/>
              </a:lnSpc>
              <a:spcAft>
                <a:spcPts val="600"/>
              </a:spcAft>
              <a:buSzPct val="87000"/>
            </a:pPr>
            <a:r>
              <a:rPr lang="en-US" sz="2800" dirty="0"/>
              <a:t>	For Lily and Emma, a tournament weekend is roughly 40 hours away from home, and most of it is spent waiting.</a:t>
            </a:r>
          </a:p>
          <a:p>
            <a:pPr>
              <a:lnSpc>
                <a:spcPct val="110000"/>
              </a:lnSpc>
              <a:spcAft>
                <a:spcPts val="600"/>
              </a:spcAft>
              <a:buSzPct val="87000"/>
            </a:pPr>
            <a:r>
              <a:rPr lang="en-US" sz="2800" dirty="0"/>
              <a:t>	Friday, 3:30 p.m. Picked up early from school. Three to four hours in the car to a sports complex in another state.</a:t>
            </a:r>
          </a:p>
          <a:p>
            <a:pPr>
              <a:lnSpc>
                <a:spcPct val="110000"/>
              </a:lnSpc>
              <a:spcAft>
                <a:spcPts val="600"/>
              </a:spcAft>
              <a:buSzPct val="87000"/>
            </a:pPr>
            <a:r>
              <a:rPr lang="en-US" sz="2800" dirty="0"/>
              <a:t>	Friday night. Team hotel. Fast food in the room. The girls share a bed; homework goes undone.</a:t>
            </a:r>
          </a:p>
          <a:p>
            <a:pPr>
              <a:lnSpc>
                <a:spcPct val="110000"/>
              </a:lnSpc>
              <a:spcAft>
                <a:spcPts val="600"/>
              </a:spcAft>
              <a:buSzPct val="87000"/>
            </a:pPr>
            <a:r>
              <a:rPr lang="en-US" sz="2800" dirty="0"/>
              <a:t>	Saturday, 7:00 a.m. First game. Two to three games a day, each about two hours, with dead time between. The girls sit on bleachers, in folding chairs, or in the car with a tablet.</a:t>
            </a:r>
          </a:p>
          <a:p>
            <a:pPr>
              <a:lnSpc>
                <a:spcPct val="110000"/>
              </a:lnSpc>
              <a:spcAft>
                <a:spcPts val="600"/>
              </a:spcAft>
              <a:buSzPct val="87000"/>
            </a:pPr>
            <a:r>
              <a:rPr lang="en-US" sz="2800" dirty="0"/>
              <a:t>	Sunday. Bracket play. If Caleb's team keeps winning, the family stays until dark. Church, friends' birthday parties and Sunday dinner with grandparents are missed again.</a:t>
            </a:r>
          </a:p>
          <a:p>
            <a:pPr>
              <a:lnSpc>
                <a:spcPct val="110000"/>
              </a:lnSpc>
              <a:spcAft>
                <a:spcPts val="600"/>
              </a:spcAft>
              <a:buSzPct val="87000"/>
            </a:pPr>
            <a:r>
              <a:rPr lang="en-US" sz="2800" dirty="0"/>
              <a:t>	Sunday night. Drive home late. School Monday morning.</a:t>
            </a:r>
          </a:p>
        </p:txBody>
      </p:sp>
      <p:sp>
        <p:nvSpPr>
          <p:cNvPr id="2" name="Date Placeholder 1">
            <a:extLst>
              <a:ext uri="{FF2B5EF4-FFF2-40B4-BE49-F238E27FC236}">
                <a16:creationId xmlns:a16="http://schemas.microsoft.com/office/drawing/2014/main" id="{F3DE7585-0972-E385-2055-5F305062339D}"/>
              </a:ext>
            </a:extLst>
          </p:cNvPr>
          <p:cNvSpPr>
            <a:spLocks noGrp="1"/>
          </p:cNvSpPr>
          <p:nvPr>
            <p:ph type="dt" sz="half" idx="10"/>
          </p:nvPr>
        </p:nvSpPr>
        <p:spPr>
          <a:xfrm>
            <a:off x="640080" y="6356350"/>
            <a:ext cx="2743200" cy="365125"/>
          </a:xfrm>
        </p:spPr>
        <p:txBody>
          <a:bodyPr vert="horz" lIns="91440" tIns="45720" rIns="91440" bIns="45720" rtlCol="0" anchor="ctr">
            <a:normAutofit/>
          </a:bodyPr>
          <a:lstStyle/>
          <a:p>
            <a:pPr>
              <a:spcAft>
                <a:spcPts val="600"/>
              </a:spcAft>
            </a:pPr>
            <a:r>
              <a:rPr lang="en-US"/>
              <a:t>10/28/2026</a:t>
            </a:r>
          </a:p>
        </p:txBody>
      </p:sp>
      <p:sp>
        <p:nvSpPr>
          <p:cNvPr id="3" name="Footer Placeholder 2">
            <a:extLst>
              <a:ext uri="{FF2B5EF4-FFF2-40B4-BE49-F238E27FC236}">
                <a16:creationId xmlns:a16="http://schemas.microsoft.com/office/drawing/2014/main" id="{7E102C49-9896-500F-F8C4-80C77A0DFB42}"/>
              </a:ext>
            </a:extLst>
          </p:cNvPr>
          <p:cNvSpPr>
            <a:spLocks noGrp="1"/>
          </p:cNvSpPr>
          <p:nvPr>
            <p:ph type="ftr" sz="quarter" idx="11"/>
          </p:nvPr>
        </p:nvSpPr>
        <p:spPr>
          <a:xfrm>
            <a:off x="6767622" y="6356350"/>
            <a:ext cx="4040373" cy="365125"/>
          </a:xfrm>
        </p:spPr>
        <p:txBody>
          <a:bodyPr vert="horz" lIns="91440" tIns="45720" rIns="91440" bIns="45720" rtlCol="0" anchor="ctr">
            <a:normAutofit/>
          </a:bodyPr>
          <a:lstStyle/>
          <a:p>
            <a:pPr>
              <a:spcAft>
                <a:spcPts val="600"/>
              </a:spcAft>
            </a:pPr>
            <a:r>
              <a:rPr lang="en-US" b="1" kern="1200" cap="all" spc="300" baseline="0">
                <a:solidFill>
                  <a:schemeClr val="tx1"/>
                </a:solidFill>
                <a:latin typeface="+mn-lt"/>
                <a:ea typeface="+mn-ea"/>
                <a:cs typeface="+mn-cs"/>
              </a:rPr>
              <a:t>Safe &amp; Secure</a:t>
            </a:r>
          </a:p>
        </p:txBody>
      </p:sp>
      <p:sp>
        <p:nvSpPr>
          <p:cNvPr id="4" name="Slide Number Placeholder 3">
            <a:extLst>
              <a:ext uri="{FF2B5EF4-FFF2-40B4-BE49-F238E27FC236}">
                <a16:creationId xmlns:a16="http://schemas.microsoft.com/office/drawing/2014/main" id="{41B21348-FDA0-6583-E026-2C846C92EFC1}"/>
              </a:ext>
            </a:extLst>
          </p:cNvPr>
          <p:cNvSpPr>
            <a:spLocks noGrp="1"/>
          </p:cNvSpPr>
          <p:nvPr>
            <p:ph type="sldNum" sz="quarter" idx="12"/>
          </p:nvPr>
        </p:nvSpPr>
        <p:spPr>
          <a:xfrm>
            <a:off x="10807995" y="6356350"/>
            <a:ext cx="723014" cy="365125"/>
          </a:xfrm>
        </p:spPr>
        <p:txBody>
          <a:bodyPr vert="horz" lIns="91440" tIns="45720" rIns="91440" bIns="45720" rtlCol="0" anchor="ctr">
            <a:normAutofit/>
          </a:bodyPr>
          <a:lstStyle/>
          <a:p>
            <a:pPr>
              <a:spcAft>
                <a:spcPts val="600"/>
              </a:spcAft>
            </a:pPr>
            <a:fld id="{70C12960-6E85-460F-B6E3-5B82CB31AF3D}" type="slidenum">
              <a:rPr lang="en-US" smtClean="0"/>
              <a:pPr>
                <a:spcAft>
                  <a:spcPts val="600"/>
                </a:spcAft>
              </a:pPr>
              <a:t>8</a:t>
            </a:fld>
            <a:endParaRPr lang="en-US"/>
          </a:p>
        </p:txBody>
      </p:sp>
      <p:cxnSp>
        <p:nvCxnSpPr>
          <p:cNvPr id="15" name="Straight Connector 14">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271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5B93277-2482-DF5B-A88D-67715E1643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0598" y="993391"/>
            <a:ext cx="10221542" cy="4870429"/>
          </a:xfrm>
          <a:prstGeom prst="rect">
            <a:avLst/>
          </a:prstGeom>
          <a:solidFill>
            <a:schemeClr val="bg1">
              <a:lumMod val="9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604EE34-9E52-1D29-50BF-9C17709504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50819" y="136525"/>
            <a:ext cx="11722316" cy="5908257"/>
          </a:xfrm>
          <a:prstGeom prst="rect">
            <a:avLst/>
          </a:prstGeom>
        </p:spPr>
      </p:pic>
      <p:cxnSp>
        <p:nvCxnSpPr>
          <p:cNvPr id="15" name="Straight Connector 14">
            <a:extLst>
              <a:ext uri="{FF2B5EF4-FFF2-40B4-BE49-F238E27FC236}">
                <a16:creationId xmlns:a16="http://schemas.microsoft.com/office/drawing/2014/main" id="{9AE2764D-E1C7-4C0E-A5A4-12411550AB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212140" y="993391"/>
            <a:ext cx="0" cy="487121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85B9DC14-FF7A-D422-EEBA-6B16349BF81B}"/>
              </a:ext>
            </a:extLst>
          </p:cNvPr>
          <p:cNvSpPr>
            <a:spLocks noGrp="1"/>
          </p:cNvSpPr>
          <p:nvPr>
            <p:ph type="dt" sz="half" idx="10"/>
          </p:nvPr>
        </p:nvSpPr>
        <p:spPr>
          <a:xfrm>
            <a:off x="640080" y="6356350"/>
            <a:ext cx="2743200" cy="365125"/>
          </a:xfrm>
        </p:spPr>
        <p:txBody>
          <a:bodyPr>
            <a:normAutofit/>
          </a:bodyPr>
          <a:lstStyle/>
          <a:p>
            <a:pPr>
              <a:spcAft>
                <a:spcPts val="600"/>
              </a:spcAft>
            </a:pPr>
            <a:r>
              <a:rPr lang="en-US"/>
              <a:t>10/28/2026</a:t>
            </a:r>
          </a:p>
        </p:txBody>
      </p:sp>
      <p:sp>
        <p:nvSpPr>
          <p:cNvPr id="3" name="Footer Placeholder 2">
            <a:extLst>
              <a:ext uri="{FF2B5EF4-FFF2-40B4-BE49-F238E27FC236}">
                <a16:creationId xmlns:a16="http://schemas.microsoft.com/office/drawing/2014/main" id="{AF414D28-945E-5D88-149D-AE2A68358509}"/>
              </a:ext>
            </a:extLst>
          </p:cNvPr>
          <p:cNvSpPr>
            <a:spLocks noGrp="1"/>
          </p:cNvSpPr>
          <p:nvPr>
            <p:ph type="ftr" sz="quarter" idx="11"/>
          </p:nvPr>
        </p:nvSpPr>
        <p:spPr>
          <a:xfrm>
            <a:off x="6767622" y="6356350"/>
            <a:ext cx="4040373" cy="365125"/>
          </a:xfrm>
        </p:spPr>
        <p:txBody>
          <a:bodyPr>
            <a:normAutofit/>
          </a:bodyPr>
          <a:lstStyle/>
          <a:p>
            <a:pPr>
              <a:spcAft>
                <a:spcPts val="600"/>
              </a:spcAft>
            </a:pPr>
            <a:r>
              <a:rPr lang="en-US"/>
              <a:t>Safe &amp; Secure</a:t>
            </a:r>
          </a:p>
        </p:txBody>
      </p:sp>
      <p:sp>
        <p:nvSpPr>
          <p:cNvPr id="4" name="Slide Number Placeholder 3">
            <a:extLst>
              <a:ext uri="{FF2B5EF4-FFF2-40B4-BE49-F238E27FC236}">
                <a16:creationId xmlns:a16="http://schemas.microsoft.com/office/drawing/2014/main" id="{8097C38E-532B-A351-76C3-AD0B9EE3C227}"/>
              </a:ext>
            </a:extLst>
          </p:cNvPr>
          <p:cNvSpPr>
            <a:spLocks noGrp="1"/>
          </p:cNvSpPr>
          <p:nvPr>
            <p:ph type="sldNum" sz="quarter" idx="12"/>
          </p:nvPr>
        </p:nvSpPr>
        <p:spPr>
          <a:xfrm>
            <a:off x="10807995" y="6356350"/>
            <a:ext cx="723014" cy="365125"/>
          </a:xfrm>
        </p:spPr>
        <p:txBody>
          <a:bodyPr>
            <a:normAutofit/>
          </a:bodyPr>
          <a:lstStyle/>
          <a:p>
            <a:pPr>
              <a:spcAft>
                <a:spcPts val="600"/>
              </a:spcAft>
            </a:pPr>
            <a:fld id="{70C12960-6E85-460F-B6E3-5B82CB31AF3D}" type="slidenum">
              <a:rPr lang="en-US" smtClean="0"/>
              <a:pPr>
                <a:spcAft>
                  <a:spcPts val="600"/>
                </a:spcAft>
              </a:pPr>
              <a:t>9</a:t>
            </a:fld>
            <a:endParaRPr lang="en-US"/>
          </a:p>
        </p:txBody>
      </p:sp>
    </p:spTree>
    <p:extLst>
      <p:ext uri="{BB962C8B-B14F-4D97-AF65-F5344CB8AC3E}">
        <p14:creationId xmlns:p14="http://schemas.microsoft.com/office/powerpoint/2010/main" val="88615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0B8C9D-3FAE-39E5-E6B7-737C41DF327C}"/>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3E1BBCFC-463D-D41B-0B08-40BCD1F6A049}"/>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52D9E78E-3A7A-7222-350C-E2C69AA32FDD}"/>
              </a:ext>
            </a:extLst>
          </p:cNvPr>
          <p:cNvSpPr>
            <a:spLocks noGrp="1"/>
          </p:cNvSpPr>
          <p:nvPr>
            <p:ph type="sldNum" sz="quarter" idx="12"/>
          </p:nvPr>
        </p:nvSpPr>
        <p:spPr/>
        <p:txBody>
          <a:bodyPr/>
          <a:lstStyle/>
          <a:p>
            <a:fld id="{70C12960-6E85-460F-B6E3-5B82CB31AF3D}" type="slidenum">
              <a:rPr lang="en-US" smtClean="0"/>
              <a:t>10</a:t>
            </a:fld>
            <a:endParaRPr lang="en-US"/>
          </a:p>
        </p:txBody>
      </p:sp>
      <p:pic>
        <p:nvPicPr>
          <p:cNvPr id="6" name="Picture 5">
            <a:extLst>
              <a:ext uri="{FF2B5EF4-FFF2-40B4-BE49-F238E27FC236}">
                <a16:creationId xmlns:a16="http://schemas.microsoft.com/office/drawing/2014/main" id="{2C48C55D-0480-10DA-5855-38994D79F5B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497073"/>
            <a:ext cx="12192000" cy="5863854"/>
          </a:xfrm>
          <a:prstGeom prst="rect">
            <a:avLst/>
          </a:prstGeom>
        </p:spPr>
      </p:pic>
    </p:spTree>
    <p:extLst>
      <p:ext uri="{BB962C8B-B14F-4D97-AF65-F5344CB8AC3E}">
        <p14:creationId xmlns:p14="http://schemas.microsoft.com/office/powerpoint/2010/main" val="139645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2249BE-55D0-ECE6-7CEF-FDEACC786F9C}"/>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A862D7C9-B659-9195-FA01-37EE0731AE1E}"/>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D1531810-3941-2F9F-3C60-0EF26D964922}"/>
              </a:ext>
            </a:extLst>
          </p:cNvPr>
          <p:cNvSpPr>
            <a:spLocks noGrp="1"/>
          </p:cNvSpPr>
          <p:nvPr>
            <p:ph type="sldNum" sz="quarter" idx="12"/>
          </p:nvPr>
        </p:nvSpPr>
        <p:spPr/>
        <p:txBody>
          <a:bodyPr/>
          <a:lstStyle/>
          <a:p>
            <a:fld id="{70C12960-6E85-460F-B6E3-5B82CB31AF3D}" type="slidenum">
              <a:rPr lang="en-US" smtClean="0"/>
              <a:t>11</a:t>
            </a:fld>
            <a:endParaRPr lang="en-US"/>
          </a:p>
        </p:txBody>
      </p:sp>
      <p:pic>
        <p:nvPicPr>
          <p:cNvPr id="6" name="Picture 5">
            <a:extLst>
              <a:ext uri="{FF2B5EF4-FFF2-40B4-BE49-F238E27FC236}">
                <a16:creationId xmlns:a16="http://schemas.microsoft.com/office/drawing/2014/main" id="{12A3206A-DB7C-EDB4-3A2F-9911268E8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68" y="136525"/>
            <a:ext cx="11858409" cy="6360322"/>
          </a:xfrm>
          <a:prstGeom prst="rect">
            <a:avLst/>
          </a:prstGeom>
        </p:spPr>
      </p:pic>
    </p:spTree>
    <p:extLst>
      <p:ext uri="{BB962C8B-B14F-4D97-AF65-F5344CB8AC3E}">
        <p14:creationId xmlns:p14="http://schemas.microsoft.com/office/powerpoint/2010/main" val="3060024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9BE85-2ACD-839B-CE9C-51BD33E580AC}"/>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27025848-0793-C9A6-EB91-AB6257B5B0C0}"/>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55767978-6E3F-D66B-266C-89E0F74FFC8E}"/>
              </a:ext>
            </a:extLst>
          </p:cNvPr>
          <p:cNvSpPr>
            <a:spLocks noGrp="1"/>
          </p:cNvSpPr>
          <p:nvPr>
            <p:ph type="sldNum" sz="quarter" idx="12"/>
          </p:nvPr>
        </p:nvSpPr>
        <p:spPr/>
        <p:txBody>
          <a:bodyPr/>
          <a:lstStyle/>
          <a:p>
            <a:fld id="{70C12960-6E85-460F-B6E3-5B82CB31AF3D}" type="slidenum">
              <a:rPr lang="en-US" smtClean="0"/>
              <a:t>12</a:t>
            </a:fld>
            <a:endParaRPr lang="en-US"/>
          </a:p>
        </p:txBody>
      </p:sp>
      <p:pic>
        <p:nvPicPr>
          <p:cNvPr id="6" name="Picture 5">
            <a:extLst>
              <a:ext uri="{FF2B5EF4-FFF2-40B4-BE49-F238E27FC236}">
                <a16:creationId xmlns:a16="http://schemas.microsoft.com/office/drawing/2014/main" id="{DBA3722D-1FDD-50DC-09DE-66B6E342BC98}"/>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206100" y="207282"/>
            <a:ext cx="11985900" cy="5317218"/>
          </a:xfrm>
          <a:prstGeom prst="rect">
            <a:avLst/>
          </a:prstGeom>
        </p:spPr>
      </p:pic>
    </p:spTree>
    <p:extLst>
      <p:ext uri="{BB962C8B-B14F-4D97-AF65-F5344CB8AC3E}">
        <p14:creationId xmlns:p14="http://schemas.microsoft.com/office/powerpoint/2010/main" val="3285317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3E67BF-1F59-F7A5-4EED-084003243798}"/>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46965296-F956-D5EC-3C85-F066DA0A4DBD}"/>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D6280E02-B08C-6EAA-AEB0-2B4D7D1D361C}"/>
              </a:ext>
            </a:extLst>
          </p:cNvPr>
          <p:cNvSpPr>
            <a:spLocks noGrp="1"/>
          </p:cNvSpPr>
          <p:nvPr>
            <p:ph type="sldNum" sz="quarter" idx="12"/>
          </p:nvPr>
        </p:nvSpPr>
        <p:spPr/>
        <p:txBody>
          <a:bodyPr/>
          <a:lstStyle/>
          <a:p>
            <a:fld id="{70C12960-6E85-460F-B6E3-5B82CB31AF3D}" type="slidenum">
              <a:rPr lang="en-US" smtClean="0"/>
              <a:t>13</a:t>
            </a:fld>
            <a:endParaRPr lang="en-US"/>
          </a:p>
        </p:txBody>
      </p:sp>
      <p:sp>
        <p:nvSpPr>
          <p:cNvPr id="6" name="TextBox 5">
            <a:extLst>
              <a:ext uri="{FF2B5EF4-FFF2-40B4-BE49-F238E27FC236}">
                <a16:creationId xmlns:a16="http://schemas.microsoft.com/office/drawing/2014/main" id="{8BC80CF4-56D4-95D6-4948-9AA114587EA3}"/>
              </a:ext>
            </a:extLst>
          </p:cNvPr>
          <p:cNvSpPr txBox="1"/>
          <p:nvPr/>
        </p:nvSpPr>
        <p:spPr>
          <a:xfrm>
            <a:off x="192157" y="136525"/>
            <a:ext cx="11913704" cy="5755422"/>
          </a:xfrm>
          <a:prstGeom prst="rect">
            <a:avLst/>
          </a:prstGeom>
          <a:noFill/>
        </p:spPr>
        <p:txBody>
          <a:bodyPr wrap="square">
            <a:spAutoFit/>
          </a:bodyPr>
          <a:lstStyle/>
          <a:p>
            <a:r>
              <a:rPr lang="en-US" sz="4400" b="1" dirty="0"/>
              <a:t>QUESTIONS.AND.ANSWERS</a:t>
            </a:r>
          </a:p>
          <a:p>
            <a:r>
              <a:rPr lang="en-US" sz="3600" dirty="0"/>
              <a:t>	This is a little token that's been sent into the Wood's family... Little William David Jr. And he sure is a fine, little boy. Yes, his trigger finger is doubled up. Squirrel hunter. He's just looking out of one eye at me. </a:t>
            </a:r>
          </a:p>
          <a:p>
            <a:r>
              <a:rPr lang="en-US" sz="3600" dirty="0"/>
              <a:t>	</a:t>
            </a:r>
            <a:r>
              <a:rPr lang="en-US" sz="3600" u="sng" dirty="0"/>
              <a:t>But we know that these are little things that God sends into our home that we appreciate, in giving us the responsibility of raising these up. And I'm quite sure if the grace of God continues in this family, that this baby will be raised in admonition of God</a:t>
            </a:r>
            <a:r>
              <a:rPr lang="en-US" sz="3600" dirty="0"/>
              <a:t>. 					61-1015 </a:t>
            </a:r>
          </a:p>
        </p:txBody>
      </p:sp>
    </p:spTree>
    <p:extLst>
      <p:ext uri="{BB962C8B-B14F-4D97-AF65-F5344CB8AC3E}">
        <p14:creationId xmlns:p14="http://schemas.microsoft.com/office/powerpoint/2010/main" val="1667132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D73A228-16AC-BA6D-BDF6-ECFFD7C10644}"/>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0" y="0"/>
            <a:ext cx="12192000" cy="6857988"/>
          </a:xfrm>
          <a:prstGeom prst="rect">
            <a:avLst/>
          </a:prstGeom>
        </p:spPr>
      </p:pic>
      <p:sp>
        <p:nvSpPr>
          <p:cNvPr id="2" name="Date Placeholder 1">
            <a:extLst>
              <a:ext uri="{FF2B5EF4-FFF2-40B4-BE49-F238E27FC236}">
                <a16:creationId xmlns:a16="http://schemas.microsoft.com/office/drawing/2014/main" id="{0E762F4F-F183-E3AE-B885-9AE5C7ECCCE0}"/>
              </a:ext>
            </a:extLst>
          </p:cNvPr>
          <p:cNvSpPr>
            <a:spLocks noGrp="1"/>
          </p:cNvSpPr>
          <p:nvPr>
            <p:ph type="dt" sz="half" idx="10"/>
          </p:nvPr>
        </p:nvSpPr>
        <p:spPr>
          <a:xfrm>
            <a:off x="640080" y="6356350"/>
            <a:ext cx="2743200" cy="365125"/>
          </a:xfrm>
        </p:spPr>
        <p:txBody>
          <a:bodyPr>
            <a:normAutofit/>
          </a:bodyPr>
          <a:lstStyle/>
          <a:p>
            <a:pPr>
              <a:spcAft>
                <a:spcPts val="600"/>
              </a:spcAft>
            </a:pPr>
            <a:r>
              <a:rPr lang="en-US">
                <a:solidFill>
                  <a:srgbClr val="FFFFFF"/>
                </a:solidFill>
              </a:rPr>
              <a:t>10/28/2026</a:t>
            </a:r>
          </a:p>
        </p:txBody>
      </p:sp>
      <p:sp>
        <p:nvSpPr>
          <p:cNvPr id="3" name="Footer Placeholder 2">
            <a:extLst>
              <a:ext uri="{FF2B5EF4-FFF2-40B4-BE49-F238E27FC236}">
                <a16:creationId xmlns:a16="http://schemas.microsoft.com/office/drawing/2014/main" id="{2DE9CC85-F7F6-8D14-CCCB-32A5D93EE594}"/>
              </a:ext>
            </a:extLst>
          </p:cNvPr>
          <p:cNvSpPr>
            <a:spLocks noGrp="1"/>
          </p:cNvSpPr>
          <p:nvPr>
            <p:ph type="ftr" sz="quarter" idx="11"/>
          </p:nvPr>
        </p:nvSpPr>
        <p:spPr>
          <a:xfrm>
            <a:off x="6767622" y="6356350"/>
            <a:ext cx="4040373" cy="365125"/>
          </a:xfrm>
        </p:spPr>
        <p:txBody>
          <a:bodyPr>
            <a:normAutofit/>
          </a:bodyPr>
          <a:lstStyle/>
          <a:p>
            <a:pPr>
              <a:spcAft>
                <a:spcPts val="600"/>
              </a:spcAft>
            </a:pPr>
            <a:r>
              <a:rPr lang="en-US">
                <a:solidFill>
                  <a:srgbClr val="FFFFFF"/>
                </a:solidFill>
              </a:rPr>
              <a:t>Safe &amp; Secure</a:t>
            </a:r>
          </a:p>
        </p:txBody>
      </p:sp>
      <p:sp>
        <p:nvSpPr>
          <p:cNvPr id="4" name="Slide Number Placeholder 3">
            <a:extLst>
              <a:ext uri="{FF2B5EF4-FFF2-40B4-BE49-F238E27FC236}">
                <a16:creationId xmlns:a16="http://schemas.microsoft.com/office/drawing/2014/main" id="{45242BA1-556A-8F1F-E686-5D2727E1F229}"/>
              </a:ext>
            </a:extLst>
          </p:cNvPr>
          <p:cNvSpPr>
            <a:spLocks noGrp="1"/>
          </p:cNvSpPr>
          <p:nvPr>
            <p:ph type="sldNum" sz="quarter" idx="12"/>
          </p:nvPr>
        </p:nvSpPr>
        <p:spPr>
          <a:xfrm>
            <a:off x="10807995" y="6356350"/>
            <a:ext cx="723014" cy="365125"/>
          </a:xfrm>
        </p:spPr>
        <p:txBody>
          <a:bodyPr>
            <a:normAutofit/>
          </a:bodyPr>
          <a:lstStyle/>
          <a:p>
            <a:pPr>
              <a:spcAft>
                <a:spcPts val="600"/>
              </a:spcAft>
            </a:pPr>
            <a:fld id="{70C12960-6E85-460F-B6E3-5B82CB31AF3D}" type="slidenum">
              <a:rPr lang="en-US">
                <a:solidFill>
                  <a:srgbClr val="FFFFFF"/>
                </a:solidFill>
              </a:rPr>
              <a:pPr>
                <a:spcAft>
                  <a:spcPts val="600"/>
                </a:spcAft>
              </a:pPr>
              <a:t>14</a:t>
            </a:fld>
            <a:endParaRPr lang="en-US">
              <a:solidFill>
                <a:srgbClr val="FFFFFF"/>
              </a:solidFill>
            </a:endParaRPr>
          </a:p>
        </p:txBody>
      </p:sp>
      <p:sp>
        <p:nvSpPr>
          <p:cNvPr id="7" name="Plaque 6">
            <a:extLst>
              <a:ext uri="{FF2B5EF4-FFF2-40B4-BE49-F238E27FC236}">
                <a16:creationId xmlns:a16="http://schemas.microsoft.com/office/drawing/2014/main" id="{ADDF1966-7C80-3A18-B97C-56FC2025346E}"/>
              </a:ext>
            </a:extLst>
          </p:cNvPr>
          <p:cNvSpPr/>
          <p:nvPr/>
        </p:nvSpPr>
        <p:spPr>
          <a:xfrm>
            <a:off x="1028455" y="1310362"/>
            <a:ext cx="2886502" cy="2415654"/>
          </a:xfrm>
          <a:prstGeom prst="plaqu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Token</a:t>
            </a:r>
          </a:p>
        </p:txBody>
      </p:sp>
      <p:sp>
        <p:nvSpPr>
          <p:cNvPr id="8" name="Oval 7">
            <a:extLst>
              <a:ext uri="{FF2B5EF4-FFF2-40B4-BE49-F238E27FC236}">
                <a16:creationId xmlns:a16="http://schemas.microsoft.com/office/drawing/2014/main" id="{3A2CC024-D197-F49E-ED90-FAA7DE71114D}"/>
              </a:ext>
            </a:extLst>
          </p:cNvPr>
          <p:cNvSpPr/>
          <p:nvPr/>
        </p:nvSpPr>
        <p:spPr>
          <a:xfrm>
            <a:off x="3964578" y="3162039"/>
            <a:ext cx="2220686" cy="14042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Lot</a:t>
            </a:r>
          </a:p>
          <a:p>
            <a:pPr algn="ctr"/>
            <a:r>
              <a:rPr lang="en-US" sz="2800" dirty="0"/>
              <a:t>&amp; Family</a:t>
            </a:r>
          </a:p>
        </p:txBody>
      </p:sp>
      <p:sp>
        <p:nvSpPr>
          <p:cNvPr id="12" name="Oval 11">
            <a:extLst>
              <a:ext uri="{FF2B5EF4-FFF2-40B4-BE49-F238E27FC236}">
                <a16:creationId xmlns:a16="http://schemas.microsoft.com/office/drawing/2014/main" id="{1408EFAA-E163-03B0-5893-8DAE2B3212D4}"/>
              </a:ext>
            </a:extLst>
          </p:cNvPr>
          <p:cNvSpPr/>
          <p:nvPr/>
        </p:nvSpPr>
        <p:spPr>
          <a:xfrm>
            <a:off x="2011680" y="3890474"/>
            <a:ext cx="2220685" cy="15453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Abraham </a:t>
            </a:r>
          </a:p>
          <a:p>
            <a:pPr algn="ctr"/>
            <a:r>
              <a:rPr lang="en-US" sz="2800" dirty="0"/>
              <a:t>&amp; Family</a:t>
            </a:r>
          </a:p>
        </p:txBody>
      </p:sp>
      <p:sp>
        <p:nvSpPr>
          <p:cNvPr id="5" name="TextBox 4">
            <a:extLst>
              <a:ext uri="{FF2B5EF4-FFF2-40B4-BE49-F238E27FC236}">
                <a16:creationId xmlns:a16="http://schemas.microsoft.com/office/drawing/2014/main" id="{B9E580AA-BBC6-6DDB-CF26-1016B22E0C42}"/>
              </a:ext>
            </a:extLst>
          </p:cNvPr>
          <p:cNvSpPr txBox="1"/>
          <p:nvPr/>
        </p:nvSpPr>
        <p:spPr>
          <a:xfrm>
            <a:off x="7185377" y="1049867"/>
            <a:ext cx="4591321" cy="4062651"/>
          </a:xfrm>
          <a:prstGeom prst="rect">
            <a:avLst/>
          </a:prstGeom>
          <a:noFill/>
        </p:spPr>
        <p:txBody>
          <a:bodyPr wrap="none" rtlCol="0">
            <a:spAutoFit/>
          </a:bodyPr>
          <a:lstStyle/>
          <a:p>
            <a:r>
              <a:rPr lang="en-US" sz="4000" b="1" dirty="0">
                <a:solidFill>
                  <a:schemeClr val="bg1"/>
                </a:solidFill>
              </a:rPr>
              <a:t>Moses &amp; Children </a:t>
            </a:r>
          </a:p>
          <a:p>
            <a:r>
              <a:rPr lang="en-US" sz="4000" b="1" dirty="0">
                <a:solidFill>
                  <a:schemeClr val="bg1"/>
                </a:solidFill>
              </a:rPr>
              <a:t>of Israel Exodus 12</a:t>
            </a:r>
          </a:p>
          <a:p>
            <a:endParaRPr lang="en-US" sz="4000" b="1" dirty="0">
              <a:solidFill>
                <a:schemeClr val="bg1"/>
              </a:solidFill>
            </a:endParaRPr>
          </a:p>
          <a:p>
            <a:r>
              <a:rPr lang="en-US" sz="4000" b="1" dirty="0">
                <a:solidFill>
                  <a:schemeClr val="bg1"/>
                </a:solidFill>
              </a:rPr>
              <a:t>Rahab &amp; Her Family </a:t>
            </a:r>
          </a:p>
          <a:p>
            <a:r>
              <a:rPr lang="en-US" sz="4000" b="1" dirty="0">
                <a:solidFill>
                  <a:schemeClr val="bg1"/>
                </a:solidFill>
              </a:rPr>
              <a:t>Joshua 2:12</a:t>
            </a:r>
          </a:p>
          <a:p>
            <a:endParaRPr lang="en-US" sz="4000" b="1" dirty="0">
              <a:solidFill>
                <a:schemeClr val="bg1"/>
              </a:solidFill>
            </a:endParaRPr>
          </a:p>
          <a:p>
            <a:r>
              <a:rPr lang="en-US" dirty="0"/>
              <a:t>Josh</a:t>
            </a:r>
          </a:p>
        </p:txBody>
      </p:sp>
    </p:spTree>
    <p:extLst>
      <p:ext uri="{BB962C8B-B14F-4D97-AF65-F5344CB8AC3E}">
        <p14:creationId xmlns:p14="http://schemas.microsoft.com/office/powerpoint/2010/main" val="238228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1000"/>
                                        <p:tgtEl>
                                          <p:spTgt spid="5">
                                            <p:txEl>
                                              <p:pRg st="3" end="3"/>
                                            </p:txEl>
                                          </p:spTgt>
                                        </p:tgtEl>
                                      </p:cBhvr>
                                    </p:animEffect>
                                    <p:anim calcmode="lin" valueType="num">
                                      <p:cBhvr>
                                        <p:cTn id="1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1000"/>
                                        <p:tgtEl>
                                          <p:spTgt spid="5">
                                            <p:txEl>
                                              <p:pRg st="4" end="4"/>
                                            </p:txEl>
                                          </p:spTgt>
                                        </p:tgtEl>
                                      </p:cBhvr>
                                    </p:animEffect>
                                    <p:anim calcmode="lin" valueType="num">
                                      <p:cBhvr>
                                        <p:cTn id="2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EBE02-9ED5-EB44-E5B0-67C65303F55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7BAC2F8-4BF2-A54C-FB4D-99AF29EE2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ABF2E38-237F-F610-A384-7B6CE9D083DC}"/>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21771" y="0"/>
            <a:ext cx="12192000" cy="6857988"/>
          </a:xfrm>
          <a:prstGeom prst="rect">
            <a:avLst/>
          </a:prstGeom>
        </p:spPr>
      </p:pic>
      <p:sp>
        <p:nvSpPr>
          <p:cNvPr id="2" name="Date Placeholder 1">
            <a:extLst>
              <a:ext uri="{FF2B5EF4-FFF2-40B4-BE49-F238E27FC236}">
                <a16:creationId xmlns:a16="http://schemas.microsoft.com/office/drawing/2014/main" id="{84BD055C-6BAA-F43E-62AD-6B7D58412832}"/>
              </a:ext>
            </a:extLst>
          </p:cNvPr>
          <p:cNvSpPr>
            <a:spLocks noGrp="1"/>
          </p:cNvSpPr>
          <p:nvPr>
            <p:ph type="dt" sz="half" idx="10"/>
          </p:nvPr>
        </p:nvSpPr>
        <p:spPr>
          <a:xfrm>
            <a:off x="640080" y="6356350"/>
            <a:ext cx="2743200" cy="365125"/>
          </a:xfrm>
        </p:spPr>
        <p:txBody>
          <a:bodyPr>
            <a:normAutofit/>
          </a:bodyPr>
          <a:lstStyle/>
          <a:p>
            <a:pPr>
              <a:spcAft>
                <a:spcPts val="600"/>
              </a:spcAft>
            </a:pPr>
            <a:r>
              <a:rPr lang="en-US">
                <a:solidFill>
                  <a:srgbClr val="FFFFFF"/>
                </a:solidFill>
              </a:rPr>
              <a:t>10/28/2026</a:t>
            </a:r>
          </a:p>
        </p:txBody>
      </p:sp>
      <p:sp>
        <p:nvSpPr>
          <p:cNvPr id="3" name="Footer Placeholder 2">
            <a:extLst>
              <a:ext uri="{FF2B5EF4-FFF2-40B4-BE49-F238E27FC236}">
                <a16:creationId xmlns:a16="http://schemas.microsoft.com/office/drawing/2014/main" id="{33942761-4A5E-02FE-6BFE-AB52F1D8FDD8}"/>
              </a:ext>
            </a:extLst>
          </p:cNvPr>
          <p:cNvSpPr>
            <a:spLocks noGrp="1"/>
          </p:cNvSpPr>
          <p:nvPr>
            <p:ph type="ftr" sz="quarter" idx="11"/>
          </p:nvPr>
        </p:nvSpPr>
        <p:spPr>
          <a:xfrm>
            <a:off x="6767622" y="6356350"/>
            <a:ext cx="4040373" cy="365125"/>
          </a:xfrm>
        </p:spPr>
        <p:txBody>
          <a:bodyPr>
            <a:normAutofit/>
          </a:bodyPr>
          <a:lstStyle/>
          <a:p>
            <a:pPr>
              <a:spcAft>
                <a:spcPts val="600"/>
              </a:spcAft>
            </a:pPr>
            <a:r>
              <a:rPr lang="en-US">
                <a:solidFill>
                  <a:srgbClr val="FFFFFF"/>
                </a:solidFill>
              </a:rPr>
              <a:t>Safe &amp; Secure</a:t>
            </a:r>
          </a:p>
        </p:txBody>
      </p:sp>
      <p:sp>
        <p:nvSpPr>
          <p:cNvPr id="4" name="Slide Number Placeholder 3">
            <a:extLst>
              <a:ext uri="{FF2B5EF4-FFF2-40B4-BE49-F238E27FC236}">
                <a16:creationId xmlns:a16="http://schemas.microsoft.com/office/drawing/2014/main" id="{72368D65-71CF-2B7F-6EAA-F81A99EC8384}"/>
              </a:ext>
            </a:extLst>
          </p:cNvPr>
          <p:cNvSpPr>
            <a:spLocks noGrp="1"/>
          </p:cNvSpPr>
          <p:nvPr>
            <p:ph type="sldNum" sz="quarter" idx="12"/>
          </p:nvPr>
        </p:nvSpPr>
        <p:spPr>
          <a:xfrm>
            <a:off x="10807995" y="6356350"/>
            <a:ext cx="723014" cy="365125"/>
          </a:xfrm>
        </p:spPr>
        <p:txBody>
          <a:bodyPr>
            <a:normAutofit/>
          </a:bodyPr>
          <a:lstStyle/>
          <a:p>
            <a:pPr>
              <a:spcAft>
                <a:spcPts val="600"/>
              </a:spcAft>
            </a:pPr>
            <a:fld id="{70C12960-6E85-460F-B6E3-5B82CB31AF3D}" type="slidenum">
              <a:rPr lang="en-US">
                <a:solidFill>
                  <a:srgbClr val="FFFFFF"/>
                </a:solidFill>
              </a:rPr>
              <a:pPr>
                <a:spcAft>
                  <a:spcPts val="600"/>
                </a:spcAft>
              </a:pPr>
              <a:t>15</a:t>
            </a:fld>
            <a:endParaRPr lang="en-US">
              <a:solidFill>
                <a:srgbClr val="FFFFFF"/>
              </a:solidFill>
            </a:endParaRPr>
          </a:p>
        </p:txBody>
      </p:sp>
      <p:sp>
        <p:nvSpPr>
          <p:cNvPr id="7" name="Plaque 6">
            <a:extLst>
              <a:ext uri="{FF2B5EF4-FFF2-40B4-BE49-F238E27FC236}">
                <a16:creationId xmlns:a16="http://schemas.microsoft.com/office/drawing/2014/main" id="{6B88DB31-52FE-7BDF-1665-9D8478608AA7}"/>
              </a:ext>
            </a:extLst>
          </p:cNvPr>
          <p:cNvSpPr/>
          <p:nvPr/>
        </p:nvSpPr>
        <p:spPr>
          <a:xfrm>
            <a:off x="1028455" y="1310362"/>
            <a:ext cx="2886502" cy="2415654"/>
          </a:xfrm>
          <a:prstGeom prst="plaqu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Token</a:t>
            </a:r>
          </a:p>
          <a:p>
            <a:pPr algn="ctr"/>
            <a:r>
              <a:rPr lang="en-US" sz="2400" dirty="0"/>
              <a:t>Abraham &amp; His Family</a:t>
            </a:r>
            <a:endParaRPr lang="en-US" sz="4400" dirty="0"/>
          </a:p>
        </p:txBody>
      </p:sp>
      <p:sp>
        <p:nvSpPr>
          <p:cNvPr id="8" name="Oval 7">
            <a:extLst>
              <a:ext uri="{FF2B5EF4-FFF2-40B4-BE49-F238E27FC236}">
                <a16:creationId xmlns:a16="http://schemas.microsoft.com/office/drawing/2014/main" id="{3E3A7F0F-1F51-DA22-E610-EA43A39A903A}"/>
              </a:ext>
            </a:extLst>
          </p:cNvPr>
          <p:cNvSpPr/>
          <p:nvPr/>
        </p:nvSpPr>
        <p:spPr>
          <a:xfrm>
            <a:off x="3964578" y="3162039"/>
            <a:ext cx="2220686" cy="14042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Lot</a:t>
            </a:r>
          </a:p>
          <a:p>
            <a:pPr algn="ctr"/>
            <a:r>
              <a:rPr lang="en-US" sz="2800" dirty="0"/>
              <a:t>&amp; Family</a:t>
            </a:r>
          </a:p>
        </p:txBody>
      </p:sp>
      <p:sp>
        <p:nvSpPr>
          <p:cNvPr id="13" name="TextBox 12">
            <a:extLst>
              <a:ext uri="{FF2B5EF4-FFF2-40B4-BE49-F238E27FC236}">
                <a16:creationId xmlns:a16="http://schemas.microsoft.com/office/drawing/2014/main" id="{9EEE3DF3-438B-0BA6-034B-A9106EA2E3B9}"/>
              </a:ext>
            </a:extLst>
          </p:cNvPr>
          <p:cNvSpPr txBox="1"/>
          <p:nvPr/>
        </p:nvSpPr>
        <p:spPr>
          <a:xfrm>
            <a:off x="8169965" y="546686"/>
            <a:ext cx="3728172" cy="5324535"/>
          </a:xfrm>
          <a:prstGeom prst="rect">
            <a:avLst/>
          </a:prstGeom>
          <a:solidFill>
            <a:schemeClr val="bg2">
              <a:lumMod val="10000"/>
              <a:alpha val="29000"/>
            </a:schemeClr>
          </a:solidFill>
        </p:spPr>
        <p:txBody>
          <a:bodyPr wrap="square">
            <a:spAutoFit/>
          </a:bodyPr>
          <a:lstStyle/>
          <a:p>
            <a:r>
              <a:rPr lang="en-US" sz="3200" b="1" dirty="0">
                <a:solidFill>
                  <a:schemeClr val="bg1"/>
                </a:solidFill>
              </a:rPr>
              <a:t>GENESIS 18:19</a:t>
            </a:r>
          </a:p>
          <a:p>
            <a:pPr algn="ctr"/>
            <a:r>
              <a:rPr lang="en-US" sz="2800" i="1" dirty="0">
                <a:solidFill>
                  <a:schemeClr val="bg1"/>
                </a:solidFill>
              </a:rPr>
              <a:t>For I know him, that he will command his children and his household after him, and they shall keep the way of the LORD, to do justice and judgment; that the LORD may bring upon Abraham that which he hath spoken of him.</a:t>
            </a:r>
          </a:p>
        </p:txBody>
      </p:sp>
    </p:spTree>
    <p:extLst>
      <p:ext uri="{BB962C8B-B14F-4D97-AF65-F5344CB8AC3E}">
        <p14:creationId xmlns:p14="http://schemas.microsoft.com/office/powerpoint/2010/main" val="1865723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harles Spurgeon's quote emphasizes the importance of parental guidance and setting a positive example for children.&#10;&#10;AI-generated content may be incorrect.">
            <a:extLst>
              <a:ext uri="{FF2B5EF4-FFF2-40B4-BE49-F238E27FC236}">
                <a16:creationId xmlns:a16="http://schemas.microsoft.com/office/drawing/2014/main" id="{02EEFFF8-19D3-6DF7-839D-CF54B9304906}"/>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20" y="535709"/>
            <a:ext cx="8229580" cy="5820640"/>
          </a:xfrm>
          <a:prstGeom prst="rect">
            <a:avLst/>
          </a:prstGeom>
        </p:spPr>
      </p:pic>
      <p:cxnSp>
        <p:nvCxnSpPr>
          <p:cNvPr id="16" name="Straight Connector 15">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021C1CF-2D18-0BE2-27E7-07CF697DF568}"/>
              </a:ext>
            </a:extLst>
          </p:cNvPr>
          <p:cNvSpPr txBox="1"/>
          <p:nvPr/>
        </p:nvSpPr>
        <p:spPr>
          <a:xfrm>
            <a:off x="8387483" y="1749859"/>
            <a:ext cx="3526030" cy="5523429"/>
          </a:xfrm>
          <a:prstGeom prst="rect">
            <a:avLst/>
          </a:prstGeom>
        </p:spPr>
        <p:txBody>
          <a:bodyPr vert="horz" lIns="91440" tIns="45720" rIns="91440" bIns="45720" rtlCol="0">
            <a:normAutofit/>
          </a:bodyPr>
          <a:lstStyle/>
          <a:p>
            <a:pPr>
              <a:lnSpc>
                <a:spcPct val="120000"/>
              </a:lnSpc>
              <a:spcAft>
                <a:spcPts val="600"/>
              </a:spcAft>
              <a:buSzPct val="87000"/>
            </a:pPr>
            <a:r>
              <a:rPr lang="en-US" sz="3600" b="1" dirty="0"/>
              <a:t>PROVERBS 22:6</a:t>
            </a:r>
            <a:endParaRPr lang="en-US" sz="3600" b="1" i="1" dirty="0"/>
          </a:p>
          <a:p>
            <a:pPr>
              <a:lnSpc>
                <a:spcPct val="120000"/>
              </a:lnSpc>
              <a:spcAft>
                <a:spcPts val="600"/>
              </a:spcAft>
              <a:buSzPct val="87000"/>
            </a:pPr>
            <a:r>
              <a:rPr lang="en-US" sz="3600" i="1" dirty="0"/>
              <a:t>Train up a child in the way he should go: and when he is old, he will not depart from it.</a:t>
            </a:r>
          </a:p>
          <a:p>
            <a:pPr>
              <a:lnSpc>
                <a:spcPct val="120000"/>
              </a:lnSpc>
              <a:spcAft>
                <a:spcPts val="600"/>
              </a:spcAft>
              <a:buSzPct val="87000"/>
              <a:buFont typeface="Arial" panose="020B0604020202020204" pitchFamily="34" charset="0"/>
              <a:buChar char="•"/>
            </a:pPr>
            <a:endParaRPr lang="en-US" sz="3600" dirty="0"/>
          </a:p>
        </p:txBody>
      </p:sp>
      <p:sp>
        <p:nvSpPr>
          <p:cNvPr id="2" name="Date Placeholder 1">
            <a:extLst>
              <a:ext uri="{FF2B5EF4-FFF2-40B4-BE49-F238E27FC236}">
                <a16:creationId xmlns:a16="http://schemas.microsoft.com/office/drawing/2014/main" id="{6FC9503C-CD7E-3B94-C538-0C46608B0B1A}"/>
              </a:ext>
            </a:extLst>
          </p:cNvPr>
          <p:cNvSpPr>
            <a:spLocks noGrp="1"/>
          </p:cNvSpPr>
          <p:nvPr>
            <p:ph type="dt" sz="half" idx="10"/>
          </p:nvPr>
        </p:nvSpPr>
        <p:spPr>
          <a:xfrm>
            <a:off x="640080" y="6356350"/>
            <a:ext cx="2743200" cy="365125"/>
          </a:xfrm>
        </p:spPr>
        <p:txBody>
          <a:bodyPr vert="horz" lIns="91440" tIns="45720" rIns="91440" bIns="45720" rtlCol="0" anchor="ctr">
            <a:normAutofit/>
          </a:bodyPr>
          <a:lstStyle/>
          <a:p>
            <a:pPr>
              <a:spcAft>
                <a:spcPts val="600"/>
              </a:spcAft>
            </a:pPr>
            <a:r>
              <a:rPr lang="en-US"/>
              <a:t>10/28/2026</a:t>
            </a:r>
          </a:p>
        </p:txBody>
      </p:sp>
      <p:sp>
        <p:nvSpPr>
          <p:cNvPr id="3" name="Footer Placeholder 2">
            <a:extLst>
              <a:ext uri="{FF2B5EF4-FFF2-40B4-BE49-F238E27FC236}">
                <a16:creationId xmlns:a16="http://schemas.microsoft.com/office/drawing/2014/main" id="{6626193F-E13F-C644-F913-4AC474D205F5}"/>
              </a:ext>
            </a:extLst>
          </p:cNvPr>
          <p:cNvSpPr>
            <a:spLocks noGrp="1"/>
          </p:cNvSpPr>
          <p:nvPr>
            <p:ph type="ftr" sz="quarter" idx="11"/>
          </p:nvPr>
        </p:nvSpPr>
        <p:spPr>
          <a:xfrm>
            <a:off x="6767622" y="6356350"/>
            <a:ext cx="4040373" cy="365125"/>
          </a:xfrm>
        </p:spPr>
        <p:txBody>
          <a:bodyPr vert="horz" lIns="91440" tIns="45720" rIns="91440" bIns="45720" rtlCol="0" anchor="ctr">
            <a:normAutofit/>
          </a:bodyPr>
          <a:lstStyle/>
          <a:p>
            <a:pPr>
              <a:spcAft>
                <a:spcPts val="600"/>
              </a:spcAft>
            </a:pPr>
            <a:r>
              <a:rPr lang="en-US" b="1" kern="1200" cap="all" spc="300" baseline="0" dirty="0">
                <a:solidFill>
                  <a:schemeClr val="tx1"/>
                </a:solidFill>
                <a:latin typeface="+mn-lt"/>
                <a:ea typeface="+mn-ea"/>
                <a:cs typeface="+mn-cs"/>
              </a:rPr>
              <a:t>Safe &amp; Secure</a:t>
            </a:r>
          </a:p>
        </p:txBody>
      </p:sp>
      <p:sp>
        <p:nvSpPr>
          <p:cNvPr id="4" name="Slide Number Placeholder 3">
            <a:extLst>
              <a:ext uri="{FF2B5EF4-FFF2-40B4-BE49-F238E27FC236}">
                <a16:creationId xmlns:a16="http://schemas.microsoft.com/office/drawing/2014/main" id="{CF3F7605-8925-9895-7E50-887886E57260}"/>
              </a:ext>
            </a:extLst>
          </p:cNvPr>
          <p:cNvSpPr>
            <a:spLocks noGrp="1"/>
          </p:cNvSpPr>
          <p:nvPr>
            <p:ph type="sldNum" sz="quarter" idx="12"/>
          </p:nvPr>
        </p:nvSpPr>
        <p:spPr>
          <a:xfrm>
            <a:off x="10807995" y="6356350"/>
            <a:ext cx="723014" cy="365125"/>
          </a:xfrm>
        </p:spPr>
        <p:txBody>
          <a:bodyPr vert="horz" lIns="91440" tIns="45720" rIns="91440" bIns="45720" rtlCol="0" anchor="ctr">
            <a:normAutofit/>
          </a:bodyPr>
          <a:lstStyle/>
          <a:p>
            <a:pPr>
              <a:spcAft>
                <a:spcPts val="600"/>
              </a:spcAft>
            </a:pPr>
            <a:fld id="{70C12960-6E85-460F-B6E3-5B82CB31AF3D}" type="slidenum">
              <a:rPr lang="en-US" smtClean="0"/>
              <a:pPr>
                <a:spcAft>
                  <a:spcPts val="600"/>
                </a:spcAft>
              </a:pPr>
              <a:t>16</a:t>
            </a:fld>
            <a:endParaRPr lang="en-US"/>
          </a:p>
        </p:txBody>
      </p:sp>
    </p:spTree>
    <p:extLst>
      <p:ext uri="{BB962C8B-B14F-4D97-AF65-F5344CB8AC3E}">
        <p14:creationId xmlns:p14="http://schemas.microsoft.com/office/powerpoint/2010/main" val="2479740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934C0E-F513-9E12-70BE-151F86D56BB1}"/>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AFD75070-5588-9D81-C600-090163BB9C87}"/>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A4D97156-480B-F589-3E33-796ACC8CCFC2}"/>
              </a:ext>
            </a:extLst>
          </p:cNvPr>
          <p:cNvSpPr>
            <a:spLocks noGrp="1"/>
          </p:cNvSpPr>
          <p:nvPr>
            <p:ph type="sldNum" sz="quarter" idx="12"/>
          </p:nvPr>
        </p:nvSpPr>
        <p:spPr/>
        <p:txBody>
          <a:bodyPr/>
          <a:lstStyle/>
          <a:p>
            <a:fld id="{70C12960-6E85-460F-B6E3-5B82CB31AF3D}" type="slidenum">
              <a:rPr lang="en-US" smtClean="0"/>
              <a:t>17</a:t>
            </a:fld>
            <a:endParaRPr lang="en-US"/>
          </a:p>
        </p:txBody>
      </p:sp>
      <p:sp>
        <p:nvSpPr>
          <p:cNvPr id="6" name="TextBox 5">
            <a:extLst>
              <a:ext uri="{FF2B5EF4-FFF2-40B4-BE49-F238E27FC236}">
                <a16:creationId xmlns:a16="http://schemas.microsoft.com/office/drawing/2014/main" id="{FF6A20C4-36AD-EF73-851A-A7E7921E2CCF}"/>
              </a:ext>
            </a:extLst>
          </p:cNvPr>
          <p:cNvSpPr txBox="1"/>
          <p:nvPr/>
        </p:nvSpPr>
        <p:spPr>
          <a:xfrm>
            <a:off x="137159" y="78377"/>
            <a:ext cx="11965577" cy="5755422"/>
          </a:xfrm>
          <a:prstGeom prst="rect">
            <a:avLst/>
          </a:prstGeom>
          <a:noFill/>
        </p:spPr>
        <p:txBody>
          <a:bodyPr wrap="square">
            <a:spAutoFit/>
          </a:bodyPr>
          <a:lstStyle/>
          <a:p>
            <a:r>
              <a:rPr lang="en-US" sz="4400" b="1" dirty="0"/>
              <a:t>TOKEN</a:t>
            </a:r>
          </a:p>
          <a:p>
            <a:r>
              <a:rPr lang="en-US" sz="3600" dirty="0"/>
              <a:t>	295 They must have believed that their own big denomination of Jericho was able to resist the wrath of God... That's what many of them are thinking today. But there must have been some tape boys slipped in some-where, for the predestinated seed. </a:t>
            </a:r>
          </a:p>
          <a:p>
            <a:r>
              <a:rPr lang="en-US" sz="3600" dirty="0"/>
              <a:t>	300 They still got them. The Message got to the predestinated Seed anyhow. We don't know how It got there, but It got there, </a:t>
            </a:r>
            <a:r>
              <a:rPr lang="en-US" sz="3600" u="sng" dirty="0"/>
              <a:t>so that the Just will not perish with the unjust. </a:t>
            </a:r>
            <a:r>
              <a:rPr lang="en-US" sz="3600" b="1" u="sng" dirty="0"/>
              <a:t>God is seeing to that, today</a:t>
            </a:r>
            <a:r>
              <a:rPr lang="en-US" sz="3600" dirty="0"/>
              <a:t>… 			</a:t>
            </a:r>
            <a:r>
              <a:rPr lang="en-US" sz="3200" dirty="0"/>
              <a:t>63-0901 </a:t>
            </a:r>
          </a:p>
        </p:txBody>
      </p:sp>
    </p:spTree>
    <p:extLst>
      <p:ext uri="{BB962C8B-B14F-4D97-AF65-F5344CB8AC3E}">
        <p14:creationId xmlns:p14="http://schemas.microsoft.com/office/powerpoint/2010/main" val="3051807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3C28D7-4C03-7FA2-5F61-4190481C659D}"/>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EE208881-15ED-EF1E-70DD-7C6254C86F97}"/>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8A1C519D-CC34-E20B-F5C5-153E2A1FD03E}"/>
              </a:ext>
            </a:extLst>
          </p:cNvPr>
          <p:cNvSpPr>
            <a:spLocks noGrp="1"/>
          </p:cNvSpPr>
          <p:nvPr>
            <p:ph type="sldNum" sz="quarter" idx="12"/>
          </p:nvPr>
        </p:nvSpPr>
        <p:spPr/>
        <p:txBody>
          <a:bodyPr/>
          <a:lstStyle/>
          <a:p>
            <a:fld id="{70C12960-6E85-460F-B6E3-5B82CB31AF3D}" type="slidenum">
              <a:rPr lang="en-US" smtClean="0"/>
              <a:t>18</a:t>
            </a:fld>
            <a:endParaRPr lang="en-US"/>
          </a:p>
        </p:txBody>
      </p:sp>
      <p:sp>
        <p:nvSpPr>
          <p:cNvPr id="6" name="TextBox 5">
            <a:extLst>
              <a:ext uri="{FF2B5EF4-FFF2-40B4-BE49-F238E27FC236}">
                <a16:creationId xmlns:a16="http://schemas.microsoft.com/office/drawing/2014/main" id="{C4331E37-1057-5EFA-8E20-E01CB9C7BB49}"/>
              </a:ext>
            </a:extLst>
          </p:cNvPr>
          <p:cNvSpPr txBox="1"/>
          <p:nvPr/>
        </p:nvSpPr>
        <p:spPr>
          <a:xfrm>
            <a:off x="215537" y="71846"/>
            <a:ext cx="11848012" cy="6186309"/>
          </a:xfrm>
          <a:prstGeom prst="rect">
            <a:avLst/>
          </a:prstGeom>
          <a:noFill/>
        </p:spPr>
        <p:txBody>
          <a:bodyPr wrap="square">
            <a:spAutoFit/>
          </a:bodyPr>
          <a:lstStyle/>
          <a:p>
            <a:r>
              <a:rPr lang="en-US" sz="3600" b="1" dirty="0"/>
              <a:t>TOKEN</a:t>
            </a:r>
          </a:p>
          <a:p>
            <a:r>
              <a:rPr lang="en-US" sz="3600" dirty="0"/>
              <a:t>	362 You believe for your safety, and then apply the Token for the whole family. "How can I do that?" Claim It! You and the Word are one, then apply It to your children, apply It to your loved ones. Like Rahab did, she applied the token to her father, her mother, her brothers and sisters, and got them all in.</a:t>
            </a:r>
          </a:p>
          <a:p>
            <a:r>
              <a:rPr lang="en-US" sz="3600" dirty="0"/>
              <a:t>	364  Say, "Lord, I'm going after my son. I'm going after my daughter. I claim her! 'Satan, you turn her loose!' O Holy Spirit, that lives within me, catch my daughter there. I'm going to her now, with Your anointing upon me." He'll do it. </a:t>
            </a:r>
          </a:p>
        </p:txBody>
      </p:sp>
    </p:spTree>
    <p:extLst>
      <p:ext uri="{BB962C8B-B14F-4D97-AF65-F5344CB8AC3E}">
        <p14:creationId xmlns:p14="http://schemas.microsoft.com/office/powerpoint/2010/main" val="3287629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he image depicts a person wearing a colorful, ornate garment, holding a sword and shield, and wearing a turban, against a dark, dramatic background.&#10;&#10;AI-generated content may be incorrect.">
            <a:extLst>
              <a:ext uri="{FF2B5EF4-FFF2-40B4-BE49-F238E27FC236}">
                <a16:creationId xmlns:a16="http://schemas.microsoft.com/office/drawing/2014/main" id="{3B09BE4A-C006-C5F2-CD86-20D5BB9497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0832" y="842087"/>
            <a:ext cx="5970480" cy="5425835"/>
          </a:xfrm>
          <a:prstGeom prst="rect">
            <a:avLst/>
          </a:prstGeom>
        </p:spPr>
      </p:pic>
      <p:cxnSp>
        <p:nvCxnSpPr>
          <p:cNvPr id="17" name="Straight Connector 16">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61AF179-3D40-1146-D239-CB28C299A464}"/>
              </a:ext>
            </a:extLst>
          </p:cNvPr>
          <p:cNvSpPr txBox="1"/>
          <p:nvPr/>
        </p:nvSpPr>
        <p:spPr>
          <a:xfrm>
            <a:off x="6336000" y="136525"/>
            <a:ext cx="5731200" cy="6584945"/>
          </a:xfrm>
          <a:prstGeom prst="rect">
            <a:avLst/>
          </a:prstGeom>
        </p:spPr>
        <p:txBody>
          <a:bodyPr vert="horz" lIns="91440" tIns="45720" rIns="91440" bIns="45720" rtlCol="0">
            <a:normAutofit fontScale="92500"/>
          </a:bodyPr>
          <a:lstStyle/>
          <a:p>
            <a:pPr>
              <a:lnSpc>
                <a:spcPct val="120000"/>
              </a:lnSpc>
              <a:spcAft>
                <a:spcPts val="600"/>
              </a:spcAft>
              <a:buSzPct val="87000"/>
            </a:pPr>
            <a:r>
              <a:rPr lang="en-US" sz="2800" b="1" dirty="0"/>
              <a:t>NEHEMIAH 4:13 (7-14)</a:t>
            </a:r>
          </a:p>
          <a:p>
            <a:pPr>
              <a:lnSpc>
                <a:spcPct val="120000"/>
              </a:lnSpc>
              <a:spcAft>
                <a:spcPts val="600"/>
              </a:spcAft>
              <a:buSzPct val="87000"/>
              <a:buFont typeface="Arial" panose="020B0604020202020204" pitchFamily="34" charset="0"/>
              <a:buChar char="•"/>
            </a:pPr>
            <a:r>
              <a:rPr lang="en-US" sz="2800" i="1" dirty="0"/>
              <a:t>Therefore set I in the lower places behind the wall, and on the higher places, I even set the people after their families with their swords, their spears, and their bows. 14 And I looked, and rose up, and said unto the nobles, and to the rulers, and to the rest of the people, Be not ye afraid of them: remember the Lord, which is great and terrible, </a:t>
            </a:r>
            <a:r>
              <a:rPr lang="en-US" sz="2800" b="1" i="1" dirty="0"/>
              <a:t>and fight for your brethren, your sons, and your daughters, your wives, and your houses.</a:t>
            </a:r>
          </a:p>
        </p:txBody>
      </p:sp>
      <p:sp>
        <p:nvSpPr>
          <p:cNvPr id="2" name="Date Placeholder 1">
            <a:extLst>
              <a:ext uri="{FF2B5EF4-FFF2-40B4-BE49-F238E27FC236}">
                <a16:creationId xmlns:a16="http://schemas.microsoft.com/office/drawing/2014/main" id="{EA0F7BAC-707C-AA7E-989F-A110FECEABE1}"/>
              </a:ext>
            </a:extLst>
          </p:cNvPr>
          <p:cNvSpPr>
            <a:spLocks noGrp="1"/>
          </p:cNvSpPr>
          <p:nvPr>
            <p:ph type="dt" sz="half" idx="10"/>
          </p:nvPr>
        </p:nvSpPr>
        <p:spPr>
          <a:xfrm>
            <a:off x="640080" y="6356350"/>
            <a:ext cx="2743200" cy="365125"/>
          </a:xfrm>
        </p:spPr>
        <p:txBody>
          <a:bodyPr vert="horz" lIns="91440" tIns="45720" rIns="91440" bIns="45720" rtlCol="0" anchor="ctr">
            <a:normAutofit/>
          </a:bodyPr>
          <a:lstStyle/>
          <a:p>
            <a:pPr>
              <a:spcAft>
                <a:spcPts val="600"/>
              </a:spcAft>
            </a:pPr>
            <a:r>
              <a:rPr lang="en-US"/>
              <a:t>10/28/2026</a:t>
            </a:r>
          </a:p>
        </p:txBody>
      </p:sp>
      <p:sp>
        <p:nvSpPr>
          <p:cNvPr id="3" name="Footer Placeholder 2">
            <a:extLst>
              <a:ext uri="{FF2B5EF4-FFF2-40B4-BE49-F238E27FC236}">
                <a16:creationId xmlns:a16="http://schemas.microsoft.com/office/drawing/2014/main" id="{12228340-9954-2A26-09FC-45D01DC25184}"/>
              </a:ext>
            </a:extLst>
          </p:cNvPr>
          <p:cNvSpPr>
            <a:spLocks noGrp="1"/>
          </p:cNvSpPr>
          <p:nvPr>
            <p:ph type="ftr" sz="quarter" idx="11"/>
          </p:nvPr>
        </p:nvSpPr>
        <p:spPr>
          <a:xfrm>
            <a:off x="6767622" y="6356350"/>
            <a:ext cx="4040373" cy="365125"/>
          </a:xfrm>
        </p:spPr>
        <p:txBody>
          <a:bodyPr vert="horz" lIns="91440" tIns="45720" rIns="91440" bIns="45720" rtlCol="0" anchor="ctr">
            <a:normAutofit/>
          </a:bodyPr>
          <a:lstStyle/>
          <a:p>
            <a:pPr>
              <a:spcAft>
                <a:spcPts val="600"/>
              </a:spcAft>
            </a:pPr>
            <a:r>
              <a:rPr lang="en-US" b="1" kern="1200" cap="all" spc="300" baseline="0" dirty="0">
                <a:solidFill>
                  <a:schemeClr val="tx1"/>
                </a:solidFill>
                <a:latin typeface="+mn-lt"/>
                <a:ea typeface="+mn-ea"/>
                <a:cs typeface="+mn-cs"/>
              </a:rPr>
              <a:t>Safe &amp; Secure</a:t>
            </a:r>
          </a:p>
        </p:txBody>
      </p:sp>
      <p:sp>
        <p:nvSpPr>
          <p:cNvPr id="4" name="Slide Number Placeholder 3">
            <a:extLst>
              <a:ext uri="{FF2B5EF4-FFF2-40B4-BE49-F238E27FC236}">
                <a16:creationId xmlns:a16="http://schemas.microsoft.com/office/drawing/2014/main" id="{D16B751D-9193-6651-DBBD-AB1DAE652301}"/>
              </a:ext>
            </a:extLst>
          </p:cNvPr>
          <p:cNvSpPr>
            <a:spLocks noGrp="1"/>
          </p:cNvSpPr>
          <p:nvPr>
            <p:ph type="sldNum" sz="quarter" idx="12"/>
          </p:nvPr>
        </p:nvSpPr>
        <p:spPr>
          <a:xfrm>
            <a:off x="10807995" y="6356350"/>
            <a:ext cx="723014" cy="365125"/>
          </a:xfrm>
        </p:spPr>
        <p:txBody>
          <a:bodyPr vert="horz" lIns="91440" tIns="45720" rIns="91440" bIns="45720" rtlCol="0" anchor="ctr">
            <a:normAutofit/>
          </a:bodyPr>
          <a:lstStyle/>
          <a:p>
            <a:pPr>
              <a:spcAft>
                <a:spcPts val="600"/>
              </a:spcAft>
            </a:pPr>
            <a:fld id="{70C12960-6E85-460F-B6E3-5B82CB31AF3D}" type="slidenum">
              <a:rPr lang="en-US" smtClean="0"/>
              <a:pPr>
                <a:spcAft>
                  <a:spcPts val="600"/>
                </a:spcAft>
              </a:pPr>
              <a:t>19</a:t>
            </a:fld>
            <a:endParaRPr lang="en-US"/>
          </a:p>
        </p:txBody>
      </p:sp>
    </p:spTree>
    <p:extLst>
      <p:ext uri="{BB962C8B-B14F-4D97-AF65-F5344CB8AC3E}">
        <p14:creationId xmlns:p14="http://schemas.microsoft.com/office/powerpoint/2010/main" val="836220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F76189-6E0F-CDC1-E989-36AA9870D6D3}"/>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EC9F8852-FC86-2220-D95D-53AF9B77BDC6}"/>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587B22CA-A193-D01D-F1DD-633A5FE37D1A}"/>
              </a:ext>
            </a:extLst>
          </p:cNvPr>
          <p:cNvSpPr>
            <a:spLocks noGrp="1"/>
          </p:cNvSpPr>
          <p:nvPr>
            <p:ph type="sldNum" sz="quarter" idx="12"/>
          </p:nvPr>
        </p:nvSpPr>
        <p:spPr/>
        <p:txBody>
          <a:bodyPr/>
          <a:lstStyle/>
          <a:p>
            <a:fld id="{70C12960-6E85-460F-B6E3-5B82CB31AF3D}" type="slidenum">
              <a:rPr lang="en-US" smtClean="0"/>
              <a:t>20</a:t>
            </a:fld>
            <a:endParaRPr lang="en-US"/>
          </a:p>
        </p:txBody>
      </p:sp>
      <p:sp>
        <p:nvSpPr>
          <p:cNvPr id="6" name="TextBox 5">
            <a:extLst>
              <a:ext uri="{FF2B5EF4-FFF2-40B4-BE49-F238E27FC236}">
                <a16:creationId xmlns:a16="http://schemas.microsoft.com/office/drawing/2014/main" id="{3BB8CB1D-D4C1-4466-92ED-B1FC60F804D8}"/>
              </a:ext>
            </a:extLst>
          </p:cNvPr>
          <p:cNvSpPr txBox="1"/>
          <p:nvPr/>
        </p:nvSpPr>
        <p:spPr>
          <a:xfrm>
            <a:off x="130629" y="71846"/>
            <a:ext cx="9098280" cy="3293209"/>
          </a:xfrm>
          <a:prstGeom prst="rect">
            <a:avLst/>
          </a:prstGeom>
          <a:noFill/>
        </p:spPr>
        <p:txBody>
          <a:bodyPr wrap="square">
            <a:spAutoFit/>
          </a:bodyPr>
          <a:lstStyle/>
          <a:p>
            <a:r>
              <a:rPr lang="en-US" sz="3600" b="1" dirty="0"/>
              <a:t>GENESIS 18:17-19</a:t>
            </a:r>
          </a:p>
          <a:p>
            <a:r>
              <a:rPr lang="en-US" sz="2800" i="1" dirty="0"/>
              <a:t>	</a:t>
            </a:r>
            <a:r>
              <a:rPr lang="en-US" sz="2400" i="1" dirty="0"/>
              <a:t>And the LORD said, Shall I hide from Abraham that thing which I do; 18 Seeing that Abraham shall surely become a great and mighty nation, and all the nations of the earth shall be blessed in him? 19  For I know him, that he will command his children and his household after him, and they shall keep the way of the LORD, to do justice and judgment; that the LORD may bring upon Abraham that which he hath spoken of him.</a:t>
            </a:r>
            <a:endParaRPr lang="en-US" sz="2800" i="1" dirty="0"/>
          </a:p>
        </p:txBody>
      </p:sp>
      <p:sp>
        <p:nvSpPr>
          <p:cNvPr id="8" name="TextBox 7">
            <a:extLst>
              <a:ext uri="{FF2B5EF4-FFF2-40B4-BE49-F238E27FC236}">
                <a16:creationId xmlns:a16="http://schemas.microsoft.com/office/drawing/2014/main" id="{88D0DA6B-A88B-9D8E-6D90-99A89236E68C}"/>
              </a:ext>
            </a:extLst>
          </p:cNvPr>
          <p:cNvSpPr txBox="1"/>
          <p:nvPr/>
        </p:nvSpPr>
        <p:spPr>
          <a:xfrm>
            <a:off x="246887" y="3492947"/>
            <a:ext cx="11718689" cy="3293209"/>
          </a:xfrm>
          <a:prstGeom prst="rect">
            <a:avLst/>
          </a:prstGeom>
          <a:noFill/>
        </p:spPr>
        <p:txBody>
          <a:bodyPr wrap="square">
            <a:spAutoFit/>
          </a:bodyPr>
          <a:lstStyle/>
          <a:p>
            <a:r>
              <a:rPr lang="en-US" sz="2800" b="1" dirty="0"/>
              <a:t>CJB </a:t>
            </a:r>
            <a:r>
              <a:rPr lang="en-US" sz="2800" i="1" dirty="0"/>
              <a:t>For I have made myself known to him, so that he will give orders to his children and to his household after him to keep the way of Adonai and to do what is right and just, so that Adonai may bring about for Avraham what he has promised him.</a:t>
            </a:r>
            <a:endParaRPr lang="en-US" sz="1200" i="1" dirty="0"/>
          </a:p>
          <a:p>
            <a:br>
              <a:rPr lang="en-US" sz="1200" dirty="0"/>
            </a:br>
            <a:r>
              <a:rPr lang="en-US" sz="2800" b="1" dirty="0"/>
              <a:t>CEV</a:t>
            </a:r>
            <a:r>
              <a:rPr lang="en-US" sz="2800" dirty="0"/>
              <a:t> </a:t>
            </a:r>
            <a:r>
              <a:rPr lang="en-US" sz="2800" i="1" dirty="0"/>
              <a:t>I have chosen him to teach his family to obey me forever and to do what is right and fair. If they do, I will give Abraham many descendants, just as I promised.</a:t>
            </a:r>
          </a:p>
        </p:txBody>
      </p:sp>
      <p:pic>
        <p:nvPicPr>
          <p:cNvPr id="10" name="Picture 9">
            <a:extLst>
              <a:ext uri="{FF2B5EF4-FFF2-40B4-BE49-F238E27FC236}">
                <a16:creationId xmlns:a16="http://schemas.microsoft.com/office/drawing/2014/main" id="{1EC3C9DC-E9E0-C230-AF8A-24B80A089F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6201" y="273239"/>
            <a:ext cx="2619375" cy="2657475"/>
          </a:xfrm>
          <a:prstGeom prst="rect">
            <a:avLst/>
          </a:prstGeom>
        </p:spPr>
      </p:pic>
    </p:spTree>
    <p:extLst>
      <p:ext uri="{BB962C8B-B14F-4D97-AF65-F5344CB8AC3E}">
        <p14:creationId xmlns:p14="http://schemas.microsoft.com/office/powerpoint/2010/main" val="1200620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3E020E-2F36-0A78-3818-1C8A904AAC10}"/>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5C1360E5-CB3A-29CD-DA63-73B5A603D5BF}"/>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168A7B1C-0109-F3B7-0F68-6B0A195F7454}"/>
              </a:ext>
            </a:extLst>
          </p:cNvPr>
          <p:cNvSpPr>
            <a:spLocks noGrp="1"/>
          </p:cNvSpPr>
          <p:nvPr>
            <p:ph type="sldNum" sz="quarter" idx="12"/>
          </p:nvPr>
        </p:nvSpPr>
        <p:spPr/>
        <p:txBody>
          <a:bodyPr/>
          <a:lstStyle/>
          <a:p>
            <a:fld id="{70C12960-6E85-460F-B6E3-5B82CB31AF3D}" type="slidenum">
              <a:rPr lang="en-US" smtClean="0"/>
              <a:t>21</a:t>
            </a:fld>
            <a:endParaRPr lang="en-US"/>
          </a:p>
        </p:txBody>
      </p:sp>
      <p:sp>
        <p:nvSpPr>
          <p:cNvPr id="6" name="TextBox 5">
            <a:extLst>
              <a:ext uri="{FF2B5EF4-FFF2-40B4-BE49-F238E27FC236}">
                <a16:creationId xmlns:a16="http://schemas.microsoft.com/office/drawing/2014/main" id="{116DB2A3-0CD3-D2C9-22B2-DCBB3A1FAD39}"/>
              </a:ext>
            </a:extLst>
          </p:cNvPr>
          <p:cNvSpPr txBox="1"/>
          <p:nvPr/>
        </p:nvSpPr>
        <p:spPr>
          <a:xfrm>
            <a:off x="241662" y="189411"/>
            <a:ext cx="11710851" cy="6370975"/>
          </a:xfrm>
          <a:prstGeom prst="rect">
            <a:avLst/>
          </a:prstGeom>
          <a:noFill/>
        </p:spPr>
        <p:txBody>
          <a:bodyPr wrap="square">
            <a:spAutoFit/>
          </a:bodyPr>
          <a:lstStyle/>
          <a:p>
            <a:r>
              <a:rPr lang="en-US" sz="4800" b="1" dirty="0"/>
              <a:t>MATTHEW 22:35-40</a:t>
            </a:r>
          </a:p>
          <a:p>
            <a:r>
              <a:rPr lang="en-US" sz="4000" i="1" dirty="0"/>
              <a:t>	Then one of them, which was a lawyer, asked him a question, tempting him, and saying, 36 Master, which is the great commandment in the law? 37 Jesus said unto him, Thou shalt love the Lord thy God with all thy heart, and with all thy soul, and with all thy mind. 38 This is the first and great commandment. 39 And the second is like unto it, Thou shalt love thy </a:t>
            </a:r>
            <a:r>
              <a:rPr lang="en-US" sz="4000" i="1" dirty="0" err="1"/>
              <a:t>neighbour</a:t>
            </a:r>
            <a:r>
              <a:rPr lang="en-US" sz="4000" i="1" dirty="0"/>
              <a:t> as thyself. 40 On these two commandments hang all the law and the prophets.</a:t>
            </a:r>
          </a:p>
        </p:txBody>
      </p:sp>
    </p:spTree>
    <p:extLst>
      <p:ext uri="{BB962C8B-B14F-4D97-AF65-F5344CB8AC3E}">
        <p14:creationId xmlns:p14="http://schemas.microsoft.com/office/powerpoint/2010/main" val="672601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F4A943-BA9C-EB33-CE6B-671B22E5C954}"/>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A3667B0E-0C30-E2BD-EF9A-BC0E72966A00}"/>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22CDB646-E98F-677A-F5EA-E81F82F4990B}"/>
              </a:ext>
            </a:extLst>
          </p:cNvPr>
          <p:cNvSpPr>
            <a:spLocks noGrp="1"/>
          </p:cNvSpPr>
          <p:nvPr>
            <p:ph type="sldNum" sz="quarter" idx="12"/>
          </p:nvPr>
        </p:nvSpPr>
        <p:spPr/>
        <p:txBody>
          <a:bodyPr/>
          <a:lstStyle/>
          <a:p>
            <a:fld id="{70C12960-6E85-460F-B6E3-5B82CB31AF3D}" type="slidenum">
              <a:rPr lang="en-US" smtClean="0"/>
              <a:t>22</a:t>
            </a:fld>
            <a:endParaRPr lang="en-US"/>
          </a:p>
        </p:txBody>
      </p:sp>
      <p:sp>
        <p:nvSpPr>
          <p:cNvPr id="6" name="TextBox 5">
            <a:extLst>
              <a:ext uri="{FF2B5EF4-FFF2-40B4-BE49-F238E27FC236}">
                <a16:creationId xmlns:a16="http://schemas.microsoft.com/office/drawing/2014/main" id="{08B7EF49-9A4A-556C-C9AE-0D3D7F492CF7}"/>
              </a:ext>
            </a:extLst>
          </p:cNvPr>
          <p:cNvSpPr txBox="1"/>
          <p:nvPr/>
        </p:nvSpPr>
        <p:spPr>
          <a:xfrm>
            <a:off x="207917" y="136525"/>
            <a:ext cx="11776166" cy="1877437"/>
          </a:xfrm>
          <a:prstGeom prst="rect">
            <a:avLst/>
          </a:prstGeom>
          <a:noFill/>
        </p:spPr>
        <p:txBody>
          <a:bodyPr wrap="square">
            <a:spAutoFit/>
          </a:bodyPr>
          <a:lstStyle/>
          <a:p>
            <a:r>
              <a:rPr lang="en-US" sz="4400" b="1" dirty="0"/>
              <a:t>Way: </a:t>
            </a:r>
            <a:r>
              <a:rPr lang="en-US" sz="2800" dirty="0"/>
              <a:t>(Heb.) </a:t>
            </a:r>
            <a:r>
              <a:rPr lang="en-US" sz="3600" i="1" dirty="0"/>
              <a:t>“</a:t>
            </a:r>
            <a:r>
              <a:rPr lang="en-US" sz="3600" i="1" dirty="0" err="1"/>
              <a:t>derek</a:t>
            </a:r>
            <a:r>
              <a:rPr lang="en-US" sz="3600" i="1" dirty="0"/>
              <a:t>”</a:t>
            </a:r>
          </a:p>
          <a:p>
            <a:r>
              <a:rPr lang="en-US" sz="3600" dirty="0"/>
              <a:t>	Road, distance, journey, manner, direction, course of life, moral character.</a:t>
            </a:r>
          </a:p>
        </p:txBody>
      </p:sp>
      <p:sp>
        <p:nvSpPr>
          <p:cNvPr id="8" name="TextBox 7">
            <a:extLst>
              <a:ext uri="{FF2B5EF4-FFF2-40B4-BE49-F238E27FC236}">
                <a16:creationId xmlns:a16="http://schemas.microsoft.com/office/drawing/2014/main" id="{57D3707D-4DFD-4674-9DD2-652189851DE4}"/>
              </a:ext>
            </a:extLst>
          </p:cNvPr>
          <p:cNvSpPr txBox="1"/>
          <p:nvPr/>
        </p:nvSpPr>
        <p:spPr>
          <a:xfrm>
            <a:off x="207917" y="2061497"/>
            <a:ext cx="11826240" cy="4247317"/>
          </a:xfrm>
          <a:prstGeom prst="rect">
            <a:avLst/>
          </a:prstGeom>
          <a:noFill/>
        </p:spPr>
        <p:txBody>
          <a:bodyPr wrap="square">
            <a:spAutoFit/>
          </a:bodyPr>
          <a:lstStyle/>
          <a:p>
            <a:r>
              <a:rPr lang="en-US" sz="3200" b="1" dirty="0"/>
              <a:t>DEUTERONOMY 5:33</a:t>
            </a:r>
          </a:p>
          <a:p>
            <a:r>
              <a:rPr lang="en-US" sz="3200" i="1" dirty="0"/>
              <a:t>	Ye shall walk in </a:t>
            </a:r>
            <a:r>
              <a:rPr lang="en-US" sz="3200" b="1" i="1" dirty="0"/>
              <a:t>all the ways </a:t>
            </a:r>
            <a:r>
              <a:rPr lang="en-US" sz="3200" i="1" dirty="0"/>
              <a:t>which the LORD your God hath commanded you, that ye may live, and that it may be well with you, and that ye may prolong your days in the land which ye shall possess.</a:t>
            </a:r>
            <a:endParaRPr lang="en-US" sz="1400" i="1" dirty="0"/>
          </a:p>
          <a:p>
            <a:endParaRPr lang="en-US" sz="1400" dirty="0"/>
          </a:p>
          <a:p>
            <a:r>
              <a:rPr lang="en-US" sz="3200" b="1" dirty="0"/>
              <a:t>DEUTERONOMY 6:7</a:t>
            </a:r>
          </a:p>
          <a:p>
            <a:r>
              <a:rPr lang="en-US" sz="3200" i="1" dirty="0"/>
              <a:t>	And thou shalt teach them diligently unto thy children, and shalt talk of them when thou </a:t>
            </a:r>
            <a:r>
              <a:rPr lang="en-US" sz="3200" i="1" dirty="0" err="1"/>
              <a:t>sittest</a:t>
            </a:r>
            <a:r>
              <a:rPr lang="en-US" sz="3200" i="1" dirty="0"/>
              <a:t> in thine house, and </a:t>
            </a:r>
            <a:r>
              <a:rPr lang="en-US" sz="3200" b="1" i="1" dirty="0"/>
              <a:t>when thou </a:t>
            </a:r>
            <a:r>
              <a:rPr lang="en-US" sz="3200" b="1" i="1" dirty="0" err="1"/>
              <a:t>walkest</a:t>
            </a:r>
            <a:r>
              <a:rPr lang="en-US" sz="3200" b="1" i="1" dirty="0"/>
              <a:t> by the way</a:t>
            </a:r>
            <a:r>
              <a:rPr lang="en-US" sz="3200" i="1" dirty="0"/>
              <a:t>, and when thou </a:t>
            </a:r>
            <a:r>
              <a:rPr lang="en-US" sz="3200" i="1" dirty="0" err="1"/>
              <a:t>liest</a:t>
            </a:r>
            <a:r>
              <a:rPr lang="en-US" sz="3200" i="1" dirty="0"/>
              <a:t> down, and when thou </a:t>
            </a:r>
            <a:r>
              <a:rPr lang="en-US" sz="3200" i="1" dirty="0" err="1"/>
              <a:t>risest</a:t>
            </a:r>
            <a:r>
              <a:rPr lang="en-US" sz="3200" i="1" dirty="0"/>
              <a:t> up.</a:t>
            </a:r>
          </a:p>
        </p:txBody>
      </p:sp>
    </p:spTree>
    <p:extLst>
      <p:ext uri="{BB962C8B-B14F-4D97-AF65-F5344CB8AC3E}">
        <p14:creationId xmlns:p14="http://schemas.microsoft.com/office/powerpoint/2010/main" val="323251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10FEB4-010A-508D-BF3C-2AA392BF2A27}"/>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A4A794FA-DCB6-EB7F-40B5-6221B4AEB5C7}"/>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E026853A-5F41-A9ED-1B4D-EB37DB33D728}"/>
              </a:ext>
            </a:extLst>
          </p:cNvPr>
          <p:cNvSpPr>
            <a:spLocks noGrp="1"/>
          </p:cNvSpPr>
          <p:nvPr>
            <p:ph type="sldNum" sz="quarter" idx="12"/>
          </p:nvPr>
        </p:nvSpPr>
        <p:spPr/>
        <p:txBody>
          <a:bodyPr/>
          <a:lstStyle/>
          <a:p>
            <a:fld id="{70C12960-6E85-460F-B6E3-5B82CB31AF3D}" type="slidenum">
              <a:rPr lang="en-US" smtClean="0"/>
              <a:t>23</a:t>
            </a:fld>
            <a:endParaRPr lang="en-US"/>
          </a:p>
        </p:txBody>
      </p:sp>
      <p:sp>
        <p:nvSpPr>
          <p:cNvPr id="6" name="TextBox 5">
            <a:extLst>
              <a:ext uri="{FF2B5EF4-FFF2-40B4-BE49-F238E27FC236}">
                <a16:creationId xmlns:a16="http://schemas.microsoft.com/office/drawing/2014/main" id="{0DD5DDF1-058E-4CB1-00D8-F687CEA3ADAA}"/>
              </a:ext>
            </a:extLst>
          </p:cNvPr>
          <p:cNvSpPr txBox="1"/>
          <p:nvPr/>
        </p:nvSpPr>
        <p:spPr>
          <a:xfrm>
            <a:off x="107768" y="77744"/>
            <a:ext cx="11976463" cy="6124754"/>
          </a:xfrm>
          <a:prstGeom prst="rect">
            <a:avLst/>
          </a:prstGeom>
          <a:noFill/>
        </p:spPr>
        <p:txBody>
          <a:bodyPr wrap="square">
            <a:spAutoFit/>
          </a:bodyPr>
          <a:lstStyle/>
          <a:p>
            <a:r>
              <a:rPr lang="en-US" sz="4000" b="1" dirty="0"/>
              <a:t>GENESIS 24:27  </a:t>
            </a:r>
            <a:r>
              <a:rPr lang="en-US" sz="3200" dirty="0"/>
              <a:t>(Eliezer) </a:t>
            </a:r>
          </a:p>
          <a:p>
            <a:r>
              <a:rPr lang="en-US" sz="3200" i="1" dirty="0"/>
              <a:t>	And he said, Blessed be the LORD God of my master Abraham, </a:t>
            </a:r>
            <a:r>
              <a:rPr lang="en-US" sz="3200" i="1" spc="-150" dirty="0"/>
              <a:t>who hath not left destitute my master of his mercy and his truth: </a:t>
            </a:r>
            <a:r>
              <a:rPr lang="en-US" sz="3200" i="1" u="sng" spc="-150" dirty="0"/>
              <a:t>I being in the way, the LORD led me</a:t>
            </a:r>
            <a:r>
              <a:rPr lang="en-US" sz="3200" i="1" spc="-150" dirty="0"/>
              <a:t> to the house of my master's brethren.</a:t>
            </a:r>
          </a:p>
          <a:p>
            <a:r>
              <a:rPr lang="en-US" sz="3200" i="1" dirty="0"/>
              <a:t>	40 And he said unto me, The LORD, before whom I walk, will send his angel with thee, and </a:t>
            </a:r>
            <a:r>
              <a:rPr lang="en-US" sz="3200" i="1" u="sng" dirty="0"/>
              <a:t>prosper thy way</a:t>
            </a:r>
            <a:r>
              <a:rPr lang="en-US" sz="3200" i="1" dirty="0"/>
              <a:t>; and thou shalt take a wife for my son of my kindred, and of my father's house:</a:t>
            </a:r>
          </a:p>
          <a:p>
            <a:r>
              <a:rPr lang="en-US" sz="3200" i="1" dirty="0"/>
              <a:t>	42 And I came this day unto the well, and said, O LORD God of my master Abraham, </a:t>
            </a:r>
            <a:r>
              <a:rPr lang="en-US" sz="3200" i="1" u="sng" dirty="0"/>
              <a:t>if now thou do prosper my way which I go</a:t>
            </a:r>
            <a:r>
              <a:rPr lang="en-US" sz="3200" i="1" dirty="0"/>
              <a:t>:</a:t>
            </a:r>
          </a:p>
          <a:p>
            <a:r>
              <a:rPr lang="en-US" sz="3200" i="1" dirty="0"/>
              <a:t>	48 And I bowed down my head, and worshipped the LORD, and blessed the LORD God of my master Abraham, </a:t>
            </a:r>
            <a:r>
              <a:rPr lang="en-US" sz="3200" i="1" u="sng" dirty="0"/>
              <a:t>which had led me in the right way</a:t>
            </a:r>
            <a:r>
              <a:rPr lang="en-US" sz="3200" i="1" dirty="0"/>
              <a:t> to take my master's brother's daughter unto his son.</a:t>
            </a:r>
          </a:p>
        </p:txBody>
      </p:sp>
    </p:spTree>
    <p:extLst>
      <p:ext uri="{BB962C8B-B14F-4D97-AF65-F5344CB8AC3E}">
        <p14:creationId xmlns:p14="http://schemas.microsoft.com/office/powerpoint/2010/main" val="3425836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61E78D-D1E8-011B-0871-1A4FED50914D}"/>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68A89AA5-CE03-4B35-BDCF-F51E54A4B485}"/>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48928122-1366-7552-DD28-1A043DDA8DAF}"/>
              </a:ext>
            </a:extLst>
          </p:cNvPr>
          <p:cNvSpPr>
            <a:spLocks noGrp="1"/>
          </p:cNvSpPr>
          <p:nvPr>
            <p:ph type="sldNum" sz="quarter" idx="12"/>
          </p:nvPr>
        </p:nvSpPr>
        <p:spPr/>
        <p:txBody>
          <a:bodyPr/>
          <a:lstStyle/>
          <a:p>
            <a:fld id="{70C12960-6E85-460F-B6E3-5B82CB31AF3D}" type="slidenum">
              <a:rPr lang="en-US" smtClean="0"/>
              <a:t>24</a:t>
            </a:fld>
            <a:endParaRPr lang="en-US"/>
          </a:p>
        </p:txBody>
      </p:sp>
      <p:sp>
        <p:nvSpPr>
          <p:cNvPr id="6" name="TextBox 5">
            <a:extLst>
              <a:ext uri="{FF2B5EF4-FFF2-40B4-BE49-F238E27FC236}">
                <a16:creationId xmlns:a16="http://schemas.microsoft.com/office/drawing/2014/main" id="{ECD63F0C-874C-DB4A-F9CD-4950AA162DFC}"/>
              </a:ext>
            </a:extLst>
          </p:cNvPr>
          <p:cNvSpPr txBox="1"/>
          <p:nvPr/>
        </p:nvSpPr>
        <p:spPr>
          <a:xfrm>
            <a:off x="226421" y="75113"/>
            <a:ext cx="11854543" cy="6370975"/>
          </a:xfrm>
          <a:prstGeom prst="rect">
            <a:avLst/>
          </a:prstGeom>
          <a:noFill/>
        </p:spPr>
        <p:txBody>
          <a:bodyPr wrap="square">
            <a:spAutoFit/>
          </a:bodyPr>
          <a:lstStyle/>
          <a:p>
            <a:r>
              <a:rPr lang="en-US" sz="4800" b="1" dirty="0"/>
              <a:t>TOKEN</a:t>
            </a:r>
          </a:p>
          <a:p>
            <a:r>
              <a:rPr lang="en-US" sz="4000" dirty="0"/>
              <a:t>	277 Not responsible for one person, no matter who you are, He is not responsible, out from under It.  And remember, all the family was got, brought together. Oh, my! </a:t>
            </a:r>
          </a:p>
          <a:p>
            <a:r>
              <a:rPr lang="en-US" sz="4000" dirty="0"/>
              <a:t>	279  You say, "Well, my daddy is a preacher. My brother! My pastor!" </a:t>
            </a:r>
            <a:r>
              <a:rPr lang="en-US" sz="4000" b="1" dirty="0"/>
              <a:t>That might be true, too, but what about you</a:t>
            </a:r>
            <a:r>
              <a:rPr lang="en-US" sz="4000" dirty="0"/>
              <a:t>? Remember, only safe when the token was displayed! </a:t>
            </a:r>
          </a:p>
          <a:p>
            <a:pPr algn="r"/>
            <a:r>
              <a:rPr lang="en-US" sz="4000" dirty="0"/>
              <a:t>63-0901</a:t>
            </a:r>
          </a:p>
        </p:txBody>
      </p:sp>
    </p:spTree>
    <p:extLst>
      <p:ext uri="{BB962C8B-B14F-4D97-AF65-F5344CB8AC3E}">
        <p14:creationId xmlns:p14="http://schemas.microsoft.com/office/powerpoint/2010/main" val="2736866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50811D-8B1B-2597-4C8C-0A6302015B16}"/>
              </a:ext>
            </a:extLst>
          </p:cNvPr>
          <p:cNvSpPr>
            <a:spLocks noGrp="1"/>
          </p:cNvSpPr>
          <p:nvPr>
            <p:ph type="dt" sz="half" idx="10"/>
          </p:nvPr>
        </p:nvSpPr>
        <p:spPr/>
        <p:txBody>
          <a:bodyPr/>
          <a:lstStyle/>
          <a:p>
            <a:r>
              <a:rPr lang="en-US"/>
              <a:t>10/28/2026</a:t>
            </a:r>
          </a:p>
        </p:txBody>
      </p:sp>
      <p:sp>
        <p:nvSpPr>
          <p:cNvPr id="3" name="Footer Placeholder 2">
            <a:extLst>
              <a:ext uri="{FF2B5EF4-FFF2-40B4-BE49-F238E27FC236}">
                <a16:creationId xmlns:a16="http://schemas.microsoft.com/office/drawing/2014/main" id="{32BA6796-3BAB-1584-95F1-629AFEBA09FE}"/>
              </a:ext>
            </a:extLst>
          </p:cNvPr>
          <p:cNvSpPr>
            <a:spLocks noGrp="1"/>
          </p:cNvSpPr>
          <p:nvPr>
            <p:ph type="ftr" sz="quarter" idx="11"/>
          </p:nvPr>
        </p:nvSpPr>
        <p:spPr/>
        <p:txBody>
          <a:bodyPr/>
          <a:lstStyle/>
          <a:p>
            <a:r>
              <a:rPr lang="en-US"/>
              <a:t>Safe &amp; Secure</a:t>
            </a:r>
            <a:endParaRPr lang="en-US" dirty="0"/>
          </a:p>
        </p:txBody>
      </p:sp>
      <p:sp>
        <p:nvSpPr>
          <p:cNvPr id="4" name="Slide Number Placeholder 3">
            <a:extLst>
              <a:ext uri="{FF2B5EF4-FFF2-40B4-BE49-F238E27FC236}">
                <a16:creationId xmlns:a16="http://schemas.microsoft.com/office/drawing/2014/main" id="{E86AEEB8-FF5C-9D97-4097-DF654B1FFFDF}"/>
              </a:ext>
            </a:extLst>
          </p:cNvPr>
          <p:cNvSpPr>
            <a:spLocks noGrp="1"/>
          </p:cNvSpPr>
          <p:nvPr>
            <p:ph type="sldNum" sz="quarter" idx="12"/>
          </p:nvPr>
        </p:nvSpPr>
        <p:spPr/>
        <p:txBody>
          <a:bodyPr/>
          <a:lstStyle/>
          <a:p>
            <a:fld id="{70C12960-6E85-460F-B6E3-5B82CB31AF3D}" type="slidenum">
              <a:rPr lang="en-US" smtClean="0"/>
              <a:t>25</a:t>
            </a:fld>
            <a:endParaRPr lang="en-US"/>
          </a:p>
        </p:txBody>
      </p:sp>
      <p:sp>
        <p:nvSpPr>
          <p:cNvPr id="6" name="TextBox 5">
            <a:extLst>
              <a:ext uri="{FF2B5EF4-FFF2-40B4-BE49-F238E27FC236}">
                <a16:creationId xmlns:a16="http://schemas.microsoft.com/office/drawing/2014/main" id="{8E358091-2C8E-27F1-2B2A-62F614306000}"/>
              </a:ext>
            </a:extLst>
          </p:cNvPr>
          <p:cNvSpPr txBox="1"/>
          <p:nvPr/>
        </p:nvSpPr>
        <p:spPr>
          <a:xfrm>
            <a:off x="163286" y="64679"/>
            <a:ext cx="11978640" cy="6309420"/>
          </a:xfrm>
          <a:prstGeom prst="rect">
            <a:avLst/>
          </a:prstGeom>
          <a:noFill/>
        </p:spPr>
        <p:txBody>
          <a:bodyPr wrap="square">
            <a:spAutoFit/>
          </a:bodyPr>
          <a:lstStyle/>
          <a:p>
            <a:r>
              <a:rPr lang="en-US" sz="4400" b="1" dirty="0"/>
              <a:t>AS.THE.EAGLE.STIRS.HER.NEST</a:t>
            </a:r>
          </a:p>
          <a:p>
            <a:r>
              <a:rPr lang="en-US" sz="3600" dirty="0"/>
              <a:t>	28 We're thankful to our Lord God for His goodness to His children, aren't we? How He deals with us in mysterious ways, His wonders to perform. How easy He makes it for us to walk on. How bright He makes the path before us. We're sheltered by His blessed Presence.</a:t>
            </a:r>
          </a:p>
          <a:p>
            <a:r>
              <a:rPr lang="en-US" sz="3600" dirty="0"/>
              <a:t>	Remember, when the little eagle is born, the mother's over him with her wings spread. She's ready to protect him. When he's a young one, how she sets right there with that eye watching him in the nest, wherever he goes. 												58-0316</a:t>
            </a:r>
          </a:p>
        </p:txBody>
      </p:sp>
    </p:spTree>
    <p:extLst>
      <p:ext uri="{BB962C8B-B14F-4D97-AF65-F5344CB8AC3E}">
        <p14:creationId xmlns:p14="http://schemas.microsoft.com/office/powerpoint/2010/main" val="3210013362"/>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359</TotalTime>
  <Words>1898</Words>
  <Application>Microsoft Office PowerPoint</Application>
  <PresentationFormat>Widescreen</PresentationFormat>
  <Paragraphs>147</Paragraphs>
  <Slides>25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Arial</vt:lpstr>
      <vt:lpstr>Candara</vt:lpstr>
      <vt:lpstr>DashVTI</vt:lpstr>
      <vt:lpstr>Safe &amp; Sound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Barry Coffey</dc:creator>
  <cp:lastModifiedBy>Barry Coffey</cp:lastModifiedBy>
  <cp:revision>24</cp:revision>
  <dcterms:created xsi:type="dcterms:W3CDTF">2026-10-28T12:30:33Z</dcterms:created>
  <dcterms:modified xsi:type="dcterms:W3CDTF">2026-10-28T23:11:37Z</dcterms:modified>
</cp:coreProperties>
</file>