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852" r:id="rId1"/>
  </p:sldMasterIdLst>
  <p:notesMasterIdLst>
    <p:notesMasterId r:id="rId50"/>
  </p:notesMasterIdLst>
  <p:sldIdLst>
    <p:sldId id="458" r:id="rId2"/>
    <p:sldId id="437" r:id="rId3"/>
    <p:sldId id="530" r:id="rId4"/>
    <p:sldId id="532" r:id="rId5"/>
    <p:sldId id="538" r:id="rId6"/>
    <p:sldId id="537" r:id="rId7"/>
    <p:sldId id="540" r:id="rId8"/>
    <p:sldId id="536" r:id="rId9"/>
    <p:sldId id="539" r:id="rId10"/>
    <p:sldId id="528" r:id="rId11"/>
    <p:sldId id="531" r:id="rId12"/>
    <p:sldId id="541" r:id="rId13"/>
    <p:sldId id="524" r:id="rId14"/>
    <p:sldId id="525" r:id="rId15"/>
    <p:sldId id="526" r:id="rId16"/>
    <p:sldId id="535" r:id="rId17"/>
    <p:sldId id="481" r:id="rId18"/>
    <p:sldId id="506" r:id="rId19"/>
    <p:sldId id="505" r:id="rId20"/>
    <p:sldId id="527" r:id="rId21"/>
    <p:sldId id="534" r:id="rId22"/>
    <p:sldId id="493" r:id="rId23"/>
    <p:sldId id="494" r:id="rId24"/>
    <p:sldId id="495" r:id="rId25"/>
    <p:sldId id="496" r:id="rId26"/>
    <p:sldId id="491" r:id="rId27"/>
    <p:sldId id="500" r:id="rId28"/>
    <p:sldId id="501" r:id="rId29"/>
    <p:sldId id="503" r:id="rId30"/>
    <p:sldId id="502" r:id="rId31"/>
    <p:sldId id="504" r:id="rId32"/>
    <p:sldId id="492" r:id="rId33"/>
    <p:sldId id="515" r:id="rId34"/>
    <p:sldId id="521" r:id="rId35"/>
    <p:sldId id="522" r:id="rId36"/>
    <p:sldId id="517" r:id="rId37"/>
    <p:sldId id="523" r:id="rId38"/>
    <p:sldId id="257" r:id="rId39"/>
    <p:sldId id="258" r:id="rId40"/>
    <p:sldId id="259" r:id="rId41"/>
    <p:sldId id="260" r:id="rId42"/>
    <p:sldId id="261" r:id="rId43"/>
    <p:sldId id="263" r:id="rId44"/>
    <p:sldId id="262" r:id="rId45"/>
    <p:sldId id="520" r:id="rId46"/>
    <p:sldId id="264" r:id="rId47"/>
    <p:sldId id="518" r:id="rId48"/>
    <p:sldId id="519" r:id="rId4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9068" autoAdjust="0"/>
    <p:restoredTop sz="94660"/>
  </p:normalViewPr>
  <p:slideViewPr>
    <p:cSldViewPr snapToGrid="0">
      <p:cViewPr varScale="1">
        <p:scale>
          <a:sx n="111" d="100"/>
          <a:sy n="111" d="100"/>
        </p:scale>
        <p:origin x="360" y="96"/>
      </p:cViewPr>
      <p:guideLst/>
    </p:cSldViewPr>
  </p:slideViewPr>
  <p:notesTextViewPr>
    <p:cViewPr>
      <p:scale>
        <a:sx n="3" d="2"/>
        <a:sy n="3" d="2"/>
      </p:scale>
      <p:origin x="0" y="0"/>
    </p:cViewPr>
  </p:notesTextViewPr>
  <p:sorterViewPr>
    <p:cViewPr varScale="1">
      <p:scale>
        <a:sx n="1" d="1"/>
        <a:sy n="1" d="1"/>
      </p:scale>
      <p:origin x="0" y="-776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37087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Notes"/>
          <p:cNvSpPr>
            <a:spLocks noGrp="1"/>
          </p:cNvSpPr>
          <p:nvPr>
            <p:ph type="body" idx="1"/>
          </p:nvPr>
        </p:nvSpPr>
        <p:spPr/>
        <p:txBody>
          <a:bodyPr/>
          <a:lstStyle/>
          <a:p>
            <a:endParaRPr/>
          </a:p>
          <a:p>
            <a:r>
              <a:t>[Sources]</a:t>
            </a:r>
          </a:p>
          <a:p>
            <a:r>
              <a:t>AI-generated conceptual illustration: ascending path toward a sunlit landscape.</a:t>
            </a:r>
          </a:p>
          <a:p>
            <a:r>
              <a:t>[/Sources]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r>
              <a:t>[Sources]</a:t>
            </a:r>
          </a:p>
          <a:p>
            <a:r>
              <a:t>AI-generated celebration image, created for this slide.</a:t>
            </a:r>
          </a:p>
          <a:p>
            <a:r>
              <a:t>[/Sources]</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10ECB-70F3-CB82-F3CC-6982D5DDBE89}"/>
            </a:ext>
          </a:extLst>
        </p:cNvPr>
        <p:cNvGrpSpPr/>
        <p:nvPr/>
      </p:nvGrpSpPr>
      <p:grpSpPr>
        <a:xfrm>
          <a:off x="0" y="0"/>
          <a:ext cx="0" cy="0"/>
          <a:chOff x="0" y="0"/>
          <a:chExt cx="0" cy="0"/>
        </a:xfrm>
      </p:grpSpPr>
      <p:sp>
        <p:nvSpPr>
          <p:cNvPr id="99" name="Notes">
            <a:extLst>
              <a:ext uri="{FF2B5EF4-FFF2-40B4-BE49-F238E27FC236}">
                <a16:creationId xmlns:a16="http://schemas.microsoft.com/office/drawing/2014/main" id="{24B3B1AA-64BA-C972-44C8-4E470F091C3A}"/>
              </a:ext>
            </a:extLst>
          </p:cNvPr>
          <p:cNvSpPr>
            <a:spLocks noGrp="1"/>
          </p:cNvSpPr>
          <p:nvPr>
            <p:ph type="body" idx="1"/>
          </p:nvPr>
        </p:nvSpPr>
        <p:spPr/>
        <p:txBody>
          <a:bodyPr/>
          <a:lstStyle/>
          <a:p>
            <a:endParaRPr/>
          </a:p>
          <a:p>
            <a:r>
              <a:t>[Sources]</a:t>
            </a:r>
          </a:p>
          <a:p>
            <a:r>
              <a:t>AI-generated conceptual illustration: ascending path toward a sunlit landscape.</a:t>
            </a:r>
          </a:p>
          <a:p>
            <a:r>
              <a:t>[/Sources]</a:t>
            </a:r>
          </a:p>
        </p:txBody>
      </p:sp>
    </p:spTree>
    <p:extLst>
      <p:ext uri="{BB962C8B-B14F-4D97-AF65-F5344CB8AC3E}">
        <p14:creationId xmlns:p14="http://schemas.microsoft.com/office/powerpoint/2010/main" val="2896455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Notes Text"/>
          <p:cNvSpPr>
            <a:spLocks noGrp="1"/>
          </p:cNvSpPr>
          <p:nvPr>
            <p:ph type="body" idx="1"/>
          </p:nvPr>
        </p:nvSpPr>
        <p:spPr/>
        <p:txBody>
          <a:bodyPr/>
          <a:lstStyle/>
          <a:p>
            <a:endParaRPr/>
          </a:p>
          <a:p>
            <a:r>
              <a:t>[Sources]</a:t>
            </a:r>
          </a:p>
          <a:p>
            <a:r>
              <a:t>AI-generated symbolic hourglass illustration, inspired by the quotation on this slide.</a:t>
            </a:r>
          </a:p>
          <a:p>
            <a:r>
              <a:t>[/Sources]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Notes Text"/>
          <p:cNvSpPr>
            <a:spLocks noGrp="1"/>
          </p:cNvSpPr>
          <p:nvPr>
            <p:ph type="body" idx="1"/>
          </p:nvPr>
        </p:nvSpPr>
        <p:spPr/>
        <p:txBody>
          <a:bodyPr/>
          <a:lstStyle/>
          <a:p>
            <a:endParaRPr/>
          </a:p>
          <a:p>
            <a:r>
              <a:t>[Sources]</a:t>
            </a:r>
          </a:p>
          <a:p>
            <a:r>
              <a:t>AI-generated artistic interpretation of Abram setting out toward a new land, inspired by the Genesis 12:1-3 passage on this slide.</a:t>
            </a:r>
          </a:p>
          <a:p>
            <a:r>
              <a:t>[/Sources]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
        <p:cNvGrpSpPr/>
        <p:nvPr/>
      </p:nvGrpSpPr>
      <p:grpSpPr>
        <a:xfrm>
          <a:off x="0" y="0"/>
          <a:ext cx="0" cy="0"/>
          <a:chOff x="0" y="0"/>
          <a:chExt cx="0" cy="0"/>
        </a:xfrm>
      </p:grpSpPr>
      <p:sp>
        <p:nvSpPr>
          <p:cNvPr id="12" name="Google Shape;1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 name="Google Shape;1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 name="Google Shape;1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
        <p:cNvGrpSpPr/>
        <p:nvPr/>
      </p:nvGrpSpPr>
      <p:grpSpPr>
        <a:xfrm>
          <a:off x="0" y="0"/>
          <a:ext cx="0" cy="0"/>
          <a:chOff x="0" y="0"/>
          <a:chExt cx="0" cy="0"/>
        </a:xfrm>
      </p:grpSpPr>
      <p:sp>
        <p:nvSpPr>
          <p:cNvPr id="19" name="Google Shape;1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 name="Google Shape;2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 name="Google Shape;21;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
        <p:cNvGrpSpPr/>
        <p:nvPr/>
      </p:nvGrpSpPr>
      <p:grpSpPr>
        <a:xfrm>
          <a:off x="0" y="0"/>
          <a:ext cx="0" cy="0"/>
          <a:chOff x="0" y="0"/>
          <a:chExt cx="0" cy="0"/>
        </a:xfrm>
      </p:grpSpPr>
      <p:sp>
        <p:nvSpPr>
          <p:cNvPr id="27" name="Google Shape;2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 name="Google Shape;2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 name="Google Shape;29;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 name="Google Shape;36;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 name="Google Shape;37;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 name="Google Shape;44;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 name="Google Shape;45;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 name="Google Shape;51;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 name="Google Shape;52;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 name="Google Shape;67;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 name="Google Shape;68;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 name="Google Shape;59;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 name="Google Shape;60;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 name="Google Shape;74;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 name="Google Shape;75;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914400" y="1346948"/>
            <a:ext cx="10363200" cy="80683"/>
          </a:xfrm>
          <a:prstGeom prst="rect">
            <a:avLst/>
          </a:prstGeom>
          <a:blipFill dpi="0" rotWithShape="1">
            <a:blip r:embed="rId2" cstate="email">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800" dirty="0">
              <a:latin typeface="Candara" panose="020E0502030303020204" pitchFamily="34" charset="0"/>
            </a:endParaRPr>
          </a:p>
        </p:txBody>
      </p:sp>
      <p:sp>
        <p:nvSpPr>
          <p:cNvPr id="8" name="Rectangle 7"/>
          <p:cNvSpPr/>
          <p:nvPr/>
        </p:nvSpPr>
        <p:spPr>
          <a:xfrm>
            <a:off x="914400" y="4282764"/>
            <a:ext cx="10363200" cy="80683"/>
          </a:xfrm>
          <a:prstGeom prst="rect">
            <a:avLst/>
          </a:prstGeom>
          <a:blipFill dpi="0" rotWithShape="1">
            <a:blip r:embed="rId2" cstate="email">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800" dirty="0">
              <a:latin typeface="Candara" panose="020E0502030303020204" pitchFamily="34" charset="0"/>
            </a:endParaRPr>
          </a:p>
        </p:txBody>
      </p:sp>
      <p:sp>
        <p:nvSpPr>
          <p:cNvPr id="9" name="Rectangle 8"/>
          <p:cNvSpPr/>
          <p:nvPr/>
        </p:nvSpPr>
        <p:spPr>
          <a:xfrm>
            <a:off x="914400" y="1484779"/>
            <a:ext cx="10363200" cy="2743200"/>
          </a:xfrm>
          <a:prstGeom prst="rect">
            <a:avLst/>
          </a:prstGeom>
          <a:blipFill dpi="0" rotWithShape="1">
            <a:blip r:embed="rId2" cstate="email">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1800" dirty="0">
              <a:latin typeface="Candara" panose="020E0502030303020204" pitchFamily="34" charset="0"/>
            </a:endParaRPr>
          </a:p>
        </p:txBody>
      </p:sp>
      <p:grpSp>
        <p:nvGrpSpPr>
          <p:cNvPr id="10" name="Group 9"/>
          <p:cNvGrpSpPr>
            <a:grpSpLocks noChangeAspect="1"/>
          </p:cNvGrpSpPr>
          <p:nvPr/>
        </p:nvGrpSpPr>
        <p:grpSpPr>
          <a:xfrm>
            <a:off x="9646373" y="4107023"/>
            <a:ext cx="12192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cstate="email">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a:ext>
                </a:extLst>
              </a:blip>
              <a:srcRect/>
              <a:tile tx="0" ty="0" sx="85000" sy="85000" flip="none" algn="tl"/>
            </a:blipFill>
            <a:ln w="25400" cap="flat" cmpd="sng" algn="ctr">
              <a:noFill/>
              <a:prstDash val="solid"/>
            </a:ln>
            <a:effectLst/>
          </p:spPr>
          <p:txBody>
            <a:bodyPr/>
            <a:lstStyle/>
            <a:p>
              <a:endParaRPr lang="en-US" sz="1800" dirty="0">
                <a:latin typeface="Candara" panose="020E0502030303020204" pitchFamily="34" charset="0"/>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sz="1800" dirty="0">
                <a:latin typeface="Candara" panose="020E0502030303020204" pitchFamily="34" charset="0"/>
              </a:endParaRPr>
            </a:p>
          </p:txBody>
        </p:sp>
      </p:grpSp>
      <p:sp>
        <p:nvSpPr>
          <p:cNvPr id="2" name="Title 1"/>
          <p:cNvSpPr>
            <a:spLocks noGrp="1"/>
          </p:cNvSpPr>
          <p:nvPr>
            <p:ph type="ctrTitle"/>
          </p:nvPr>
        </p:nvSpPr>
        <p:spPr>
          <a:xfrm>
            <a:off x="1051560" y="1432223"/>
            <a:ext cx="10124440" cy="3035808"/>
          </a:xfrm>
        </p:spPr>
        <p:txBody>
          <a:bodyPr anchor="ctr">
            <a:noAutofit/>
          </a:bodyPr>
          <a:lstStyle>
            <a:lvl1pPr algn="l">
              <a:lnSpc>
                <a:spcPct val="80000"/>
              </a:lnSpc>
              <a:defRPr sz="6400" b="0" cap="all" baseline="0">
                <a:blipFill dpi="0" rotWithShape="1">
                  <a:blip r:embed="rId6"/>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10-25_2026</a:t>
            </a:r>
            <a:endParaRPr lang="en-US" dirty="0"/>
          </a:p>
        </p:txBody>
      </p:sp>
      <p:sp>
        <p:nvSpPr>
          <p:cNvPr id="5" name="Footer Placeholder 4"/>
          <p:cNvSpPr>
            <a:spLocks noGrp="1"/>
          </p:cNvSpPr>
          <p:nvPr>
            <p:ph type="ftr" sz="quarter" idx="11"/>
          </p:nvPr>
        </p:nvSpPr>
        <p:spPr>
          <a:xfrm>
            <a:off x="1083740" y="6272786"/>
            <a:ext cx="6327648" cy="365125"/>
          </a:xfrm>
        </p:spPr>
        <p:txBody>
          <a:bodyPr/>
          <a:lstStyle/>
          <a:p>
            <a:r>
              <a:rPr lang="en-US"/>
              <a:t>The Ascending Order 3</a:t>
            </a:r>
            <a:endParaRPr lang="en-US" dirty="0"/>
          </a:p>
        </p:txBody>
      </p:sp>
      <p:sp>
        <p:nvSpPr>
          <p:cNvPr id="6" name="Slide Number Placeholder 5"/>
          <p:cNvSpPr>
            <a:spLocks noGrp="1"/>
          </p:cNvSpPr>
          <p:nvPr>
            <p:ph type="sldNum" sz="quarter" idx="12"/>
          </p:nvPr>
        </p:nvSpPr>
        <p:spPr>
          <a:xfrm>
            <a:off x="9659041" y="4227195"/>
            <a:ext cx="1193868" cy="640080"/>
          </a:xfrm>
        </p:spPr>
        <p:txBody>
          <a:bodyPr/>
          <a:lstStyle>
            <a:lvl1pPr>
              <a:defRPr sz="2800" b="1"/>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99288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10-25_2026</a:t>
            </a:r>
            <a:endParaRPr lang="en-US" dirty="0"/>
          </a:p>
        </p:txBody>
      </p:sp>
      <p:sp>
        <p:nvSpPr>
          <p:cNvPr id="8" name="Footer Placeholder 7"/>
          <p:cNvSpPr>
            <a:spLocks noGrp="1"/>
          </p:cNvSpPr>
          <p:nvPr>
            <p:ph type="ftr" sz="quarter" idx="11"/>
          </p:nvPr>
        </p:nvSpPr>
        <p:spPr/>
        <p:txBody>
          <a:bodyPr/>
          <a:lstStyle/>
          <a:p>
            <a:r>
              <a:rPr lang="en-US"/>
              <a:t>The Ascending Order 3</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957811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cstate="email">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2165773" y="5020056"/>
            <a:ext cx="905256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8" y="6272786"/>
            <a:ext cx="2644309" cy="365125"/>
          </a:xfrm>
        </p:spPr>
        <p:txBody>
          <a:bodyPr/>
          <a:lstStyle>
            <a:lvl1pPr>
              <a:defRPr>
                <a:solidFill>
                  <a:schemeClr val="accent1">
                    <a:lumMod val="50000"/>
                  </a:schemeClr>
                </a:solidFill>
              </a:defRPr>
            </a:lvl1pPr>
          </a:lstStyle>
          <a:p>
            <a:r>
              <a:rPr lang="en-US"/>
              <a:t>10-25_2026</a:t>
            </a:r>
            <a:endParaRPr lang="en-US" dirty="0"/>
          </a:p>
        </p:txBody>
      </p:sp>
      <p:sp>
        <p:nvSpPr>
          <p:cNvPr id="5" name="Footer Placeholder 4"/>
          <p:cNvSpPr>
            <a:spLocks noGrp="1"/>
          </p:cNvSpPr>
          <p:nvPr>
            <p:ph type="ftr" sz="quarter" idx="11"/>
          </p:nvPr>
        </p:nvSpPr>
        <p:spPr>
          <a:xfrm>
            <a:off x="2181465" y="6272785"/>
            <a:ext cx="6327648" cy="365125"/>
          </a:xfrm>
        </p:spPr>
        <p:txBody>
          <a:bodyPr/>
          <a:lstStyle>
            <a:lvl1pPr>
              <a:defRPr>
                <a:solidFill>
                  <a:schemeClr val="accent1">
                    <a:lumMod val="50000"/>
                  </a:schemeClr>
                </a:solidFill>
              </a:defRPr>
            </a:lvl1pPr>
          </a:lstStyle>
          <a:p>
            <a:r>
              <a:rPr lang="en-US"/>
              <a:t>The Ascending Order 3</a:t>
            </a:r>
            <a:endParaRPr lang="en-US" dirty="0"/>
          </a:p>
        </p:txBody>
      </p:sp>
      <p:grpSp>
        <p:nvGrpSpPr>
          <p:cNvPr id="8" name="Group 7"/>
          <p:cNvGrpSpPr>
            <a:grpSpLocks noChangeAspect="1"/>
          </p:cNvGrpSpPr>
          <p:nvPr/>
        </p:nvGrpSpPr>
        <p:grpSpPr>
          <a:xfrm>
            <a:off x="845149" y="2430623"/>
            <a:ext cx="12192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cstate="email">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60600" y="2508607"/>
            <a:ext cx="1188299" cy="720332"/>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41321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4400" y="2194560"/>
            <a:ext cx="48768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89624" y="2194560"/>
            <a:ext cx="48768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10-25_2026</a:t>
            </a:r>
            <a:endParaRPr lang="en-US" dirty="0"/>
          </a:p>
        </p:txBody>
      </p:sp>
      <p:sp>
        <p:nvSpPr>
          <p:cNvPr id="6" name="Footer Placeholder 5"/>
          <p:cNvSpPr>
            <a:spLocks noGrp="1"/>
          </p:cNvSpPr>
          <p:nvPr>
            <p:ph type="ftr" sz="quarter" idx="11"/>
          </p:nvPr>
        </p:nvSpPr>
        <p:spPr/>
        <p:txBody>
          <a:bodyPr/>
          <a:lstStyle/>
          <a:p>
            <a:r>
              <a:rPr lang="en-US"/>
              <a:t>The Ascending Order 3</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29698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914400" y="2048256"/>
            <a:ext cx="48768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2743200"/>
            <a:ext cx="48768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27724" y="2048256"/>
            <a:ext cx="48768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27724" y="2743200"/>
            <a:ext cx="48768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10-25_2026</a:t>
            </a:r>
            <a:endParaRPr lang="en-US" dirty="0"/>
          </a:p>
        </p:txBody>
      </p:sp>
      <p:sp>
        <p:nvSpPr>
          <p:cNvPr id="8" name="Footer Placeholder 7"/>
          <p:cNvSpPr>
            <a:spLocks noGrp="1"/>
          </p:cNvSpPr>
          <p:nvPr>
            <p:ph type="ftr" sz="quarter" idx="11"/>
          </p:nvPr>
        </p:nvSpPr>
        <p:spPr/>
        <p:txBody>
          <a:bodyPr/>
          <a:lstStyle/>
          <a:p>
            <a:r>
              <a:rPr lang="en-US"/>
              <a:t>The Ascending Order 3</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60074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r>
              <a:rPr lang="en-US"/>
              <a:t>10-25_2026</a:t>
            </a:r>
            <a:endParaRPr lang="en-US" dirty="0"/>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r>
              <a:rPr lang="en-US"/>
              <a:t>The Ascending Order 3</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24587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10-25_2026</a:t>
            </a:r>
            <a:endParaRPr lang="en-US" dirty="0"/>
          </a:p>
        </p:txBody>
      </p:sp>
      <p:sp>
        <p:nvSpPr>
          <p:cNvPr id="3" name="Footer Placeholder 2"/>
          <p:cNvSpPr>
            <a:spLocks noGrp="1"/>
          </p:cNvSpPr>
          <p:nvPr>
            <p:ph type="ftr" sz="quarter" idx="11"/>
          </p:nvPr>
        </p:nvSpPr>
        <p:spPr/>
        <p:txBody>
          <a:bodyPr/>
          <a:lstStyle/>
          <a:p>
            <a:r>
              <a:rPr lang="en-US"/>
              <a:t>The Ascending Order 3</a:t>
            </a: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2538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1" y="2"/>
            <a:ext cx="3888259" cy="6857999"/>
          </a:xfrm>
          <a:prstGeom prst="rect">
            <a:avLst/>
          </a:prstGeom>
          <a:blipFill dpi="0" rotWithShape="1">
            <a:blip r:embed="rId2" cstate="email">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11363552" y="6255258"/>
            <a:ext cx="524256"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cstate="email">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r>
              <a:rPr lang="en-US"/>
              <a:t>10-25_2026</a:t>
            </a:r>
            <a:endParaRPr lang="en-US" dirty="0"/>
          </a:p>
        </p:txBody>
      </p:sp>
      <p:sp>
        <p:nvSpPr>
          <p:cNvPr id="10" name="Footer Placeholder 9"/>
          <p:cNvSpPr>
            <a:spLocks noGrp="1"/>
          </p:cNvSpPr>
          <p:nvPr>
            <p:ph type="ftr" sz="quarter" idx="11"/>
          </p:nvPr>
        </p:nvSpPr>
        <p:spPr/>
        <p:txBody>
          <a:bodyPr/>
          <a:lstStyle/>
          <a:p>
            <a:r>
              <a:rPr lang="en-US"/>
              <a:t>The Ascending Order 3</a:t>
            </a:r>
            <a:endParaRPr lang="en-US" dirty="0"/>
          </a:p>
        </p:txBody>
      </p:sp>
      <p:sp>
        <p:nvSpPr>
          <p:cNvPr id="11" name="Slide Number Placeholder 10"/>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600530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1" y="2"/>
            <a:ext cx="3888259" cy="6857999"/>
          </a:xfrm>
          <a:prstGeom prst="rect">
            <a:avLst/>
          </a:prstGeom>
          <a:blipFill dpi="0" rotWithShape="1">
            <a:blip r:embed="rId2" cstate="email">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11363552" y="6255258"/>
            <a:ext cx="524256"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cstate="email">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r>
              <a:rPr lang="en-US"/>
              <a:t>10-25_2026</a:t>
            </a:r>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85565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10-25_2026</a:t>
            </a:r>
            <a:endParaRPr lang="en-US" dirty="0"/>
          </a:p>
        </p:txBody>
      </p:sp>
      <p:sp>
        <p:nvSpPr>
          <p:cNvPr id="8" name="Footer Placeholder 7"/>
          <p:cNvSpPr>
            <a:spLocks noGrp="1"/>
          </p:cNvSpPr>
          <p:nvPr>
            <p:ph type="ftr" sz="quarter" idx="11"/>
          </p:nvPr>
        </p:nvSpPr>
        <p:spPr/>
        <p:txBody>
          <a:bodyPr/>
          <a:lstStyle/>
          <a:p>
            <a:r>
              <a:rPr lang="en-US"/>
              <a:t>The Ascending Order 3</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22890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533400"/>
            <a:ext cx="2552700"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66801"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10-25_2026</a:t>
            </a:r>
            <a:endParaRPr lang="en-US" dirty="0"/>
          </a:p>
        </p:txBody>
      </p:sp>
      <p:sp>
        <p:nvSpPr>
          <p:cNvPr id="8" name="Footer Placeholder 7"/>
          <p:cNvSpPr>
            <a:spLocks noGrp="1"/>
          </p:cNvSpPr>
          <p:nvPr>
            <p:ph type="ftr" sz="quarter" idx="11"/>
          </p:nvPr>
        </p:nvSpPr>
        <p:spPr/>
        <p:txBody>
          <a:bodyPr/>
          <a:lstStyle/>
          <a:p>
            <a:r>
              <a:rPr lang="en-US"/>
              <a:t>The Ascending Order 3</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835706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EFAULT">
  <p:cSld name="DEFAULT">
    <p:spTree>
      <p:nvGrpSpPr>
        <p:cNvPr id="1" name="Shape 10"/>
        <p:cNvGrpSpPr/>
        <p:nvPr/>
      </p:nvGrpSpPr>
      <p:grpSpPr>
        <a:xfrm>
          <a:off x="0" y="0"/>
          <a:ext cx="0" cy="0"/>
          <a:chOff x="0" y="0"/>
          <a:chExt cx="0" cy="0"/>
        </a:xfrm>
      </p:grpSpPr>
    </p:spTree>
    <p:extLst>
      <p:ext uri="{BB962C8B-B14F-4D97-AF65-F5344CB8AC3E}">
        <p14:creationId xmlns:p14="http://schemas.microsoft.com/office/powerpoint/2010/main" val="1247291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p:cNvGrpSpPr/>
          <p:nvPr/>
        </p:nvGrpSpPr>
        <p:grpSpPr>
          <a:xfrm>
            <a:off x="11363552" y="6255258"/>
            <a:ext cx="524256"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4" cstate="email">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 uri="{28A0092B-C50C-407E-A947-70E740481C1C}">
                    <a14:useLocalDpi xmlns:a14="http://schemas.microsoft.com/office/drawing/2010/main"/>
                  </a:ext>
                </a:extLst>
              </a:blip>
              <a:srcRect/>
              <a:tile tx="50800" ty="0" sx="85000" sy="85000" flip="none" algn="tl"/>
            </a:blipFill>
            <a:ln w="25400" cap="flat" cmpd="sng" algn="ctr">
              <a:noFill/>
              <a:prstDash val="solid"/>
            </a:ln>
            <a:effectLst/>
          </p:spPr>
          <p:txBody>
            <a:bodyPr/>
            <a:lstStyle/>
            <a:p>
              <a:endParaRPr lang="en-US" sz="1800" dirty="0">
                <a:latin typeface="Candara" panose="020E0502030303020204" pitchFamily="34" charset="0"/>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a:lstStyle/>
            <a:p>
              <a:endParaRPr lang="en-US" sz="1800" dirty="0">
                <a:latin typeface="Candara" panose="020E0502030303020204" pitchFamily="34" charset="0"/>
              </a:endParaRPr>
            </a:p>
          </p:txBody>
        </p:sp>
      </p:grpSp>
      <p:sp>
        <p:nvSpPr>
          <p:cNvPr id="2" name="Title Placeholder 1"/>
          <p:cNvSpPr>
            <a:spLocks noGrp="1"/>
          </p:cNvSpPr>
          <p:nvPr>
            <p:ph type="title"/>
          </p:nvPr>
        </p:nvSpPr>
        <p:spPr>
          <a:xfrm>
            <a:off x="914400" y="484632"/>
            <a:ext cx="10363200" cy="160934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914400" y="2121408"/>
            <a:ext cx="10363200" cy="405079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989824" y="6272786"/>
            <a:ext cx="3273552" cy="365125"/>
          </a:xfrm>
          <a:prstGeom prst="rect">
            <a:avLst/>
          </a:prstGeom>
        </p:spPr>
        <p:txBody>
          <a:bodyPr vert="horz" lIns="91440" tIns="45720" rIns="91440" bIns="45720" rtlCol="0" anchor="ctr"/>
          <a:lstStyle>
            <a:lvl1pPr algn="r">
              <a:defRPr sz="1000">
                <a:solidFill>
                  <a:schemeClr val="accent1">
                    <a:lumMod val="50000"/>
                  </a:schemeClr>
                </a:solidFill>
                <a:latin typeface="Candara" panose="020E0502030303020204" pitchFamily="34" charset="0"/>
              </a:defRPr>
            </a:lvl1pPr>
          </a:lstStyle>
          <a:p>
            <a:r>
              <a:rPr lang="en-US"/>
              <a:t>10-25_2026</a:t>
            </a:r>
            <a:endParaRPr lang="en-US" dirty="0"/>
          </a:p>
        </p:txBody>
      </p:sp>
      <p:sp>
        <p:nvSpPr>
          <p:cNvPr id="5" name="Footer Placeholder 4"/>
          <p:cNvSpPr>
            <a:spLocks noGrp="1"/>
          </p:cNvSpPr>
          <p:nvPr>
            <p:ph type="ftr" sz="quarter" idx="3"/>
          </p:nvPr>
        </p:nvSpPr>
        <p:spPr>
          <a:xfrm>
            <a:off x="914400" y="6272786"/>
            <a:ext cx="6327648" cy="365125"/>
          </a:xfrm>
          <a:prstGeom prst="rect">
            <a:avLst/>
          </a:prstGeom>
        </p:spPr>
        <p:txBody>
          <a:bodyPr vert="horz" lIns="91440" tIns="45720" rIns="91440" bIns="45720" rtlCol="0" anchor="ctr"/>
          <a:lstStyle>
            <a:lvl1pPr algn="l">
              <a:defRPr sz="1000">
                <a:solidFill>
                  <a:schemeClr val="accent1">
                    <a:lumMod val="50000"/>
                  </a:schemeClr>
                </a:solidFill>
                <a:latin typeface="Candara" panose="020E0502030303020204" pitchFamily="34" charset="0"/>
              </a:defRPr>
            </a:lvl1pPr>
          </a:lstStyle>
          <a:p>
            <a:r>
              <a:rPr lang="en-US"/>
              <a:t>The Ascending Order 3</a:t>
            </a:r>
            <a:endParaRPr lang="en-US" dirty="0"/>
          </a:p>
        </p:txBody>
      </p:sp>
      <p:sp>
        <p:nvSpPr>
          <p:cNvPr id="6" name="Slide Number Placeholder 5"/>
          <p:cNvSpPr>
            <a:spLocks noGrp="1"/>
          </p:cNvSpPr>
          <p:nvPr>
            <p:ph type="sldNum" sz="quarter" idx="4"/>
          </p:nvPr>
        </p:nvSpPr>
        <p:spPr>
          <a:xfrm>
            <a:off x="11311128" y="6272786"/>
            <a:ext cx="640080" cy="365125"/>
          </a:xfrm>
          <a:prstGeom prst="rect">
            <a:avLst/>
          </a:prstGeom>
        </p:spPr>
        <p:txBody>
          <a:bodyPr vert="horz" lIns="91440" tIns="45720" rIns="91440" bIns="45720" rtlCol="0" anchor="ctr"/>
          <a:lstStyle>
            <a:lvl1pPr algn="ctr">
              <a:defRPr sz="1100" b="1" spc="-70" baseline="0">
                <a:solidFill>
                  <a:srgbClr val="FFFFFF"/>
                </a:solidFill>
                <a:latin typeface="Candara" panose="020E0502030303020204" pitchFamily="34" charset="0"/>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51448201"/>
      </p:ext>
    </p:extLst>
  </p:cSld>
  <p:clrMap bg1="dk1" tx1="lt1" bg2="dk2" tx2="lt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 id="2147483864" r:id="rId12"/>
  </p:sldLayoutIdLst>
  <p:hf hdr="0"/>
  <p:txStyles>
    <p:titleStyle>
      <a:lvl1pPr algn="l" defTabSz="914400" rtl="0" eaLnBrk="1" latinLnBrk="0" hangingPunct="1">
        <a:lnSpc>
          <a:spcPct val="90000"/>
        </a:lnSpc>
        <a:spcBef>
          <a:spcPct val="0"/>
        </a:spcBef>
        <a:buNone/>
        <a:defRPr sz="4200" b="0" kern="1200" cap="all" baseline="0">
          <a:blipFill>
            <a:blip r:embed="rId16">
              <a:extLst>
                <a:ext uri="{28A0092B-C50C-407E-A947-70E740481C1C}">
                  <a14:useLocalDpi xmlns:a14="http://schemas.microsoft.com/office/drawing/2010/main" val="0"/>
                </a:ext>
              </a:extLst>
            </a:blip>
            <a:tile tx="6350" ty="-127000" sx="65000" sy="64000" flip="none" algn="tl"/>
          </a:blipFill>
          <a:latin typeface="Candara" panose="020E0502030303020204" pitchFamily="34" charset="0"/>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Candara" panose="020E0502030303020204" pitchFamily="34" charset="0"/>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Candara" panose="020E0502030303020204" pitchFamily="34" charset="0"/>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Candara" panose="020E0502030303020204" pitchFamily="34" charset="0"/>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Candara" panose="020E0502030303020204" pitchFamily="34" charset="0"/>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Candara" panose="020E0502030303020204" pitchFamily="34" charset="0"/>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0.jpeg"/><Relationship Id="rId5" Type="http://schemas.microsoft.com/office/2007/relationships/hdphoto" Target="../media/hdphoto4.wdp"/><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microsoft.com/office/2007/relationships/hdphoto" Target="../media/hdphoto3.wdp"/><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8.jpeg"/><Relationship Id="rId4" Type="http://schemas.microsoft.com/office/2007/relationships/hdphoto" Target="../media/hdphoto4.wdp"/></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7" Type="http://schemas.microsoft.com/office/2007/relationships/hdphoto" Target="../media/hdphoto3.wdp"/><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29.jpeg"/><Relationship Id="rId4" Type="http://schemas.microsoft.com/office/2007/relationships/hdphoto" Target="../media/hdphoto4.wdp"/></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5C28659E-412C-4600-B45E-BAE370BC2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Ascending path toward a sunlit landscape" descr="image-be436f5e09944059b1dae5f8922e5e3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11"/>
            <a:ext cx="12191980" cy="6857989"/>
          </a:xfrm>
          <a:prstGeom prst="rect">
            <a:avLst/>
          </a:prstGeom>
        </p:spPr>
      </p:pic>
      <p:sp>
        <p:nvSpPr>
          <p:cNvPr id="45" name="Rectangle 44">
            <a:extLst>
              <a:ext uri="{FF2B5EF4-FFF2-40B4-BE49-F238E27FC236}">
                <a16:creationId xmlns:a16="http://schemas.microsoft.com/office/drawing/2014/main" id="{55BE2824-A619-43D4-8CEE-814E76EACE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blipFill dpi="0" rotWithShape="1">
            <a:blip r:embed="rId4">
              <a:alphaModFix amt="17000"/>
              <a:duotone>
                <a:schemeClr val="accent1">
                  <a:shade val="45000"/>
                  <a:satMod val="135000"/>
                </a:schemeClr>
                <a:prstClr val="white"/>
              </a:duotone>
              <a:extLst>
                <a:ext uri="{BEBA8EAE-BF5A-486C-A8C5-ECC9F3942E4B}">
                  <a14:imgProps xmlns:a14="http://schemas.microsoft.com/office/drawing/2010/main">
                    <a14:imgLayer r:embed="rId5">
                      <a14:imgEffect>
                        <a14:sharpenSoften amount="25000"/>
                      </a14:imgEffect>
                      <a14:imgEffect>
                        <a14:brightnessContrast bright="20000" contrast="20000"/>
                      </a14:imgEffect>
                    </a14:imgLayer>
                  </a14:imgProps>
                </a:ext>
                <a:ext uri="{28A0092B-C50C-407E-A947-70E740481C1C}">
                  <a14:useLocalDpi xmlns:a14="http://schemas.microsoft.com/office/drawing/2010/main"/>
                </a:ext>
              </a:extLst>
            </a:blip>
            <a:srcRect/>
            <a:tile tx="0" ty="-254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7F757314-8028-429F-A691-15514DF11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2531684"/>
            <a:ext cx="10222992" cy="80683"/>
          </a:xfrm>
          <a:prstGeom prst="rect">
            <a:avLst/>
          </a:prstGeom>
          <a:blipFill dpi="0" rotWithShape="1">
            <a:blip r:embed="rId6">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CFB0F09-9A6D-4393-94DE-D19BB32FF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2669517"/>
            <a:ext cx="10222992" cy="2743200"/>
          </a:xfrm>
          <a:prstGeom prst="rect">
            <a:avLst/>
          </a:prstGeom>
          <a:blipFill dpi="0" rotWithShape="1">
            <a:blip r:embed="rId6">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C1A8FF86-3729-44D9-9029-E0816A7E24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484434"/>
            <a:ext cx="10222992" cy="80683"/>
          </a:xfrm>
          <a:prstGeom prst="rect">
            <a:avLst/>
          </a:prstGeom>
          <a:blipFill dpi="0" rotWithShape="1">
            <a:blip r:embed="rId6">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A924F705-30C0-4ED8-9364-62609FAD44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5253661"/>
            <a:ext cx="1080904" cy="1080902"/>
            <a:chOff x="9685338" y="4460675"/>
            <a:chExt cx="1080904" cy="1080902"/>
          </a:xfrm>
        </p:grpSpPr>
        <p:sp>
          <p:nvSpPr>
            <p:cNvPr id="34" name="Oval 33">
              <a:extLst>
                <a:ext uri="{FF2B5EF4-FFF2-40B4-BE49-F238E27FC236}">
                  <a16:creationId xmlns:a16="http://schemas.microsoft.com/office/drawing/2014/main" id="{2011EC6B-5921-4E83-802A-C8EDBFF944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7">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5" name="Oval 34">
              <a:extLst>
                <a:ext uri="{FF2B5EF4-FFF2-40B4-BE49-F238E27FC236}">
                  <a16:creationId xmlns:a16="http://schemas.microsoft.com/office/drawing/2014/main" id="{A6591F3A-6CC6-475E-B681-19B2E17DCC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5" name="Title 4">
            <a:extLst>
              <a:ext uri="{FF2B5EF4-FFF2-40B4-BE49-F238E27FC236}">
                <a16:creationId xmlns:a16="http://schemas.microsoft.com/office/drawing/2014/main" id="{7973E3C9-C134-8C52-F3FD-5231FCD39D2B}"/>
              </a:ext>
            </a:extLst>
          </p:cNvPr>
          <p:cNvSpPr>
            <a:spLocks noGrp="1"/>
          </p:cNvSpPr>
          <p:nvPr>
            <p:ph type="ctrTitle"/>
          </p:nvPr>
        </p:nvSpPr>
        <p:spPr>
          <a:xfrm>
            <a:off x="1051560" y="2612367"/>
            <a:ext cx="9966960" cy="3017156"/>
          </a:xfrm>
        </p:spPr>
        <p:txBody>
          <a:bodyPr>
            <a:normAutofit/>
          </a:bodyPr>
          <a:lstStyle/>
          <a:p>
            <a:r>
              <a:rPr lang="en-US" dirty="0"/>
              <a:t>The ascending order of our journey 3</a:t>
            </a:r>
          </a:p>
        </p:txBody>
      </p:sp>
      <p:sp>
        <p:nvSpPr>
          <p:cNvPr id="6" name="Subtitle 5">
            <a:extLst>
              <a:ext uri="{FF2B5EF4-FFF2-40B4-BE49-F238E27FC236}">
                <a16:creationId xmlns:a16="http://schemas.microsoft.com/office/drawing/2014/main" id="{0969215B-E4F0-1A4B-AA4A-D1CCF4E2750C}"/>
              </a:ext>
            </a:extLst>
          </p:cNvPr>
          <p:cNvSpPr>
            <a:spLocks noGrp="1"/>
          </p:cNvSpPr>
          <p:nvPr>
            <p:ph type="subTitle" idx="1"/>
          </p:nvPr>
        </p:nvSpPr>
        <p:spPr>
          <a:xfrm>
            <a:off x="920834" y="5565117"/>
            <a:ext cx="8711166" cy="1080902"/>
          </a:xfrm>
          <a:solidFill>
            <a:schemeClr val="bg2">
              <a:lumMod val="75000"/>
              <a:alpha val="67000"/>
            </a:schemeClr>
          </a:solidFill>
          <a:ln>
            <a:noFill/>
          </a:ln>
        </p:spPr>
        <p:txBody>
          <a:bodyPr>
            <a:normAutofit fontScale="92500" lnSpcReduction="10000"/>
          </a:bodyPr>
          <a:lstStyle/>
          <a:p>
            <a:r>
              <a:rPr lang="en-US" sz="2400" b="1" dirty="0"/>
              <a:t>MATTHEW 24:32-35 (34)  </a:t>
            </a:r>
          </a:p>
          <a:p>
            <a:r>
              <a:rPr lang="en-US" sz="2400" b="1" dirty="0"/>
              <a:t>Verily I say unto you, This generation shall not pass, till all these things be fulfilled. </a:t>
            </a:r>
            <a:endParaRPr lang="en-US" sz="2400" i="1" dirty="0"/>
          </a:p>
        </p:txBody>
      </p:sp>
    </p:spTree>
    <p:extLst>
      <p:ext uri="{BB962C8B-B14F-4D97-AF65-F5344CB8AC3E}">
        <p14:creationId xmlns:p14="http://schemas.microsoft.com/office/powerpoint/2010/main" val="3891986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E3CC6-E9D7-652D-D406-46A0954647F9}"/>
              </a:ext>
            </a:extLst>
          </p:cNvPr>
          <p:cNvSpPr>
            <a:spLocks noGrp="1"/>
          </p:cNvSpPr>
          <p:nvPr>
            <p:ph type="title"/>
          </p:nvPr>
        </p:nvSpPr>
        <p:spPr>
          <a:xfrm>
            <a:off x="181111" y="-304572"/>
            <a:ext cx="10933651" cy="1873887"/>
          </a:xfrm>
        </p:spPr>
        <p:txBody>
          <a:bodyPr/>
          <a:lstStyle/>
          <a:p>
            <a:r>
              <a:rPr lang="en-US" dirty="0">
                <a:solidFill>
                  <a:srgbClr val="00B0F0"/>
                </a:solidFill>
              </a:rPr>
              <a:t>Birthdays &amp; Anniversaries &amp; Events</a:t>
            </a:r>
          </a:p>
        </p:txBody>
      </p:sp>
      <p:sp>
        <p:nvSpPr>
          <p:cNvPr id="3" name="Content Placeholder 2">
            <a:extLst>
              <a:ext uri="{FF2B5EF4-FFF2-40B4-BE49-F238E27FC236}">
                <a16:creationId xmlns:a16="http://schemas.microsoft.com/office/drawing/2014/main" id="{FC42EBA7-FE7B-BA8B-9698-EB2927EE257A}"/>
              </a:ext>
            </a:extLst>
          </p:cNvPr>
          <p:cNvSpPr>
            <a:spLocks noGrp="1"/>
          </p:cNvSpPr>
          <p:nvPr>
            <p:ph idx="1"/>
          </p:nvPr>
        </p:nvSpPr>
        <p:spPr>
          <a:xfrm>
            <a:off x="620038" y="1014607"/>
            <a:ext cx="10657562" cy="5623303"/>
          </a:xfrm>
        </p:spPr>
        <p:txBody>
          <a:bodyPr>
            <a:normAutofit/>
          </a:bodyPr>
          <a:lstStyle/>
          <a:p>
            <a:endParaRPr lang="en-US" sz="1200" dirty="0"/>
          </a:p>
          <a:p>
            <a:r>
              <a:rPr lang="en-US" sz="4000" dirty="0"/>
              <a:t>Oct. 28</a:t>
            </a:r>
            <a:r>
              <a:rPr lang="en-US" sz="4000" baseline="30000" dirty="0"/>
              <a:t>th</a:t>
            </a:r>
            <a:r>
              <a:rPr lang="en-US" sz="4000" dirty="0"/>
              <a:t> Matt &amp; Melody Cross</a:t>
            </a:r>
          </a:p>
          <a:p>
            <a:pPr lvl="3"/>
            <a:r>
              <a:rPr lang="en-US" sz="3600" dirty="0"/>
              <a:t>Suzanne Doucette</a:t>
            </a:r>
          </a:p>
          <a:p>
            <a:r>
              <a:rPr lang="en-US" sz="4000" dirty="0"/>
              <a:t>Oct. 29</a:t>
            </a:r>
            <a:r>
              <a:rPr lang="en-US" sz="4000" baseline="30000" dirty="0"/>
              <a:t>th</a:t>
            </a:r>
            <a:r>
              <a:rPr lang="en-US" sz="4000" dirty="0"/>
              <a:t> Titus Clayville</a:t>
            </a:r>
          </a:p>
          <a:p>
            <a:r>
              <a:rPr lang="en-US" sz="4000" dirty="0"/>
              <a:t>Oct. 30</a:t>
            </a:r>
            <a:r>
              <a:rPr lang="en-US" sz="4000" baseline="30000" dirty="0"/>
              <a:t>th</a:t>
            </a:r>
            <a:r>
              <a:rPr lang="en-US" sz="4000" dirty="0"/>
              <a:t> David Stevens</a:t>
            </a:r>
          </a:p>
          <a:p>
            <a:endParaRPr lang="en-US" sz="4000" dirty="0"/>
          </a:p>
          <a:p>
            <a:r>
              <a:rPr lang="en-US" sz="4000" dirty="0"/>
              <a:t>Nov. 1</a:t>
            </a:r>
            <a:r>
              <a:rPr lang="en-US" sz="4000" baseline="30000" dirty="0"/>
              <a:t>st</a:t>
            </a:r>
            <a:r>
              <a:rPr lang="en-US" sz="4000" dirty="0"/>
              <a:t> Communion Service</a:t>
            </a:r>
          </a:p>
          <a:p>
            <a:r>
              <a:rPr lang="en-US" sz="4000" dirty="0"/>
              <a:t>Dec. 19</a:t>
            </a:r>
            <a:r>
              <a:rPr lang="en-US" sz="4000" baseline="30000" dirty="0"/>
              <a:t>th</a:t>
            </a:r>
            <a:r>
              <a:rPr lang="en-US" sz="4000" dirty="0"/>
              <a:t> Annual Dinner </a:t>
            </a:r>
          </a:p>
        </p:txBody>
      </p:sp>
      <p:sp>
        <p:nvSpPr>
          <p:cNvPr id="4" name="Date Placeholder 3">
            <a:extLst>
              <a:ext uri="{FF2B5EF4-FFF2-40B4-BE49-F238E27FC236}">
                <a16:creationId xmlns:a16="http://schemas.microsoft.com/office/drawing/2014/main" id="{82A59F1E-2BFF-F410-2B7B-EFEDE7A83C8C}"/>
              </a:ext>
            </a:extLst>
          </p:cNvPr>
          <p:cNvSpPr>
            <a:spLocks noGrp="1"/>
          </p:cNvSpPr>
          <p:nvPr>
            <p:ph type="dt" sz="half" idx="10"/>
          </p:nvPr>
        </p:nvSpPr>
        <p:spPr/>
        <p:txBody>
          <a:bodyPr/>
          <a:lstStyle/>
          <a:p>
            <a:r>
              <a:rPr lang="en-US"/>
              <a:t>10-25_2026</a:t>
            </a:r>
            <a:endParaRPr lang="en-US" dirty="0"/>
          </a:p>
        </p:txBody>
      </p:sp>
      <p:sp>
        <p:nvSpPr>
          <p:cNvPr id="5" name="Footer Placeholder 4">
            <a:extLst>
              <a:ext uri="{FF2B5EF4-FFF2-40B4-BE49-F238E27FC236}">
                <a16:creationId xmlns:a16="http://schemas.microsoft.com/office/drawing/2014/main" id="{93DF76C5-632D-BD82-569E-C4C38072A335}"/>
              </a:ext>
            </a:extLst>
          </p:cNvPr>
          <p:cNvSpPr>
            <a:spLocks noGrp="1"/>
          </p:cNvSpPr>
          <p:nvPr>
            <p:ph type="ftr" sz="quarter" idx="11"/>
          </p:nvPr>
        </p:nvSpPr>
        <p:spPr/>
        <p:txBody>
          <a:bodyPr/>
          <a:lstStyle/>
          <a:p>
            <a:r>
              <a:rPr lang="en-US"/>
              <a:t>The Ascending Order 3</a:t>
            </a:r>
            <a:endParaRPr lang="en-US" dirty="0"/>
          </a:p>
        </p:txBody>
      </p:sp>
      <p:sp>
        <p:nvSpPr>
          <p:cNvPr id="6" name="Slide Number Placeholder 5">
            <a:extLst>
              <a:ext uri="{FF2B5EF4-FFF2-40B4-BE49-F238E27FC236}">
                <a16:creationId xmlns:a16="http://schemas.microsoft.com/office/drawing/2014/main" id="{9164CA52-D6D3-F0B8-3DA1-7E4A60040C30}"/>
              </a:ext>
            </a:extLst>
          </p:cNvPr>
          <p:cNvSpPr>
            <a:spLocks noGrp="1"/>
          </p:cNvSpPr>
          <p:nvPr>
            <p:ph type="sldNum" sz="quarter" idx="12"/>
          </p:nvPr>
        </p:nvSpPr>
        <p:spPr/>
        <p:txBody>
          <a:bodyPr/>
          <a:lstStyle/>
          <a:p>
            <a:fld id="{4FAB73BC-B049-4115-A692-8D63A059BFB8}" type="slidenum">
              <a:rPr lang="en-US" smtClean="0"/>
              <a:t>2</a:t>
            </a:fld>
            <a:endParaRPr lang="en-US" dirty="0"/>
          </a:p>
        </p:txBody>
      </p:sp>
      <p:pic>
        <p:nvPicPr>
          <p:cNvPr id="7" name="Generated celebration image" descr="AI-generated birthday cake, gifts and blue and gold balloons on a black background."/>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01975" y="1122898"/>
            <a:ext cx="3823401" cy="5735102"/>
          </a:xfrm>
          <a:prstGeom prst="rect">
            <a:avLst/>
          </a:prstGeom>
          <a:ln>
            <a:noFill/>
          </a:ln>
          <a:effectLst>
            <a:softEdge rad="112500"/>
          </a:effectLst>
        </p:spPr>
      </p:pic>
    </p:spTree>
    <p:extLst>
      <p:ext uri="{BB962C8B-B14F-4D97-AF65-F5344CB8AC3E}">
        <p14:creationId xmlns:p14="http://schemas.microsoft.com/office/powerpoint/2010/main" val="4056870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550AE69-AC86-4188-83E5-A856C4F1D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5" name="Rectangle 24">
            <a:extLst>
              <a:ext uri="{FF2B5EF4-FFF2-40B4-BE49-F238E27FC236}">
                <a16:creationId xmlns:a16="http://schemas.microsoft.com/office/drawing/2014/main" id="{EC4CA156-2C9D-4F0C-B229-88D8B5E1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7" name="Rectangle 26">
            <a:extLst>
              <a:ext uri="{FF2B5EF4-FFF2-40B4-BE49-F238E27FC236}">
                <a16:creationId xmlns:a16="http://schemas.microsoft.com/office/drawing/2014/main" id="{D7361ED3-EBE5-4EFC-8DA3-D0CE4BF2F4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29" name="Group 28">
            <a:extLst>
              <a:ext uri="{FF2B5EF4-FFF2-40B4-BE49-F238E27FC236}">
                <a16:creationId xmlns:a16="http://schemas.microsoft.com/office/drawing/2014/main" id="{85105087-7F16-4C94-837C-C45445116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30" name="Oval 29">
              <a:extLst>
                <a:ext uri="{FF2B5EF4-FFF2-40B4-BE49-F238E27FC236}">
                  <a16:creationId xmlns:a16="http://schemas.microsoft.com/office/drawing/2014/main" id="{4F2F3467-E50F-4A91-B27D-E324936A66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US"/>
            </a:p>
          </p:txBody>
        </p:sp>
        <p:sp>
          <p:nvSpPr>
            <p:cNvPr id="31" name="Oval 30">
              <a:extLst>
                <a:ext uri="{FF2B5EF4-FFF2-40B4-BE49-F238E27FC236}">
                  <a16:creationId xmlns:a16="http://schemas.microsoft.com/office/drawing/2014/main" id="{D678BE03-AC84-4940-A7FD-5B143FE2D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a:p>
          </p:txBody>
        </p:sp>
      </p:grpSp>
      <p:sp useBgFill="1">
        <p:nvSpPr>
          <p:cNvPr id="33" name="Rectangle 32">
            <a:extLst>
              <a:ext uri="{FF2B5EF4-FFF2-40B4-BE49-F238E27FC236}">
                <a16:creationId xmlns:a16="http://schemas.microsoft.com/office/drawing/2014/main" id="{19A1D830-E73C-47A9-A534-323CEEFF5B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8F69FBEC-4C47-4288-962D-3FC20C79F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79B5179-7369-E696-3E64-1116125F9CC6}"/>
              </a:ext>
            </a:extLst>
          </p:cNvPr>
          <p:cNvSpPr txBox="1"/>
          <p:nvPr/>
        </p:nvSpPr>
        <p:spPr>
          <a:xfrm>
            <a:off x="7265623" y="1384159"/>
            <a:ext cx="4759288" cy="3765666"/>
          </a:xfrm>
          <a:prstGeom prst="rect">
            <a:avLst/>
          </a:prstGeom>
        </p:spPr>
        <p:txBody>
          <a:bodyPr vert="horz" lIns="91440" tIns="45720" rIns="91440" bIns="45720" rtlCol="0" anchor="b">
            <a:normAutofit fontScale="92500" lnSpcReduction="10000"/>
          </a:bodyPr>
          <a:lstStyle/>
          <a:p>
            <a:pPr defTabSz="914400">
              <a:lnSpc>
                <a:spcPct val="80000"/>
              </a:lnSpc>
              <a:spcBef>
                <a:spcPct val="0"/>
              </a:spcBef>
              <a:spcAft>
                <a:spcPts val="600"/>
              </a:spcAft>
            </a:pPr>
            <a:r>
              <a:rPr lang="en-US" sz="7100" b="1" cap="all" spc="-150" dirty="0">
                <a:blipFill dpi="0" rotWithShape="1">
                  <a:blip r:embed="rId4"/>
                  <a:srcRect/>
                  <a:tile tx="6350" ty="-127000" sx="65000" sy="64000" flip="none" algn="tl"/>
                </a:blipFill>
                <a:latin typeface="+mj-lt"/>
                <a:ea typeface="+mj-ea"/>
                <a:cs typeface="+mj-cs"/>
              </a:rPr>
              <a:t>Fall Fellowship</a:t>
            </a:r>
          </a:p>
          <a:p>
            <a:pPr defTabSz="914400">
              <a:lnSpc>
                <a:spcPct val="80000"/>
              </a:lnSpc>
              <a:spcBef>
                <a:spcPct val="0"/>
              </a:spcBef>
              <a:spcAft>
                <a:spcPts val="600"/>
              </a:spcAft>
            </a:pPr>
            <a:endParaRPr lang="en-US" sz="5600" cap="all" dirty="0">
              <a:blipFill dpi="0" rotWithShape="1">
                <a:blip r:embed="rId4"/>
                <a:srcRect/>
                <a:tile tx="6350" ty="-127000" sx="65000" sy="64000" flip="none" algn="tl"/>
              </a:blipFill>
              <a:latin typeface="+mj-lt"/>
              <a:ea typeface="+mj-ea"/>
              <a:cs typeface="+mj-cs"/>
            </a:endParaRPr>
          </a:p>
          <a:p>
            <a:pPr defTabSz="914400">
              <a:lnSpc>
                <a:spcPct val="80000"/>
              </a:lnSpc>
              <a:spcBef>
                <a:spcPct val="0"/>
              </a:spcBef>
              <a:spcAft>
                <a:spcPts val="600"/>
              </a:spcAft>
            </a:pPr>
            <a:r>
              <a:rPr lang="en-US" sz="5600" cap="all" dirty="0">
                <a:blipFill dpi="0" rotWithShape="1">
                  <a:blip r:embed="rId4"/>
                  <a:srcRect/>
                  <a:tile tx="6350" ty="-127000" sx="65000" sy="64000" flip="none" algn="tl"/>
                </a:blipFill>
                <a:latin typeface="+mj-lt"/>
                <a:ea typeface="+mj-ea"/>
                <a:cs typeface="+mj-cs"/>
              </a:rPr>
              <a:t>OCTOBER 24TH 2026</a:t>
            </a:r>
          </a:p>
          <a:p>
            <a:pPr defTabSz="914400">
              <a:lnSpc>
                <a:spcPct val="80000"/>
              </a:lnSpc>
              <a:spcBef>
                <a:spcPct val="0"/>
              </a:spcBef>
              <a:spcAft>
                <a:spcPts val="600"/>
              </a:spcAft>
            </a:pPr>
            <a:endParaRPr lang="en-US" sz="5600" cap="all" dirty="0">
              <a:blipFill dpi="0" rotWithShape="1">
                <a:blip r:embed="rId4"/>
                <a:srcRect/>
                <a:tile tx="6350" ty="-127000" sx="65000" sy="64000" flip="none" algn="tl"/>
              </a:blipFill>
              <a:latin typeface="+mj-lt"/>
              <a:ea typeface="+mj-ea"/>
              <a:cs typeface="+mj-cs"/>
            </a:endParaRPr>
          </a:p>
        </p:txBody>
      </p:sp>
      <p:sp>
        <p:nvSpPr>
          <p:cNvPr id="3" name="Footer Placeholder 2">
            <a:extLst>
              <a:ext uri="{FF2B5EF4-FFF2-40B4-BE49-F238E27FC236}">
                <a16:creationId xmlns:a16="http://schemas.microsoft.com/office/drawing/2014/main" id="{28DCEBE1-5C2B-C714-8227-0686E7A730DF}"/>
              </a:ext>
            </a:extLst>
          </p:cNvPr>
          <p:cNvSpPr>
            <a:spLocks noGrp="1"/>
          </p:cNvSpPr>
          <p:nvPr>
            <p:ph type="ftr" sz="quarter" idx="11"/>
          </p:nvPr>
        </p:nvSpPr>
        <p:spPr>
          <a:xfrm>
            <a:off x="1088136" y="6272784"/>
            <a:ext cx="5577840" cy="365125"/>
          </a:xfrm>
        </p:spPr>
        <p:txBody>
          <a:bodyPr vert="horz" lIns="91440" tIns="45720" rIns="91440" bIns="45720" rtlCol="0" anchor="ctr">
            <a:normAutofit/>
          </a:bodyPr>
          <a:lstStyle/>
          <a:p>
            <a:pPr>
              <a:spcAft>
                <a:spcPts val="600"/>
              </a:spcAft>
            </a:pPr>
            <a:r>
              <a:rPr lang="en-US" sz="1100" kern="1200">
                <a:solidFill>
                  <a:srgbClr val="FFFFFF"/>
                </a:solidFill>
                <a:latin typeface="+mn-lt"/>
                <a:ea typeface="+mn-ea"/>
                <a:cs typeface="+mn-cs"/>
              </a:rPr>
              <a:t>The Ascending Order 3</a:t>
            </a:r>
          </a:p>
        </p:txBody>
      </p:sp>
      <p:pic>
        <p:nvPicPr>
          <p:cNvPr id="6" name="Picture 5">
            <a:extLst>
              <a:ext uri="{FF2B5EF4-FFF2-40B4-BE49-F238E27FC236}">
                <a16:creationId xmlns:a16="http://schemas.microsoft.com/office/drawing/2014/main" id="{200E7C1A-B8E9-C0A6-81B9-1F00588417E3}"/>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20" y="10"/>
            <a:ext cx="6901088" cy="6857990"/>
          </a:xfrm>
          <a:prstGeom prst="rect">
            <a:avLst/>
          </a:prstGeom>
        </p:spPr>
      </p:pic>
      <p:sp>
        <p:nvSpPr>
          <p:cNvPr id="2" name="Date Placeholder 1">
            <a:extLst>
              <a:ext uri="{FF2B5EF4-FFF2-40B4-BE49-F238E27FC236}">
                <a16:creationId xmlns:a16="http://schemas.microsoft.com/office/drawing/2014/main" id="{ACA27E58-57D9-6B01-27A1-C296AF389AC9}"/>
              </a:ext>
            </a:extLst>
          </p:cNvPr>
          <p:cNvSpPr>
            <a:spLocks noGrp="1"/>
          </p:cNvSpPr>
          <p:nvPr>
            <p:ph type="dt" sz="half" idx="10"/>
          </p:nvPr>
        </p:nvSpPr>
        <p:spPr>
          <a:xfrm>
            <a:off x="7964424" y="6272784"/>
            <a:ext cx="3273552" cy="365125"/>
          </a:xfrm>
        </p:spPr>
        <p:txBody>
          <a:bodyPr vert="horz" lIns="91440" tIns="45720" rIns="91440" bIns="45720" rtlCol="0" anchor="ctr">
            <a:normAutofit/>
          </a:bodyPr>
          <a:lstStyle/>
          <a:p>
            <a:pPr>
              <a:spcAft>
                <a:spcPts val="600"/>
              </a:spcAft>
            </a:pPr>
            <a:r>
              <a:rPr lang="en-US" sz="1100">
                <a:solidFill>
                  <a:schemeClr val="tx2"/>
                </a:solidFill>
                <a:latin typeface="+mn-lt"/>
              </a:rPr>
              <a:t>10-25_2026</a:t>
            </a:r>
          </a:p>
        </p:txBody>
      </p:sp>
      <p:grpSp>
        <p:nvGrpSpPr>
          <p:cNvPr id="37" name="Group 36">
            <a:extLst>
              <a:ext uri="{FF2B5EF4-FFF2-40B4-BE49-F238E27FC236}">
                <a16:creationId xmlns:a16="http://schemas.microsoft.com/office/drawing/2014/main" id="{54F6FC82-E588-4DA0-8096-0C3BD54F17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4" y="6229681"/>
            <a:ext cx="457200" cy="457200"/>
            <a:chOff x="11361456" y="6195813"/>
            <a:chExt cx="548640" cy="548640"/>
          </a:xfrm>
        </p:grpSpPr>
        <p:sp>
          <p:nvSpPr>
            <p:cNvPr id="38" name="Oval 37">
              <a:extLst>
                <a:ext uri="{FF2B5EF4-FFF2-40B4-BE49-F238E27FC236}">
                  <a16:creationId xmlns:a16="http://schemas.microsoft.com/office/drawing/2014/main" id="{E8898E90-044F-45FF-8B4D-CE0F6A630A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7">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9" name="Oval 38">
              <a:extLst>
                <a:ext uri="{FF2B5EF4-FFF2-40B4-BE49-F238E27FC236}">
                  <a16:creationId xmlns:a16="http://schemas.microsoft.com/office/drawing/2014/main" id="{923BF161-A852-4DA5-BB4C-2DFC336B77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4" name="Slide Number Placeholder 3">
            <a:extLst>
              <a:ext uri="{FF2B5EF4-FFF2-40B4-BE49-F238E27FC236}">
                <a16:creationId xmlns:a16="http://schemas.microsoft.com/office/drawing/2014/main" id="{F44CCAFE-0FE2-1629-A0AA-CE9EB0539A87}"/>
              </a:ext>
            </a:extLst>
          </p:cNvPr>
          <p:cNvSpPr>
            <a:spLocks noGrp="1"/>
          </p:cNvSpPr>
          <p:nvPr>
            <p:ph type="sldNum" sz="quarter" idx="12"/>
          </p:nvPr>
        </p:nvSpPr>
        <p:spPr>
          <a:xfrm>
            <a:off x="11366467" y="6135306"/>
            <a:ext cx="527714" cy="640080"/>
          </a:xfrm>
        </p:spPr>
        <p:txBody>
          <a:bodyPr vert="horz" lIns="91440" tIns="45720" rIns="91440" bIns="45720" rtlCol="0" anchor="ctr">
            <a:normAutofit/>
          </a:bodyPr>
          <a:lstStyle/>
          <a:p>
            <a:pPr>
              <a:spcAft>
                <a:spcPts val="600"/>
              </a:spcAft>
            </a:pPr>
            <a:fld id="{4FAB73BC-B049-4115-A692-8D63A059BFB8}" type="slidenum">
              <a:rPr lang="en-US" sz="1400">
                <a:latin typeface="+mj-lt"/>
              </a:rPr>
              <a:pPr>
                <a:spcAft>
                  <a:spcPts val="600"/>
                </a:spcAft>
              </a:pPr>
              <a:t>3</a:t>
            </a:fld>
            <a:endParaRPr lang="en-US" sz="1400">
              <a:latin typeface="+mj-lt"/>
            </a:endParaRPr>
          </a:p>
        </p:txBody>
      </p:sp>
    </p:spTree>
    <p:extLst>
      <p:ext uri="{BB962C8B-B14F-4D97-AF65-F5344CB8AC3E}">
        <p14:creationId xmlns:p14="http://schemas.microsoft.com/office/powerpoint/2010/main" val="3283212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37DD5FF-25DE-48A7-970B-DFA4A2C3F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79D8625-268D-4585-A435-24EDB4A17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7E80DA97-6AD0-404A-8AF9-8BB1434720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0" cy="5897880"/>
          </a:xfrm>
          <a:prstGeom prst="rect">
            <a:avLst/>
          </a:prstGeom>
          <a:solidFill>
            <a:srgbClr val="FFFFFF"/>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young child stands on a grassy lawn holding an orange pumpkin.&#10;&#10;AI-generated content may be incorrect.">
            <a:extLst>
              <a:ext uri="{FF2B5EF4-FFF2-40B4-BE49-F238E27FC236}">
                <a16:creationId xmlns:a16="http://schemas.microsoft.com/office/drawing/2014/main" id="{E7D06274-6272-497A-8F91-3B8E74302532}"/>
              </a:ext>
            </a:extLst>
          </p:cNvPr>
          <p:cNvPicPr>
            <a:picLocks noChangeAspect="1"/>
          </p:cNvPicPr>
          <p:nvPr/>
        </p:nvPicPr>
        <p:blipFill>
          <a:blip r:embed="rId4">
            <a:extLst>
              <a:ext uri="{28A0092B-C50C-407E-A947-70E740481C1C}">
                <a14:useLocalDpi xmlns:a14="http://schemas.microsoft.com/office/drawing/2010/main"/>
              </a:ext>
            </a:extLst>
          </a:blip>
          <a:srcRect b="-2"/>
          <a:stretch>
            <a:fillRect/>
          </a:stretch>
        </p:blipFill>
        <p:spPr>
          <a:xfrm>
            <a:off x="643467" y="643467"/>
            <a:ext cx="5130797" cy="5571066"/>
          </a:xfrm>
          <a:prstGeom prst="rect">
            <a:avLst/>
          </a:prstGeom>
        </p:spPr>
      </p:pic>
      <p:sp>
        <p:nvSpPr>
          <p:cNvPr id="3" name="Footer Placeholder 2">
            <a:extLst>
              <a:ext uri="{FF2B5EF4-FFF2-40B4-BE49-F238E27FC236}">
                <a16:creationId xmlns:a16="http://schemas.microsoft.com/office/drawing/2014/main" id="{C1A05745-D091-6316-DBA1-B16F154C062F}"/>
              </a:ext>
            </a:extLst>
          </p:cNvPr>
          <p:cNvSpPr>
            <a:spLocks noGrp="1"/>
          </p:cNvSpPr>
          <p:nvPr>
            <p:ph type="ftr" sz="quarter" idx="11"/>
          </p:nvPr>
        </p:nvSpPr>
        <p:spPr>
          <a:xfrm>
            <a:off x="643467" y="6368646"/>
            <a:ext cx="6772317" cy="365125"/>
          </a:xfrm>
        </p:spPr>
        <p:txBody>
          <a:bodyPr>
            <a:normAutofit/>
          </a:bodyPr>
          <a:lstStyle/>
          <a:p>
            <a:pPr>
              <a:spcAft>
                <a:spcPts val="600"/>
              </a:spcAft>
            </a:pPr>
            <a:r>
              <a:rPr lang="en-US"/>
              <a:t>The Ascending Order 3</a:t>
            </a:r>
          </a:p>
        </p:txBody>
      </p:sp>
      <p:sp>
        <p:nvSpPr>
          <p:cNvPr id="2" name="Date Placeholder 1">
            <a:extLst>
              <a:ext uri="{FF2B5EF4-FFF2-40B4-BE49-F238E27FC236}">
                <a16:creationId xmlns:a16="http://schemas.microsoft.com/office/drawing/2014/main" id="{7418E4D7-2638-98FA-C76A-9123649973DC}"/>
              </a:ext>
            </a:extLst>
          </p:cNvPr>
          <p:cNvSpPr>
            <a:spLocks noGrp="1"/>
          </p:cNvSpPr>
          <p:nvPr>
            <p:ph type="dt" sz="half" idx="10"/>
          </p:nvPr>
        </p:nvSpPr>
        <p:spPr>
          <a:xfrm>
            <a:off x="7964424" y="6368646"/>
            <a:ext cx="3273552" cy="365125"/>
          </a:xfrm>
        </p:spPr>
        <p:txBody>
          <a:bodyPr>
            <a:normAutofit/>
          </a:bodyPr>
          <a:lstStyle/>
          <a:p>
            <a:pPr>
              <a:spcAft>
                <a:spcPts val="600"/>
              </a:spcAft>
            </a:pPr>
            <a:r>
              <a:rPr lang="en-US"/>
              <a:t>10-25_2026</a:t>
            </a:r>
          </a:p>
        </p:txBody>
      </p:sp>
      <p:sp>
        <p:nvSpPr>
          <p:cNvPr id="4" name="Slide Number Placeholder 3">
            <a:extLst>
              <a:ext uri="{FF2B5EF4-FFF2-40B4-BE49-F238E27FC236}">
                <a16:creationId xmlns:a16="http://schemas.microsoft.com/office/drawing/2014/main" id="{618B5500-1471-0112-6190-382B63506363}"/>
              </a:ext>
            </a:extLst>
          </p:cNvPr>
          <p:cNvSpPr>
            <a:spLocks noGrp="1"/>
          </p:cNvSpPr>
          <p:nvPr>
            <p:ph type="sldNum" sz="quarter" idx="12"/>
          </p:nvPr>
        </p:nvSpPr>
        <p:spPr>
          <a:xfrm>
            <a:off x="11311128" y="6368646"/>
            <a:ext cx="640080" cy="365125"/>
          </a:xfrm>
        </p:spPr>
        <p:txBody>
          <a:bodyPr>
            <a:normAutofit/>
          </a:bodyPr>
          <a:lstStyle/>
          <a:p>
            <a:pPr>
              <a:spcAft>
                <a:spcPts val="600"/>
              </a:spcAft>
            </a:pPr>
            <a:fld id="{4FAB73BC-B049-4115-A692-8D63A059BFB8}" type="slidenum">
              <a:rPr lang="en-US">
                <a:solidFill>
                  <a:schemeClr val="tx2"/>
                </a:solidFill>
              </a:rPr>
              <a:pPr>
                <a:spcAft>
                  <a:spcPts val="600"/>
                </a:spcAft>
              </a:pPr>
              <a:t>4</a:t>
            </a:fld>
            <a:endParaRPr lang="en-US">
              <a:solidFill>
                <a:schemeClr val="tx2"/>
              </a:solidFill>
            </a:endParaRPr>
          </a:p>
        </p:txBody>
      </p:sp>
      <p:sp>
        <p:nvSpPr>
          <p:cNvPr id="18" name="Rectangle 17">
            <a:extLst>
              <a:ext uri="{FF2B5EF4-FFF2-40B4-BE49-F238E27FC236}">
                <a16:creationId xmlns:a16="http://schemas.microsoft.com/office/drawing/2014/main" id="{D3F6123B-68BF-4AA8-8973-B89BEB949C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5" y="480060"/>
            <a:ext cx="5458120" cy="5897880"/>
          </a:xfrm>
          <a:prstGeom prst="rect">
            <a:avLst/>
          </a:prstGeom>
          <a:solidFill>
            <a:srgbClr val="FFFFFF"/>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woman in a long, flowing dress and boots is walking on a grassy field, with a crowd of people watching and a background of parked cars and trees.&#10;&#10;AI-generated content may be incorrect.">
            <a:extLst>
              <a:ext uri="{FF2B5EF4-FFF2-40B4-BE49-F238E27FC236}">
                <a16:creationId xmlns:a16="http://schemas.microsoft.com/office/drawing/2014/main" id="{3483ABF5-3EB2-BE74-D7E4-1095B16CB89A}"/>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6423320" y="643467"/>
            <a:ext cx="5130797" cy="5571066"/>
          </a:xfrm>
          <a:prstGeom prst="rect">
            <a:avLst/>
          </a:prstGeom>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4086992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037DD5FF-25DE-48A7-970B-DFA4A2C3F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79D8625-268D-4585-A435-24EDB4A17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6" name="Rectangle 25">
            <a:extLst>
              <a:ext uri="{FF2B5EF4-FFF2-40B4-BE49-F238E27FC236}">
                <a16:creationId xmlns:a16="http://schemas.microsoft.com/office/drawing/2014/main" id="{7E80DA97-6AD0-404A-8AF9-8BB1434720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0" cy="5897880"/>
          </a:xfrm>
          <a:prstGeom prst="rect">
            <a:avLst/>
          </a:prstGeom>
          <a:solidFill>
            <a:srgbClr val="FFFFFF"/>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child is wearing a colorful, patterned hat and a striped shirt, sitting on a playground.&#10;&#10;AI-generated content may be incorrect.">
            <a:extLst>
              <a:ext uri="{FF2B5EF4-FFF2-40B4-BE49-F238E27FC236}">
                <a16:creationId xmlns:a16="http://schemas.microsoft.com/office/drawing/2014/main" id="{ACA495EE-E0C3-1FF0-59B2-35E6C899E013}"/>
              </a:ext>
            </a:extLst>
          </p:cNvPr>
          <p:cNvPicPr>
            <a:picLocks noChangeAspect="1"/>
          </p:cNvPicPr>
          <p:nvPr/>
        </p:nvPicPr>
        <p:blipFill>
          <a:blip r:embed="rId4">
            <a:extLst>
              <a:ext uri="{28A0092B-C50C-407E-A947-70E740481C1C}">
                <a14:useLocalDpi xmlns:a14="http://schemas.microsoft.com/office/drawing/2010/main"/>
              </a:ext>
            </a:extLst>
          </a:blip>
          <a:srcRect b="-2"/>
          <a:stretch>
            <a:fillRect/>
          </a:stretch>
        </p:blipFill>
        <p:spPr>
          <a:xfrm>
            <a:off x="643467" y="643467"/>
            <a:ext cx="5130797" cy="5571066"/>
          </a:xfrm>
          <a:prstGeom prst="rect">
            <a:avLst/>
          </a:prstGeom>
        </p:spPr>
      </p:pic>
      <p:sp>
        <p:nvSpPr>
          <p:cNvPr id="3" name="Footer Placeholder 2">
            <a:extLst>
              <a:ext uri="{FF2B5EF4-FFF2-40B4-BE49-F238E27FC236}">
                <a16:creationId xmlns:a16="http://schemas.microsoft.com/office/drawing/2014/main" id="{7FB45A91-9836-211B-ACF5-0FE7E979B1BC}"/>
              </a:ext>
            </a:extLst>
          </p:cNvPr>
          <p:cNvSpPr>
            <a:spLocks noGrp="1"/>
          </p:cNvSpPr>
          <p:nvPr>
            <p:ph type="ftr" sz="quarter" idx="11"/>
          </p:nvPr>
        </p:nvSpPr>
        <p:spPr>
          <a:xfrm>
            <a:off x="643467" y="6368646"/>
            <a:ext cx="6772317" cy="365125"/>
          </a:xfrm>
        </p:spPr>
        <p:txBody>
          <a:bodyPr>
            <a:normAutofit/>
          </a:bodyPr>
          <a:lstStyle/>
          <a:p>
            <a:pPr>
              <a:spcAft>
                <a:spcPts val="600"/>
              </a:spcAft>
            </a:pPr>
            <a:r>
              <a:rPr lang="en-US"/>
              <a:t>The Ascending Order 3</a:t>
            </a:r>
          </a:p>
        </p:txBody>
      </p:sp>
      <p:sp>
        <p:nvSpPr>
          <p:cNvPr id="2" name="Date Placeholder 1">
            <a:extLst>
              <a:ext uri="{FF2B5EF4-FFF2-40B4-BE49-F238E27FC236}">
                <a16:creationId xmlns:a16="http://schemas.microsoft.com/office/drawing/2014/main" id="{B5CF1FE5-7625-CB9C-5A57-220269B649C7}"/>
              </a:ext>
            </a:extLst>
          </p:cNvPr>
          <p:cNvSpPr>
            <a:spLocks noGrp="1"/>
          </p:cNvSpPr>
          <p:nvPr>
            <p:ph type="dt" sz="half" idx="10"/>
          </p:nvPr>
        </p:nvSpPr>
        <p:spPr>
          <a:xfrm>
            <a:off x="7964424" y="6368646"/>
            <a:ext cx="3273552" cy="365125"/>
          </a:xfrm>
        </p:spPr>
        <p:txBody>
          <a:bodyPr>
            <a:normAutofit/>
          </a:bodyPr>
          <a:lstStyle/>
          <a:p>
            <a:pPr>
              <a:spcAft>
                <a:spcPts val="600"/>
              </a:spcAft>
            </a:pPr>
            <a:r>
              <a:rPr lang="en-US"/>
              <a:t>10-25_2026</a:t>
            </a:r>
          </a:p>
        </p:txBody>
      </p:sp>
      <p:sp>
        <p:nvSpPr>
          <p:cNvPr id="4" name="Slide Number Placeholder 3">
            <a:extLst>
              <a:ext uri="{FF2B5EF4-FFF2-40B4-BE49-F238E27FC236}">
                <a16:creationId xmlns:a16="http://schemas.microsoft.com/office/drawing/2014/main" id="{8C2D422A-13BD-3426-4EC1-B3D4883F9781}"/>
              </a:ext>
            </a:extLst>
          </p:cNvPr>
          <p:cNvSpPr>
            <a:spLocks noGrp="1"/>
          </p:cNvSpPr>
          <p:nvPr>
            <p:ph type="sldNum" sz="quarter" idx="12"/>
          </p:nvPr>
        </p:nvSpPr>
        <p:spPr>
          <a:xfrm>
            <a:off x="11311128" y="6368646"/>
            <a:ext cx="640080" cy="365125"/>
          </a:xfrm>
        </p:spPr>
        <p:txBody>
          <a:bodyPr>
            <a:normAutofit/>
          </a:bodyPr>
          <a:lstStyle/>
          <a:p>
            <a:pPr>
              <a:spcAft>
                <a:spcPts val="600"/>
              </a:spcAft>
            </a:pPr>
            <a:fld id="{4FAB73BC-B049-4115-A692-8D63A059BFB8}" type="slidenum">
              <a:rPr lang="en-US">
                <a:solidFill>
                  <a:schemeClr val="tx2"/>
                </a:solidFill>
              </a:rPr>
              <a:pPr>
                <a:spcAft>
                  <a:spcPts val="600"/>
                </a:spcAft>
              </a:pPr>
              <a:t>5</a:t>
            </a:fld>
            <a:endParaRPr lang="en-US">
              <a:solidFill>
                <a:schemeClr val="tx2"/>
              </a:solidFill>
            </a:endParaRPr>
          </a:p>
        </p:txBody>
      </p:sp>
      <p:sp>
        <p:nvSpPr>
          <p:cNvPr id="28" name="Rectangle 27">
            <a:extLst>
              <a:ext uri="{FF2B5EF4-FFF2-40B4-BE49-F238E27FC236}">
                <a16:creationId xmlns:a16="http://schemas.microsoft.com/office/drawing/2014/main" id="{D3F6123B-68BF-4AA8-8973-B89BEB949C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5" y="480060"/>
            <a:ext cx="5458120" cy="5897880"/>
          </a:xfrm>
          <a:prstGeom prst="rect">
            <a:avLst/>
          </a:prstGeom>
          <a:solidFill>
            <a:srgbClr val="FFFFFF"/>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young person is practicing archery, with the shadows of a car and trees visible in the background.&#10;&#10;AI-generated content may be incorrect.">
            <a:extLst>
              <a:ext uri="{FF2B5EF4-FFF2-40B4-BE49-F238E27FC236}">
                <a16:creationId xmlns:a16="http://schemas.microsoft.com/office/drawing/2014/main" id="{DA3D6F8B-6979-2F3A-0182-9CF41F8F63BA}"/>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6423320" y="643467"/>
            <a:ext cx="5130797" cy="5571066"/>
          </a:xfrm>
          <a:prstGeom prst="rect">
            <a:avLst/>
          </a:prstGeom>
        </p:spPr>
      </p:pic>
    </p:spTree>
    <p:extLst>
      <p:ext uri="{BB962C8B-B14F-4D97-AF65-F5344CB8AC3E}">
        <p14:creationId xmlns:p14="http://schemas.microsoft.com/office/powerpoint/2010/main" val="1807691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0707D-5841-41A3-B3F5-FD5979CAE6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A6F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9F05012-3070-48EC-BC58-E908A8D70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5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6" name="Picture 5" descr="A man in a blue shirt throws a frisbee while others gather around a hay bale and a field with trees in the background.&#10;&#10;AI-generated content may be incorrect.">
            <a:extLst>
              <a:ext uri="{FF2B5EF4-FFF2-40B4-BE49-F238E27FC236}">
                <a16:creationId xmlns:a16="http://schemas.microsoft.com/office/drawing/2014/main" id="{4395A3DE-3E35-DAC3-B01D-9F863699814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43467" y="643467"/>
            <a:ext cx="10905066" cy="5571066"/>
          </a:xfrm>
          <a:prstGeom prst="rect">
            <a:avLst/>
          </a:prstGeom>
        </p:spPr>
      </p:pic>
      <p:sp>
        <p:nvSpPr>
          <p:cNvPr id="3" name="Footer Placeholder 2">
            <a:extLst>
              <a:ext uri="{FF2B5EF4-FFF2-40B4-BE49-F238E27FC236}">
                <a16:creationId xmlns:a16="http://schemas.microsoft.com/office/drawing/2014/main" id="{B3F372C4-3A79-608D-BED1-E2A7E8926ACC}"/>
              </a:ext>
            </a:extLst>
          </p:cNvPr>
          <p:cNvSpPr>
            <a:spLocks noGrp="1"/>
          </p:cNvSpPr>
          <p:nvPr>
            <p:ph type="ftr" sz="quarter" idx="11"/>
          </p:nvPr>
        </p:nvSpPr>
        <p:spPr>
          <a:xfrm>
            <a:off x="1088136" y="6383394"/>
            <a:ext cx="6327648" cy="365125"/>
          </a:xfrm>
        </p:spPr>
        <p:txBody>
          <a:bodyPr>
            <a:normAutofit/>
          </a:bodyPr>
          <a:lstStyle/>
          <a:p>
            <a:pPr>
              <a:spcAft>
                <a:spcPts val="600"/>
              </a:spcAft>
            </a:pPr>
            <a:r>
              <a:rPr lang="en-US">
                <a:solidFill>
                  <a:srgbClr val="FFFFFF"/>
                </a:solidFill>
              </a:rPr>
              <a:t>The Ascending Order 3</a:t>
            </a:r>
          </a:p>
        </p:txBody>
      </p:sp>
      <p:sp>
        <p:nvSpPr>
          <p:cNvPr id="2" name="Date Placeholder 1">
            <a:extLst>
              <a:ext uri="{FF2B5EF4-FFF2-40B4-BE49-F238E27FC236}">
                <a16:creationId xmlns:a16="http://schemas.microsoft.com/office/drawing/2014/main" id="{F7CB9C80-F1F2-9D56-A294-169AA25C87CE}"/>
              </a:ext>
            </a:extLst>
          </p:cNvPr>
          <p:cNvSpPr>
            <a:spLocks noGrp="1"/>
          </p:cNvSpPr>
          <p:nvPr>
            <p:ph type="dt" sz="half" idx="10"/>
          </p:nvPr>
        </p:nvSpPr>
        <p:spPr>
          <a:xfrm>
            <a:off x="7964424" y="6383394"/>
            <a:ext cx="3273552" cy="365125"/>
          </a:xfrm>
        </p:spPr>
        <p:txBody>
          <a:bodyPr>
            <a:normAutofit/>
          </a:bodyPr>
          <a:lstStyle/>
          <a:p>
            <a:pPr>
              <a:spcAft>
                <a:spcPts val="600"/>
              </a:spcAft>
            </a:pPr>
            <a:r>
              <a:rPr lang="en-US">
                <a:solidFill>
                  <a:srgbClr val="FFFFFF"/>
                </a:solidFill>
              </a:rPr>
              <a:t>10-25_2026</a:t>
            </a:r>
          </a:p>
        </p:txBody>
      </p:sp>
      <p:sp>
        <p:nvSpPr>
          <p:cNvPr id="4" name="Slide Number Placeholder 3">
            <a:extLst>
              <a:ext uri="{FF2B5EF4-FFF2-40B4-BE49-F238E27FC236}">
                <a16:creationId xmlns:a16="http://schemas.microsoft.com/office/drawing/2014/main" id="{954135F9-C8F4-7068-F7FF-4C3875563434}"/>
              </a:ext>
            </a:extLst>
          </p:cNvPr>
          <p:cNvSpPr>
            <a:spLocks noGrp="1"/>
          </p:cNvSpPr>
          <p:nvPr>
            <p:ph type="sldNum" sz="quarter" idx="12"/>
          </p:nvPr>
        </p:nvSpPr>
        <p:spPr>
          <a:xfrm>
            <a:off x="11311128" y="6383394"/>
            <a:ext cx="640080" cy="365125"/>
          </a:xfrm>
        </p:spPr>
        <p:txBody>
          <a:bodyPr>
            <a:normAutofit/>
          </a:bodyPr>
          <a:lstStyle/>
          <a:p>
            <a:pPr>
              <a:spcAft>
                <a:spcPts val="600"/>
              </a:spcAft>
            </a:pPr>
            <a:fld id="{4FAB73BC-B049-4115-A692-8D63A059BFB8}" type="slidenum">
              <a:rPr lang="en-US" smtClean="0"/>
              <a:pPr>
                <a:spcAft>
                  <a:spcPts val="600"/>
                </a:spcAft>
              </a:pPr>
              <a:t>6</a:t>
            </a:fld>
            <a:endParaRPr lang="en-US"/>
          </a:p>
        </p:txBody>
      </p:sp>
      <p:sp>
        <p:nvSpPr>
          <p:cNvPr id="15" name="Rectangle 14">
            <a:extLst>
              <a:ext uri="{FF2B5EF4-FFF2-40B4-BE49-F238E27FC236}">
                <a16:creationId xmlns:a16="http://schemas.microsoft.com/office/drawing/2014/main" id="{33EAD004-AB0B-4352-9991-A040EA93DF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0681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The image shows a lively outdoor event with a person in a red shirt and blue jeans, holding a shovel, standing on a grassy field while others in the audience watch, all under a backdrop of trees and a residential area.&#10;&#10;AI-generated content may be incorrect.">
            <a:extLst>
              <a:ext uri="{FF2B5EF4-FFF2-40B4-BE49-F238E27FC236}">
                <a16:creationId xmlns:a16="http://schemas.microsoft.com/office/drawing/2014/main" id="{F7173BBD-E214-7214-5EBE-2869F65031B9}"/>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41684" y="2005"/>
            <a:ext cx="10908632" cy="6853991"/>
          </a:xfrm>
          <a:custGeom>
            <a:avLst/>
            <a:gdLst/>
            <a:ahLst/>
            <a:cxnLst/>
            <a:rect l="l" t="t" r="r" b="b"/>
            <a:pathLst>
              <a:path w="10908632" h="6853991">
                <a:moveTo>
                  <a:pt x="9059739" y="0"/>
                </a:moveTo>
                <a:lnTo>
                  <a:pt x="9694921" y="0"/>
                </a:lnTo>
                <a:lnTo>
                  <a:pt x="9825053" y="165595"/>
                </a:lnTo>
                <a:cubicBezTo>
                  <a:pt x="10505610" y="1075608"/>
                  <a:pt x="10908632" y="2205238"/>
                  <a:pt x="10908632" y="3429000"/>
                </a:cubicBezTo>
                <a:cubicBezTo>
                  <a:pt x="10908632" y="4652762"/>
                  <a:pt x="10505610" y="5782393"/>
                  <a:pt x="9825053" y="6692406"/>
                </a:cubicBezTo>
                <a:lnTo>
                  <a:pt x="9698072" y="6853991"/>
                </a:lnTo>
                <a:lnTo>
                  <a:pt x="9063562" y="6853991"/>
                </a:lnTo>
                <a:lnTo>
                  <a:pt x="9138428" y="6775466"/>
                </a:lnTo>
                <a:cubicBezTo>
                  <a:pt x="9941761" y="5891604"/>
                  <a:pt x="10431379" y="4717480"/>
                  <a:pt x="10431379" y="3429000"/>
                </a:cubicBezTo>
                <a:cubicBezTo>
                  <a:pt x="10431379" y="2140521"/>
                  <a:pt x="9941761" y="966397"/>
                  <a:pt x="9138428" y="82535"/>
                </a:cubicBezTo>
                <a:close/>
                <a:moveTo>
                  <a:pt x="2037822" y="0"/>
                </a:moveTo>
                <a:lnTo>
                  <a:pt x="8870810" y="0"/>
                </a:lnTo>
                <a:lnTo>
                  <a:pt x="8877212" y="6103"/>
                </a:lnTo>
                <a:cubicBezTo>
                  <a:pt x="9753207" y="882099"/>
                  <a:pt x="10295021" y="2092276"/>
                  <a:pt x="10295021" y="3429000"/>
                </a:cubicBezTo>
                <a:cubicBezTo>
                  <a:pt x="10295021" y="4765725"/>
                  <a:pt x="9753207" y="5975902"/>
                  <a:pt x="8877212" y="6851897"/>
                </a:cubicBezTo>
                <a:lnTo>
                  <a:pt x="8875015" y="6853991"/>
                </a:lnTo>
                <a:lnTo>
                  <a:pt x="2033617" y="6853991"/>
                </a:lnTo>
                <a:lnTo>
                  <a:pt x="2031421" y="6851897"/>
                </a:lnTo>
                <a:cubicBezTo>
                  <a:pt x="1155426" y="5975902"/>
                  <a:pt x="613611" y="4765725"/>
                  <a:pt x="613611" y="3429000"/>
                </a:cubicBezTo>
                <a:cubicBezTo>
                  <a:pt x="613611" y="2092276"/>
                  <a:pt x="1155426" y="882099"/>
                  <a:pt x="2031421" y="6103"/>
                </a:cubicBezTo>
                <a:close/>
                <a:moveTo>
                  <a:pt x="1213711" y="0"/>
                </a:moveTo>
                <a:lnTo>
                  <a:pt x="1848894" y="0"/>
                </a:lnTo>
                <a:lnTo>
                  <a:pt x="1770204" y="82535"/>
                </a:lnTo>
                <a:cubicBezTo>
                  <a:pt x="966872" y="966397"/>
                  <a:pt x="477253" y="2140521"/>
                  <a:pt x="477253" y="3429000"/>
                </a:cubicBezTo>
                <a:cubicBezTo>
                  <a:pt x="477253" y="4717480"/>
                  <a:pt x="966872" y="5891604"/>
                  <a:pt x="1770204" y="6775466"/>
                </a:cubicBezTo>
                <a:lnTo>
                  <a:pt x="1845071" y="6853991"/>
                </a:lnTo>
                <a:lnTo>
                  <a:pt x="1210561" y="6853991"/>
                </a:lnTo>
                <a:lnTo>
                  <a:pt x="1083579" y="6692406"/>
                </a:lnTo>
                <a:cubicBezTo>
                  <a:pt x="403022" y="5782393"/>
                  <a:pt x="0" y="4652762"/>
                  <a:pt x="0" y="3429000"/>
                </a:cubicBezTo>
                <a:cubicBezTo>
                  <a:pt x="0" y="2205238"/>
                  <a:pt x="403022" y="1075608"/>
                  <a:pt x="1083579" y="165595"/>
                </a:cubicBezTo>
                <a:close/>
              </a:path>
            </a:pathLst>
          </a:custGeom>
        </p:spPr>
      </p:pic>
      <p:sp>
        <p:nvSpPr>
          <p:cNvPr id="11" name="Freeform: Shape 10">
            <a:extLst>
              <a:ext uri="{FF2B5EF4-FFF2-40B4-BE49-F238E27FC236}">
                <a16:creationId xmlns:a16="http://schemas.microsoft.com/office/drawing/2014/main" id="{3E9FBC8E-8666-4442-8D7D-B250510CD4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684" y="2005"/>
            <a:ext cx="10908632" cy="6853991"/>
          </a:xfrm>
          <a:custGeom>
            <a:avLst/>
            <a:gdLst>
              <a:gd name="connsiteX0" fmla="*/ 9059740 w 10908632"/>
              <a:gd name="connsiteY0" fmla="*/ 0 h 6853991"/>
              <a:gd name="connsiteX1" fmla="*/ 9694921 w 10908632"/>
              <a:gd name="connsiteY1" fmla="*/ 0 h 6853991"/>
              <a:gd name="connsiteX2" fmla="*/ 9825053 w 10908632"/>
              <a:gd name="connsiteY2" fmla="*/ 165594 h 6853991"/>
              <a:gd name="connsiteX3" fmla="*/ 10908632 w 10908632"/>
              <a:gd name="connsiteY3" fmla="*/ 3429000 h 6853991"/>
              <a:gd name="connsiteX4" fmla="*/ 9825053 w 10908632"/>
              <a:gd name="connsiteY4" fmla="*/ 6692406 h 6853991"/>
              <a:gd name="connsiteX5" fmla="*/ 9698072 w 10908632"/>
              <a:gd name="connsiteY5" fmla="*/ 6853991 h 6853991"/>
              <a:gd name="connsiteX6" fmla="*/ 9063562 w 10908632"/>
              <a:gd name="connsiteY6" fmla="*/ 6853991 h 6853991"/>
              <a:gd name="connsiteX7" fmla="*/ 9138428 w 10908632"/>
              <a:gd name="connsiteY7" fmla="*/ 6775466 h 6853991"/>
              <a:gd name="connsiteX8" fmla="*/ 10431379 w 10908632"/>
              <a:gd name="connsiteY8" fmla="*/ 3429000 h 6853991"/>
              <a:gd name="connsiteX9" fmla="*/ 9138428 w 10908632"/>
              <a:gd name="connsiteY9" fmla="*/ 82534 h 6853991"/>
              <a:gd name="connsiteX10" fmla="*/ 2037821 w 10908632"/>
              <a:gd name="connsiteY10" fmla="*/ 0 h 6853991"/>
              <a:gd name="connsiteX11" fmla="*/ 8870811 w 10908632"/>
              <a:gd name="connsiteY11" fmla="*/ 0 h 6853991"/>
              <a:gd name="connsiteX12" fmla="*/ 8877212 w 10908632"/>
              <a:gd name="connsiteY12" fmla="*/ 6103 h 6853991"/>
              <a:gd name="connsiteX13" fmla="*/ 10295021 w 10908632"/>
              <a:gd name="connsiteY13" fmla="*/ 3429000 h 6853991"/>
              <a:gd name="connsiteX14" fmla="*/ 8877212 w 10908632"/>
              <a:gd name="connsiteY14" fmla="*/ 6851897 h 6853991"/>
              <a:gd name="connsiteX15" fmla="*/ 8875015 w 10908632"/>
              <a:gd name="connsiteY15" fmla="*/ 6853991 h 6853991"/>
              <a:gd name="connsiteX16" fmla="*/ 2033617 w 10908632"/>
              <a:gd name="connsiteY16" fmla="*/ 6853991 h 6853991"/>
              <a:gd name="connsiteX17" fmla="*/ 2031421 w 10908632"/>
              <a:gd name="connsiteY17" fmla="*/ 6851897 h 6853991"/>
              <a:gd name="connsiteX18" fmla="*/ 613611 w 10908632"/>
              <a:gd name="connsiteY18" fmla="*/ 3429000 h 6853991"/>
              <a:gd name="connsiteX19" fmla="*/ 2031420 w 10908632"/>
              <a:gd name="connsiteY19" fmla="*/ 6103 h 6853991"/>
              <a:gd name="connsiteX20" fmla="*/ 1213711 w 10908632"/>
              <a:gd name="connsiteY20" fmla="*/ 0 h 6853991"/>
              <a:gd name="connsiteX21" fmla="*/ 1848893 w 10908632"/>
              <a:gd name="connsiteY21" fmla="*/ 0 h 6853991"/>
              <a:gd name="connsiteX22" fmla="*/ 1770204 w 10908632"/>
              <a:gd name="connsiteY22" fmla="*/ 82534 h 6853991"/>
              <a:gd name="connsiteX23" fmla="*/ 477253 w 10908632"/>
              <a:gd name="connsiteY23" fmla="*/ 3429000 h 6853991"/>
              <a:gd name="connsiteX24" fmla="*/ 1770204 w 10908632"/>
              <a:gd name="connsiteY24" fmla="*/ 6775466 h 6853991"/>
              <a:gd name="connsiteX25" fmla="*/ 1845071 w 10908632"/>
              <a:gd name="connsiteY25" fmla="*/ 6853991 h 6853991"/>
              <a:gd name="connsiteX26" fmla="*/ 1210561 w 10908632"/>
              <a:gd name="connsiteY26" fmla="*/ 6853991 h 6853991"/>
              <a:gd name="connsiteX27" fmla="*/ 1083579 w 10908632"/>
              <a:gd name="connsiteY27" fmla="*/ 6692406 h 6853991"/>
              <a:gd name="connsiteX28" fmla="*/ 0 w 10908632"/>
              <a:gd name="connsiteY28" fmla="*/ 3429000 h 6853991"/>
              <a:gd name="connsiteX29" fmla="*/ 1083579 w 10908632"/>
              <a:gd name="connsiteY29" fmla="*/ 165594 h 6853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908632" h="6853991">
                <a:moveTo>
                  <a:pt x="9059740" y="0"/>
                </a:moveTo>
                <a:lnTo>
                  <a:pt x="9694921" y="0"/>
                </a:lnTo>
                <a:lnTo>
                  <a:pt x="9825053" y="165594"/>
                </a:lnTo>
                <a:cubicBezTo>
                  <a:pt x="10505610" y="1075607"/>
                  <a:pt x="10908632" y="2205238"/>
                  <a:pt x="10908632" y="3429000"/>
                </a:cubicBezTo>
                <a:cubicBezTo>
                  <a:pt x="10908632" y="4652762"/>
                  <a:pt x="10505610" y="5782393"/>
                  <a:pt x="9825053" y="6692406"/>
                </a:cubicBezTo>
                <a:lnTo>
                  <a:pt x="9698072" y="6853991"/>
                </a:lnTo>
                <a:lnTo>
                  <a:pt x="9063562" y="6853991"/>
                </a:lnTo>
                <a:lnTo>
                  <a:pt x="9138428" y="6775466"/>
                </a:lnTo>
                <a:cubicBezTo>
                  <a:pt x="9941761" y="5891604"/>
                  <a:pt x="10431379" y="4717480"/>
                  <a:pt x="10431379" y="3429000"/>
                </a:cubicBezTo>
                <a:cubicBezTo>
                  <a:pt x="10431379" y="2140521"/>
                  <a:pt x="9941761" y="966397"/>
                  <a:pt x="9138428" y="82534"/>
                </a:cubicBezTo>
                <a:close/>
                <a:moveTo>
                  <a:pt x="2037821" y="0"/>
                </a:moveTo>
                <a:lnTo>
                  <a:pt x="8870811" y="0"/>
                </a:lnTo>
                <a:lnTo>
                  <a:pt x="8877212" y="6103"/>
                </a:lnTo>
                <a:cubicBezTo>
                  <a:pt x="9753207" y="882099"/>
                  <a:pt x="10295021" y="2092275"/>
                  <a:pt x="10295021" y="3429000"/>
                </a:cubicBezTo>
                <a:cubicBezTo>
                  <a:pt x="10295021" y="4765725"/>
                  <a:pt x="9753207" y="5975902"/>
                  <a:pt x="8877212" y="6851897"/>
                </a:cubicBezTo>
                <a:lnTo>
                  <a:pt x="8875015" y="6853991"/>
                </a:lnTo>
                <a:lnTo>
                  <a:pt x="2033617" y="6853991"/>
                </a:lnTo>
                <a:lnTo>
                  <a:pt x="2031421" y="6851897"/>
                </a:lnTo>
                <a:cubicBezTo>
                  <a:pt x="1155426" y="5975902"/>
                  <a:pt x="613611" y="4765725"/>
                  <a:pt x="613611" y="3429000"/>
                </a:cubicBezTo>
                <a:cubicBezTo>
                  <a:pt x="613611" y="2092275"/>
                  <a:pt x="1155425" y="882099"/>
                  <a:pt x="2031420" y="6103"/>
                </a:cubicBezTo>
                <a:close/>
                <a:moveTo>
                  <a:pt x="1213711" y="0"/>
                </a:moveTo>
                <a:lnTo>
                  <a:pt x="1848893" y="0"/>
                </a:lnTo>
                <a:lnTo>
                  <a:pt x="1770204" y="82534"/>
                </a:lnTo>
                <a:cubicBezTo>
                  <a:pt x="966871" y="966397"/>
                  <a:pt x="477253" y="2140521"/>
                  <a:pt x="477253" y="3429000"/>
                </a:cubicBezTo>
                <a:cubicBezTo>
                  <a:pt x="477253" y="4717480"/>
                  <a:pt x="966872" y="5891604"/>
                  <a:pt x="1770204" y="6775466"/>
                </a:cubicBezTo>
                <a:lnTo>
                  <a:pt x="1845071" y="6853991"/>
                </a:lnTo>
                <a:lnTo>
                  <a:pt x="1210561" y="6853991"/>
                </a:lnTo>
                <a:lnTo>
                  <a:pt x="1083579" y="6692406"/>
                </a:lnTo>
                <a:cubicBezTo>
                  <a:pt x="403022" y="5782393"/>
                  <a:pt x="0" y="4652762"/>
                  <a:pt x="0" y="3429000"/>
                </a:cubicBezTo>
                <a:cubicBezTo>
                  <a:pt x="0" y="2205238"/>
                  <a:pt x="403022" y="1075607"/>
                  <a:pt x="1083579" y="165594"/>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2" name="Date Placeholder 1">
            <a:extLst>
              <a:ext uri="{FF2B5EF4-FFF2-40B4-BE49-F238E27FC236}">
                <a16:creationId xmlns:a16="http://schemas.microsoft.com/office/drawing/2014/main" id="{175DAA97-F97B-F801-FDD9-0BC0C8A6D5BA}"/>
              </a:ext>
            </a:extLst>
          </p:cNvPr>
          <p:cNvSpPr>
            <a:spLocks noGrp="1"/>
          </p:cNvSpPr>
          <p:nvPr>
            <p:ph type="dt" sz="half" idx="10"/>
          </p:nvPr>
        </p:nvSpPr>
        <p:spPr>
          <a:xfrm>
            <a:off x="240792" y="6272784"/>
            <a:ext cx="1550686" cy="365125"/>
          </a:xfrm>
        </p:spPr>
        <p:txBody>
          <a:bodyPr>
            <a:normAutofit/>
          </a:bodyPr>
          <a:lstStyle/>
          <a:p>
            <a:pPr algn="l">
              <a:spcAft>
                <a:spcPts val="600"/>
              </a:spcAft>
            </a:pPr>
            <a:r>
              <a:rPr lang="en-US"/>
              <a:t>10-25_2026</a:t>
            </a:r>
          </a:p>
        </p:txBody>
      </p:sp>
      <p:sp>
        <p:nvSpPr>
          <p:cNvPr id="3" name="Footer Placeholder 2">
            <a:extLst>
              <a:ext uri="{FF2B5EF4-FFF2-40B4-BE49-F238E27FC236}">
                <a16:creationId xmlns:a16="http://schemas.microsoft.com/office/drawing/2014/main" id="{2484EB94-D0A3-0C99-90FD-85D871D521AA}"/>
              </a:ext>
            </a:extLst>
          </p:cNvPr>
          <p:cNvSpPr>
            <a:spLocks noGrp="1"/>
          </p:cNvSpPr>
          <p:nvPr>
            <p:ph type="ftr" sz="quarter" idx="11"/>
          </p:nvPr>
        </p:nvSpPr>
        <p:spPr>
          <a:xfrm>
            <a:off x="2932176" y="6272784"/>
            <a:ext cx="6327648" cy="365125"/>
          </a:xfrm>
        </p:spPr>
        <p:txBody>
          <a:bodyPr>
            <a:normAutofit/>
          </a:bodyPr>
          <a:lstStyle/>
          <a:p>
            <a:pPr algn="ctr">
              <a:spcAft>
                <a:spcPts val="600"/>
              </a:spcAft>
            </a:pPr>
            <a:r>
              <a:rPr lang="en-US">
                <a:solidFill>
                  <a:srgbClr val="FFFFFF"/>
                </a:solidFill>
              </a:rPr>
              <a:t>The Ascending Order 3</a:t>
            </a:r>
          </a:p>
        </p:txBody>
      </p:sp>
      <p:sp>
        <p:nvSpPr>
          <p:cNvPr id="4" name="Slide Number Placeholder 3">
            <a:extLst>
              <a:ext uri="{FF2B5EF4-FFF2-40B4-BE49-F238E27FC236}">
                <a16:creationId xmlns:a16="http://schemas.microsoft.com/office/drawing/2014/main" id="{6E78FB88-4FF6-AD85-4A16-1A89C2E6E9DE}"/>
              </a:ext>
            </a:extLst>
          </p:cNvPr>
          <p:cNvSpPr>
            <a:spLocks noGrp="1"/>
          </p:cNvSpPr>
          <p:nvPr>
            <p:ph type="sldNum" sz="quarter" idx="12"/>
          </p:nvPr>
        </p:nvSpPr>
        <p:spPr>
          <a:xfrm>
            <a:off x="11311128" y="6272784"/>
            <a:ext cx="640080" cy="365125"/>
          </a:xfrm>
        </p:spPr>
        <p:txBody>
          <a:bodyPr>
            <a:normAutofit/>
          </a:bodyPr>
          <a:lstStyle/>
          <a:p>
            <a:pPr>
              <a:spcAft>
                <a:spcPts val="600"/>
              </a:spcAft>
            </a:pPr>
            <a:fld id="{4FAB73BC-B049-4115-A692-8D63A059BFB8}" type="slidenum">
              <a:rPr lang="en-US" smtClean="0"/>
              <a:pPr>
                <a:spcAft>
                  <a:spcPts val="600"/>
                </a:spcAft>
              </a:pPr>
              <a:t>7</a:t>
            </a:fld>
            <a:endParaRPr lang="en-US"/>
          </a:p>
        </p:txBody>
      </p:sp>
    </p:spTree>
    <p:extLst>
      <p:ext uri="{BB962C8B-B14F-4D97-AF65-F5344CB8AC3E}">
        <p14:creationId xmlns:p14="http://schemas.microsoft.com/office/powerpoint/2010/main" val="3783579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0707D-5841-41A3-B3F5-FD5979CAE6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F6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9F05012-3070-48EC-BC58-E908A8D70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5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6" name="Picture 5">
            <a:extLst>
              <a:ext uri="{FF2B5EF4-FFF2-40B4-BE49-F238E27FC236}">
                <a16:creationId xmlns:a16="http://schemas.microsoft.com/office/drawing/2014/main" id="{F8FCEA06-7C72-1F7B-5AD1-68554CC3423D}"/>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43467" y="643467"/>
            <a:ext cx="10905066" cy="5571066"/>
          </a:xfrm>
          <a:prstGeom prst="rect">
            <a:avLst/>
          </a:prstGeom>
        </p:spPr>
      </p:pic>
      <p:sp>
        <p:nvSpPr>
          <p:cNvPr id="3" name="Footer Placeholder 2">
            <a:extLst>
              <a:ext uri="{FF2B5EF4-FFF2-40B4-BE49-F238E27FC236}">
                <a16:creationId xmlns:a16="http://schemas.microsoft.com/office/drawing/2014/main" id="{745A4CBB-4AB8-144C-B835-64C12AF3CE9A}"/>
              </a:ext>
            </a:extLst>
          </p:cNvPr>
          <p:cNvSpPr>
            <a:spLocks noGrp="1"/>
          </p:cNvSpPr>
          <p:nvPr>
            <p:ph type="ftr" sz="quarter" idx="11"/>
          </p:nvPr>
        </p:nvSpPr>
        <p:spPr>
          <a:xfrm>
            <a:off x="1088136" y="6383394"/>
            <a:ext cx="6327648" cy="365125"/>
          </a:xfrm>
        </p:spPr>
        <p:txBody>
          <a:bodyPr>
            <a:normAutofit/>
          </a:bodyPr>
          <a:lstStyle/>
          <a:p>
            <a:pPr>
              <a:spcAft>
                <a:spcPts val="600"/>
              </a:spcAft>
            </a:pPr>
            <a:r>
              <a:rPr lang="en-US">
                <a:solidFill>
                  <a:srgbClr val="FFFFFF"/>
                </a:solidFill>
              </a:rPr>
              <a:t>The Ascending Order 3</a:t>
            </a:r>
          </a:p>
        </p:txBody>
      </p:sp>
      <p:sp>
        <p:nvSpPr>
          <p:cNvPr id="2" name="Date Placeholder 1">
            <a:extLst>
              <a:ext uri="{FF2B5EF4-FFF2-40B4-BE49-F238E27FC236}">
                <a16:creationId xmlns:a16="http://schemas.microsoft.com/office/drawing/2014/main" id="{6B6AA574-D220-72ED-2197-E049E97CF383}"/>
              </a:ext>
            </a:extLst>
          </p:cNvPr>
          <p:cNvSpPr>
            <a:spLocks noGrp="1"/>
          </p:cNvSpPr>
          <p:nvPr>
            <p:ph type="dt" sz="half" idx="10"/>
          </p:nvPr>
        </p:nvSpPr>
        <p:spPr>
          <a:xfrm>
            <a:off x="7964424" y="6383394"/>
            <a:ext cx="3273552" cy="365125"/>
          </a:xfrm>
        </p:spPr>
        <p:txBody>
          <a:bodyPr>
            <a:normAutofit/>
          </a:bodyPr>
          <a:lstStyle/>
          <a:p>
            <a:pPr>
              <a:spcAft>
                <a:spcPts val="600"/>
              </a:spcAft>
            </a:pPr>
            <a:r>
              <a:rPr lang="en-US">
                <a:solidFill>
                  <a:srgbClr val="FFFFFF"/>
                </a:solidFill>
              </a:rPr>
              <a:t>10-25_2026</a:t>
            </a:r>
          </a:p>
        </p:txBody>
      </p:sp>
      <p:sp>
        <p:nvSpPr>
          <p:cNvPr id="4" name="Slide Number Placeholder 3">
            <a:extLst>
              <a:ext uri="{FF2B5EF4-FFF2-40B4-BE49-F238E27FC236}">
                <a16:creationId xmlns:a16="http://schemas.microsoft.com/office/drawing/2014/main" id="{186286A1-4882-BA09-94CC-8BCE46F2BF5B}"/>
              </a:ext>
            </a:extLst>
          </p:cNvPr>
          <p:cNvSpPr>
            <a:spLocks noGrp="1"/>
          </p:cNvSpPr>
          <p:nvPr>
            <p:ph type="sldNum" sz="quarter" idx="12"/>
          </p:nvPr>
        </p:nvSpPr>
        <p:spPr>
          <a:xfrm>
            <a:off x="11311128" y="6383394"/>
            <a:ext cx="640080" cy="365125"/>
          </a:xfrm>
        </p:spPr>
        <p:txBody>
          <a:bodyPr>
            <a:normAutofit/>
          </a:bodyPr>
          <a:lstStyle/>
          <a:p>
            <a:pPr>
              <a:spcAft>
                <a:spcPts val="600"/>
              </a:spcAft>
            </a:pPr>
            <a:fld id="{4FAB73BC-B049-4115-A692-8D63A059BFB8}" type="slidenum">
              <a:rPr lang="en-US" smtClean="0"/>
              <a:pPr>
                <a:spcAft>
                  <a:spcPts val="600"/>
                </a:spcAft>
              </a:pPr>
              <a:t>8</a:t>
            </a:fld>
            <a:endParaRPr lang="en-US"/>
          </a:p>
        </p:txBody>
      </p:sp>
      <p:sp>
        <p:nvSpPr>
          <p:cNvPr id="15" name="Rectangle 14">
            <a:extLst>
              <a:ext uri="{FF2B5EF4-FFF2-40B4-BE49-F238E27FC236}">
                <a16:creationId xmlns:a16="http://schemas.microsoft.com/office/drawing/2014/main" id="{33EAD004-AB0B-4352-9991-A040EA93DF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763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0707D-5841-41A3-B3F5-FD5979CAE6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466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9F05012-3070-48EC-BC58-E908A8D70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5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6" name="Picture 5" descr="The image shows two people standing in a grassy field with trees in the background, one wearing a cowboy hat and blue jeans, and the other in a white shirt and blue jeans, possibly engaging in some activity.&#10;&#10;AI-generated content may be incorrect.">
            <a:extLst>
              <a:ext uri="{FF2B5EF4-FFF2-40B4-BE49-F238E27FC236}">
                <a16:creationId xmlns:a16="http://schemas.microsoft.com/office/drawing/2014/main" id="{54329553-9643-BB2C-2E59-6262AE5207AE}"/>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43467" y="643467"/>
            <a:ext cx="10905066" cy="5571066"/>
          </a:xfrm>
          <a:prstGeom prst="rect">
            <a:avLst/>
          </a:prstGeom>
        </p:spPr>
      </p:pic>
      <p:sp>
        <p:nvSpPr>
          <p:cNvPr id="3" name="Footer Placeholder 2">
            <a:extLst>
              <a:ext uri="{FF2B5EF4-FFF2-40B4-BE49-F238E27FC236}">
                <a16:creationId xmlns:a16="http://schemas.microsoft.com/office/drawing/2014/main" id="{5F57C801-5A91-685E-A188-C590DD168EE3}"/>
              </a:ext>
            </a:extLst>
          </p:cNvPr>
          <p:cNvSpPr>
            <a:spLocks noGrp="1"/>
          </p:cNvSpPr>
          <p:nvPr>
            <p:ph type="ftr" sz="quarter" idx="11"/>
          </p:nvPr>
        </p:nvSpPr>
        <p:spPr>
          <a:xfrm>
            <a:off x="1088136" y="6383394"/>
            <a:ext cx="6327648" cy="365125"/>
          </a:xfrm>
        </p:spPr>
        <p:txBody>
          <a:bodyPr>
            <a:normAutofit/>
          </a:bodyPr>
          <a:lstStyle/>
          <a:p>
            <a:pPr>
              <a:spcAft>
                <a:spcPts val="600"/>
              </a:spcAft>
            </a:pPr>
            <a:r>
              <a:rPr lang="en-US">
                <a:solidFill>
                  <a:srgbClr val="FFFFFF"/>
                </a:solidFill>
              </a:rPr>
              <a:t>The Ascending Order 3</a:t>
            </a:r>
          </a:p>
        </p:txBody>
      </p:sp>
      <p:sp>
        <p:nvSpPr>
          <p:cNvPr id="2" name="Date Placeholder 1">
            <a:extLst>
              <a:ext uri="{FF2B5EF4-FFF2-40B4-BE49-F238E27FC236}">
                <a16:creationId xmlns:a16="http://schemas.microsoft.com/office/drawing/2014/main" id="{A66C222E-9167-26C8-2DFB-32FC8431E5D8}"/>
              </a:ext>
            </a:extLst>
          </p:cNvPr>
          <p:cNvSpPr>
            <a:spLocks noGrp="1"/>
          </p:cNvSpPr>
          <p:nvPr>
            <p:ph type="dt" sz="half" idx="10"/>
          </p:nvPr>
        </p:nvSpPr>
        <p:spPr>
          <a:xfrm>
            <a:off x="7964424" y="6383394"/>
            <a:ext cx="3273552" cy="365125"/>
          </a:xfrm>
        </p:spPr>
        <p:txBody>
          <a:bodyPr>
            <a:normAutofit/>
          </a:bodyPr>
          <a:lstStyle/>
          <a:p>
            <a:pPr>
              <a:spcAft>
                <a:spcPts val="600"/>
              </a:spcAft>
            </a:pPr>
            <a:r>
              <a:rPr lang="en-US">
                <a:solidFill>
                  <a:srgbClr val="FFFFFF"/>
                </a:solidFill>
              </a:rPr>
              <a:t>10-25_2026</a:t>
            </a:r>
          </a:p>
        </p:txBody>
      </p:sp>
      <p:sp>
        <p:nvSpPr>
          <p:cNvPr id="4" name="Slide Number Placeholder 3">
            <a:extLst>
              <a:ext uri="{FF2B5EF4-FFF2-40B4-BE49-F238E27FC236}">
                <a16:creationId xmlns:a16="http://schemas.microsoft.com/office/drawing/2014/main" id="{7349F423-A22E-47F8-88A9-F23FD6C20307}"/>
              </a:ext>
            </a:extLst>
          </p:cNvPr>
          <p:cNvSpPr>
            <a:spLocks noGrp="1"/>
          </p:cNvSpPr>
          <p:nvPr>
            <p:ph type="sldNum" sz="quarter" idx="12"/>
          </p:nvPr>
        </p:nvSpPr>
        <p:spPr>
          <a:xfrm>
            <a:off x="11311128" y="6383394"/>
            <a:ext cx="640080" cy="365125"/>
          </a:xfrm>
        </p:spPr>
        <p:txBody>
          <a:bodyPr>
            <a:normAutofit/>
          </a:bodyPr>
          <a:lstStyle/>
          <a:p>
            <a:pPr>
              <a:spcAft>
                <a:spcPts val="600"/>
              </a:spcAft>
            </a:pPr>
            <a:fld id="{4FAB73BC-B049-4115-A692-8D63A059BFB8}" type="slidenum">
              <a:rPr lang="en-US" smtClean="0"/>
              <a:pPr>
                <a:spcAft>
                  <a:spcPts val="600"/>
                </a:spcAft>
              </a:pPr>
              <a:t>9</a:t>
            </a:fld>
            <a:endParaRPr lang="en-US"/>
          </a:p>
        </p:txBody>
      </p:sp>
      <p:sp>
        <p:nvSpPr>
          <p:cNvPr id="15" name="Rectangle 14">
            <a:extLst>
              <a:ext uri="{FF2B5EF4-FFF2-40B4-BE49-F238E27FC236}">
                <a16:creationId xmlns:a16="http://schemas.microsoft.com/office/drawing/2014/main" id="{33EAD004-AB0B-4352-9991-A040EA93DF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265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0707D-5841-41A3-B3F5-FD5979CAE6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738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9F05012-3070-48EC-BC58-E908A8D70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5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6" name="Picture 5">
            <a:extLst>
              <a:ext uri="{FF2B5EF4-FFF2-40B4-BE49-F238E27FC236}">
                <a16:creationId xmlns:a16="http://schemas.microsoft.com/office/drawing/2014/main" id="{3347AD0A-297C-32A0-3149-50416FD30F7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43467" y="643467"/>
            <a:ext cx="10905066" cy="5571066"/>
          </a:xfrm>
          <a:prstGeom prst="rect">
            <a:avLst/>
          </a:prstGeom>
        </p:spPr>
      </p:pic>
      <p:sp>
        <p:nvSpPr>
          <p:cNvPr id="3" name="Footer Placeholder 2">
            <a:extLst>
              <a:ext uri="{FF2B5EF4-FFF2-40B4-BE49-F238E27FC236}">
                <a16:creationId xmlns:a16="http://schemas.microsoft.com/office/drawing/2014/main" id="{D6A0CE26-9CD3-7409-8EB3-AEC2B804617B}"/>
              </a:ext>
            </a:extLst>
          </p:cNvPr>
          <p:cNvSpPr>
            <a:spLocks noGrp="1"/>
          </p:cNvSpPr>
          <p:nvPr>
            <p:ph type="ftr" sz="quarter" idx="11"/>
          </p:nvPr>
        </p:nvSpPr>
        <p:spPr>
          <a:xfrm>
            <a:off x="1088136" y="6383394"/>
            <a:ext cx="6327648" cy="365125"/>
          </a:xfrm>
        </p:spPr>
        <p:txBody>
          <a:bodyPr>
            <a:normAutofit/>
          </a:bodyPr>
          <a:lstStyle/>
          <a:p>
            <a:pPr>
              <a:spcAft>
                <a:spcPts val="600"/>
              </a:spcAft>
            </a:pPr>
            <a:r>
              <a:rPr lang="en-US">
                <a:solidFill>
                  <a:srgbClr val="FFFFFF"/>
                </a:solidFill>
              </a:rPr>
              <a:t>The Ascending Order 3</a:t>
            </a:r>
          </a:p>
        </p:txBody>
      </p:sp>
      <p:sp>
        <p:nvSpPr>
          <p:cNvPr id="2" name="Date Placeholder 1">
            <a:extLst>
              <a:ext uri="{FF2B5EF4-FFF2-40B4-BE49-F238E27FC236}">
                <a16:creationId xmlns:a16="http://schemas.microsoft.com/office/drawing/2014/main" id="{65DF341B-D3EA-8B8E-E2BC-3FC3A152E795}"/>
              </a:ext>
            </a:extLst>
          </p:cNvPr>
          <p:cNvSpPr>
            <a:spLocks noGrp="1"/>
          </p:cNvSpPr>
          <p:nvPr>
            <p:ph type="dt" sz="half" idx="10"/>
          </p:nvPr>
        </p:nvSpPr>
        <p:spPr>
          <a:xfrm>
            <a:off x="7964424" y="6383394"/>
            <a:ext cx="3273552" cy="365125"/>
          </a:xfrm>
        </p:spPr>
        <p:txBody>
          <a:bodyPr>
            <a:normAutofit/>
          </a:bodyPr>
          <a:lstStyle/>
          <a:p>
            <a:pPr>
              <a:spcAft>
                <a:spcPts val="600"/>
              </a:spcAft>
            </a:pPr>
            <a:r>
              <a:rPr lang="en-US">
                <a:solidFill>
                  <a:srgbClr val="FFFFFF"/>
                </a:solidFill>
              </a:rPr>
              <a:t>10-25_2026</a:t>
            </a:r>
          </a:p>
        </p:txBody>
      </p:sp>
      <p:sp>
        <p:nvSpPr>
          <p:cNvPr id="4" name="Slide Number Placeholder 3">
            <a:extLst>
              <a:ext uri="{FF2B5EF4-FFF2-40B4-BE49-F238E27FC236}">
                <a16:creationId xmlns:a16="http://schemas.microsoft.com/office/drawing/2014/main" id="{85A0981F-85CE-6C68-0BD4-B93D5DAD43F5}"/>
              </a:ext>
            </a:extLst>
          </p:cNvPr>
          <p:cNvSpPr>
            <a:spLocks noGrp="1"/>
          </p:cNvSpPr>
          <p:nvPr>
            <p:ph type="sldNum" sz="quarter" idx="12"/>
          </p:nvPr>
        </p:nvSpPr>
        <p:spPr>
          <a:xfrm>
            <a:off x="11311128" y="6383394"/>
            <a:ext cx="640080" cy="365125"/>
          </a:xfrm>
        </p:spPr>
        <p:txBody>
          <a:bodyPr>
            <a:normAutofit/>
          </a:bodyPr>
          <a:lstStyle/>
          <a:p>
            <a:pPr>
              <a:spcAft>
                <a:spcPts val="600"/>
              </a:spcAft>
            </a:pPr>
            <a:fld id="{4FAB73BC-B049-4115-A692-8D63A059BFB8}" type="slidenum">
              <a:rPr lang="en-US" smtClean="0"/>
              <a:pPr>
                <a:spcAft>
                  <a:spcPts val="600"/>
                </a:spcAft>
              </a:pPr>
              <a:t>10</a:t>
            </a:fld>
            <a:endParaRPr lang="en-US"/>
          </a:p>
        </p:txBody>
      </p:sp>
      <p:sp>
        <p:nvSpPr>
          <p:cNvPr id="15" name="Rectangle 14">
            <a:extLst>
              <a:ext uri="{FF2B5EF4-FFF2-40B4-BE49-F238E27FC236}">
                <a16:creationId xmlns:a16="http://schemas.microsoft.com/office/drawing/2014/main" id="{33EAD004-AB0B-4352-9991-A040EA93DF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1250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The image shows a group of children and adults gathered around a table, possibly for a fall harvest festival, with decorations such as hay bales and pumpkins in the background.&#10;&#10;AI-generated content may be incorrect.">
            <a:extLst>
              <a:ext uri="{FF2B5EF4-FFF2-40B4-BE49-F238E27FC236}">
                <a16:creationId xmlns:a16="http://schemas.microsoft.com/office/drawing/2014/main" id="{9480EF2D-782D-61FA-CD5C-9DA0D1B24D88}"/>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0" y="0"/>
            <a:ext cx="12191980" cy="6857990"/>
          </a:xfrm>
          <a:prstGeom prst="rect">
            <a:avLst/>
          </a:prstGeom>
        </p:spPr>
      </p:pic>
      <p:sp>
        <p:nvSpPr>
          <p:cNvPr id="3" name="Footer Placeholder 2">
            <a:extLst>
              <a:ext uri="{FF2B5EF4-FFF2-40B4-BE49-F238E27FC236}">
                <a16:creationId xmlns:a16="http://schemas.microsoft.com/office/drawing/2014/main" id="{D2A8D964-8E53-1A5D-718B-D11AFAAFBFFB}"/>
              </a:ext>
            </a:extLst>
          </p:cNvPr>
          <p:cNvSpPr>
            <a:spLocks noGrp="1"/>
          </p:cNvSpPr>
          <p:nvPr>
            <p:ph type="ftr" sz="quarter" idx="11"/>
          </p:nvPr>
        </p:nvSpPr>
        <p:spPr>
          <a:xfrm>
            <a:off x="1088136" y="6272784"/>
            <a:ext cx="6327648" cy="365125"/>
          </a:xfrm>
        </p:spPr>
        <p:txBody>
          <a:bodyPr>
            <a:normAutofit/>
          </a:bodyPr>
          <a:lstStyle/>
          <a:p>
            <a:pPr>
              <a:spcAft>
                <a:spcPts val="600"/>
              </a:spcAft>
            </a:pPr>
            <a:r>
              <a:rPr lang="en-US">
                <a:solidFill>
                  <a:srgbClr val="FFFFFF"/>
                </a:solidFill>
              </a:rPr>
              <a:t>The Ascending Order 3</a:t>
            </a:r>
          </a:p>
        </p:txBody>
      </p:sp>
      <p:sp>
        <p:nvSpPr>
          <p:cNvPr id="2" name="Date Placeholder 1">
            <a:extLst>
              <a:ext uri="{FF2B5EF4-FFF2-40B4-BE49-F238E27FC236}">
                <a16:creationId xmlns:a16="http://schemas.microsoft.com/office/drawing/2014/main" id="{05FBEAF8-6546-7E5C-805C-5B6EC38B0FA4}"/>
              </a:ext>
            </a:extLst>
          </p:cNvPr>
          <p:cNvSpPr>
            <a:spLocks noGrp="1"/>
          </p:cNvSpPr>
          <p:nvPr>
            <p:ph type="dt" sz="half" idx="10"/>
          </p:nvPr>
        </p:nvSpPr>
        <p:spPr>
          <a:xfrm>
            <a:off x="7964424" y="6272784"/>
            <a:ext cx="3273552" cy="365125"/>
          </a:xfrm>
        </p:spPr>
        <p:txBody>
          <a:bodyPr>
            <a:normAutofit/>
          </a:bodyPr>
          <a:lstStyle/>
          <a:p>
            <a:pPr>
              <a:spcAft>
                <a:spcPts val="600"/>
              </a:spcAft>
            </a:pPr>
            <a:r>
              <a:rPr lang="en-US">
                <a:solidFill>
                  <a:srgbClr val="FFFFFF"/>
                </a:solidFill>
              </a:rPr>
              <a:t>10-25_2026</a:t>
            </a:r>
          </a:p>
        </p:txBody>
      </p:sp>
      <p:sp>
        <p:nvSpPr>
          <p:cNvPr id="4" name="Slide Number Placeholder 3">
            <a:extLst>
              <a:ext uri="{FF2B5EF4-FFF2-40B4-BE49-F238E27FC236}">
                <a16:creationId xmlns:a16="http://schemas.microsoft.com/office/drawing/2014/main" id="{782B9D59-178E-00A8-A89E-0DF341BD8C90}"/>
              </a:ext>
            </a:extLst>
          </p:cNvPr>
          <p:cNvSpPr>
            <a:spLocks noGrp="1"/>
          </p:cNvSpPr>
          <p:nvPr>
            <p:ph type="sldNum" sz="quarter" idx="12"/>
          </p:nvPr>
        </p:nvSpPr>
        <p:spPr>
          <a:xfrm>
            <a:off x="11311128" y="6272784"/>
            <a:ext cx="640080" cy="365125"/>
          </a:xfrm>
        </p:spPr>
        <p:txBody>
          <a:bodyPr>
            <a:normAutofit/>
          </a:bodyPr>
          <a:lstStyle/>
          <a:p>
            <a:pPr>
              <a:spcAft>
                <a:spcPts val="600"/>
              </a:spcAft>
            </a:pPr>
            <a:fld id="{4FAB73BC-B049-4115-A692-8D63A059BFB8}" type="slidenum">
              <a:rPr lang="en-US" smtClean="0"/>
              <a:pPr>
                <a:spcAft>
                  <a:spcPts val="600"/>
                </a:spcAft>
              </a:pPr>
              <a:t>11</a:t>
            </a:fld>
            <a:endParaRPr lang="en-US"/>
          </a:p>
        </p:txBody>
      </p:sp>
    </p:spTree>
    <p:extLst>
      <p:ext uri="{BB962C8B-B14F-4D97-AF65-F5344CB8AC3E}">
        <p14:creationId xmlns:p14="http://schemas.microsoft.com/office/powerpoint/2010/main" val="2509167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20707D-5841-41A3-B3F5-FD5979CAE6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84F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9F05012-3070-48EC-BC58-E908A8D70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5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6" name="Picture 5" descr="The image shows a group of children playing in a field, with one child laying down in a haystack while others surround and playfully interact with him.&#10;&#10;AI-generated content may be incorrect.">
            <a:extLst>
              <a:ext uri="{FF2B5EF4-FFF2-40B4-BE49-F238E27FC236}">
                <a16:creationId xmlns:a16="http://schemas.microsoft.com/office/drawing/2014/main" id="{C51DAB33-D5A1-88AC-9466-F8EB110BD24D}"/>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643467" y="643467"/>
            <a:ext cx="10905066" cy="5571066"/>
          </a:xfrm>
          <a:prstGeom prst="rect">
            <a:avLst/>
          </a:prstGeom>
        </p:spPr>
      </p:pic>
      <p:sp>
        <p:nvSpPr>
          <p:cNvPr id="3" name="Footer Placeholder 2">
            <a:extLst>
              <a:ext uri="{FF2B5EF4-FFF2-40B4-BE49-F238E27FC236}">
                <a16:creationId xmlns:a16="http://schemas.microsoft.com/office/drawing/2014/main" id="{C10963BB-6DEB-F397-A099-78205B9DBB03}"/>
              </a:ext>
            </a:extLst>
          </p:cNvPr>
          <p:cNvSpPr>
            <a:spLocks noGrp="1"/>
          </p:cNvSpPr>
          <p:nvPr>
            <p:ph type="ftr" sz="quarter" idx="11"/>
          </p:nvPr>
        </p:nvSpPr>
        <p:spPr>
          <a:xfrm>
            <a:off x="1088136" y="6383394"/>
            <a:ext cx="6327648" cy="365125"/>
          </a:xfrm>
        </p:spPr>
        <p:txBody>
          <a:bodyPr>
            <a:normAutofit/>
          </a:bodyPr>
          <a:lstStyle/>
          <a:p>
            <a:pPr>
              <a:spcAft>
                <a:spcPts val="600"/>
              </a:spcAft>
            </a:pPr>
            <a:r>
              <a:rPr lang="en-US">
                <a:solidFill>
                  <a:srgbClr val="FFFFFF"/>
                </a:solidFill>
              </a:rPr>
              <a:t>The Ascending Order 3</a:t>
            </a:r>
          </a:p>
        </p:txBody>
      </p:sp>
      <p:sp>
        <p:nvSpPr>
          <p:cNvPr id="2" name="Date Placeholder 1">
            <a:extLst>
              <a:ext uri="{FF2B5EF4-FFF2-40B4-BE49-F238E27FC236}">
                <a16:creationId xmlns:a16="http://schemas.microsoft.com/office/drawing/2014/main" id="{566629A5-0982-C457-5D69-A60CA526ADF6}"/>
              </a:ext>
            </a:extLst>
          </p:cNvPr>
          <p:cNvSpPr>
            <a:spLocks noGrp="1"/>
          </p:cNvSpPr>
          <p:nvPr>
            <p:ph type="dt" sz="half" idx="10"/>
          </p:nvPr>
        </p:nvSpPr>
        <p:spPr>
          <a:xfrm>
            <a:off x="7964424" y="6383394"/>
            <a:ext cx="3273552" cy="365125"/>
          </a:xfrm>
        </p:spPr>
        <p:txBody>
          <a:bodyPr>
            <a:normAutofit/>
          </a:bodyPr>
          <a:lstStyle/>
          <a:p>
            <a:pPr>
              <a:spcAft>
                <a:spcPts val="600"/>
              </a:spcAft>
            </a:pPr>
            <a:r>
              <a:rPr lang="en-US">
                <a:solidFill>
                  <a:srgbClr val="FFFFFF"/>
                </a:solidFill>
              </a:rPr>
              <a:t>10-25_2026</a:t>
            </a:r>
          </a:p>
        </p:txBody>
      </p:sp>
      <p:sp>
        <p:nvSpPr>
          <p:cNvPr id="4" name="Slide Number Placeholder 3">
            <a:extLst>
              <a:ext uri="{FF2B5EF4-FFF2-40B4-BE49-F238E27FC236}">
                <a16:creationId xmlns:a16="http://schemas.microsoft.com/office/drawing/2014/main" id="{8BD7771A-4222-FFBE-8C63-DE2C8A5D1C3A}"/>
              </a:ext>
            </a:extLst>
          </p:cNvPr>
          <p:cNvSpPr>
            <a:spLocks noGrp="1"/>
          </p:cNvSpPr>
          <p:nvPr>
            <p:ph type="sldNum" sz="quarter" idx="12"/>
          </p:nvPr>
        </p:nvSpPr>
        <p:spPr>
          <a:xfrm>
            <a:off x="11311128" y="6383394"/>
            <a:ext cx="640080" cy="365125"/>
          </a:xfrm>
        </p:spPr>
        <p:txBody>
          <a:bodyPr>
            <a:normAutofit/>
          </a:bodyPr>
          <a:lstStyle/>
          <a:p>
            <a:pPr>
              <a:spcAft>
                <a:spcPts val="600"/>
              </a:spcAft>
            </a:pPr>
            <a:fld id="{4FAB73BC-B049-4115-A692-8D63A059BFB8}" type="slidenum">
              <a:rPr lang="en-US" smtClean="0"/>
              <a:pPr>
                <a:spcAft>
                  <a:spcPts val="600"/>
                </a:spcAft>
              </a:pPr>
              <a:t>12</a:t>
            </a:fld>
            <a:endParaRPr lang="en-US"/>
          </a:p>
        </p:txBody>
      </p:sp>
      <p:sp>
        <p:nvSpPr>
          <p:cNvPr id="15" name="Rectangle 14">
            <a:extLst>
              <a:ext uri="{FF2B5EF4-FFF2-40B4-BE49-F238E27FC236}">
                <a16:creationId xmlns:a16="http://schemas.microsoft.com/office/drawing/2014/main" id="{33EAD004-AB0B-4352-9991-A040EA93DF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5422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E20707D-5841-41A3-B3F5-FD5979CAE6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745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9F05012-3070-48EC-BC58-E908A8D70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999"/>
          </a:xfrm>
          <a:prstGeom prst="rect">
            <a:avLst/>
          </a:prstGeom>
          <a:blipFill dpi="0" rotWithShape="1">
            <a:blip r:embed="rId2">
              <a:alphaModFix amt="5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8" name="Picture 7" descr="A group of children, dressed in various fall attire, gather around a patch of green grass, each holding a pumpkin.&#10;&#10;AI-generated content may be incorrect.">
            <a:extLst>
              <a:ext uri="{FF2B5EF4-FFF2-40B4-BE49-F238E27FC236}">
                <a16:creationId xmlns:a16="http://schemas.microsoft.com/office/drawing/2014/main" id="{2D9FDE1D-C5E0-F2E8-B6B4-DEF4F9ECEEC3}"/>
              </a:ext>
            </a:extLst>
          </p:cNvPr>
          <p:cNvPicPr>
            <a:picLocks noChangeAspect="1"/>
          </p:cNvPicPr>
          <p:nvPr/>
        </p:nvPicPr>
        <p:blipFill>
          <a:blip r:embed="rId4" cstate="screen">
            <a:extLst>
              <a:ext uri="{28A0092B-C50C-407E-A947-70E740481C1C}">
                <a14:useLocalDpi xmlns:a14="http://schemas.microsoft.com/office/drawing/2010/main"/>
              </a:ext>
            </a:extLst>
          </a:blip>
          <a:srcRect l="-439"/>
          <a:stretch>
            <a:fillRect/>
          </a:stretch>
        </p:blipFill>
        <p:spPr>
          <a:xfrm>
            <a:off x="477011" y="474606"/>
            <a:ext cx="11356087" cy="5546112"/>
          </a:xfrm>
          <a:prstGeom prst="rect">
            <a:avLst/>
          </a:prstGeom>
        </p:spPr>
      </p:pic>
      <p:sp>
        <p:nvSpPr>
          <p:cNvPr id="5" name="Footer Placeholder 4">
            <a:extLst>
              <a:ext uri="{FF2B5EF4-FFF2-40B4-BE49-F238E27FC236}">
                <a16:creationId xmlns:a16="http://schemas.microsoft.com/office/drawing/2014/main" id="{483E128D-2289-9EDA-A03A-23864DDB1254}"/>
              </a:ext>
            </a:extLst>
          </p:cNvPr>
          <p:cNvSpPr>
            <a:spLocks noGrp="1"/>
          </p:cNvSpPr>
          <p:nvPr>
            <p:ph type="ftr" sz="quarter" idx="11"/>
          </p:nvPr>
        </p:nvSpPr>
        <p:spPr>
          <a:xfrm>
            <a:off x="1088136" y="6383394"/>
            <a:ext cx="6327648" cy="365125"/>
          </a:xfrm>
        </p:spPr>
        <p:txBody>
          <a:bodyPr>
            <a:normAutofit/>
          </a:bodyPr>
          <a:lstStyle/>
          <a:p>
            <a:pPr>
              <a:spcAft>
                <a:spcPts val="600"/>
              </a:spcAft>
            </a:pPr>
            <a:r>
              <a:rPr lang="en-US">
                <a:solidFill>
                  <a:srgbClr val="FFFFFF"/>
                </a:solidFill>
              </a:rPr>
              <a:t>The Ascending Order 3</a:t>
            </a:r>
          </a:p>
        </p:txBody>
      </p:sp>
      <p:sp>
        <p:nvSpPr>
          <p:cNvPr id="4" name="Date Placeholder 3">
            <a:extLst>
              <a:ext uri="{FF2B5EF4-FFF2-40B4-BE49-F238E27FC236}">
                <a16:creationId xmlns:a16="http://schemas.microsoft.com/office/drawing/2014/main" id="{67D9FC26-A5C1-687B-CFBF-797E47F38564}"/>
              </a:ext>
            </a:extLst>
          </p:cNvPr>
          <p:cNvSpPr>
            <a:spLocks noGrp="1"/>
          </p:cNvSpPr>
          <p:nvPr>
            <p:ph type="dt" sz="half" idx="10"/>
          </p:nvPr>
        </p:nvSpPr>
        <p:spPr>
          <a:xfrm>
            <a:off x="7964424" y="6383394"/>
            <a:ext cx="3273552" cy="365125"/>
          </a:xfrm>
        </p:spPr>
        <p:txBody>
          <a:bodyPr>
            <a:normAutofit/>
          </a:bodyPr>
          <a:lstStyle/>
          <a:p>
            <a:pPr>
              <a:spcAft>
                <a:spcPts val="600"/>
              </a:spcAft>
            </a:pPr>
            <a:r>
              <a:rPr lang="en-US">
                <a:solidFill>
                  <a:srgbClr val="FFFFFF"/>
                </a:solidFill>
              </a:rPr>
              <a:t>10-25_2026</a:t>
            </a:r>
          </a:p>
        </p:txBody>
      </p:sp>
      <p:sp>
        <p:nvSpPr>
          <p:cNvPr id="6" name="Slide Number Placeholder 5">
            <a:extLst>
              <a:ext uri="{FF2B5EF4-FFF2-40B4-BE49-F238E27FC236}">
                <a16:creationId xmlns:a16="http://schemas.microsoft.com/office/drawing/2014/main" id="{37DCA569-90AC-BD39-AD20-E73A7D87E268}"/>
              </a:ext>
            </a:extLst>
          </p:cNvPr>
          <p:cNvSpPr>
            <a:spLocks noGrp="1"/>
          </p:cNvSpPr>
          <p:nvPr>
            <p:ph type="sldNum" sz="quarter" idx="12"/>
          </p:nvPr>
        </p:nvSpPr>
        <p:spPr>
          <a:xfrm>
            <a:off x="11311128" y="6383394"/>
            <a:ext cx="640080" cy="365125"/>
          </a:xfrm>
        </p:spPr>
        <p:txBody>
          <a:bodyPr>
            <a:normAutofit/>
          </a:bodyPr>
          <a:lstStyle/>
          <a:p>
            <a:pPr>
              <a:spcAft>
                <a:spcPts val="600"/>
              </a:spcAft>
            </a:pPr>
            <a:fld id="{4FAB73BC-B049-4115-A692-8D63A059BFB8}" type="slidenum">
              <a:rPr lang="en-US" smtClean="0"/>
              <a:pPr>
                <a:spcAft>
                  <a:spcPts val="600"/>
                </a:spcAft>
              </a:pPr>
              <a:t>13</a:t>
            </a:fld>
            <a:endParaRPr lang="en-US"/>
          </a:p>
        </p:txBody>
      </p:sp>
      <p:sp>
        <p:nvSpPr>
          <p:cNvPr id="17" name="Rectangle 16">
            <a:extLst>
              <a:ext uri="{FF2B5EF4-FFF2-40B4-BE49-F238E27FC236}">
                <a16:creationId xmlns:a16="http://schemas.microsoft.com/office/drawing/2014/main" id="{33EAD004-AB0B-4352-9991-A040EA93DF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819440D-AD83-2979-2227-C4DAF23E7DE1}"/>
              </a:ext>
            </a:extLst>
          </p:cNvPr>
          <p:cNvSpPr txBox="1"/>
          <p:nvPr/>
        </p:nvSpPr>
        <p:spPr>
          <a:xfrm>
            <a:off x="903384" y="760164"/>
            <a:ext cx="6627135" cy="1107996"/>
          </a:xfrm>
          <a:prstGeom prst="rect">
            <a:avLst/>
          </a:prstGeom>
          <a:noFill/>
        </p:spPr>
        <p:txBody>
          <a:bodyPr wrap="none" rtlCol="0">
            <a:spAutoFit/>
          </a:bodyPr>
          <a:lstStyle/>
          <a:p>
            <a:r>
              <a:rPr lang="en-US" sz="6600" b="1" dirty="0">
                <a:solidFill>
                  <a:schemeClr val="accent2">
                    <a:lumMod val="75000"/>
                  </a:schemeClr>
                </a:solidFill>
                <a:latin typeface="Eras Bold ITC" panose="020B0907030504020204" pitchFamily="34" charset="0"/>
              </a:rPr>
              <a:t>Fall Fellowship</a:t>
            </a:r>
          </a:p>
        </p:txBody>
      </p:sp>
    </p:spTree>
    <p:extLst>
      <p:ext uri="{BB962C8B-B14F-4D97-AF65-F5344CB8AC3E}">
        <p14:creationId xmlns:p14="http://schemas.microsoft.com/office/powerpoint/2010/main" val="589515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0D734A-CF1A-39CE-CBF7-EE5C751AA6E6}"/>
              </a:ext>
            </a:extLst>
          </p:cNvPr>
          <p:cNvSpPr>
            <a:spLocks noGrp="1"/>
          </p:cNvSpPr>
          <p:nvPr>
            <p:ph type="dt" sz="half" idx="10"/>
          </p:nvPr>
        </p:nvSpPr>
        <p:spPr/>
        <p:txBody>
          <a:bodyPr/>
          <a:lstStyle/>
          <a:p>
            <a:r>
              <a:rPr lang="en-US"/>
              <a:t>10-25_2026</a:t>
            </a:r>
            <a:endParaRPr lang="en-US" dirty="0"/>
          </a:p>
        </p:txBody>
      </p:sp>
      <p:sp>
        <p:nvSpPr>
          <p:cNvPr id="3" name="Footer Placeholder 2">
            <a:extLst>
              <a:ext uri="{FF2B5EF4-FFF2-40B4-BE49-F238E27FC236}">
                <a16:creationId xmlns:a16="http://schemas.microsoft.com/office/drawing/2014/main" id="{AA4A062F-D805-EABD-12FF-E087F198CA68}"/>
              </a:ext>
            </a:extLst>
          </p:cNvPr>
          <p:cNvSpPr>
            <a:spLocks noGrp="1"/>
          </p:cNvSpPr>
          <p:nvPr>
            <p:ph type="ftr" sz="quarter" idx="11"/>
          </p:nvPr>
        </p:nvSpPr>
        <p:spPr/>
        <p:txBody>
          <a:bodyPr/>
          <a:lstStyle/>
          <a:p>
            <a:r>
              <a:rPr lang="en-US"/>
              <a:t>The Ascending Order 3</a:t>
            </a:r>
            <a:endParaRPr lang="en-US" dirty="0"/>
          </a:p>
        </p:txBody>
      </p:sp>
      <p:sp>
        <p:nvSpPr>
          <p:cNvPr id="4" name="Slide Number Placeholder 3">
            <a:extLst>
              <a:ext uri="{FF2B5EF4-FFF2-40B4-BE49-F238E27FC236}">
                <a16:creationId xmlns:a16="http://schemas.microsoft.com/office/drawing/2014/main" id="{36044285-795D-4DCA-B6E3-1A73A814993C}"/>
              </a:ext>
            </a:extLst>
          </p:cNvPr>
          <p:cNvSpPr>
            <a:spLocks noGrp="1"/>
          </p:cNvSpPr>
          <p:nvPr>
            <p:ph type="sldNum" sz="quarter" idx="12"/>
          </p:nvPr>
        </p:nvSpPr>
        <p:spPr/>
        <p:txBody>
          <a:bodyPr/>
          <a:lstStyle/>
          <a:p>
            <a:fld id="{4FAB73BC-B049-4115-A692-8D63A059BFB8}" type="slidenum">
              <a:rPr lang="en-US" smtClean="0"/>
              <a:t>14</a:t>
            </a:fld>
            <a:endParaRPr lang="en-US" dirty="0"/>
          </a:p>
        </p:txBody>
      </p:sp>
      <p:pic>
        <p:nvPicPr>
          <p:cNvPr id="6" name="Picture 5" descr="The image depicts a group of children sitting together in a grassy outdoor setting, with one child holding a basket.&#10;&#10;AI-generated content may be incorrect.">
            <a:extLst>
              <a:ext uri="{FF2B5EF4-FFF2-40B4-BE49-F238E27FC236}">
                <a16:creationId xmlns:a16="http://schemas.microsoft.com/office/drawing/2014/main" id="{A11FF557-F158-E04C-692B-6D4891C789B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46069" y="269914"/>
            <a:ext cx="10765059" cy="7196335"/>
          </a:xfrm>
          <a:prstGeom prst="rect">
            <a:avLst/>
          </a:prstGeom>
        </p:spPr>
      </p:pic>
    </p:spTree>
    <p:extLst>
      <p:ext uri="{BB962C8B-B14F-4D97-AF65-F5344CB8AC3E}">
        <p14:creationId xmlns:p14="http://schemas.microsoft.com/office/powerpoint/2010/main" val="4097668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914E64A-93F3-FF5E-7FE6-16B0EE632459}"/>
              </a:ext>
            </a:extLst>
          </p:cNvPr>
          <p:cNvPicPr>
            <a:picLocks noChangeAspect="1"/>
          </p:cNvPicPr>
          <p:nvPr/>
        </p:nvPicPr>
        <p:blipFill>
          <a:blip r:embed="rId2" cstate="screen">
            <a:extLst>
              <a:ext uri="{28A0092B-C50C-407E-A947-70E740481C1C}">
                <a14:useLocalDpi xmlns:a14="http://schemas.microsoft.com/office/drawing/2010/main"/>
              </a:ext>
            </a:extLst>
          </a:blip>
          <a:srcRect r="-1"/>
          <a:stretch>
            <a:fillRect/>
          </a:stretch>
        </p:blipFill>
        <p:spPr>
          <a:xfrm>
            <a:off x="20" y="10"/>
            <a:ext cx="7534636" cy="685799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Footer Placeholder 2">
            <a:extLst>
              <a:ext uri="{FF2B5EF4-FFF2-40B4-BE49-F238E27FC236}">
                <a16:creationId xmlns:a16="http://schemas.microsoft.com/office/drawing/2014/main" id="{1FA199DB-EFFA-6467-8062-F7BBE0D878D7}"/>
              </a:ext>
            </a:extLst>
          </p:cNvPr>
          <p:cNvSpPr>
            <a:spLocks noGrp="1"/>
          </p:cNvSpPr>
          <p:nvPr>
            <p:ph type="ftr" sz="quarter" idx="11"/>
          </p:nvPr>
        </p:nvSpPr>
        <p:spPr>
          <a:xfrm>
            <a:off x="1088136" y="6272784"/>
            <a:ext cx="6327648" cy="365125"/>
          </a:xfrm>
        </p:spPr>
        <p:txBody>
          <a:bodyPr>
            <a:normAutofit/>
          </a:bodyPr>
          <a:lstStyle/>
          <a:p>
            <a:pPr>
              <a:spcAft>
                <a:spcPts val="600"/>
              </a:spcAft>
            </a:pPr>
            <a:r>
              <a:rPr lang="en-US">
                <a:solidFill>
                  <a:srgbClr val="FFFFFF"/>
                </a:solidFill>
              </a:rPr>
              <a:t>The Ascending Order 3</a:t>
            </a:r>
          </a:p>
        </p:txBody>
      </p:sp>
      <p:pic>
        <p:nvPicPr>
          <p:cNvPr id="8" name="Picture 7" descr="The image shows a child wearing a knitted, orange, knit hat with a patterned sweater and holding an object, standing outdoors against a clear sky.&#10;&#10;AI-generated content may be incorrect.">
            <a:extLst>
              <a:ext uri="{FF2B5EF4-FFF2-40B4-BE49-F238E27FC236}">
                <a16:creationId xmlns:a16="http://schemas.microsoft.com/office/drawing/2014/main" id="{1424A3F2-8813-4153-9B31-B8D434DDB36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534656" y="10"/>
            <a:ext cx="4657344" cy="685799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2" name="Date Placeholder 1">
            <a:extLst>
              <a:ext uri="{FF2B5EF4-FFF2-40B4-BE49-F238E27FC236}">
                <a16:creationId xmlns:a16="http://schemas.microsoft.com/office/drawing/2014/main" id="{C12A133A-A8BA-8F86-952C-A07C67045887}"/>
              </a:ext>
            </a:extLst>
          </p:cNvPr>
          <p:cNvSpPr>
            <a:spLocks noGrp="1"/>
          </p:cNvSpPr>
          <p:nvPr>
            <p:ph type="dt" sz="half" idx="10"/>
          </p:nvPr>
        </p:nvSpPr>
        <p:spPr>
          <a:xfrm>
            <a:off x="7964424" y="6272784"/>
            <a:ext cx="3273552" cy="365125"/>
          </a:xfrm>
        </p:spPr>
        <p:txBody>
          <a:bodyPr>
            <a:normAutofit/>
          </a:bodyPr>
          <a:lstStyle/>
          <a:p>
            <a:pPr>
              <a:spcAft>
                <a:spcPts val="600"/>
              </a:spcAft>
            </a:pPr>
            <a:r>
              <a:rPr lang="en-US">
                <a:solidFill>
                  <a:srgbClr val="FFFFFF"/>
                </a:solidFill>
              </a:rPr>
              <a:t>10-25_2026</a:t>
            </a:r>
          </a:p>
        </p:txBody>
      </p:sp>
      <p:sp>
        <p:nvSpPr>
          <p:cNvPr id="4" name="Slide Number Placeholder 3">
            <a:extLst>
              <a:ext uri="{FF2B5EF4-FFF2-40B4-BE49-F238E27FC236}">
                <a16:creationId xmlns:a16="http://schemas.microsoft.com/office/drawing/2014/main" id="{0750F855-98F2-908C-130D-5E6BA562ABF6}"/>
              </a:ext>
            </a:extLst>
          </p:cNvPr>
          <p:cNvSpPr>
            <a:spLocks noGrp="1"/>
          </p:cNvSpPr>
          <p:nvPr>
            <p:ph type="sldNum" sz="quarter" idx="12"/>
          </p:nvPr>
        </p:nvSpPr>
        <p:spPr>
          <a:xfrm>
            <a:off x="11311128" y="6272784"/>
            <a:ext cx="640080" cy="365125"/>
          </a:xfrm>
        </p:spPr>
        <p:txBody>
          <a:bodyPr>
            <a:normAutofit/>
          </a:bodyPr>
          <a:lstStyle/>
          <a:p>
            <a:pPr>
              <a:spcAft>
                <a:spcPts val="600"/>
              </a:spcAft>
            </a:pPr>
            <a:fld id="{4FAB73BC-B049-4115-A692-8D63A059BFB8}" type="slidenum">
              <a:rPr lang="en-US" smtClean="0"/>
              <a:pPr>
                <a:spcAft>
                  <a:spcPts val="600"/>
                </a:spcAft>
              </a:pPr>
              <a:t>15</a:t>
            </a:fld>
            <a:endParaRPr lang="en-US"/>
          </a:p>
        </p:txBody>
      </p:sp>
    </p:spTree>
    <p:extLst>
      <p:ext uri="{BB962C8B-B14F-4D97-AF65-F5344CB8AC3E}">
        <p14:creationId xmlns:p14="http://schemas.microsoft.com/office/powerpoint/2010/main" val="108380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8F6C3-A99F-BE85-7FFF-CF31B925B7E8}"/>
            </a:ext>
          </a:extLst>
        </p:cNvPr>
        <p:cNvGrpSpPr/>
        <p:nvPr/>
      </p:nvGrpSpPr>
      <p:grpSpPr>
        <a:xfrm>
          <a:off x="0" y="0"/>
          <a:ext cx="0" cy="0"/>
          <a:chOff x="0" y="0"/>
          <a:chExt cx="0" cy="0"/>
        </a:xfrm>
      </p:grpSpPr>
      <p:sp>
        <p:nvSpPr>
          <p:cNvPr id="44" name="Rectangle 43">
            <a:extLst>
              <a:ext uri="{FF2B5EF4-FFF2-40B4-BE49-F238E27FC236}">
                <a16:creationId xmlns:a16="http://schemas.microsoft.com/office/drawing/2014/main" id="{A3AB1367-9B76-26E6-D3F5-6DD4D1FE6E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Ascending path toward a sunlit landscape" descr="image-be436f5e09944059b1dae5f8922e5e39.jpg">
            <a:extLst>
              <a:ext uri="{FF2B5EF4-FFF2-40B4-BE49-F238E27FC236}">
                <a16:creationId xmlns:a16="http://schemas.microsoft.com/office/drawing/2014/main" id="{C94A5862-02FF-242D-DF5F-C4C66F9C09D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11"/>
            <a:ext cx="12191980" cy="6857989"/>
          </a:xfrm>
          <a:prstGeom prst="rect">
            <a:avLst/>
          </a:prstGeom>
        </p:spPr>
      </p:pic>
      <p:sp>
        <p:nvSpPr>
          <p:cNvPr id="45" name="Rectangle 44">
            <a:extLst>
              <a:ext uri="{FF2B5EF4-FFF2-40B4-BE49-F238E27FC236}">
                <a16:creationId xmlns:a16="http://schemas.microsoft.com/office/drawing/2014/main" id="{B623712A-E878-0C04-45F3-26E0C04AB5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blipFill dpi="0" rotWithShape="1">
            <a:blip r:embed="rId4">
              <a:alphaModFix amt="17000"/>
              <a:duotone>
                <a:schemeClr val="accent1">
                  <a:shade val="45000"/>
                  <a:satMod val="135000"/>
                </a:schemeClr>
                <a:prstClr val="white"/>
              </a:duotone>
              <a:extLst>
                <a:ext uri="{BEBA8EAE-BF5A-486C-A8C5-ECC9F3942E4B}">
                  <a14:imgProps xmlns:a14="http://schemas.microsoft.com/office/drawing/2010/main">
                    <a14:imgLayer r:embed="rId5">
                      <a14:imgEffect>
                        <a14:sharpenSoften amount="25000"/>
                      </a14:imgEffect>
                      <a14:imgEffect>
                        <a14:brightnessContrast bright="20000" contrast="20000"/>
                      </a14:imgEffect>
                    </a14:imgLayer>
                  </a14:imgProps>
                </a:ext>
                <a:ext uri="{28A0092B-C50C-407E-A947-70E740481C1C}">
                  <a14:useLocalDpi xmlns:a14="http://schemas.microsoft.com/office/drawing/2010/main"/>
                </a:ext>
              </a:extLst>
            </a:blip>
            <a:srcRect/>
            <a:tile tx="0" ty="-254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62934458-BDC6-2744-575A-DE1B899CBB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2531684"/>
            <a:ext cx="10222992" cy="80683"/>
          </a:xfrm>
          <a:prstGeom prst="rect">
            <a:avLst/>
          </a:prstGeom>
          <a:blipFill dpi="0" rotWithShape="1">
            <a:blip r:embed="rId6">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0B860306-F4F7-A22E-2203-88A98A7CD9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2669517"/>
            <a:ext cx="10222992" cy="2743200"/>
          </a:xfrm>
          <a:prstGeom prst="rect">
            <a:avLst/>
          </a:prstGeom>
          <a:blipFill dpi="0" rotWithShape="1">
            <a:blip r:embed="rId6">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54B38E7F-00BF-ECD5-F2E3-9388297BD9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484434"/>
            <a:ext cx="10222992" cy="80683"/>
          </a:xfrm>
          <a:prstGeom prst="rect">
            <a:avLst/>
          </a:prstGeom>
          <a:blipFill dpi="0" rotWithShape="1">
            <a:blip r:embed="rId6">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7E6CE3F9-12D6-845A-A7D3-8A0DAF29F2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5253661"/>
            <a:ext cx="1080904" cy="1080902"/>
            <a:chOff x="9685338" y="4460675"/>
            <a:chExt cx="1080904" cy="1080902"/>
          </a:xfrm>
        </p:grpSpPr>
        <p:sp>
          <p:nvSpPr>
            <p:cNvPr id="34" name="Oval 33">
              <a:extLst>
                <a:ext uri="{FF2B5EF4-FFF2-40B4-BE49-F238E27FC236}">
                  <a16:creationId xmlns:a16="http://schemas.microsoft.com/office/drawing/2014/main" id="{72D463A2-1E81-7759-DA62-C22307C95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7">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5" name="Oval 34">
              <a:extLst>
                <a:ext uri="{FF2B5EF4-FFF2-40B4-BE49-F238E27FC236}">
                  <a16:creationId xmlns:a16="http://schemas.microsoft.com/office/drawing/2014/main" id="{03A55081-1653-C718-7A21-1690B86C4E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5" name="Title 4">
            <a:extLst>
              <a:ext uri="{FF2B5EF4-FFF2-40B4-BE49-F238E27FC236}">
                <a16:creationId xmlns:a16="http://schemas.microsoft.com/office/drawing/2014/main" id="{F201C555-0D1E-90A3-7603-A47667E7161A}"/>
              </a:ext>
            </a:extLst>
          </p:cNvPr>
          <p:cNvSpPr>
            <a:spLocks noGrp="1"/>
          </p:cNvSpPr>
          <p:nvPr>
            <p:ph type="ctrTitle"/>
          </p:nvPr>
        </p:nvSpPr>
        <p:spPr>
          <a:xfrm>
            <a:off x="1051560" y="2612367"/>
            <a:ext cx="9966960" cy="3017156"/>
          </a:xfrm>
        </p:spPr>
        <p:txBody>
          <a:bodyPr>
            <a:normAutofit/>
          </a:bodyPr>
          <a:lstStyle/>
          <a:p>
            <a:r>
              <a:rPr lang="en-US" dirty="0"/>
              <a:t>The ascending order of our journey 3</a:t>
            </a:r>
          </a:p>
        </p:txBody>
      </p:sp>
      <p:sp>
        <p:nvSpPr>
          <p:cNvPr id="6" name="Subtitle 5">
            <a:extLst>
              <a:ext uri="{FF2B5EF4-FFF2-40B4-BE49-F238E27FC236}">
                <a16:creationId xmlns:a16="http://schemas.microsoft.com/office/drawing/2014/main" id="{694DBB82-C4AD-8582-1991-C556205EDB43}"/>
              </a:ext>
            </a:extLst>
          </p:cNvPr>
          <p:cNvSpPr>
            <a:spLocks noGrp="1"/>
          </p:cNvSpPr>
          <p:nvPr>
            <p:ph type="subTitle" idx="1"/>
          </p:nvPr>
        </p:nvSpPr>
        <p:spPr>
          <a:xfrm>
            <a:off x="920834" y="5565117"/>
            <a:ext cx="8711166" cy="1080902"/>
          </a:xfrm>
          <a:solidFill>
            <a:schemeClr val="bg2">
              <a:lumMod val="75000"/>
              <a:alpha val="67000"/>
            </a:schemeClr>
          </a:solidFill>
          <a:ln>
            <a:noFill/>
          </a:ln>
        </p:spPr>
        <p:txBody>
          <a:bodyPr>
            <a:normAutofit fontScale="92500" lnSpcReduction="10000"/>
          </a:bodyPr>
          <a:lstStyle/>
          <a:p>
            <a:r>
              <a:rPr lang="en-US" sz="2400" b="1" dirty="0"/>
              <a:t>MATTHEW 24:32-35 (34)  </a:t>
            </a:r>
          </a:p>
          <a:p>
            <a:r>
              <a:rPr lang="en-US" sz="2400" b="1" dirty="0"/>
              <a:t>Verily I say unto you, This generation shall not pass, till all these things be fulfilled. </a:t>
            </a:r>
            <a:endParaRPr lang="en-US" sz="2400" i="1" dirty="0"/>
          </a:p>
        </p:txBody>
      </p:sp>
    </p:spTree>
    <p:extLst>
      <p:ext uri="{BB962C8B-B14F-4D97-AF65-F5344CB8AC3E}">
        <p14:creationId xmlns:p14="http://schemas.microsoft.com/office/powerpoint/2010/main" val="9293708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3" name="Oval 22">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24" name="Oval 23">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pic>
        <p:nvPicPr>
          <p:cNvPr id="7" name="Junction of time hourglass" descr="AI-generated symbolic hourglass with golden dawn light representing transition from an old era to a new one."/>
          <p:cNvPicPr>
            <a:picLocks noChangeAspect="1"/>
          </p:cNvPicPr>
          <p:nvPr/>
        </p:nvPicPr>
        <p:blipFill>
          <a:blip r:embed="rId5" cstate="screen">
            <a:extLst>
              <a:ext uri="{28A0092B-C50C-407E-A947-70E740481C1C}">
                <a14:useLocalDpi xmlns:a14="http://schemas.microsoft.com/office/drawing/2010/main"/>
              </a:ext>
            </a:extLst>
          </a:blip>
          <a:srcRect r="-1"/>
          <a:stretch>
            <a:fillRect/>
          </a:stretch>
        </p:blipFill>
        <p:spPr>
          <a:xfrm>
            <a:off x="633999" y="640080"/>
            <a:ext cx="4001315" cy="5588101"/>
          </a:xfrm>
          <a:prstGeom prst="rect">
            <a:avLst/>
          </a:prstGeom>
        </p:spPr>
      </p:pic>
      <p:sp>
        <p:nvSpPr>
          <p:cNvPr id="6" name="TextBox 5">
            <a:extLst>
              <a:ext uri="{FF2B5EF4-FFF2-40B4-BE49-F238E27FC236}">
                <a16:creationId xmlns:a16="http://schemas.microsoft.com/office/drawing/2014/main" id="{AA8B9E42-D738-80E4-2FE0-EDF50F2D1AD2}"/>
              </a:ext>
            </a:extLst>
          </p:cNvPr>
          <p:cNvSpPr txBox="1"/>
          <p:nvPr/>
        </p:nvSpPr>
        <p:spPr>
          <a:xfrm>
            <a:off x="4719146" y="451945"/>
            <a:ext cx="7110586" cy="5720255"/>
          </a:xfrm>
          <a:prstGeom prst="rect">
            <a:avLst/>
          </a:prstGeom>
        </p:spPr>
        <p:txBody>
          <a:bodyPr vert="horz" lIns="91440" tIns="45720" rIns="91440" bIns="45720" rtlCol="0">
            <a:normAutofit/>
          </a:bodyPr>
          <a:lstStyle/>
          <a:p>
            <a:pPr defTabSz="914400">
              <a:lnSpc>
                <a:spcPct val="90000"/>
              </a:lnSpc>
              <a:spcAft>
                <a:spcPts val="600"/>
              </a:spcAft>
              <a:buClr>
                <a:schemeClr val="accent1">
                  <a:lumMod val="75000"/>
                </a:schemeClr>
              </a:buClr>
              <a:buSzPct val="85000"/>
            </a:pPr>
            <a:r>
              <a:rPr lang="en-US" sz="4800" b="1" i="0" dirty="0">
                <a:effectLst/>
              </a:rPr>
              <a:t>The Junction Of Time </a:t>
            </a:r>
          </a:p>
          <a:p>
            <a:pPr defTabSz="914400">
              <a:lnSpc>
                <a:spcPct val="90000"/>
              </a:lnSpc>
              <a:spcAft>
                <a:spcPts val="600"/>
              </a:spcAft>
              <a:buClr>
                <a:schemeClr val="accent1">
                  <a:lumMod val="75000"/>
                </a:schemeClr>
              </a:buClr>
              <a:buSzPct val="85000"/>
            </a:pPr>
            <a:r>
              <a:rPr lang="en-US" sz="4000" b="0" dirty="0">
                <a:effectLst/>
              </a:rPr>
              <a:t>        The junction, God always, before these great junctions comes or ending off time where He starts something new with the old to the new, with one dispensation to another  He always shows forth His power.  						</a:t>
            </a:r>
            <a:r>
              <a:rPr lang="en-US" sz="3200" dirty="0"/>
              <a:t>56-0115</a:t>
            </a:r>
            <a:endParaRPr lang="en-US" sz="4000" dirty="0"/>
          </a:p>
        </p:txBody>
      </p:sp>
      <p:sp>
        <p:nvSpPr>
          <p:cNvPr id="3" name="Footer Placeholder 2">
            <a:extLst>
              <a:ext uri="{FF2B5EF4-FFF2-40B4-BE49-F238E27FC236}">
                <a16:creationId xmlns:a16="http://schemas.microsoft.com/office/drawing/2014/main" id="{B8208F5C-9B9F-C7E9-F051-E57E8FF7EC5E}"/>
              </a:ext>
            </a:extLst>
          </p:cNvPr>
          <p:cNvSpPr>
            <a:spLocks noGrp="1"/>
          </p:cNvSpPr>
          <p:nvPr>
            <p:ph type="ftr" sz="quarter" idx="11"/>
          </p:nvPr>
        </p:nvSpPr>
        <p:spPr>
          <a:xfrm>
            <a:off x="1088136" y="6272784"/>
            <a:ext cx="6327648" cy="365125"/>
          </a:xfrm>
        </p:spPr>
        <p:txBody>
          <a:bodyPr vert="horz" lIns="91440" tIns="45720" rIns="91440" bIns="45720" rtlCol="0" anchor="ctr">
            <a:normAutofit/>
          </a:bodyPr>
          <a:lstStyle/>
          <a:p>
            <a:pPr>
              <a:spcAft>
                <a:spcPts val="600"/>
              </a:spcAft>
            </a:pPr>
            <a:r>
              <a:rPr lang="en-US" sz="1100" kern="1200">
                <a:solidFill>
                  <a:schemeClr val="tx2"/>
                </a:solidFill>
                <a:latin typeface="+mn-lt"/>
                <a:ea typeface="+mn-ea"/>
                <a:cs typeface="+mn-cs"/>
              </a:rPr>
              <a:t>The Ascending Order 3</a:t>
            </a:r>
          </a:p>
        </p:txBody>
      </p:sp>
      <p:sp>
        <p:nvSpPr>
          <p:cNvPr id="2" name="Date Placeholder 1">
            <a:extLst>
              <a:ext uri="{FF2B5EF4-FFF2-40B4-BE49-F238E27FC236}">
                <a16:creationId xmlns:a16="http://schemas.microsoft.com/office/drawing/2014/main" id="{0D5001EA-2345-1434-A8CA-97BB28779853}"/>
              </a:ext>
            </a:extLst>
          </p:cNvPr>
          <p:cNvSpPr>
            <a:spLocks noGrp="1"/>
          </p:cNvSpPr>
          <p:nvPr>
            <p:ph type="dt" sz="half" idx="10"/>
          </p:nvPr>
        </p:nvSpPr>
        <p:spPr>
          <a:xfrm>
            <a:off x="7964424" y="6272784"/>
            <a:ext cx="3273552" cy="365125"/>
          </a:xfrm>
        </p:spPr>
        <p:txBody>
          <a:bodyPr vert="horz" lIns="91440" tIns="45720" rIns="91440" bIns="45720" rtlCol="0" anchor="ctr">
            <a:normAutofit/>
          </a:bodyPr>
          <a:lstStyle/>
          <a:p>
            <a:pPr>
              <a:spcAft>
                <a:spcPts val="600"/>
              </a:spcAft>
            </a:pPr>
            <a:r>
              <a:rPr lang="en-US" sz="1100">
                <a:solidFill>
                  <a:schemeClr val="tx2"/>
                </a:solidFill>
                <a:latin typeface="+mn-lt"/>
              </a:rPr>
              <a:t>10-25_2026</a:t>
            </a:r>
          </a:p>
        </p:txBody>
      </p:sp>
      <p:sp>
        <p:nvSpPr>
          <p:cNvPr id="4" name="Slide Number Placeholder 3">
            <a:extLst>
              <a:ext uri="{FF2B5EF4-FFF2-40B4-BE49-F238E27FC236}">
                <a16:creationId xmlns:a16="http://schemas.microsoft.com/office/drawing/2014/main" id="{0E9A2245-39A4-3DCA-D903-2447A661D721}"/>
              </a:ext>
            </a:extLst>
          </p:cNvPr>
          <p:cNvSpPr>
            <a:spLocks noGrp="1"/>
          </p:cNvSpPr>
          <p:nvPr>
            <p:ph type="sldNum" sz="quarter" idx="12"/>
          </p:nvPr>
        </p:nvSpPr>
        <p:spPr>
          <a:xfrm>
            <a:off x="11311128" y="6272784"/>
            <a:ext cx="640080" cy="365125"/>
          </a:xfrm>
        </p:spPr>
        <p:txBody>
          <a:bodyPr vert="horz" lIns="91440" tIns="45720" rIns="91440" bIns="45720" rtlCol="0" anchor="ctr">
            <a:normAutofit/>
          </a:bodyPr>
          <a:lstStyle/>
          <a:p>
            <a:pPr>
              <a:spcAft>
                <a:spcPts val="600"/>
              </a:spcAft>
            </a:pPr>
            <a:fld id="{4FAB73BC-B049-4115-A692-8D63A059BFB8}" type="slidenum">
              <a:rPr lang="en-US" sz="1400" smtClean="0">
                <a:latin typeface="+mj-lt"/>
              </a:rPr>
              <a:pPr>
                <a:spcAft>
                  <a:spcPts val="600"/>
                </a:spcAft>
              </a:pPr>
              <a:t>17</a:t>
            </a:fld>
            <a:endParaRPr lang="en-US" sz="1400">
              <a:latin typeface="+mj-lt"/>
            </a:endParaRPr>
          </a:p>
        </p:txBody>
      </p:sp>
    </p:spTree>
    <p:extLst>
      <p:ext uri="{BB962C8B-B14F-4D97-AF65-F5344CB8AC3E}">
        <p14:creationId xmlns:p14="http://schemas.microsoft.com/office/powerpoint/2010/main" val="12256853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3" name="Oval 12">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14" name="Oval 13">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pic>
        <p:nvPicPr>
          <p:cNvPr id="7" name="Abram journey toward the promised land" descr="AI-generated artistic interpretation of Abram and his household traveling toward a sunlit land."/>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20" y="10"/>
            <a:ext cx="12191980" cy="6857989"/>
          </a:xfrm>
          <a:prstGeom prst="rect">
            <a:avLst/>
          </a:prstGeom>
        </p:spPr>
      </p:pic>
      <p:sp>
        <p:nvSpPr>
          <p:cNvPr id="16" name="Rectangle 15">
            <a:extLst>
              <a:ext uri="{FF2B5EF4-FFF2-40B4-BE49-F238E27FC236}">
                <a16:creationId xmlns:a16="http://schemas.microsoft.com/office/drawing/2014/main" id="{F79FF99C-BAA9-404F-9C96-6DD456B4F7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9C44AFD-C72D-4D9C-84C6-73E615CED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blipFill dpi="0" rotWithShape="1">
            <a:blip r:embed="rId6">
              <a:alphaModFix amt="30000"/>
              <a:duotone>
                <a:prstClr val="black"/>
                <a:schemeClr val="accent1">
                  <a:tint val="45000"/>
                  <a:satMod val="400000"/>
                </a:schemeClr>
              </a:duotone>
              <a:extLst>
                <a:ext uri="{BEBA8EAE-BF5A-486C-A8C5-ECC9F3942E4B}">
                  <a14:imgProps xmlns:a14="http://schemas.microsoft.com/office/drawing/2010/main">
                    <a14:imgLayer r:embed="rId7">
                      <a14:imgEffect>
                        <a14:sharpenSoften amount="61000"/>
                      </a14:imgEffect>
                      <a14:imgEffect>
                        <a14:brightnessContrast bright="-25000" contrast="20000"/>
                      </a14:imgEffect>
                    </a14:imgLayer>
                  </a14:imgProps>
                </a:ext>
                <a:ext uri="{28A0092B-C50C-407E-A947-70E740481C1C}">
                  <a14:useLocalDpi xmlns:a14="http://schemas.microsoft.com/office/drawing/2010/main"/>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999223D-63A6-C2F3-85D4-A31C99BC3B2A}"/>
              </a:ext>
            </a:extLst>
          </p:cNvPr>
          <p:cNvSpPr txBox="1"/>
          <p:nvPr/>
        </p:nvSpPr>
        <p:spPr>
          <a:xfrm>
            <a:off x="333075" y="4533206"/>
            <a:ext cx="11618133" cy="4050792"/>
          </a:xfrm>
          <a:prstGeom prst="rect">
            <a:avLst/>
          </a:prstGeom>
        </p:spPr>
        <p:txBody>
          <a:bodyPr vert="horz" lIns="91440" tIns="45720" rIns="91440" bIns="45720" rtlCol="0">
            <a:normAutofit/>
          </a:bodyPr>
          <a:lstStyle/>
          <a:p>
            <a:pPr indent="-182880" defTabSz="914400">
              <a:lnSpc>
                <a:spcPct val="90000"/>
              </a:lnSpc>
              <a:spcAft>
                <a:spcPts val="600"/>
              </a:spcAft>
              <a:buClr>
                <a:schemeClr val="accent1">
                  <a:lumMod val="75000"/>
                </a:schemeClr>
              </a:buClr>
              <a:buSzPct val="85000"/>
              <a:buFont typeface="Wingdings" pitchFamily="2" charset="2"/>
              <a:buChar char="§"/>
            </a:pPr>
            <a:r>
              <a:rPr lang="en-US" sz="2400" b="1" dirty="0"/>
              <a:t>Genesis 12:1-3</a:t>
            </a:r>
            <a:endParaRPr lang="en-US" sz="2400" b="1" i="1" dirty="0"/>
          </a:p>
          <a:p>
            <a:pPr indent="-182880" defTabSz="914400">
              <a:lnSpc>
                <a:spcPct val="90000"/>
              </a:lnSpc>
              <a:spcAft>
                <a:spcPts val="600"/>
              </a:spcAft>
              <a:buClr>
                <a:schemeClr val="accent1">
                  <a:lumMod val="75000"/>
                </a:schemeClr>
              </a:buClr>
              <a:buSzPct val="85000"/>
              <a:buFont typeface="Wingdings" pitchFamily="2" charset="2"/>
              <a:buChar char="§"/>
            </a:pPr>
            <a:r>
              <a:rPr lang="en-US" sz="2400" b="1" i="1" dirty="0"/>
              <a:t> 	12 Now the Lord had said unto Abram, Get thee out of thy country, and from thy kindred, and from thy father's house, unto a land that I will shew thee: 2 And I will make of thee a great nation, and I will bless thee, and make thy name great; and thou shalt be a blessing: 3 And I will bless them that bless thee, and curse him that </a:t>
            </a:r>
            <a:r>
              <a:rPr lang="en-US" sz="2400" b="1" i="1" dirty="0" err="1"/>
              <a:t>curseth</a:t>
            </a:r>
            <a:r>
              <a:rPr lang="en-US" sz="2400" b="1" i="1" dirty="0"/>
              <a:t> thee: and in thee shall all families of the earth be blessed.</a:t>
            </a:r>
          </a:p>
        </p:txBody>
      </p:sp>
      <p:sp>
        <p:nvSpPr>
          <p:cNvPr id="3" name="Footer Placeholder 2">
            <a:extLst>
              <a:ext uri="{FF2B5EF4-FFF2-40B4-BE49-F238E27FC236}">
                <a16:creationId xmlns:a16="http://schemas.microsoft.com/office/drawing/2014/main" id="{76EE98C4-CAED-49AC-4610-D993239FD845}"/>
              </a:ext>
            </a:extLst>
          </p:cNvPr>
          <p:cNvSpPr>
            <a:spLocks noGrp="1"/>
          </p:cNvSpPr>
          <p:nvPr>
            <p:ph type="ftr" sz="quarter" idx="11"/>
          </p:nvPr>
        </p:nvSpPr>
        <p:spPr>
          <a:xfrm>
            <a:off x="1088136" y="6272784"/>
            <a:ext cx="6327648" cy="365125"/>
          </a:xfrm>
        </p:spPr>
        <p:txBody>
          <a:bodyPr vert="horz" lIns="91440" tIns="45720" rIns="91440" bIns="45720" rtlCol="0" anchor="ctr">
            <a:normAutofit/>
          </a:bodyPr>
          <a:lstStyle/>
          <a:p>
            <a:pPr>
              <a:spcAft>
                <a:spcPts val="600"/>
              </a:spcAft>
            </a:pPr>
            <a:r>
              <a:rPr lang="en-US" sz="1100" kern="1200">
                <a:solidFill>
                  <a:srgbClr val="FFFFFF"/>
                </a:solidFill>
                <a:latin typeface="+mn-lt"/>
                <a:ea typeface="+mn-ea"/>
                <a:cs typeface="+mn-cs"/>
              </a:rPr>
              <a:t>The Ascending Order 3</a:t>
            </a:r>
          </a:p>
        </p:txBody>
      </p:sp>
      <p:sp>
        <p:nvSpPr>
          <p:cNvPr id="2" name="Date Placeholder 1">
            <a:extLst>
              <a:ext uri="{FF2B5EF4-FFF2-40B4-BE49-F238E27FC236}">
                <a16:creationId xmlns:a16="http://schemas.microsoft.com/office/drawing/2014/main" id="{195CFBA8-24F6-128F-EB2C-4848DC8FE687}"/>
              </a:ext>
            </a:extLst>
          </p:cNvPr>
          <p:cNvSpPr>
            <a:spLocks noGrp="1"/>
          </p:cNvSpPr>
          <p:nvPr>
            <p:ph type="dt" sz="half" idx="10"/>
          </p:nvPr>
        </p:nvSpPr>
        <p:spPr>
          <a:xfrm>
            <a:off x="7964424" y="6272784"/>
            <a:ext cx="3273552" cy="365125"/>
          </a:xfrm>
        </p:spPr>
        <p:txBody>
          <a:bodyPr vert="horz" lIns="91440" tIns="45720" rIns="91440" bIns="45720" rtlCol="0" anchor="ctr">
            <a:normAutofit/>
          </a:bodyPr>
          <a:lstStyle/>
          <a:p>
            <a:pPr>
              <a:spcAft>
                <a:spcPts val="600"/>
              </a:spcAft>
            </a:pPr>
            <a:r>
              <a:rPr lang="en-US" sz="1100">
                <a:solidFill>
                  <a:srgbClr val="FFFFFF"/>
                </a:solidFill>
                <a:latin typeface="+mn-lt"/>
              </a:rPr>
              <a:t>10-25_2026</a:t>
            </a:r>
          </a:p>
        </p:txBody>
      </p:sp>
      <p:grpSp>
        <p:nvGrpSpPr>
          <p:cNvPr id="20" name="Group 19">
            <a:extLst>
              <a:ext uri="{FF2B5EF4-FFF2-40B4-BE49-F238E27FC236}">
                <a16:creationId xmlns:a16="http://schemas.microsoft.com/office/drawing/2014/main" id="{1D25B14F-36E0-41E8-956F-CABEF1ADD6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1" name="Oval 20">
              <a:extLst>
                <a:ext uri="{FF2B5EF4-FFF2-40B4-BE49-F238E27FC236}">
                  <a16:creationId xmlns:a16="http://schemas.microsoft.com/office/drawing/2014/main" id="{4AFB9EA5-DE4D-4E6B-A302-F55174E4B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2" name="Oval 21">
              <a:extLst>
                <a:ext uri="{FF2B5EF4-FFF2-40B4-BE49-F238E27FC236}">
                  <a16:creationId xmlns:a16="http://schemas.microsoft.com/office/drawing/2014/main" id="{E44092F4-4D9B-4D0A-8832-C29E786F8F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4" name="Slide Number Placeholder 3">
            <a:extLst>
              <a:ext uri="{FF2B5EF4-FFF2-40B4-BE49-F238E27FC236}">
                <a16:creationId xmlns:a16="http://schemas.microsoft.com/office/drawing/2014/main" id="{1EBAE230-C35C-41DC-CF73-08780FCE8C7E}"/>
              </a:ext>
            </a:extLst>
          </p:cNvPr>
          <p:cNvSpPr>
            <a:spLocks noGrp="1"/>
          </p:cNvSpPr>
          <p:nvPr>
            <p:ph type="sldNum" sz="quarter" idx="12"/>
          </p:nvPr>
        </p:nvSpPr>
        <p:spPr>
          <a:xfrm>
            <a:off x="11311128" y="6272784"/>
            <a:ext cx="640080" cy="365125"/>
          </a:xfrm>
        </p:spPr>
        <p:txBody>
          <a:bodyPr vert="horz" lIns="91440" tIns="45720" rIns="91440" bIns="45720" rtlCol="0" anchor="ctr">
            <a:normAutofit/>
          </a:bodyPr>
          <a:lstStyle/>
          <a:p>
            <a:pPr>
              <a:spcAft>
                <a:spcPts val="600"/>
              </a:spcAft>
            </a:pPr>
            <a:fld id="{4FAB73BC-B049-4115-A692-8D63A059BFB8}" type="slidenum">
              <a:rPr lang="en-US" sz="1400" smtClean="0">
                <a:latin typeface="+mj-lt"/>
              </a:rPr>
              <a:pPr>
                <a:spcAft>
                  <a:spcPts val="600"/>
                </a:spcAft>
              </a:pPr>
              <a:t>18</a:t>
            </a:fld>
            <a:endParaRPr lang="en-US" sz="1400">
              <a:latin typeface="+mj-lt"/>
            </a:endParaRPr>
          </a:p>
        </p:txBody>
      </p:sp>
    </p:spTree>
    <p:extLst>
      <p:ext uri="{BB962C8B-B14F-4D97-AF65-F5344CB8AC3E}">
        <p14:creationId xmlns:p14="http://schemas.microsoft.com/office/powerpoint/2010/main" val="38449505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E00F23-B181-D99A-8FD8-3DDCB0E3D870}"/>
              </a:ext>
            </a:extLst>
          </p:cNvPr>
          <p:cNvSpPr>
            <a:spLocks noGrp="1"/>
          </p:cNvSpPr>
          <p:nvPr>
            <p:ph type="dt" sz="half" idx="10"/>
          </p:nvPr>
        </p:nvSpPr>
        <p:spPr/>
        <p:txBody>
          <a:bodyPr/>
          <a:lstStyle/>
          <a:p>
            <a:r>
              <a:rPr lang="en-US"/>
              <a:t>10-25_2026</a:t>
            </a:r>
            <a:endParaRPr lang="en-US" dirty="0"/>
          </a:p>
        </p:txBody>
      </p:sp>
      <p:sp>
        <p:nvSpPr>
          <p:cNvPr id="3" name="Footer Placeholder 2">
            <a:extLst>
              <a:ext uri="{FF2B5EF4-FFF2-40B4-BE49-F238E27FC236}">
                <a16:creationId xmlns:a16="http://schemas.microsoft.com/office/drawing/2014/main" id="{E9BA36A9-B23F-8C3B-97DB-DA6846864303}"/>
              </a:ext>
            </a:extLst>
          </p:cNvPr>
          <p:cNvSpPr>
            <a:spLocks noGrp="1"/>
          </p:cNvSpPr>
          <p:nvPr>
            <p:ph type="ftr" sz="quarter" idx="11"/>
          </p:nvPr>
        </p:nvSpPr>
        <p:spPr/>
        <p:txBody>
          <a:bodyPr/>
          <a:lstStyle/>
          <a:p>
            <a:r>
              <a:rPr lang="en-US"/>
              <a:t>The Ascending Order 3</a:t>
            </a:r>
            <a:endParaRPr lang="en-US" dirty="0"/>
          </a:p>
        </p:txBody>
      </p:sp>
      <p:sp>
        <p:nvSpPr>
          <p:cNvPr id="4" name="Slide Number Placeholder 3">
            <a:extLst>
              <a:ext uri="{FF2B5EF4-FFF2-40B4-BE49-F238E27FC236}">
                <a16:creationId xmlns:a16="http://schemas.microsoft.com/office/drawing/2014/main" id="{75732C9B-7DA4-4D1F-C6DD-0E4097C40B08}"/>
              </a:ext>
            </a:extLst>
          </p:cNvPr>
          <p:cNvSpPr>
            <a:spLocks noGrp="1"/>
          </p:cNvSpPr>
          <p:nvPr>
            <p:ph type="sldNum" sz="quarter" idx="12"/>
          </p:nvPr>
        </p:nvSpPr>
        <p:spPr/>
        <p:txBody>
          <a:bodyPr/>
          <a:lstStyle/>
          <a:p>
            <a:fld id="{4FAB73BC-B049-4115-A692-8D63A059BFB8}" type="slidenum">
              <a:rPr lang="en-US" smtClean="0"/>
              <a:t>19</a:t>
            </a:fld>
            <a:endParaRPr lang="en-US" dirty="0"/>
          </a:p>
        </p:txBody>
      </p:sp>
      <p:sp>
        <p:nvSpPr>
          <p:cNvPr id="6" name="TextBox 5">
            <a:extLst>
              <a:ext uri="{FF2B5EF4-FFF2-40B4-BE49-F238E27FC236}">
                <a16:creationId xmlns:a16="http://schemas.microsoft.com/office/drawing/2014/main" id="{59707EF2-24F8-DE0D-EE97-FF61C731E6B0}"/>
              </a:ext>
            </a:extLst>
          </p:cNvPr>
          <p:cNvSpPr txBox="1"/>
          <p:nvPr/>
        </p:nvSpPr>
        <p:spPr>
          <a:xfrm>
            <a:off x="237994" y="169101"/>
            <a:ext cx="11713213" cy="6894195"/>
          </a:xfrm>
          <a:prstGeom prst="rect">
            <a:avLst/>
          </a:prstGeom>
          <a:noFill/>
        </p:spPr>
        <p:txBody>
          <a:bodyPr wrap="square">
            <a:spAutoFit/>
          </a:bodyPr>
          <a:lstStyle/>
          <a:p>
            <a:r>
              <a:rPr lang="en-US" sz="4000" b="1" u="sng" dirty="0"/>
              <a:t>*Transition Between Numbers 14 &amp; 15</a:t>
            </a:r>
          </a:p>
          <a:p>
            <a:r>
              <a:rPr lang="en-US" sz="3600" b="1" dirty="0"/>
              <a:t>NUMBERS 14:40-42</a:t>
            </a:r>
          </a:p>
          <a:p>
            <a:r>
              <a:rPr lang="en-US" sz="3200" i="1" dirty="0"/>
              <a:t>	And they rose up early in the morning, and gat them up into the top of the mountain, saying, Lo, we be here, and will go up unto the place which the LORD hath promised: for we have sinned. 41 And Moses said, Wherefore now do ye transgress the commandment of the LORD? but it shall not prosper. 42 Go not up, for the LORD is not among you; that ye be not smitten before your enemies.</a:t>
            </a:r>
            <a:endParaRPr lang="en-US" sz="1200" i="1" dirty="0"/>
          </a:p>
          <a:p>
            <a:endParaRPr lang="en-US" sz="1200" i="1" dirty="0"/>
          </a:p>
          <a:p>
            <a:r>
              <a:rPr lang="en-US" sz="3600" b="1" dirty="0"/>
              <a:t>NUMBERS 15:1</a:t>
            </a:r>
          </a:p>
          <a:p>
            <a:r>
              <a:rPr lang="en-US" sz="3200" i="1" dirty="0"/>
              <a:t>	And the LORD </a:t>
            </a:r>
            <a:r>
              <a:rPr lang="en-US" sz="3200" i="1" dirty="0" err="1"/>
              <a:t>spake</a:t>
            </a:r>
            <a:r>
              <a:rPr lang="en-US" sz="3200" i="1" dirty="0"/>
              <a:t> unto Moses, saying, 2 Speak unto the children of Israel, and say unto them, When ye be come into the land of your habitations, which I give unto you…</a:t>
            </a:r>
          </a:p>
          <a:p>
            <a:endParaRPr lang="en-US" sz="2800" i="1" dirty="0"/>
          </a:p>
        </p:txBody>
      </p:sp>
    </p:spTree>
    <p:extLst>
      <p:ext uri="{BB962C8B-B14F-4D97-AF65-F5344CB8AC3E}">
        <p14:creationId xmlns:p14="http://schemas.microsoft.com/office/powerpoint/2010/main" val="14488391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2F0A82-C3A2-07A9-2D6C-FE2961766BF1}"/>
              </a:ext>
            </a:extLst>
          </p:cNvPr>
          <p:cNvSpPr>
            <a:spLocks noGrp="1"/>
          </p:cNvSpPr>
          <p:nvPr>
            <p:ph type="dt" sz="half" idx="10"/>
          </p:nvPr>
        </p:nvSpPr>
        <p:spPr/>
        <p:txBody>
          <a:bodyPr/>
          <a:lstStyle/>
          <a:p>
            <a:r>
              <a:rPr lang="en-US"/>
              <a:t>10-25_2026</a:t>
            </a:r>
            <a:endParaRPr lang="en-US" dirty="0"/>
          </a:p>
        </p:txBody>
      </p:sp>
      <p:sp>
        <p:nvSpPr>
          <p:cNvPr id="3" name="Footer Placeholder 2">
            <a:extLst>
              <a:ext uri="{FF2B5EF4-FFF2-40B4-BE49-F238E27FC236}">
                <a16:creationId xmlns:a16="http://schemas.microsoft.com/office/drawing/2014/main" id="{B037EB20-C106-C110-DC7C-8C0668C69483}"/>
              </a:ext>
            </a:extLst>
          </p:cNvPr>
          <p:cNvSpPr>
            <a:spLocks noGrp="1"/>
          </p:cNvSpPr>
          <p:nvPr>
            <p:ph type="ftr" sz="quarter" idx="11"/>
          </p:nvPr>
        </p:nvSpPr>
        <p:spPr/>
        <p:txBody>
          <a:bodyPr/>
          <a:lstStyle/>
          <a:p>
            <a:r>
              <a:rPr lang="en-US"/>
              <a:t>The Ascending Order 3</a:t>
            </a:r>
            <a:endParaRPr lang="en-US" dirty="0"/>
          </a:p>
        </p:txBody>
      </p:sp>
      <p:sp>
        <p:nvSpPr>
          <p:cNvPr id="4" name="Slide Number Placeholder 3">
            <a:extLst>
              <a:ext uri="{FF2B5EF4-FFF2-40B4-BE49-F238E27FC236}">
                <a16:creationId xmlns:a16="http://schemas.microsoft.com/office/drawing/2014/main" id="{4CFC671F-FFC8-7311-492D-D407D9A1E64E}"/>
              </a:ext>
            </a:extLst>
          </p:cNvPr>
          <p:cNvSpPr>
            <a:spLocks noGrp="1"/>
          </p:cNvSpPr>
          <p:nvPr>
            <p:ph type="sldNum" sz="quarter" idx="12"/>
          </p:nvPr>
        </p:nvSpPr>
        <p:spPr/>
        <p:txBody>
          <a:bodyPr/>
          <a:lstStyle/>
          <a:p>
            <a:fld id="{4FAB73BC-B049-4115-A692-8D63A059BFB8}" type="slidenum">
              <a:rPr lang="en-US" smtClean="0"/>
              <a:t>20</a:t>
            </a:fld>
            <a:endParaRPr lang="en-US" dirty="0"/>
          </a:p>
        </p:txBody>
      </p:sp>
      <p:sp>
        <p:nvSpPr>
          <p:cNvPr id="6" name="TextBox 5">
            <a:extLst>
              <a:ext uri="{FF2B5EF4-FFF2-40B4-BE49-F238E27FC236}">
                <a16:creationId xmlns:a16="http://schemas.microsoft.com/office/drawing/2014/main" id="{7451B3BA-BCE8-3CCF-1D29-AFF953D0C08A}"/>
              </a:ext>
            </a:extLst>
          </p:cNvPr>
          <p:cNvSpPr txBox="1"/>
          <p:nvPr/>
        </p:nvSpPr>
        <p:spPr>
          <a:xfrm>
            <a:off x="188205" y="58846"/>
            <a:ext cx="11815590" cy="6247864"/>
          </a:xfrm>
          <a:prstGeom prst="rect">
            <a:avLst/>
          </a:prstGeom>
          <a:noFill/>
        </p:spPr>
        <p:txBody>
          <a:bodyPr wrap="square">
            <a:spAutoFit/>
          </a:bodyPr>
          <a:lstStyle/>
          <a:p>
            <a:r>
              <a:rPr lang="en-US" sz="4800" b="1" dirty="0"/>
              <a:t>A.TRIAL </a:t>
            </a:r>
            <a:r>
              <a:rPr lang="en-US" sz="4000" dirty="0"/>
              <a:t>(A New Generation</a:t>
            </a:r>
            <a:r>
              <a:rPr lang="en-US" sz="3200" dirty="0"/>
              <a:t>) </a:t>
            </a:r>
          </a:p>
          <a:p>
            <a:r>
              <a:rPr lang="en-US" sz="3200" dirty="0"/>
              <a:t>	146  You Presbyterians… Pentecostals, </a:t>
            </a:r>
            <a:r>
              <a:rPr lang="en-US" sz="3200" b="1" dirty="0"/>
              <a:t>fifty years ago* </a:t>
            </a:r>
            <a:r>
              <a:rPr lang="en-US" sz="3200" dirty="0"/>
              <a:t>we'd have got the promised Land, but you got to fussing, making organizations… a new revelation, instead of following the Word. Now we been fifty years this side the full Promise.</a:t>
            </a:r>
          </a:p>
          <a:p>
            <a:r>
              <a:rPr lang="en-US" sz="3200" dirty="0"/>
              <a:t>	147  But, Joshua wants you all to know God kept His Word, with </a:t>
            </a:r>
            <a:r>
              <a:rPr lang="en-US" sz="3200" b="1" dirty="0"/>
              <a:t>a brand new generation</a:t>
            </a:r>
            <a:r>
              <a:rPr lang="en-US" sz="3200" dirty="0"/>
              <a:t>. He took the promised land just as it was promised, </a:t>
            </a:r>
            <a:r>
              <a:rPr lang="en-US" sz="3200" dirty="0" err="1"/>
              <a:t>'cause</a:t>
            </a:r>
            <a:r>
              <a:rPr lang="en-US" sz="3200" dirty="0"/>
              <a:t> he stilled the people on the Word of God, to let them know that God made the promise, that </a:t>
            </a:r>
            <a:r>
              <a:rPr lang="en-US" sz="3200" b="1" u="sng" dirty="0"/>
              <a:t>this prophet they were following was not a false prophet, because the things that he was doing was exactly with the Scripture</a:t>
            </a:r>
            <a:r>
              <a:rPr lang="en-US" sz="3200" dirty="0"/>
              <a:t>. No matter how falsely Pharaoh said it was…													64-0427</a:t>
            </a:r>
          </a:p>
        </p:txBody>
      </p:sp>
    </p:spTree>
    <p:extLst>
      <p:ext uri="{BB962C8B-B14F-4D97-AF65-F5344CB8AC3E}">
        <p14:creationId xmlns:p14="http://schemas.microsoft.com/office/powerpoint/2010/main" val="729548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DF2405-9D78-4D8A-DC75-343ECB828818}"/>
              </a:ext>
            </a:extLst>
          </p:cNvPr>
          <p:cNvSpPr>
            <a:spLocks noGrp="1"/>
          </p:cNvSpPr>
          <p:nvPr>
            <p:ph type="dt" sz="half" idx="10"/>
          </p:nvPr>
        </p:nvSpPr>
        <p:spPr/>
        <p:txBody>
          <a:bodyPr/>
          <a:lstStyle/>
          <a:p>
            <a:r>
              <a:rPr lang="en-US"/>
              <a:t>10-25_2026</a:t>
            </a:r>
            <a:endParaRPr lang="en-US" dirty="0"/>
          </a:p>
        </p:txBody>
      </p:sp>
      <p:sp>
        <p:nvSpPr>
          <p:cNvPr id="3" name="Footer Placeholder 2">
            <a:extLst>
              <a:ext uri="{FF2B5EF4-FFF2-40B4-BE49-F238E27FC236}">
                <a16:creationId xmlns:a16="http://schemas.microsoft.com/office/drawing/2014/main" id="{809670F3-BC3C-A6F2-2625-25A3F17C016A}"/>
              </a:ext>
            </a:extLst>
          </p:cNvPr>
          <p:cNvSpPr>
            <a:spLocks noGrp="1"/>
          </p:cNvSpPr>
          <p:nvPr>
            <p:ph type="ftr" sz="quarter" idx="11"/>
          </p:nvPr>
        </p:nvSpPr>
        <p:spPr/>
        <p:txBody>
          <a:bodyPr/>
          <a:lstStyle/>
          <a:p>
            <a:r>
              <a:rPr lang="en-US"/>
              <a:t>The Ascending Order 3</a:t>
            </a:r>
            <a:endParaRPr lang="en-US" dirty="0"/>
          </a:p>
        </p:txBody>
      </p:sp>
      <p:sp>
        <p:nvSpPr>
          <p:cNvPr id="4" name="Slide Number Placeholder 3">
            <a:extLst>
              <a:ext uri="{FF2B5EF4-FFF2-40B4-BE49-F238E27FC236}">
                <a16:creationId xmlns:a16="http://schemas.microsoft.com/office/drawing/2014/main" id="{A515F237-9C9B-66D1-A41A-738A769966F1}"/>
              </a:ext>
            </a:extLst>
          </p:cNvPr>
          <p:cNvSpPr>
            <a:spLocks noGrp="1"/>
          </p:cNvSpPr>
          <p:nvPr>
            <p:ph type="sldNum" sz="quarter" idx="12"/>
          </p:nvPr>
        </p:nvSpPr>
        <p:spPr/>
        <p:txBody>
          <a:bodyPr/>
          <a:lstStyle/>
          <a:p>
            <a:fld id="{4FAB73BC-B049-4115-A692-8D63A059BFB8}" type="slidenum">
              <a:rPr lang="en-US" smtClean="0"/>
              <a:t>21</a:t>
            </a:fld>
            <a:endParaRPr lang="en-US" dirty="0"/>
          </a:p>
        </p:txBody>
      </p:sp>
      <p:sp>
        <p:nvSpPr>
          <p:cNvPr id="6" name="TextBox 5">
            <a:extLst>
              <a:ext uri="{FF2B5EF4-FFF2-40B4-BE49-F238E27FC236}">
                <a16:creationId xmlns:a16="http://schemas.microsoft.com/office/drawing/2014/main" id="{D1050772-1A8A-00B3-C13F-CBEA9323E293}"/>
              </a:ext>
            </a:extLst>
          </p:cNvPr>
          <p:cNvSpPr txBox="1"/>
          <p:nvPr/>
        </p:nvSpPr>
        <p:spPr>
          <a:xfrm>
            <a:off x="184826" y="136187"/>
            <a:ext cx="11887200" cy="6309420"/>
          </a:xfrm>
          <a:prstGeom prst="rect">
            <a:avLst/>
          </a:prstGeom>
          <a:noFill/>
        </p:spPr>
        <p:txBody>
          <a:bodyPr wrap="square">
            <a:spAutoFit/>
          </a:bodyPr>
          <a:lstStyle/>
          <a:p>
            <a:r>
              <a:rPr lang="en-US" sz="4400" b="1" dirty="0"/>
              <a:t>QUESTIONS.AND.ANSWERS.4</a:t>
            </a:r>
          </a:p>
          <a:p>
            <a:r>
              <a:rPr lang="en-US" sz="3600" dirty="0"/>
              <a:t>	159 </a:t>
            </a:r>
            <a:r>
              <a:rPr lang="en-US" sz="3600" i="1" dirty="0"/>
              <a:t>"He will turn the hearts of the fathers to the children."</a:t>
            </a:r>
            <a:r>
              <a:rPr lang="en-US" sz="3600" dirty="0"/>
              <a:t> That was John's first coming. He turned the hearts of the old patriarch fathers to the Message of the children, which was </a:t>
            </a:r>
            <a:r>
              <a:rPr lang="en-US" sz="3600" u="sng" dirty="0"/>
              <a:t>the new generation </a:t>
            </a:r>
            <a:r>
              <a:rPr lang="en-US" sz="3600" dirty="0"/>
              <a:t>then. Then tying together the hearts of the children back to the fathers, which mean </a:t>
            </a:r>
            <a:r>
              <a:rPr lang="en-US" sz="3600" u="sng" dirty="0"/>
              <a:t>the Message of today will turn the hearts of the children in the church age back to the original Pentecostal faith of the beginning</a:t>
            </a:r>
            <a:r>
              <a:rPr lang="en-US" sz="3600" dirty="0"/>
              <a:t>. So it will be two different messenger[s], but it differentiates there the first coming and the second of… Elijah. 																									64-0830 </a:t>
            </a:r>
          </a:p>
        </p:txBody>
      </p:sp>
    </p:spTree>
    <p:extLst>
      <p:ext uri="{BB962C8B-B14F-4D97-AF65-F5344CB8AC3E}">
        <p14:creationId xmlns:p14="http://schemas.microsoft.com/office/powerpoint/2010/main" val="4235463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121149-EA98-EA74-14D3-FBDF9396795C}"/>
              </a:ext>
            </a:extLst>
          </p:cNvPr>
          <p:cNvSpPr>
            <a:spLocks noGrp="1"/>
          </p:cNvSpPr>
          <p:nvPr>
            <p:ph type="dt" sz="half" idx="10"/>
          </p:nvPr>
        </p:nvSpPr>
        <p:spPr/>
        <p:txBody>
          <a:bodyPr/>
          <a:lstStyle/>
          <a:p>
            <a:r>
              <a:rPr lang="en-US"/>
              <a:t>10-25_2026</a:t>
            </a:r>
            <a:endParaRPr lang="en-US" dirty="0"/>
          </a:p>
        </p:txBody>
      </p:sp>
      <p:sp>
        <p:nvSpPr>
          <p:cNvPr id="3" name="Footer Placeholder 2">
            <a:extLst>
              <a:ext uri="{FF2B5EF4-FFF2-40B4-BE49-F238E27FC236}">
                <a16:creationId xmlns:a16="http://schemas.microsoft.com/office/drawing/2014/main" id="{83072B23-86CD-2BBC-13F6-64118A25E120}"/>
              </a:ext>
            </a:extLst>
          </p:cNvPr>
          <p:cNvSpPr>
            <a:spLocks noGrp="1"/>
          </p:cNvSpPr>
          <p:nvPr>
            <p:ph type="ftr" sz="quarter" idx="11"/>
          </p:nvPr>
        </p:nvSpPr>
        <p:spPr/>
        <p:txBody>
          <a:bodyPr/>
          <a:lstStyle/>
          <a:p>
            <a:r>
              <a:rPr lang="en-US"/>
              <a:t>The Ascending Order 3</a:t>
            </a:r>
            <a:endParaRPr lang="en-US" dirty="0"/>
          </a:p>
        </p:txBody>
      </p:sp>
      <p:sp>
        <p:nvSpPr>
          <p:cNvPr id="4" name="Slide Number Placeholder 3">
            <a:extLst>
              <a:ext uri="{FF2B5EF4-FFF2-40B4-BE49-F238E27FC236}">
                <a16:creationId xmlns:a16="http://schemas.microsoft.com/office/drawing/2014/main" id="{1851FF3E-EBF2-52CF-7581-CE996B4DA445}"/>
              </a:ext>
            </a:extLst>
          </p:cNvPr>
          <p:cNvSpPr>
            <a:spLocks noGrp="1"/>
          </p:cNvSpPr>
          <p:nvPr>
            <p:ph type="sldNum" sz="quarter" idx="12"/>
          </p:nvPr>
        </p:nvSpPr>
        <p:spPr/>
        <p:txBody>
          <a:bodyPr/>
          <a:lstStyle/>
          <a:p>
            <a:fld id="{4FAB73BC-B049-4115-A692-8D63A059BFB8}" type="slidenum">
              <a:rPr lang="en-US" smtClean="0"/>
              <a:t>22</a:t>
            </a:fld>
            <a:endParaRPr lang="en-US" dirty="0"/>
          </a:p>
        </p:txBody>
      </p:sp>
      <p:sp>
        <p:nvSpPr>
          <p:cNvPr id="6" name="TextBox 5">
            <a:extLst>
              <a:ext uri="{FF2B5EF4-FFF2-40B4-BE49-F238E27FC236}">
                <a16:creationId xmlns:a16="http://schemas.microsoft.com/office/drawing/2014/main" id="{F573F865-BF1A-4528-21BB-A2609D50E7B5}"/>
              </a:ext>
            </a:extLst>
          </p:cNvPr>
          <p:cNvSpPr txBox="1"/>
          <p:nvPr/>
        </p:nvSpPr>
        <p:spPr>
          <a:xfrm>
            <a:off x="169101" y="175364"/>
            <a:ext cx="11887200" cy="5909310"/>
          </a:xfrm>
          <a:prstGeom prst="rect">
            <a:avLst/>
          </a:prstGeom>
          <a:noFill/>
        </p:spPr>
        <p:txBody>
          <a:bodyPr wrap="square">
            <a:spAutoFit/>
          </a:bodyPr>
          <a:lstStyle/>
          <a:p>
            <a:r>
              <a:rPr lang="en-US" sz="4400" b="1" dirty="0"/>
              <a:t>CHURCH.AGE.BOOK</a:t>
            </a:r>
            <a:r>
              <a:rPr lang="en-US" sz="2800" dirty="0"/>
              <a:t>	(Pg. 279) </a:t>
            </a:r>
          </a:p>
          <a:p>
            <a:r>
              <a:rPr lang="en-US" sz="2800" dirty="0"/>
              <a:t>1. </a:t>
            </a:r>
            <a:r>
              <a:rPr lang="en-US" sz="3200" dirty="0"/>
              <a:t>It was God's purpose to bring forth a people like unto Himself that would be a </a:t>
            </a:r>
            <a:r>
              <a:rPr lang="en-US" sz="3200" b="1" u="sng" dirty="0"/>
              <a:t>Word Bride</a:t>
            </a:r>
            <a:r>
              <a:rPr lang="en-US" sz="3200" dirty="0"/>
              <a:t>. She was chosen before the foundation of the world IN HIM. She was redeemed by His blood and can NEVER come into condemnation.</a:t>
            </a:r>
            <a:endParaRPr lang="en-US" sz="1400" dirty="0"/>
          </a:p>
          <a:p>
            <a:pPr marL="342900" indent="-342900">
              <a:buAutoNum type="arabicPeriod"/>
            </a:pPr>
            <a:endParaRPr lang="en-US" sz="1400" dirty="0"/>
          </a:p>
          <a:p>
            <a:r>
              <a:rPr lang="en-US" sz="3200" dirty="0"/>
              <a:t>2. Secondly, another class. Their names are also in the Book of Life and they will come up in the second resurrection. (Foolish virgins and the righteous  of Matt. 25). [They] do not worship the beast or become involved in the antichrist system but die for their faith (not in the Bride, not having been born again.) Come up in the 2nd resurrection and go into eternal life. </a:t>
            </a:r>
          </a:p>
        </p:txBody>
      </p:sp>
    </p:spTree>
    <p:extLst>
      <p:ext uri="{BB962C8B-B14F-4D97-AF65-F5344CB8AC3E}">
        <p14:creationId xmlns:p14="http://schemas.microsoft.com/office/powerpoint/2010/main" val="4138786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DBB47B-40A0-D3E6-EBEB-918C8B250759}"/>
              </a:ext>
            </a:extLst>
          </p:cNvPr>
          <p:cNvSpPr>
            <a:spLocks noGrp="1"/>
          </p:cNvSpPr>
          <p:nvPr>
            <p:ph type="dt" sz="half" idx="10"/>
          </p:nvPr>
        </p:nvSpPr>
        <p:spPr/>
        <p:txBody>
          <a:bodyPr/>
          <a:lstStyle/>
          <a:p>
            <a:r>
              <a:rPr lang="en-US"/>
              <a:t>10-25_2026</a:t>
            </a:r>
            <a:endParaRPr lang="en-US" dirty="0"/>
          </a:p>
        </p:txBody>
      </p:sp>
      <p:sp>
        <p:nvSpPr>
          <p:cNvPr id="3" name="Footer Placeholder 2">
            <a:extLst>
              <a:ext uri="{FF2B5EF4-FFF2-40B4-BE49-F238E27FC236}">
                <a16:creationId xmlns:a16="http://schemas.microsoft.com/office/drawing/2014/main" id="{CA39384C-191D-AEBB-778D-0B3B5365FBCD}"/>
              </a:ext>
            </a:extLst>
          </p:cNvPr>
          <p:cNvSpPr>
            <a:spLocks noGrp="1"/>
          </p:cNvSpPr>
          <p:nvPr>
            <p:ph type="ftr" sz="quarter" idx="11"/>
          </p:nvPr>
        </p:nvSpPr>
        <p:spPr/>
        <p:txBody>
          <a:bodyPr/>
          <a:lstStyle/>
          <a:p>
            <a:r>
              <a:rPr lang="en-US"/>
              <a:t>The Ascending Order 3</a:t>
            </a:r>
            <a:endParaRPr lang="en-US" dirty="0"/>
          </a:p>
        </p:txBody>
      </p:sp>
      <p:sp>
        <p:nvSpPr>
          <p:cNvPr id="4" name="Slide Number Placeholder 3">
            <a:extLst>
              <a:ext uri="{FF2B5EF4-FFF2-40B4-BE49-F238E27FC236}">
                <a16:creationId xmlns:a16="http://schemas.microsoft.com/office/drawing/2014/main" id="{8110F86E-23BF-D736-E01A-8023608C8F40}"/>
              </a:ext>
            </a:extLst>
          </p:cNvPr>
          <p:cNvSpPr>
            <a:spLocks noGrp="1"/>
          </p:cNvSpPr>
          <p:nvPr>
            <p:ph type="sldNum" sz="quarter" idx="12"/>
          </p:nvPr>
        </p:nvSpPr>
        <p:spPr/>
        <p:txBody>
          <a:bodyPr/>
          <a:lstStyle/>
          <a:p>
            <a:fld id="{4FAB73BC-B049-4115-A692-8D63A059BFB8}" type="slidenum">
              <a:rPr lang="en-US" smtClean="0"/>
              <a:t>23</a:t>
            </a:fld>
            <a:endParaRPr lang="en-US" dirty="0"/>
          </a:p>
        </p:txBody>
      </p:sp>
      <p:sp>
        <p:nvSpPr>
          <p:cNvPr id="6" name="TextBox 5">
            <a:extLst>
              <a:ext uri="{FF2B5EF4-FFF2-40B4-BE49-F238E27FC236}">
                <a16:creationId xmlns:a16="http://schemas.microsoft.com/office/drawing/2014/main" id="{FD5DB64A-9D3D-4913-56DD-F39E75A73E3B}"/>
              </a:ext>
            </a:extLst>
          </p:cNvPr>
          <p:cNvSpPr txBox="1"/>
          <p:nvPr/>
        </p:nvSpPr>
        <p:spPr>
          <a:xfrm>
            <a:off x="240791" y="106471"/>
            <a:ext cx="11840561" cy="5324535"/>
          </a:xfrm>
          <a:prstGeom prst="rect">
            <a:avLst/>
          </a:prstGeom>
          <a:noFill/>
        </p:spPr>
        <p:txBody>
          <a:bodyPr wrap="square">
            <a:spAutoFit/>
          </a:bodyPr>
          <a:lstStyle/>
          <a:p>
            <a:r>
              <a:rPr lang="en-US" sz="4000" dirty="0"/>
              <a:t>3. Thirdly, </a:t>
            </a:r>
            <a:r>
              <a:rPr lang="en-US" sz="4000" u="sng" dirty="0"/>
              <a:t>the borderline Christians such as we saw in Israel coming out of Egypt</a:t>
            </a:r>
            <a:r>
              <a:rPr lang="en-US" sz="4000" dirty="0"/>
              <a:t>. These had their names in the Book of Life and their works written in the books. These having failed to obey God and being void of the Spirit… will have their names removed from the Book of Life. (</a:t>
            </a:r>
            <a:r>
              <a:rPr lang="en-US" sz="4000" dirty="0" err="1"/>
              <a:t>Eg.</a:t>
            </a:r>
            <a:r>
              <a:rPr lang="en-US" sz="4000" dirty="0"/>
              <a:t> Judas, Balaam, etc.)</a:t>
            </a:r>
            <a:endParaRPr lang="en-US" sz="2000" dirty="0"/>
          </a:p>
          <a:p>
            <a:r>
              <a:rPr lang="en-US" sz="2000" dirty="0"/>
              <a:t> </a:t>
            </a:r>
          </a:p>
          <a:p>
            <a:r>
              <a:rPr lang="en-US" sz="4000" dirty="0"/>
              <a:t>4. Fourth and finally are the ones whose names have never been or will ever be written on the books.</a:t>
            </a:r>
          </a:p>
        </p:txBody>
      </p:sp>
    </p:spTree>
    <p:extLst>
      <p:ext uri="{BB962C8B-B14F-4D97-AF65-F5344CB8AC3E}">
        <p14:creationId xmlns:p14="http://schemas.microsoft.com/office/powerpoint/2010/main" val="36247789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62599D-32A5-E959-3DC7-ACDE31491804}"/>
              </a:ext>
            </a:extLst>
          </p:cNvPr>
          <p:cNvSpPr>
            <a:spLocks noGrp="1"/>
          </p:cNvSpPr>
          <p:nvPr>
            <p:ph type="dt" sz="half" idx="10"/>
          </p:nvPr>
        </p:nvSpPr>
        <p:spPr/>
        <p:txBody>
          <a:bodyPr/>
          <a:lstStyle/>
          <a:p>
            <a:r>
              <a:rPr lang="en-US"/>
              <a:t>10-25_2026</a:t>
            </a:r>
            <a:endParaRPr lang="en-US" dirty="0"/>
          </a:p>
        </p:txBody>
      </p:sp>
      <p:sp>
        <p:nvSpPr>
          <p:cNvPr id="3" name="Footer Placeholder 2">
            <a:extLst>
              <a:ext uri="{FF2B5EF4-FFF2-40B4-BE49-F238E27FC236}">
                <a16:creationId xmlns:a16="http://schemas.microsoft.com/office/drawing/2014/main" id="{7D461B00-B7CA-C02B-467A-1C85FD7C3012}"/>
              </a:ext>
            </a:extLst>
          </p:cNvPr>
          <p:cNvSpPr>
            <a:spLocks noGrp="1"/>
          </p:cNvSpPr>
          <p:nvPr>
            <p:ph type="ftr" sz="quarter" idx="11"/>
          </p:nvPr>
        </p:nvSpPr>
        <p:spPr/>
        <p:txBody>
          <a:bodyPr/>
          <a:lstStyle/>
          <a:p>
            <a:r>
              <a:rPr lang="en-US"/>
              <a:t>The Ascending Order 3</a:t>
            </a:r>
            <a:endParaRPr lang="en-US" dirty="0"/>
          </a:p>
        </p:txBody>
      </p:sp>
      <p:sp>
        <p:nvSpPr>
          <p:cNvPr id="4" name="Slide Number Placeholder 3">
            <a:extLst>
              <a:ext uri="{FF2B5EF4-FFF2-40B4-BE49-F238E27FC236}">
                <a16:creationId xmlns:a16="http://schemas.microsoft.com/office/drawing/2014/main" id="{6218488B-72E6-0E90-539B-2044A8636D4D}"/>
              </a:ext>
            </a:extLst>
          </p:cNvPr>
          <p:cNvSpPr>
            <a:spLocks noGrp="1"/>
          </p:cNvSpPr>
          <p:nvPr>
            <p:ph type="sldNum" sz="quarter" idx="12"/>
          </p:nvPr>
        </p:nvSpPr>
        <p:spPr/>
        <p:txBody>
          <a:bodyPr/>
          <a:lstStyle/>
          <a:p>
            <a:fld id="{4FAB73BC-B049-4115-A692-8D63A059BFB8}" type="slidenum">
              <a:rPr lang="en-US" smtClean="0"/>
              <a:t>24</a:t>
            </a:fld>
            <a:endParaRPr lang="en-US" dirty="0"/>
          </a:p>
        </p:txBody>
      </p:sp>
      <p:sp>
        <p:nvSpPr>
          <p:cNvPr id="6" name="TextBox 5">
            <a:extLst>
              <a:ext uri="{FF2B5EF4-FFF2-40B4-BE49-F238E27FC236}">
                <a16:creationId xmlns:a16="http://schemas.microsoft.com/office/drawing/2014/main" id="{63F48C7F-249C-CF83-5729-A2F854F096B8}"/>
              </a:ext>
            </a:extLst>
          </p:cNvPr>
          <p:cNvSpPr txBox="1"/>
          <p:nvPr/>
        </p:nvSpPr>
        <p:spPr>
          <a:xfrm>
            <a:off x="338203" y="220089"/>
            <a:ext cx="11699309" cy="4524315"/>
          </a:xfrm>
          <a:prstGeom prst="rect">
            <a:avLst/>
          </a:prstGeom>
          <a:noFill/>
        </p:spPr>
        <p:txBody>
          <a:bodyPr wrap="square">
            <a:spAutoFit/>
          </a:bodyPr>
          <a:lstStyle/>
          <a:p>
            <a:r>
              <a:rPr lang="en-US" sz="4800" b="1" dirty="0"/>
              <a:t>ANOINTED.ONES.AT.THE.END.TIME</a:t>
            </a:r>
          </a:p>
          <a:p>
            <a:r>
              <a:rPr lang="en-US" sz="4000" dirty="0"/>
              <a:t>	196 Look at those people who come out under Moses' prophecy, out of that organization, out of everything, under the prophecy, saw the great works and wonders, come up to the borderline of going in.</a:t>
            </a:r>
          </a:p>
          <a:p>
            <a:r>
              <a:rPr lang="en-US" sz="4000" dirty="0"/>
              <a:t>	Lee, there comes your "name on the Book." </a:t>
            </a:r>
          </a:p>
          <a:p>
            <a:pPr algn="r"/>
            <a:r>
              <a:rPr lang="en-US" sz="4000" dirty="0"/>
              <a:t>65-0725</a:t>
            </a:r>
          </a:p>
        </p:txBody>
      </p:sp>
    </p:spTree>
    <p:extLst>
      <p:ext uri="{BB962C8B-B14F-4D97-AF65-F5344CB8AC3E}">
        <p14:creationId xmlns:p14="http://schemas.microsoft.com/office/powerpoint/2010/main" val="29429444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E3C16-332E-00F2-CC02-115797539408}"/>
              </a:ext>
            </a:extLst>
          </p:cNvPr>
          <p:cNvSpPr>
            <a:spLocks noGrp="1"/>
          </p:cNvSpPr>
          <p:nvPr>
            <p:ph type="dt" sz="half" idx="10"/>
          </p:nvPr>
        </p:nvSpPr>
        <p:spPr/>
        <p:txBody>
          <a:bodyPr/>
          <a:lstStyle/>
          <a:p>
            <a:r>
              <a:rPr lang="en-US"/>
              <a:t>10-25_2026</a:t>
            </a:r>
            <a:endParaRPr lang="en-US" dirty="0"/>
          </a:p>
        </p:txBody>
      </p:sp>
      <p:sp>
        <p:nvSpPr>
          <p:cNvPr id="3" name="Footer Placeholder 2">
            <a:extLst>
              <a:ext uri="{FF2B5EF4-FFF2-40B4-BE49-F238E27FC236}">
                <a16:creationId xmlns:a16="http://schemas.microsoft.com/office/drawing/2014/main" id="{23DD65D5-664C-4AC1-915E-309786ED71CB}"/>
              </a:ext>
            </a:extLst>
          </p:cNvPr>
          <p:cNvSpPr>
            <a:spLocks noGrp="1"/>
          </p:cNvSpPr>
          <p:nvPr>
            <p:ph type="ftr" sz="quarter" idx="11"/>
          </p:nvPr>
        </p:nvSpPr>
        <p:spPr/>
        <p:txBody>
          <a:bodyPr/>
          <a:lstStyle/>
          <a:p>
            <a:r>
              <a:rPr lang="en-US"/>
              <a:t>The Ascending Order 3</a:t>
            </a:r>
            <a:endParaRPr lang="en-US" dirty="0"/>
          </a:p>
        </p:txBody>
      </p:sp>
      <p:sp>
        <p:nvSpPr>
          <p:cNvPr id="4" name="Slide Number Placeholder 3">
            <a:extLst>
              <a:ext uri="{FF2B5EF4-FFF2-40B4-BE49-F238E27FC236}">
                <a16:creationId xmlns:a16="http://schemas.microsoft.com/office/drawing/2014/main" id="{C158F25E-11B1-37FD-6660-DEE085BEB729}"/>
              </a:ext>
            </a:extLst>
          </p:cNvPr>
          <p:cNvSpPr>
            <a:spLocks noGrp="1"/>
          </p:cNvSpPr>
          <p:nvPr>
            <p:ph type="sldNum" sz="quarter" idx="12"/>
          </p:nvPr>
        </p:nvSpPr>
        <p:spPr/>
        <p:txBody>
          <a:bodyPr/>
          <a:lstStyle/>
          <a:p>
            <a:fld id="{4FAB73BC-B049-4115-A692-8D63A059BFB8}" type="slidenum">
              <a:rPr lang="en-US" smtClean="0"/>
              <a:t>25</a:t>
            </a:fld>
            <a:endParaRPr lang="en-US" dirty="0"/>
          </a:p>
        </p:txBody>
      </p:sp>
      <p:sp>
        <p:nvSpPr>
          <p:cNvPr id="6" name="TextBox 5">
            <a:extLst>
              <a:ext uri="{FF2B5EF4-FFF2-40B4-BE49-F238E27FC236}">
                <a16:creationId xmlns:a16="http://schemas.microsoft.com/office/drawing/2014/main" id="{DDA27911-B145-C94F-4322-F8FD2A59A93B}"/>
              </a:ext>
            </a:extLst>
          </p:cNvPr>
          <p:cNvSpPr txBox="1"/>
          <p:nvPr/>
        </p:nvSpPr>
        <p:spPr>
          <a:xfrm>
            <a:off x="137786" y="100207"/>
            <a:ext cx="11949830" cy="6309420"/>
          </a:xfrm>
          <a:prstGeom prst="rect">
            <a:avLst/>
          </a:prstGeom>
          <a:noFill/>
        </p:spPr>
        <p:txBody>
          <a:bodyPr wrap="square">
            <a:spAutoFit/>
          </a:bodyPr>
          <a:lstStyle/>
          <a:p>
            <a:r>
              <a:rPr lang="en-US" sz="4400" b="1" dirty="0"/>
              <a:t>RECOGNIZING.YOUR.DAY.AND.ITS.MESSAGE</a:t>
            </a:r>
          </a:p>
          <a:p>
            <a:r>
              <a:rPr lang="en-US" sz="3600" dirty="0"/>
              <a:t>	82 I was reading one of the outstanding papers comes here, very fine paper… Herald of His Coming. But they hardly print anything unless it's, "</a:t>
            </a:r>
            <a:r>
              <a:rPr lang="en-US" sz="3600" i="1" dirty="0"/>
              <a:t>Fast, pray! Fast, pray! Sound a trumpet!</a:t>
            </a:r>
            <a:r>
              <a:rPr lang="en-US" sz="3600" dirty="0"/>
              <a:t>"  </a:t>
            </a:r>
          </a:p>
          <a:p>
            <a:r>
              <a:rPr lang="en-US" sz="3600" dirty="0"/>
              <a:t>	83 Why do they do that? They're crying, believing that there will be awakening. They're good people. They have not recognized the awakening of the Bride. Being a Christian, they feel the pull of the hour...  they're looking for it way off in the future, to come, when it's already happened right by you.																				64-0726</a:t>
            </a:r>
          </a:p>
        </p:txBody>
      </p:sp>
    </p:spTree>
    <p:extLst>
      <p:ext uri="{BB962C8B-B14F-4D97-AF65-F5344CB8AC3E}">
        <p14:creationId xmlns:p14="http://schemas.microsoft.com/office/powerpoint/2010/main" val="42401542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5E4E9A-3214-2D19-86B9-B59D3FD3EEDD}"/>
              </a:ext>
            </a:extLst>
          </p:cNvPr>
          <p:cNvSpPr>
            <a:spLocks noGrp="1"/>
          </p:cNvSpPr>
          <p:nvPr>
            <p:ph type="dt" sz="half" idx="10"/>
          </p:nvPr>
        </p:nvSpPr>
        <p:spPr/>
        <p:txBody>
          <a:bodyPr/>
          <a:lstStyle/>
          <a:p>
            <a:r>
              <a:rPr lang="en-US"/>
              <a:t>10-25_2026</a:t>
            </a:r>
            <a:endParaRPr lang="en-US" dirty="0"/>
          </a:p>
        </p:txBody>
      </p:sp>
      <p:sp>
        <p:nvSpPr>
          <p:cNvPr id="3" name="Footer Placeholder 2">
            <a:extLst>
              <a:ext uri="{FF2B5EF4-FFF2-40B4-BE49-F238E27FC236}">
                <a16:creationId xmlns:a16="http://schemas.microsoft.com/office/drawing/2014/main" id="{86D2CCE6-7F60-B38D-1A37-9B32D3F1D759}"/>
              </a:ext>
            </a:extLst>
          </p:cNvPr>
          <p:cNvSpPr>
            <a:spLocks noGrp="1"/>
          </p:cNvSpPr>
          <p:nvPr>
            <p:ph type="ftr" sz="quarter" idx="11"/>
          </p:nvPr>
        </p:nvSpPr>
        <p:spPr/>
        <p:txBody>
          <a:bodyPr/>
          <a:lstStyle/>
          <a:p>
            <a:r>
              <a:rPr lang="en-US"/>
              <a:t>The Ascending Order 3</a:t>
            </a:r>
            <a:endParaRPr lang="en-US" dirty="0"/>
          </a:p>
        </p:txBody>
      </p:sp>
      <p:sp>
        <p:nvSpPr>
          <p:cNvPr id="4" name="Slide Number Placeholder 3">
            <a:extLst>
              <a:ext uri="{FF2B5EF4-FFF2-40B4-BE49-F238E27FC236}">
                <a16:creationId xmlns:a16="http://schemas.microsoft.com/office/drawing/2014/main" id="{23E0BB0C-8B6D-D234-121B-A98A9427D397}"/>
              </a:ext>
            </a:extLst>
          </p:cNvPr>
          <p:cNvSpPr>
            <a:spLocks noGrp="1"/>
          </p:cNvSpPr>
          <p:nvPr>
            <p:ph type="sldNum" sz="quarter" idx="12"/>
          </p:nvPr>
        </p:nvSpPr>
        <p:spPr/>
        <p:txBody>
          <a:bodyPr/>
          <a:lstStyle/>
          <a:p>
            <a:fld id="{4FAB73BC-B049-4115-A692-8D63A059BFB8}" type="slidenum">
              <a:rPr lang="en-US" smtClean="0"/>
              <a:t>26</a:t>
            </a:fld>
            <a:endParaRPr lang="en-US" dirty="0"/>
          </a:p>
        </p:txBody>
      </p:sp>
      <p:sp>
        <p:nvSpPr>
          <p:cNvPr id="6" name="TextBox 5">
            <a:extLst>
              <a:ext uri="{FF2B5EF4-FFF2-40B4-BE49-F238E27FC236}">
                <a16:creationId xmlns:a16="http://schemas.microsoft.com/office/drawing/2014/main" id="{11CBDC79-213B-23E6-99D4-7A2CBE36F6C6}"/>
              </a:ext>
            </a:extLst>
          </p:cNvPr>
          <p:cNvSpPr txBox="1"/>
          <p:nvPr/>
        </p:nvSpPr>
        <p:spPr>
          <a:xfrm>
            <a:off x="146698" y="0"/>
            <a:ext cx="11898603" cy="6309420"/>
          </a:xfrm>
          <a:prstGeom prst="rect">
            <a:avLst/>
          </a:prstGeom>
          <a:noFill/>
        </p:spPr>
        <p:txBody>
          <a:bodyPr wrap="square">
            <a:spAutoFit/>
          </a:bodyPr>
          <a:lstStyle/>
          <a:p>
            <a:r>
              <a:rPr lang="en-US" sz="4400" b="1" dirty="0"/>
              <a:t>INVASION.OF.THE.UNITED.STATES</a:t>
            </a:r>
          </a:p>
          <a:p>
            <a:r>
              <a:rPr lang="en-US" sz="3600" dirty="0"/>
              <a:t>	40 [Ahab] was riding on the reputation of other Israelite kings [and he] was kind of a </a:t>
            </a:r>
            <a:r>
              <a:rPr lang="en-US" sz="3600" b="1" u="sng" dirty="0"/>
              <a:t>borderline believer</a:t>
            </a:r>
            <a:r>
              <a:rPr lang="en-US" sz="3600" dirty="0"/>
              <a:t>. I've often referred to him that way, because he was part time on this side of the fence, part of the time on that side of the fence.</a:t>
            </a:r>
          </a:p>
          <a:p>
            <a:r>
              <a:rPr lang="en-US" sz="3600" dirty="0"/>
              <a:t>	A person that professes to be a Christian, and unstable, you don't know what to do about the person. Today they're a Christian; tomorrow you don't know where they're at. In church today, rejoicing, singing, praising God, and tomorrow, out drinking, carousing, running around. Then that type of a person is hard to do anything with. </a:t>
            </a:r>
            <a:r>
              <a:rPr lang="en-US" sz="2400" dirty="0"/>
              <a:t>54-0509 </a:t>
            </a:r>
            <a:endParaRPr lang="en-US" sz="3600" dirty="0"/>
          </a:p>
        </p:txBody>
      </p:sp>
    </p:spTree>
    <p:extLst>
      <p:ext uri="{BB962C8B-B14F-4D97-AF65-F5344CB8AC3E}">
        <p14:creationId xmlns:p14="http://schemas.microsoft.com/office/powerpoint/2010/main" val="11387388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CBBD48-3E41-70D2-CAF4-4FD7D1745CA5}"/>
              </a:ext>
            </a:extLst>
          </p:cNvPr>
          <p:cNvSpPr>
            <a:spLocks noGrp="1"/>
          </p:cNvSpPr>
          <p:nvPr>
            <p:ph type="dt" sz="half" idx="10"/>
          </p:nvPr>
        </p:nvSpPr>
        <p:spPr/>
        <p:txBody>
          <a:bodyPr/>
          <a:lstStyle/>
          <a:p>
            <a:r>
              <a:rPr lang="en-US"/>
              <a:t>10-25_2026</a:t>
            </a:r>
            <a:endParaRPr lang="en-US" dirty="0"/>
          </a:p>
        </p:txBody>
      </p:sp>
      <p:sp>
        <p:nvSpPr>
          <p:cNvPr id="3" name="Footer Placeholder 2">
            <a:extLst>
              <a:ext uri="{FF2B5EF4-FFF2-40B4-BE49-F238E27FC236}">
                <a16:creationId xmlns:a16="http://schemas.microsoft.com/office/drawing/2014/main" id="{95E836FE-E9B4-40C0-3FEA-18FC955A25A8}"/>
              </a:ext>
            </a:extLst>
          </p:cNvPr>
          <p:cNvSpPr>
            <a:spLocks noGrp="1"/>
          </p:cNvSpPr>
          <p:nvPr>
            <p:ph type="ftr" sz="quarter" idx="11"/>
          </p:nvPr>
        </p:nvSpPr>
        <p:spPr/>
        <p:txBody>
          <a:bodyPr/>
          <a:lstStyle/>
          <a:p>
            <a:r>
              <a:rPr lang="en-US"/>
              <a:t>The Ascending Order 3</a:t>
            </a:r>
            <a:endParaRPr lang="en-US" dirty="0"/>
          </a:p>
        </p:txBody>
      </p:sp>
      <p:sp>
        <p:nvSpPr>
          <p:cNvPr id="4" name="Slide Number Placeholder 3">
            <a:extLst>
              <a:ext uri="{FF2B5EF4-FFF2-40B4-BE49-F238E27FC236}">
                <a16:creationId xmlns:a16="http://schemas.microsoft.com/office/drawing/2014/main" id="{FA5C1614-1AEF-2431-E940-B214AF1D67C3}"/>
              </a:ext>
            </a:extLst>
          </p:cNvPr>
          <p:cNvSpPr>
            <a:spLocks noGrp="1"/>
          </p:cNvSpPr>
          <p:nvPr>
            <p:ph type="sldNum" sz="quarter" idx="12"/>
          </p:nvPr>
        </p:nvSpPr>
        <p:spPr/>
        <p:txBody>
          <a:bodyPr/>
          <a:lstStyle/>
          <a:p>
            <a:fld id="{4FAB73BC-B049-4115-A692-8D63A059BFB8}" type="slidenum">
              <a:rPr lang="en-US" smtClean="0"/>
              <a:t>27</a:t>
            </a:fld>
            <a:endParaRPr lang="en-US" dirty="0"/>
          </a:p>
        </p:txBody>
      </p:sp>
      <p:sp>
        <p:nvSpPr>
          <p:cNvPr id="6" name="TextBox 5">
            <a:extLst>
              <a:ext uri="{FF2B5EF4-FFF2-40B4-BE49-F238E27FC236}">
                <a16:creationId xmlns:a16="http://schemas.microsoft.com/office/drawing/2014/main" id="{BF94DE6B-D635-5EB0-2B15-93A089796745}"/>
              </a:ext>
            </a:extLst>
          </p:cNvPr>
          <p:cNvSpPr txBox="1"/>
          <p:nvPr/>
        </p:nvSpPr>
        <p:spPr>
          <a:xfrm>
            <a:off x="168165" y="132430"/>
            <a:ext cx="11855669" cy="7478970"/>
          </a:xfrm>
          <a:prstGeom prst="rect">
            <a:avLst/>
          </a:prstGeom>
          <a:noFill/>
        </p:spPr>
        <p:txBody>
          <a:bodyPr wrap="square">
            <a:spAutoFit/>
          </a:bodyPr>
          <a:lstStyle/>
          <a:p>
            <a:r>
              <a:rPr lang="en-US" sz="4800" b="1" u="sng" dirty="0">
                <a:solidFill>
                  <a:schemeClr val="accent3"/>
                </a:solidFill>
              </a:rPr>
              <a:t>The Vindication of Moses</a:t>
            </a:r>
            <a:r>
              <a:rPr lang="en-US" sz="3600" b="1" dirty="0">
                <a:solidFill>
                  <a:schemeClr val="accent3"/>
                </a:solidFill>
              </a:rPr>
              <a:t>: 70 Elders</a:t>
            </a:r>
            <a:br>
              <a:rPr lang="en-US" sz="2800" dirty="0"/>
            </a:br>
            <a:r>
              <a:rPr lang="en-US" sz="3600" dirty="0"/>
              <a:t>1. </a:t>
            </a:r>
            <a:r>
              <a:rPr lang="en-US" sz="4000" b="1" dirty="0"/>
              <a:t>Numbers 11:16–30</a:t>
            </a:r>
          </a:p>
          <a:p>
            <a:r>
              <a:rPr lang="en-US" sz="2800" i="1" dirty="0"/>
              <a:t>	And the LORD said unto Moses, Gather unto me seventy men of the elders of Israel, whom thou knowest to be the elders of the people, and officers over them; and bring them unto the tabernacle of the congregation, that they may stand there with thee. 17  And I will come down and talk with thee there: and I will take of the spirit which is upon thee, and will put it upon them; and they shall bear the burden of the people with thee, that thou bear it not thyself alone.</a:t>
            </a:r>
          </a:p>
          <a:p>
            <a:r>
              <a:rPr lang="en-US" sz="2800" i="1" dirty="0"/>
              <a:t>	25 And the LORD came down in a cloud, and </a:t>
            </a:r>
            <a:r>
              <a:rPr lang="en-US" sz="2800" i="1" dirty="0" err="1"/>
              <a:t>spake</a:t>
            </a:r>
            <a:r>
              <a:rPr lang="en-US" sz="2800" i="1" dirty="0"/>
              <a:t> unto him, and took of the spirit that was upon </a:t>
            </a:r>
            <a:r>
              <a:rPr lang="en-US" sz="2800" i="1" u="sng" dirty="0"/>
              <a:t>him</a:t>
            </a:r>
            <a:r>
              <a:rPr lang="en-US" sz="2800" i="1" dirty="0"/>
              <a:t>, and gave it unto the seventy elders: and it came to pass, that, when the spirit rested upon them, they prophesied, and did not cease.</a:t>
            </a:r>
          </a:p>
          <a:p>
            <a:endParaRPr lang="en-US" sz="2800" i="1" dirty="0"/>
          </a:p>
          <a:p>
            <a:endParaRPr lang="en-US" sz="2800" i="1" dirty="0"/>
          </a:p>
          <a:p>
            <a:endParaRPr lang="en-US" sz="2800" dirty="0"/>
          </a:p>
        </p:txBody>
      </p:sp>
    </p:spTree>
    <p:extLst>
      <p:ext uri="{BB962C8B-B14F-4D97-AF65-F5344CB8AC3E}">
        <p14:creationId xmlns:p14="http://schemas.microsoft.com/office/powerpoint/2010/main" val="34599921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E05472-A617-4171-140E-775CAC6C767A}"/>
              </a:ext>
            </a:extLst>
          </p:cNvPr>
          <p:cNvSpPr>
            <a:spLocks noGrp="1"/>
          </p:cNvSpPr>
          <p:nvPr>
            <p:ph type="dt" sz="half" idx="10"/>
          </p:nvPr>
        </p:nvSpPr>
        <p:spPr/>
        <p:txBody>
          <a:bodyPr/>
          <a:lstStyle/>
          <a:p>
            <a:r>
              <a:rPr lang="en-US"/>
              <a:t>10-25_2026</a:t>
            </a:r>
            <a:endParaRPr lang="en-US" dirty="0"/>
          </a:p>
        </p:txBody>
      </p:sp>
      <p:sp>
        <p:nvSpPr>
          <p:cNvPr id="3" name="Footer Placeholder 2">
            <a:extLst>
              <a:ext uri="{FF2B5EF4-FFF2-40B4-BE49-F238E27FC236}">
                <a16:creationId xmlns:a16="http://schemas.microsoft.com/office/drawing/2014/main" id="{399B31F5-1710-A178-5D61-353F066CC015}"/>
              </a:ext>
            </a:extLst>
          </p:cNvPr>
          <p:cNvSpPr>
            <a:spLocks noGrp="1"/>
          </p:cNvSpPr>
          <p:nvPr>
            <p:ph type="ftr" sz="quarter" idx="11"/>
          </p:nvPr>
        </p:nvSpPr>
        <p:spPr/>
        <p:txBody>
          <a:bodyPr/>
          <a:lstStyle/>
          <a:p>
            <a:r>
              <a:rPr lang="en-US"/>
              <a:t>The Ascending Order 3</a:t>
            </a:r>
            <a:endParaRPr lang="en-US" dirty="0"/>
          </a:p>
        </p:txBody>
      </p:sp>
      <p:sp>
        <p:nvSpPr>
          <p:cNvPr id="4" name="Slide Number Placeholder 3">
            <a:extLst>
              <a:ext uri="{FF2B5EF4-FFF2-40B4-BE49-F238E27FC236}">
                <a16:creationId xmlns:a16="http://schemas.microsoft.com/office/drawing/2014/main" id="{5F93D7C9-6061-DB97-5F4B-44322AC8324C}"/>
              </a:ext>
            </a:extLst>
          </p:cNvPr>
          <p:cNvSpPr>
            <a:spLocks noGrp="1"/>
          </p:cNvSpPr>
          <p:nvPr>
            <p:ph type="sldNum" sz="quarter" idx="12"/>
          </p:nvPr>
        </p:nvSpPr>
        <p:spPr/>
        <p:txBody>
          <a:bodyPr/>
          <a:lstStyle/>
          <a:p>
            <a:fld id="{4FAB73BC-B049-4115-A692-8D63A059BFB8}" type="slidenum">
              <a:rPr lang="en-US" smtClean="0"/>
              <a:t>28</a:t>
            </a:fld>
            <a:endParaRPr lang="en-US" dirty="0"/>
          </a:p>
        </p:txBody>
      </p:sp>
      <p:sp>
        <p:nvSpPr>
          <p:cNvPr id="6" name="TextBox 5">
            <a:extLst>
              <a:ext uri="{FF2B5EF4-FFF2-40B4-BE49-F238E27FC236}">
                <a16:creationId xmlns:a16="http://schemas.microsoft.com/office/drawing/2014/main" id="{C75BD0CB-5A44-7E1B-60BF-E95AFD4ADDFB}"/>
              </a:ext>
            </a:extLst>
          </p:cNvPr>
          <p:cNvSpPr txBox="1"/>
          <p:nvPr/>
        </p:nvSpPr>
        <p:spPr>
          <a:xfrm>
            <a:off x="288099" y="220089"/>
            <a:ext cx="11718098" cy="6801862"/>
          </a:xfrm>
          <a:prstGeom prst="rect">
            <a:avLst/>
          </a:prstGeom>
          <a:noFill/>
        </p:spPr>
        <p:txBody>
          <a:bodyPr wrap="square">
            <a:spAutoFit/>
          </a:bodyPr>
          <a:lstStyle/>
          <a:p>
            <a:r>
              <a:rPr lang="en-US" sz="4800" b="1" u="sng" dirty="0"/>
              <a:t>2. Miriam &amp; Aaron</a:t>
            </a:r>
          </a:p>
          <a:p>
            <a:r>
              <a:rPr lang="en-US" sz="3600" b="1" dirty="0"/>
              <a:t>NUMBERS 12:1-7</a:t>
            </a:r>
          </a:p>
          <a:p>
            <a:r>
              <a:rPr lang="en-US" sz="3200" i="1" dirty="0"/>
              <a:t>	And Miriam and Aaron </a:t>
            </a:r>
            <a:r>
              <a:rPr lang="en-US" sz="3200" i="1" dirty="0" err="1"/>
              <a:t>spake</a:t>
            </a:r>
            <a:r>
              <a:rPr lang="en-US" sz="3200" i="1" dirty="0"/>
              <a:t> against Moses because of the Ethiopian woman whom he had married: for he had married an Ethiopian woman. 2 And they said, Hath the LORD indeed spoken only by Moses? hath he not spoken also by us? And the LORD heard it.</a:t>
            </a:r>
          </a:p>
          <a:p>
            <a:endParaRPr lang="en-US" sz="3200" dirty="0"/>
          </a:p>
          <a:p>
            <a:r>
              <a:rPr lang="en-US" sz="3200" i="1" dirty="0"/>
              <a:t>	7 My servant Moses is not so, who is faithful in all mine house. 8 With him will I speak mouth to mouth, even apparently, and not in dark speeches; and the similitude of the LORD shall he behold: wherefore then were ye not afraid to speak against my servant Moses?</a:t>
            </a:r>
          </a:p>
          <a:p>
            <a:endParaRPr lang="en-US" sz="3200" dirty="0"/>
          </a:p>
        </p:txBody>
      </p:sp>
    </p:spTree>
    <p:extLst>
      <p:ext uri="{BB962C8B-B14F-4D97-AF65-F5344CB8AC3E}">
        <p14:creationId xmlns:p14="http://schemas.microsoft.com/office/powerpoint/2010/main" val="20419595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B27BFF-E91C-3C15-E9A5-54620255B199}"/>
              </a:ext>
            </a:extLst>
          </p:cNvPr>
          <p:cNvSpPr>
            <a:spLocks noGrp="1"/>
          </p:cNvSpPr>
          <p:nvPr>
            <p:ph type="dt" sz="half" idx="10"/>
          </p:nvPr>
        </p:nvSpPr>
        <p:spPr/>
        <p:txBody>
          <a:bodyPr/>
          <a:lstStyle/>
          <a:p>
            <a:r>
              <a:rPr lang="en-US"/>
              <a:t>10-25_2026</a:t>
            </a:r>
            <a:endParaRPr lang="en-US" dirty="0"/>
          </a:p>
        </p:txBody>
      </p:sp>
      <p:sp>
        <p:nvSpPr>
          <p:cNvPr id="3" name="Footer Placeholder 2">
            <a:extLst>
              <a:ext uri="{FF2B5EF4-FFF2-40B4-BE49-F238E27FC236}">
                <a16:creationId xmlns:a16="http://schemas.microsoft.com/office/drawing/2014/main" id="{F2AE1C79-10A1-80EE-90CE-7D2EEE7ADFDB}"/>
              </a:ext>
            </a:extLst>
          </p:cNvPr>
          <p:cNvSpPr>
            <a:spLocks noGrp="1"/>
          </p:cNvSpPr>
          <p:nvPr>
            <p:ph type="ftr" sz="quarter" idx="11"/>
          </p:nvPr>
        </p:nvSpPr>
        <p:spPr/>
        <p:txBody>
          <a:bodyPr/>
          <a:lstStyle/>
          <a:p>
            <a:r>
              <a:rPr lang="en-US"/>
              <a:t>The Ascending Order 3</a:t>
            </a:r>
            <a:endParaRPr lang="en-US" dirty="0"/>
          </a:p>
        </p:txBody>
      </p:sp>
      <p:sp>
        <p:nvSpPr>
          <p:cNvPr id="4" name="Slide Number Placeholder 3">
            <a:extLst>
              <a:ext uri="{FF2B5EF4-FFF2-40B4-BE49-F238E27FC236}">
                <a16:creationId xmlns:a16="http://schemas.microsoft.com/office/drawing/2014/main" id="{EBE0F5B9-3F57-8B66-854A-A1EED5ED05CC}"/>
              </a:ext>
            </a:extLst>
          </p:cNvPr>
          <p:cNvSpPr>
            <a:spLocks noGrp="1"/>
          </p:cNvSpPr>
          <p:nvPr>
            <p:ph type="sldNum" sz="quarter" idx="12"/>
          </p:nvPr>
        </p:nvSpPr>
        <p:spPr/>
        <p:txBody>
          <a:bodyPr/>
          <a:lstStyle/>
          <a:p>
            <a:fld id="{4FAB73BC-B049-4115-A692-8D63A059BFB8}" type="slidenum">
              <a:rPr lang="en-US" smtClean="0"/>
              <a:t>29</a:t>
            </a:fld>
            <a:endParaRPr lang="en-US" dirty="0"/>
          </a:p>
        </p:txBody>
      </p:sp>
      <p:sp>
        <p:nvSpPr>
          <p:cNvPr id="6" name="TextBox 5">
            <a:extLst>
              <a:ext uri="{FF2B5EF4-FFF2-40B4-BE49-F238E27FC236}">
                <a16:creationId xmlns:a16="http://schemas.microsoft.com/office/drawing/2014/main" id="{21FBDB27-CBB3-C0E0-5D3D-4342CAB632F5}"/>
              </a:ext>
            </a:extLst>
          </p:cNvPr>
          <p:cNvSpPr txBox="1"/>
          <p:nvPr/>
        </p:nvSpPr>
        <p:spPr>
          <a:xfrm>
            <a:off x="237995" y="162839"/>
            <a:ext cx="11862147" cy="5940088"/>
          </a:xfrm>
          <a:prstGeom prst="rect">
            <a:avLst/>
          </a:prstGeom>
          <a:noFill/>
        </p:spPr>
        <p:txBody>
          <a:bodyPr wrap="square">
            <a:spAutoFit/>
          </a:bodyPr>
          <a:lstStyle/>
          <a:p>
            <a:r>
              <a:rPr lang="en-US" sz="4800" b="1" dirty="0"/>
              <a:t>3. The Report of the Spies</a:t>
            </a:r>
          </a:p>
          <a:p>
            <a:r>
              <a:rPr lang="en-US" sz="4400" b="1" dirty="0"/>
              <a:t>NUMBERS 14:8-10</a:t>
            </a:r>
          </a:p>
          <a:p>
            <a:r>
              <a:rPr lang="en-US" sz="3600" i="1" dirty="0"/>
              <a:t>	If the LORD delight in us, then he will bring us into this land, and give it us; a land which </a:t>
            </a:r>
            <a:r>
              <a:rPr lang="en-US" sz="3600" i="1" dirty="0" err="1"/>
              <a:t>floweth</a:t>
            </a:r>
            <a:r>
              <a:rPr lang="en-US" sz="3600" i="1" dirty="0"/>
              <a:t> with milk and honey. 9 Only rebel not ye against the LORD, neither fear ye the people of the land; for they are bread for us: their </a:t>
            </a:r>
            <a:r>
              <a:rPr lang="en-US" sz="3600" i="1" dirty="0" err="1"/>
              <a:t>defence</a:t>
            </a:r>
            <a:r>
              <a:rPr lang="en-US" sz="3600" i="1" dirty="0"/>
              <a:t> is departed from them, and the LORD is with us: fear them not. 10 But all the congregation bade stone them with stones. And the glory of the LORD appeared in the tabernacle of the congregation before all the children of Israel.</a:t>
            </a:r>
          </a:p>
        </p:txBody>
      </p:sp>
    </p:spTree>
    <p:extLst>
      <p:ext uri="{BB962C8B-B14F-4D97-AF65-F5344CB8AC3E}">
        <p14:creationId xmlns:p14="http://schemas.microsoft.com/office/powerpoint/2010/main" val="36339525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81F4AB-A6D8-D5DF-3FAF-B8F9D6CB1A05}"/>
              </a:ext>
            </a:extLst>
          </p:cNvPr>
          <p:cNvSpPr>
            <a:spLocks noGrp="1"/>
          </p:cNvSpPr>
          <p:nvPr>
            <p:ph type="dt" sz="half" idx="10"/>
          </p:nvPr>
        </p:nvSpPr>
        <p:spPr/>
        <p:txBody>
          <a:bodyPr/>
          <a:lstStyle/>
          <a:p>
            <a:r>
              <a:rPr lang="en-US"/>
              <a:t>10-25_2026</a:t>
            </a:r>
            <a:endParaRPr lang="en-US" dirty="0"/>
          </a:p>
        </p:txBody>
      </p:sp>
      <p:sp>
        <p:nvSpPr>
          <p:cNvPr id="3" name="Footer Placeholder 2">
            <a:extLst>
              <a:ext uri="{FF2B5EF4-FFF2-40B4-BE49-F238E27FC236}">
                <a16:creationId xmlns:a16="http://schemas.microsoft.com/office/drawing/2014/main" id="{0AC0CEEE-FB94-AB62-0F1C-EBD3D14311F7}"/>
              </a:ext>
            </a:extLst>
          </p:cNvPr>
          <p:cNvSpPr>
            <a:spLocks noGrp="1"/>
          </p:cNvSpPr>
          <p:nvPr>
            <p:ph type="ftr" sz="quarter" idx="11"/>
          </p:nvPr>
        </p:nvSpPr>
        <p:spPr/>
        <p:txBody>
          <a:bodyPr/>
          <a:lstStyle/>
          <a:p>
            <a:r>
              <a:rPr lang="en-US"/>
              <a:t>The Ascending Order 3</a:t>
            </a:r>
            <a:endParaRPr lang="en-US" dirty="0"/>
          </a:p>
        </p:txBody>
      </p:sp>
      <p:sp>
        <p:nvSpPr>
          <p:cNvPr id="4" name="Slide Number Placeholder 3">
            <a:extLst>
              <a:ext uri="{FF2B5EF4-FFF2-40B4-BE49-F238E27FC236}">
                <a16:creationId xmlns:a16="http://schemas.microsoft.com/office/drawing/2014/main" id="{274A559F-D7BC-A25B-CEE9-59879165E69E}"/>
              </a:ext>
            </a:extLst>
          </p:cNvPr>
          <p:cNvSpPr>
            <a:spLocks noGrp="1"/>
          </p:cNvSpPr>
          <p:nvPr>
            <p:ph type="sldNum" sz="quarter" idx="12"/>
          </p:nvPr>
        </p:nvSpPr>
        <p:spPr/>
        <p:txBody>
          <a:bodyPr/>
          <a:lstStyle/>
          <a:p>
            <a:fld id="{4FAB73BC-B049-4115-A692-8D63A059BFB8}" type="slidenum">
              <a:rPr lang="en-US" smtClean="0"/>
              <a:t>30</a:t>
            </a:fld>
            <a:endParaRPr lang="en-US" dirty="0"/>
          </a:p>
        </p:txBody>
      </p:sp>
      <p:sp>
        <p:nvSpPr>
          <p:cNvPr id="6" name="TextBox 5">
            <a:extLst>
              <a:ext uri="{FF2B5EF4-FFF2-40B4-BE49-F238E27FC236}">
                <a16:creationId xmlns:a16="http://schemas.microsoft.com/office/drawing/2014/main" id="{96FB4B89-F7EB-41C3-3E58-AD670E75BF42}"/>
              </a:ext>
            </a:extLst>
          </p:cNvPr>
          <p:cNvSpPr txBox="1"/>
          <p:nvPr/>
        </p:nvSpPr>
        <p:spPr>
          <a:xfrm>
            <a:off x="206679" y="162839"/>
            <a:ext cx="11744529" cy="6309420"/>
          </a:xfrm>
          <a:prstGeom prst="rect">
            <a:avLst/>
          </a:prstGeom>
          <a:noFill/>
        </p:spPr>
        <p:txBody>
          <a:bodyPr wrap="square">
            <a:spAutoFit/>
          </a:bodyPr>
          <a:lstStyle/>
          <a:p>
            <a:r>
              <a:rPr lang="en-US" sz="4400" b="1" dirty="0"/>
              <a:t>4. Korah, Dathan &amp; Abiram.</a:t>
            </a:r>
          </a:p>
          <a:p>
            <a:r>
              <a:rPr lang="en-US" sz="4000" b="1" dirty="0"/>
              <a:t>NUMBERS 16:2</a:t>
            </a:r>
          </a:p>
          <a:p>
            <a:r>
              <a:rPr lang="en-US" sz="3600" i="1" dirty="0"/>
              <a:t>	And they rose up before Moses, with certain of the children of Israel, two hundred and fifty princes of the assembly, famous in the congregation, men of renown: 3 And they gathered themselves together against Moses and against Aaron, and said unto them, Ye take too much upon you, seeing all the congregation are holy, every one of them, and the LORD is among them: wherefore then lift ye up yourselves above the congregation of the LORD?</a:t>
            </a:r>
          </a:p>
          <a:p>
            <a:endParaRPr lang="en-US" sz="3200" i="1" dirty="0"/>
          </a:p>
        </p:txBody>
      </p:sp>
    </p:spTree>
    <p:extLst>
      <p:ext uri="{BB962C8B-B14F-4D97-AF65-F5344CB8AC3E}">
        <p14:creationId xmlns:p14="http://schemas.microsoft.com/office/powerpoint/2010/main" val="37507967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ABC51E-0B6B-3BA6-4E8E-C44E9A1BB5A7}"/>
              </a:ext>
            </a:extLst>
          </p:cNvPr>
          <p:cNvSpPr>
            <a:spLocks noGrp="1"/>
          </p:cNvSpPr>
          <p:nvPr>
            <p:ph type="dt" sz="half" idx="10"/>
          </p:nvPr>
        </p:nvSpPr>
        <p:spPr/>
        <p:txBody>
          <a:bodyPr/>
          <a:lstStyle/>
          <a:p>
            <a:r>
              <a:rPr lang="en-US"/>
              <a:t>10-25_2026</a:t>
            </a:r>
            <a:endParaRPr lang="en-US" dirty="0"/>
          </a:p>
        </p:txBody>
      </p:sp>
      <p:sp>
        <p:nvSpPr>
          <p:cNvPr id="3" name="Footer Placeholder 2">
            <a:extLst>
              <a:ext uri="{FF2B5EF4-FFF2-40B4-BE49-F238E27FC236}">
                <a16:creationId xmlns:a16="http://schemas.microsoft.com/office/drawing/2014/main" id="{5C36D4B2-ED56-9373-0ED3-F53365F856AE}"/>
              </a:ext>
            </a:extLst>
          </p:cNvPr>
          <p:cNvSpPr>
            <a:spLocks noGrp="1"/>
          </p:cNvSpPr>
          <p:nvPr>
            <p:ph type="ftr" sz="quarter" idx="11"/>
          </p:nvPr>
        </p:nvSpPr>
        <p:spPr/>
        <p:txBody>
          <a:bodyPr/>
          <a:lstStyle/>
          <a:p>
            <a:r>
              <a:rPr lang="en-US"/>
              <a:t>The Ascending Order 3</a:t>
            </a:r>
            <a:endParaRPr lang="en-US" dirty="0"/>
          </a:p>
        </p:txBody>
      </p:sp>
      <p:sp>
        <p:nvSpPr>
          <p:cNvPr id="4" name="Slide Number Placeholder 3">
            <a:extLst>
              <a:ext uri="{FF2B5EF4-FFF2-40B4-BE49-F238E27FC236}">
                <a16:creationId xmlns:a16="http://schemas.microsoft.com/office/drawing/2014/main" id="{8236D400-5CC6-9F88-AEAE-4E0CA9740D0F}"/>
              </a:ext>
            </a:extLst>
          </p:cNvPr>
          <p:cNvSpPr>
            <a:spLocks noGrp="1"/>
          </p:cNvSpPr>
          <p:nvPr>
            <p:ph type="sldNum" sz="quarter" idx="12"/>
          </p:nvPr>
        </p:nvSpPr>
        <p:spPr/>
        <p:txBody>
          <a:bodyPr/>
          <a:lstStyle/>
          <a:p>
            <a:fld id="{4FAB73BC-B049-4115-A692-8D63A059BFB8}" type="slidenum">
              <a:rPr lang="en-US" smtClean="0"/>
              <a:t>31</a:t>
            </a:fld>
            <a:endParaRPr lang="en-US" dirty="0"/>
          </a:p>
        </p:txBody>
      </p:sp>
      <p:sp>
        <p:nvSpPr>
          <p:cNvPr id="6" name="TextBox 5">
            <a:extLst>
              <a:ext uri="{FF2B5EF4-FFF2-40B4-BE49-F238E27FC236}">
                <a16:creationId xmlns:a16="http://schemas.microsoft.com/office/drawing/2014/main" id="{A1D75506-12F1-57F4-EA95-457164280AFA}"/>
              </a:ext>
            </a:extLst>
          </p:cNvPr>
          <p:cNvSpPr txBox="1"/>
          <p:nvPr/>
        </p:nvSpPr>
        <p:spPr>
          <a:xfrm>
            <a:off x="209031" y="59251"/>
            <a:ext cx="8674892" cy="6740307"/>
          </a:xfrm>
          <a:prstGeom prst="rect">
            <a:avLst/>
          </a:prstGeom>
          <a:noFill/>
        </p:spPr>
        <p:txBody>
          <a:bodyPr wrap="square">
            <a:spAutoFit/>
          </a:bodyPr>
          <a:lstStyle/>
          <a:p>
            <a:r>
              <a:rPr lang="en-US" sz="4400" b="1" dirty="0"/>
              <a:t>5. Aaron’s Rod</a:t>
            </a:r>
          </a:p>
          <a:p>
            <a:r>
              <a:rPr lang="en-US" sz="3600" b="1" dirty="0"/>
              <a:t>NUMBERS 17:8  </a:t>
            </a:r>
            <a:r>
              <a:rPr lang="en-US" sz="3200" i="1" dirty="0"/>
              <a:t>And it came to pass, that on the morrow Moses went into the tabernacle of witness; and, behold, the rod of Aaron for the house of Levi was budded, and brought forth buds, and bloomed blossoms, and yielded almonds. 9 And Moses brought out all the rods from before the LORD unto all the children of Israel: and they looked, and took every man his rod. 10 And the LORD said unto Moses, </a:t>
            </a:r>
            <a:r>
              <a:rPr lang="en-US" sz="3200" i="1" spc="-150" dirty="0"/>
              <a:t>Bring Aaron's rod again before the testimony, to be kept for a token against the rebels; and thou shalt quite take away their murmurings from me, that they die not.</a:t>
            </a:r>
          </a:p>
        </p:txBody>
      </p:sp>
      <p:pic>
        <p:nvPicPr>
          <p:cNvPr id="8" name="Picture 7">
            <a:extLst>
              <a:ext uri="{FF2B5EF4-FFF2-40B4-BE49-F238E27FC236}">
                <a16:creationId xmlns:a16="http://schemas.microsoft.com/office/drawing/2014/main" id="{70B39AD3-4091-EFFB-B942-2620F2D0A3FA}"/>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8931675" y="59251"/>
            <a:ext cx="3260326" cy="6639092"/>
          </a:xfrm>
          <a:prstGeom prst="rect">
            <a:avLst/>
          </a:prstGeom>
          <a:ln>
            <a:noFill/>
          </a:ln>
          <a:effectLst>
            <a:softEdge rad="112500"/>
          </a:effectLst>
        </p:spPr>
      </p:pic>
    </p:spTree>
    <p:extLst>
      <p:ext uri="{BB962C8B-B14F-4D97-AF65-F5344CB8AC3E}">
        <p14:creationId xmlns:p14="http://schemas.microsoft.com/office/powerpoint/2010/main" val="1555620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43A463-D176-967F-6558-0604C80E1CE0}"/>
              </a:ext>
            </a:extLst>
          </p:cNvPr>
          <p:cNvSpPr>
            <a:spLocks noGrp="1"/>
          </p:cNvSpPr>
          <p:nvPr>
            <p:ph type="dt" sz="half" idx="10"/>
          </p:nvPr>
        </p:nvSpPr>
        <p:spPr/>
        <p:txBody>
          <a:bodyPr/>
          <a:lstStyle/>
          <a:p>
            <a:r>
              <a:rPr lang="en-US"/>
              <a:t>10-25_2026</a:t>
            </a:r>
            <a:endParaRPr lang="en-US" dirty="0"/>
          </a:p>
        </p:txBody>
      </p:sp>
      <p:sp>
        <p:nvSpPr>
          <p:cNvPr id="3" name="Footer Placeholder 2">
            <a:extLst>
              <a:ext uri="{FF2B5EF4-FFF2-40B4-BE49-F238E27FC236}">
                <a16:creationId xmlns:a16="http://schemas.microsoft.com/office/drawing/2014/main" id="{F4B4931D-686A-81BD-69C4-59BBF9472BB7}"/>
              </a:ext>
            </a:extLst>
          </p:cNvPr>
          <p:cNvSpPr>
            <a:spLocks noGrp="1"/>
          </p:cNvSpPr>
          <p:nvPr>
            <p:ph type="ftr" sz="quarter" idx="11"/>
          </p:nvPr>
        </p:nvSpPr>
        <p:spPr/>
        <p:txBody>
          <a:bodyPr/>
          <a:lstStyle/>
          <a:p>
            <a:r>
              <a:rPr lang="en-US"/>
              <a:t>The Ascending Order 3</a:t>
            </a:r>
            <a:endParaRPr lang="en-US" dirty="0"/>
          </a:p>
        </p:txBody>
      </p:sp>
      <p:sp>
        <p:nvSpPr>
          <p:cNvPr id="4" name="Slide Number Placeholder 3">
            <a:extLst>
              <a:ext uri="{FF2B5EF4-FFF2-40B4-BE49-F238E27FC236}">
                <a16:creationId xmlns:a16="http://schemas.microsoft.com/office/drawing/2014/main" id="{ECDAAB61-0DAF-DC5C-A435-8227A44BC4F0}"/>
              </a:ext>
            </a:extLst>
          </p:cNvPr>
          <p:cNvSpPr>
            <a:spLocks noGrp="1"/>
          </p:cNvSpPr>
          <p:nvPr>
            <p:ph type="sldNum" sz="quarter" idx="12"/>
          </p:nvPr>
        </p:nvSpPr>
        <p:spPr/>
        <p:txBody>
          <a:bodyPr/>
          <a:lstStyle/>
          <a:p>
            <a:fld id="{4FAB73BC-B049-4115-A692-8D63A059BFB8}" type="slidenum">
              <a:rPr lang="en-US" smtClean="0"/>
              <a:t>32</a:t>
            </a:fld>
            <a:endParaRPr lang="en-US" dirty="0"/>
          </a:p>
        </p:txBody>
      </p:sp>
      <p:sp>
        <p:nvSpPr>
          <p:cNvPr id="6" name="TextBox 5">
            <a:extLst>
              <a:ext uri="{FF2B5EF4-FFF2-40B4-BE49-F238E27FC236}">
                <a16:creationId xmlns:a16="http://schemas.microsoft.com/office/drawing/2014/main" id="{91AE5019-7E12-BE63-80CA-0207989891BA}"/>
              </a:ext>
            </a:extLst>
          </p:cNvPr>
          <p:cNvSpPr txBox="1"/>
          <p:nvPr/>
        </p:nvSpPr>
        <p:spPr>
          <a:xfrm>
            <a:off x="275573" y="220089"/>
            <a:ext cx="11724361" cy="5139869"/>
          </a:xfrm>
          <a:prstGeom prst="rect">
            <a:avLst/>
          </a:prstGeom>
          <a:noFill/>
        </p:spPr>
        <p:txBody>
          <a:bodyPr wrap="square">
            <a:spAutoFit/>
          </a:bodyPr>
          <a:lstStyle/>
          <a:p>
            <a:r>
              <a:rPr lang="en-US" sz="4800" b="1" dirty="0"/>
              <a:t>THE.MARK.OF.THE.BEAST</a:t>
            </a:r>
          </a:p>
          <a:p>
            <a:r>
              <a:rPr lang="en-US" sz="4000" dirty="0"/>
              <a:t>	114  When the darkest age was on of the Jews was when Ahab, in the bloom after the great king before him; and before that, had Israel all in a beautiful condition. And Ahab come in as </a:t>
            </a:r>
            <a:r>
              <a:rPr lang="en-US" sz="4000" u="sng" dirty="0"/>
              <a:t>a borderline believer</a:t>
            </a:r>
            <a:r>
              <a:rPr lang="en-US" sz="4000" dirty="0"/>
              <a:t>, a lukewarm condition, and went over and married this little princess, Jezebel, which was an idolater, and brought her in, and brought idolatry into Israel. </a:t>
            </a:r>
            <a:r>
              <a:rPr lang="en-US" sz="2800" dirty="0"/>
              <a:t>54-0513</a:t>
            </a:r>
            <a:endParaRPr lang="en-US" sz="4000" dirty="0"/>
          </a:p>
        </p:txBody>
      </p:sp>
    </p:spTree>
    <p:extLst>
      <p:ext uri="{BB962C8B-B14F-4D97-AF65-F5344CB8AC3E}">
        <p14:creationId xmlns:p14="http://schemas.microsoft.com/office/powerpoint/2010/main" val="5230678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1BD123-6DB7-2D4F-EF35-BE60FBB968A8}"/>
              </a:ext>
            </a:extLst>
          </p:cNvPr>
          <p:cNvSpPr>
            <a:spLocks noGrp="1"/>
          </p:cNvSpPr>
          <p:nvPr>
            <p:ph type="dt" sz="half" idx="10"/>
          </p:nvPr>
        </p:nvSpPr>
        <p:spPr/>
        <p:txBody>
          <a:bodyPr/>
          <a:lstStyle/>
          <a:p>
            <a:r>
              <a:rPr lang="en-US"/>
              <a:t>10-25_2026</a:t>
            </a:r>
            <a:endParaRPr lang="en-US" dirty="0"/>
          </a:p>
        </p:txBody>
      </p:sp>
      <p:sp>
        <p:nvSpPr>
          <p:cNvPr id="3" name="Footer Placeholder 2">
            <a:extLst>
              <a:ext uri="{FF2B5EF4-FFF2-40B4-BE49-F238E27FC236}">
                <a16:creationId xmlns:a16="http://schemas.microsoft.com/office/drawing/2014/main" id="{E661CB09-112F-414D-D254-6CABDF02E578}"/>
              </a:ext>
            </a:extLst>
          </p:cNvPr>
          <p:cNvSpPr>
            <a:spLocks noGrp="1"/>
          </p:cNvSpPr>
          <p:nvPr>
            <p:ph type="ftr" sz="quarter" idx="11"/>
          </p:nvPr>
        </p:nvSpPr>
        <p:spPr/>
        <p:txBody>
          <a:bodyPr/>
          <a:lstStyle/>
          <a:p>
            <a:r>
              <a:rPr lang="en-US"/>
              <a:t>The Ascending Order 3</a:t>
            </a:r>
            <a:endParaRPr lang="en-US" dirty="0"/>
          </a:p>
        </p:txBody>
      </p:sp>
      <p:sp>
        <p:nvSpPr>
          <p:cNvPr id="4" name="Slide Number Placeholder 3">
            <a:extLst>
              <a:ext uri="{FF2B5EF4-FFF2-40B4-BE49-F238E27FC236}">
                <a16:creationId xmlns:a16="http://schemas.microsoft.com/office/drawing/2014/main" id="{BFD5870A-703F-A7E8-200D-193013BF1B6D}"/>
              </a:ext>
            </a:extLst>
          </p:cNvPr>
          <p:cNvSpPr>
            <a:spLocks noGrp="1"/>
          </p:cNvSpPr>
          <p:nvPr>
            <p:ph type="sldNum" sz="quarter" idx="12"/>
          </p:nvPr>
        </p:nvSpPr>
        <p:spPr/>
        <p:txBody>
          <a:bodyPr/>
          <a:lstStyle/>
          <a:p>
            <a:fld id="{4FAB73BC-B049-4115-A692-8D63A059BFB8}" type="slidenum">
              <a:rPr lang="en-US" smtClean="0"/>
              <a:t>33</a:t>
            </a:fld>
            <a:endParaRPr lang="en-US" dirty="0"/>
          </a:p>
        </p:txBody>
      </p:sp>
      <p:sp>
        <p:nvSpPr>
          <p:cNvPr id="6" name="TextBox 5">
            <a:extLst>
              <a:ext uri="{FF2B5EF4-FFF2-40B4-BE49-F238E27FC236}">
                <a16:creationId xmlns:a16="http://schemas.microsoft.com/office/drawing/2014/main" id="{399ABD34-20F4-C9C1-A574-87AEC4C4A8FB}"/>
              </a:ext>
            </a:extLst>
          </p:cNvPr>
          <p:cNvSpPr txBox="1"/>
          <p:nvPr/>
        </p:nvSpPr>
        <p:spPr>
          <a:xfrm>
            <a:off x="142614" y="1"/>
            <a:ext cx="11903978" cy="6309420"/>
          </a:xfrm>
          <a:prstGeom prst="rect">
            <a:avLst/>
          </a:prstGeom>
          <a:noFill/>
        </p:spPr>
        <p:txBody>
          <a:bodyPr wrap="square">
            <a:spAutoFit/>
          </a:bodyPr>
          <a:lstStyle/>
          <a:p>
            <a:r>
              <a:rPr lang="en-US" sz="4400" b="1" dirty="0"/>
              <a:t>THE.TOKEN</a:t>
            </a:r>
          </a:p>
          <a:p>
            <a:r>
              <a:rPr lang="en-US" sz="3600" dirty="0"/>
              <a:t>	95  Moses chose twelve man to spy out the land; and bring back a token... When they got there, ten of them was scared to death. "</a:t>
            </a:r>
            <a:r>
              <a:rPr lang="en-US" sz="3600" i="1" dirty="0"/>
              <a:t>Why, them Amalekites, we look like grasshoppers to them..." </a:t>
            </a:r>
            <a:r>
              <a:rPr lang="en-US" sz="3600" dirty="0"/>
              <a:t>That's borderline believers. </a:t>
            </a:r>
          </a:p>
          <a:p>
            <a:r>
              <a:rPr lang="en-US" sz="3600" dirty="0"/>
              <a:t>	They come through these different elements, joining church, and forms. But when it comes right up to crossing over to get the Token... Jesus Christ is not dead. It's another dimension. He lives in it… He is now in us. They couldn't believe that. And everyone, died in the wilderness, not one of them went over. 													</a:t>
            </a:r>
            <a:r>
              <a:rPr lang="en-US" sz="2400" dirty="0"/>
              <a:t>64-0308</a:t>
            </a:r>
            <a:endParaRPr lang="en-US" sz="3600" dirty="0"/>
          </a:p>
        </p:txBody>
      </p:sp>
    </p:spTree>
    <p:extLst>
      <p:ext uri="{BB962C8B-B14F-4D97-AF65-F5344CB8AC3E}">
        <p14:creationId xmlns:p14="http://schemas.microsoft.com/office/powerpoint/2010/main" val="39420666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992873-6BEA-CE35-0326-4F9D82183591}"/>
              </a:ext>
            </a:extLst>
          </p:cNvPr>
          <p:cNvSpPr>
            <a:spLocks noGrp="1"/>
          </p:cNvSpPr>
          <p:nvPr>
            <p:ph type="dt" sz="half" idx="10"/>
          </p:nvPr>
        </p:nvSpPr>
        <p:spPr/>
        <p:txBody>
          <a:bodyPr/>
          <a:lstStyle/>
          <a:p>
            <a:r>
              <a:rPr lang="en-US"/>
              <a:t>10-25_2026</a:t>
            </a:r>
            <a:endParaRPr lang="en-US" dirty="0"/>
          </a:p>
        </p:txBody>
      </p:sp>
      <p:sp>
        <p:nvSpPr>
          <p:cNvPr id="3" name="Footer Placeholder 2">
            <a:extLst>
              <a:ext uri="{FF2B5EF4-FFF2-40B4-BE49-F238E27FC236}">
                <a16:creationId xmlns:a16="http://schemas.microsoft.com/office/drawing/2014/main" id="{9ADDC367-1A78-D8AD-20D3-1D7D1DC6DF48}"/>
              </a:ext>
            </a:extLst>
          </p:cNvPr>
          <p:cNvSpPr>
            <a:spLocks noGrp="1"/>
          </p:cNvSpPr>
          <p:nvPr>
            <p:ph type="ftr" sz="quarter" idx="11"/>
          </p:nvPr>
        </p:nvSpPr>
        <p:spPr/>
        <p:txBody>
          <a:bodyPr/>
          <a:lstStyle/>
          <a:p>
            <a:r>
              <a:rPr lang="en-US"/>
              <a:t>The Ascending Order 3</a:t>
            </a:r>
            <a:endParaRPr lang="en-US" dirty="0"/>
          </a:p>
        </p:txBody>
      </p:sp>
      <p:sp>
        <p:nvSpPr>
          <p:cNvPr id="4" name="Slide Number Placeholder 3">
            <a:extLst>
              <a:ext uri="{FF2B5EF4-FFF2-40B4-BE49-F238E27FC236}">
                <a16:creationId xmlns:a16="http://schemas.microsoft.com/office/drawing/2014/main" id="{756CB709-8697-27C6-7776-CDE24353AC42}"/>
              </a:ext>
            </a:extLst>
          </p:cNvPr>
          <p:cNvSpPr>
            <a:spLocks noGrp="1"/>
          </p:cNvSpPr>
          <p:nvPr>
            <p:ph type="sldNum" sz="quarter" idx="12"/>
          </p:nvPr>
        </p:nvSpPr>
        <p:spPr/>
        <p:txBody>
          <a:bodyPr/>
          <a:lstStyle/>
          <a:p>
            <a:fld id="{4FAB73BC-B049-4115-A692-8D63A059BFB8}" type="slidenum">
              <a:rPr lang="en-US" smtClean="0"/>
              <a:t>34</a:t>
            </a:fld>
            <a:endParaRPr lang="en-US" dirty="0"/>
          </a:p>
        </p:txBody>
      </p:sp>
      <p:sp>
        <p:nvSpPr>
          <p:cNvPr id="6" name="TextBox 5">
            <a:extLst>
              <a:ext uri="{FF2B5EF4-FFF2-40B4-BE49-F238E27FC236}">
                <a16:creationId xmlns:a16="http://schemas.microsoft.com/office/drawing/2014/main" id="{36FC6549-5125-64AC-674F-FFC0B1B161A9}"/>
              </a:ext>
            </a:extLst>
          </p:cNvPr>
          <p:cNvSpPr txBox="1"/>
          <p:nvPr/>
        </p:nvSpPr>
        <p:spPr>
          <a:xfrm>
            <a:off x="409938" y="261176"/>
            <a:ext cx="11409168" cy="5139869"/>
          </a:xfrm>
          <a:prstGeom prst="rect">
            <a:avLst/>
          </a:prstGeom>
          <a:noFill/>
        </p:spPr>
        <p:txBody>
          <a:bodyPr wrap="square">
            <a:spAutoFit/>
          </a:bodyPr>
          <a:lstStyle/>
          <a:p>
            <a:r>
              <a:rPr lang="en-US" sz="4800" b="1" dirty="0"/>
              <a:t>QUESTIONS.AND.ANSWERS.1 </a:t>
            </a:r>
          </a:p>
          <a:p>
            <a:r>
              <a:rPr lang="en-US" sz="4000" dirty="0"/>
              <a:t>	93  As that supernatural brought in the Gentile kingdom, so the supernatural is taking out this [age] of the Gentiles. The kingdom was ushered in by the supernatural; it's going out by the supernatural. The walls of Jerusalem shall be trod: "</a:t>
            </a:r>
            <a:r>
              <a:rPr lang="en-US" sz="4000" i="1" dirty="0"/>
              <a:t>Gentiles will possess it until the Gentile </a:t>
            </a:r>
            <a:r>
              <a:rPr lang="en-US" sz="4000" i="1" dirty="0" err="1"/>
              <a:t>dispen-sation</a:t>
            </a:r>
            <a:r>
              <a:rPr lang="en-US" sz="4000" i="1" dirty="0"/>
              <a:t> be finished." </a:t>
            </a:r>
            <a:r>
              <a:rPr lang="en-US" sz="4000" dirty="0"/>
              <a:t>Then God turns to the Jew. 								54-0103</a:t>
            </a:r>
          </a:p>
        </p:txBody>
      </p:sp>
    </p:spTree>
    <p:extLst>
      <p:ext uri="{BB962C8B-B14F-4D97-AF65-F5344CB8AC3E}">
        <p14:creationId xmlns:p14="http://schemas.microsoft.com/office/powerpoint/2010/main" val="1265308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2995F0-2BC3-9FEF-5B9A-E74BDE01A638}"/>
              </a:ext>
            </a:extLst>
          </p:cNvPr>
          <p:cNvSpPr>
            <a:spLocks noGrp="1"/>
          </p:cNvSpPr>
          <p:nvPr>
            <p:ph type="dt" sz="half" idx="10"/>
          </p:nvPr>
        </p:nvSpPr>
        <p:spPr/>
        <p:txBody>
          <a:bodyPr/>
          <a:lstStyle/>
          <a:p>
            <a:r>
              <a:rPr lang="en-US"/>
              <a:t>10-25_2026</a:t>
            </a:r>
            <a:endParaRPr lang="en-US" dirty="0"/>
          </a:p>
        </p:txBody>
      </p:sp>
      <p:sp>
        <p:nvSpPr>
          <p:cNvPr id="3" name="Footer Placeholder 2">
            <a:extLst>
              <a:ext uri="{FF2B5EF4-FFF2-40B4-BE49-F238E27FC236}">
                <a16:creationId xmlns:a16="http://schemas.microsoft.com/office/drawing/2014/main" id="{D19AE9E8-8C34-2992-5380-D6A2AA41258B}"/>
              </a:ext>
            </a:extLst>
          </p:cNvPr>
          <p:cNvSpPr>
            <a:spLocks noGrp="1"/>
          </p:cNvSpPr>
          <p:nvPr>
            <p:ph type="ftr" sz="quarter" idx="11"/>
          </p:nvPr>
        </p:nvSpPr>
        <p:spPr/>
        <p:txBody>
          <a:bodyPr/>
          <a:lstStyle/>
          <a:p>
            <a:r>
              <a:rPr lang="en-US"/>
              <a:t>The Ascending Order 3</a:t>
            </a:r>
            <a:endParaRPr lang="en-US" dirty="0"/>
          </a:p>
        </p:txBody>
      </p:sp>
      <p:sp>
        <p:nvSpPr>
          <p:cNvPr id="4" name="Slide Number Placeholder 3">
            <a:extLst>
              <a:ext uri="{FF2B5EF4-FFF2-40B4-BE49-F238E27FC236}">
                <a16:creationId xmlns:a16="http://schemas.microsoft.com/office/drawing/2014/main" id="{5B688756-7FC7-3190-51FE-050A68F78783}"/>
              </a:ext>
            </a:extLst>
          </p:cNvPr>
          <p:cNvSpPr>
            <a:spLocks noGrp="1"/>
          </p:cNvSpPr>
          <p:nvPr>
            <p:ph type="sldNum" sz="quarter" idx="12"/>
          </p:nvPr>
        </p:nvSpPr>
        <p:spPr/>
        <p:txBody>
          <a:bodyPr/>
          <a:lstStyle/>
          <a:p>
            <a:fld id="{4FAB73BC-B049-4115-A692-8D63A059BFB8}" type="slidenum">
              <a:rPr lang="en-US" smtClean="0"/>
              <a:t>35</a:t>
            </a:fld>
            <a:endParaRPr lang="en-US" dirty="0"/>
          </a:p>
        </p:txBody>
      </p:sp>
      <p:sp>
        <p:nvSpPr>
          <p:cNvPr id="6" name="TextBox 5">
            <a:extLst>
              <a:ext uri="{FF2B5EF4-FFF2-40B4-BE49-F238E27FC236}">
                <a16:creationId xmlns:a16="http://schemas.microsoft.com/office/drawing/2014/main" id="{CE9D8E5D-0350-99F7-6783-B4C1EA53BADA}"/>
              </a:ext>
            </a:extLst>
          </p:cNvPr>
          <p:cNvSpPr txBox="1"/>
          <p:nvPr/>
        </p:nvSpPr>
        <p:spPr>
          <a:xfrm>
            <a:off x="341522" y="170761"/>
            <a:ext cx="11402459" cy="5247590"/>
          </a:xfrm>
          <a:prstGeom prst="rect">
            <a:avLst/>
          </a:prstGeom>
          <a:noFill/>
        </p:spPr>
        <p:txBody>
          <a:bodyPr wrap="square">
            <a:spAutoFit/>
          </a:bodyPr>
          <a:lstStyle/>
          <a:p>
            <a:pPr marL="0" marR="0">
              <a:spcBef>
                <a:spcPts val="900"/>
              </a:spcBef>
              <a:spcAft>
                <a:spcPts val="1200"/>
              </a:spcAft>
              <a:buNone/>
            </a:pPr>
            <a:r>
              <a:rPr lang="en-US" sz="6000" b="1" u="none" strike="noStrike" dirty="0">
                <a:effectLst/>
                <a:latin typeface="+mn-lt"/>
              </a:rPr>
              <a:t>Usher: </a:t>
            </a:r>
            <a:r>
              <a:rPr lang="en-US" sz="4000" b="0" u="none" strike="noStrike" dirty="0">
                <a:effectLst/>
                <a:latin typeface="+mn-lt"/>
              </a:rPr>
              <a:t>(w) </a:t>
            </a:r>
          </a:p>
          <a:p>
            <a:pPr marL="0" marR="0">
              <a:spcBef>
                <a:spcPts val="900"/>
              </a:spcBef>
              <a:spcAft>
                <a:spcPts val="1200"/>
              </a:spcAft>
              <a:buNone/>
            </a:pPr>
            <a:r>
              <a:rPr lang="en-US" sz="4000" b="0" u="none" strike="noStrike" dirty="0">
                <a:effectLst/>
                <a:latin typeface="+mn-lt"/>
              </a:rPr>
              <a:t>An </a:t>
            </a:r>
            <a:r>
              <a:rPr lang="en-US" sz="4000" b="1" u="none" strike="noStrike" dirty="0">
                <a:effectLst/>
                <a:latin typeface="+mn-lt"/>
              </a:rPr>
              <a:t>usher</a:t>
            </a:r>
            <a:r>
              <a:rPr lang="en-US" sz="4000" b="0" u="none" strike="noStrike" dirty="0">
                <a:effectLst/>
                <a:latin typeface="+mn-lt"/>
              </a:rPr>
              <a:t> is a person who helps others find their way, manages seating, and maintains order during an event, service, or performance.</a:t>
            </a:r>
          </a:p>
          <a:p>
            <a:pPr marL="0" marR="0">
              <a:spcBef>
                <a:spcPts val="900"/>
              </a:spcBef>
              <a:spcAft>
                <a:spcPts val="1200"/>
              </a:spcAft>
              <a:buNone/>
            </a:pPr>
            <a:r>
              <a:rPr lang="en-US" sz="4000" b="0" u="none" strike="noStrike" dirty="0">
                <a:effectLst/>
                <a:latin typeface="+mn-lt"/>
              </a:rPr>
              <a:t>Essentially, their role is to act as the primary point of hospitality and logistical coordinator for the comfort of the audience or guests.</a:t>
            </a:r>
            <a:endParaRPr lang="en-US" sz="2800" b="0" u="none" strike="noStrike" dirty="0">
              <a:effectLst/>
              <a:latin typeface="Google Sans"/>
            </a:endParaRPr>
          </a:p>
        </p:txBody>
      </p:sp>
    </p:spTree>
    <p:extLst>
      <p:ext uri="{BB962C8B-B14F-4D97-AF65-F5344CB8AC3E}">
        <p14:creationId xmlns:p14="http://schemas.microsoft.com/office/powerpoint/2010/main" val="37679784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D92221-1E5D-78B3-7077-5E712F8D7EC1}"/>
              </a:ext>
            </a:extLst>
          </p:cNvPr>
          <p:cNvSpPr>
            <a:spLocks noGrp="1"/>
          </p:cNvSpPr>
          <p:nvPr>
            <p:ph type="dt" sz="half" idx="10"/>
          </p:nvPr>
        </p:nvSpPr>
        <p:spPr/>
        <p:txBody>
          <a:bodyPr/>
          <a:lstStyle/>
          <a:p>
            <a:r>
              <a:rPr lang="en-US"/>
              <a:t>10-25_2026</a:t>
            </a:r>
            <a:endParaRPr lang="en-US" dirty="0"/>
          </a:p>
        </p:txBody>
      </p:sp>
      <p:sp>
        <p:nvSpPr>
          <p:cNvPr id="3" name="Footer Placeholder 2">
            <a:extLst>
              <a:ext uri="{FF2B5EF4-FFF2-40B4-BE49-F238E27FC236}">
                <a16:creationId xmlns:a16="http://schemas.microsoft.com/office/drawing/2014/main" id="{CFE16ED6-530F-9707-90A6-1156168B5A9A}"/>
              </a:ext>
            </a:extLst>
          </p:cNvPr>
          <p:cNvSpPr>
            <a:spLocks noGrp="1"/>
          </p:cNvSpPr>
          <p:nvPr>
            <p:ph type="ftr" sz="quarter" idx="11"/>
          </p:nvPr>
        </p:nvSpPr>
        <p:spPr/>
        <p:txBody>
          <a:bodyPr/>
          <a:lstStyle/>
          <a:p>
            <a:r>
              <a:rPr lang="en-US"/>
              <a:t>The Ascending Order 3</a:t>
            </a:r>
            <a:endParaRPr lang="en-US" dirty="0"/>
          </a:p>
        </p:txBody>
      </p:sp>
      <p:sp>
        <p:nvSpPr>
          <p:cNvPr id="4" name="Slide Number Placeholder 3">
            <a:extLst>
              <a:ext uri="{FF2B5EF4-FFF2-40B4-BE49-F238E27FC236}">
                <a16:creationId xmlns:a16="http://schemas.microsoft.com/office/drawing/2014/main" id="{E1955DF8-A929-64DB-252E-05C1F5522A19}"/>
              </a:ext>
            </a:extLst>
          </p:cNvPr>
          <p:cNvSpPr>
            <a:spLocks noGrp="1"/>
          </p:cNvSpPr>
          <p:nvPr>
            <p:ph type="sldNum" sz="quarter" idx="12"/>
          </p:nvPr>
        </p:nvSpPr>
        <p:spPr/>
        <p:txBody>
          <a:bodyPr/>
          <a:lstStyle/>
          <a:p>
            <a:fld id="{4FAB73BC-B049-4115-A692-8D63A059BFB8}" type="slidenum">
              <a:rPr lang="en-US" smtClean="0"/>
              <a:t>36</a:t>
            </a:fld>
            <a:endParaRPr lang="en-US" dirty="0"/>
          </a:p>
        </p:txBody>
      </p:sp>
      <p:sp>
        <p:nvSpPr>
          <p:cNvPr id="6" name="TextBox 5">
            <a:extLst>
              <a:ext uri="{FF2B5EF4-FFF2-40B4-BE49-F238E27FC236}">
                <a16:creationId xmlns:a16="http://schemas.microsoft.com/office/drawing/2014/main" id="{D988D973-CE88-BD8F-57AF-1326F22964A5}"/>
              </a:ext>
            </a:extLst>
          </p:cNvPr>
          <p:cNvSpPr txBox="1"/>
          <p:nvPr/>
        </p:nvSpPr>
        <p:spPr>
          <a:xfrm>
            <a:off x="88136" y="104660"/>
            <a:ext cx="11863072" cy="5478423"/>
          </a:xfrm>
          <a:prstGeom prst="rect">
            <a:avLst/>
          </a:prstGeom>
          <a:noFill/>
        </p:spPr>
        <p:txBody>
          <a:bodyPr wrap="square">
            <a:spAutoFit/>
          </a:bodyPr>
          <a:lstStyle/>
          <a:p>
            <a:r>
              <a:rPr lang="en-US" sz="5400" b="1" dirty="0">
                <a:solidFill>
                  <a:schemeClr val="accent3"/>
                </a:solidFill>
              </a:rPr>
              <a:t>USHERING IN OF THE BRIDE</a:t>
            </a:r>
            <a:br>
              <a:rPr lang="en-US" sz="3600" dirty="0"/>
            </a:br>
            <a:r>
              <a:rPr lang="en-US" sz="4400" b="1" dirty="0"/>
              <a:t>CHURCH.AGE.BOOK</a:t>
            </a:r>
          </a:p>
          <a:p>
            <a:r>
              <a:rPr lang="en-US" sz="3600" dirty="0"/>
              <a:t>	 322-4 Based on these seven visions, along with </a:t>
            </a:r>
            <a:r>
              <a:rPr lang="en-US" sz="3600" b="1" u="sng" dirty="0"/>
              <a:t>the rapid changes</a:t>
            </a:r>
            <a:r>
              <a:rPr lang="en-US" sz="3600" dirty="0"/>
              <a:t> which have swept the world in the last fifty years, I PREDICT (I do not prophesy) that these visions will have all come to pass by 1977…I sincerely believe and maintain as a private student of the Word, along with Divine inspiration that 1977 ought to terminate the world systems and usher in the millennium.</a:t>
            </a:r>
          </a:p>
        </p:txBody>
      </p:sp>
    </p:spTree>
    <p:extLst>
      <p:ext uri="{BB962C8B-B14F-4D97-AF65-F5344CB8AC3E}">
        <p14:creationId xmlns:p14="http://schemas.microsoft.com/office/powerpoint/2010/main" val="16562673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5"/>
        <p:cNvGrpSpPr/>
        <p:nvPr/>
      </p:nvGrpSpPr>
      <p:grpSpPr>
        <a:xfrm>
          <a:off x="0" y="0"/>
          <a:ext cx="0" cy="0"/>
          <a:chOff x="0" y="0"/>
          <a:chExt cx="0" cy="0"/>
        </a:xfrm>
      </p:grpSpPr>
      <p:sp>
        <p:nvSpPr>
          <p:cNvPr id="16" name="Google Shape;16;p3"/>
          <p:cNvSpPr txBox="1"/>
          <p:nvPr/>
        </p:nvSpPr>
        <p:spPr>
          <a:xfrm>
            <a:off x="457200" y="2011680"/>
            <a:ext cx="11274552" cy="128016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FFFFFF"/>
              </a:buClr>
              <a:buSzPts val="7200"/>
              <a:buFont typeface="Candara"/>
              <a:buNone/>
            </a:pPr>
            <a:r>
              <a:rPr lang="en-US" sz="7200" b="1" i="0" u="none" strike="noStrike" cap="none">
                <a:solidFill>
                  <a:srgbClr val="FFFFFF"/>
                </a:solidFill>
                <a:latin typeface="Candara"/>
                <a:ea typeface="Candara"/>
                <a:cs typeface="Candara"/>
                <a:sym typeface="Candara"/>
              </a:rPr>
              <a:t>Rapid Changes</a:t>
            </a:r>
            <a:endParaRPr sz="7200" b="0" i="0" u="none" strike="noStrike" cap="none">
              <a:solidFill>
                <a:schemeClr val="dk1"/>
              </a:solidFill>
              <a:latin typeface="Calibri"/>
              <a:ea typeface="Calibri"/>
              <a:cs typeface="Calibri"/>
              <a:sym typeface="Calibri"/>
            </a:endParaRPr>
          </a:p>
        </p:txBody>
      </p:sp>
      <p:sp>
        <p:nvSpPr>
          <p:cNvPr id="17" name="Google Shape;17;p3"/>
          <p:cNvSpPr txBox="1"/>
          <p:nvPr/>
        </p:nvSpPr>
        <p:spPr>
          <a:xfrm>
            <a:off x="457200" y="3474720"/>
            <a:ext cx="11274552" cy="64008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C9A84C"/>
              </a:buClr>
              <a:buSzPts val="2800"/>
              <a:buFont typeface="Candara"/>
              <a:buNone/>
            </a:pPr>
            <a:r>
              <a:rPr lang="en-US" sz="2800" b="0" i="0" u="none" strike="noStrike" cap="none">
                <a:solidFill>
                  <a:srgbClr val="C9A84C"/>
                </a:solidFill>
                <a:latin typeface="Candara"/>
                <a:ea typeface="Candara"/>
                <a:cs typeface="Candara"/>
                <a:sym typeface="Candara"/>
              </a:rPr>
              <a:t>The Last 100 Years  ·  1926–2026</a:t>
            </a:r>
            <a:endParaRPr sz="2800" b="0" i="0" u="none" strike="noStrike" cap="none">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2"/>
        <p:cNvGrpSpPr/>
        <p:nvPr/>
      </p:nvGrpSpPr>
      <p:grpSpPr>
        <a:xfrm>
          <a:off x="0" y="0"/>
          <a:ext cx="0" cy="0"/>
          <a:chOff x="0" y="0"/>
          <a:chExt cx="0" cy="0"/>
        </a:xfrm>
      </p:grpSpPr>
      <p:sp>
        <p:nvSpPr>
          <p:cNvPr id="23" name="Google Shape;23;p4"/>
          <p:cNvSpPr txBox="1"/>
          <p:nvPr/>
        </p:nvSpPr>
        <p:spPr>
          <a:xfrm>
            <a:off x="295986" y="277625"/>
            <a:ext cx="11064240" cy="82296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C9A84C"/>
              </a:buClr>
              <a:buSzPts val="4000"/>
              <a:buFont typeface="Candara"/>
              <a:buNone/>
            </a:pPr>
            <a:r>
              <a:rPr lang="en-US" sz="5400" b="1" i="0" u="none" strike="noStrike" cap="none" dirty="0">
                <a:solidFill>
                  <a:srgbClr val="C9A84C"/>
                </a:solidFill>
                <a:latin typeface="Candara"/>
                <a:ea typeface="Candara"/>
                <a:cs typeface="Candara"/>
                <a:sym typeface="Candara"/>
              </a:rPr>
              <a:t>Communication and Media</a:t>
            </a:r>
            <a:endParaRPr sz="5400" b="0" i="0" u="none" strike="noStrike" cap="none" dirty="0">
              <a:solidFill>
                <a:schemeClr val="dk1"/>
              </a:solidFill>
              <a:latin typeface="Calibri"/>
              <a:ea typeface="Calibri"/>
              <a:cs typeface="Calibri"/>
              <a:sym typeface="Calibri"/>
            </a:endParaRPr>
          </a:p>
        </p:txBody>
      </p:sp>
      <p:sp>
        <p:nvSpPr>
          <p:cNvPr id="24" name="Google Shape;24;p4"/>
          <p:cNvSpPr txBox="1"/>
          <p:nvPr/>
        </p:nvSpPr>
        <p:spPr>
          <a:xfrm>
            <a:off x="295986" y="1303295"/>
            <a:ext cx="6253542" cy="493776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FFFFFF"/>
              </a:buClr>
              <a:buSzPts val="2600"/>
              <a:buFont typeface="Candara"/>
              <a:buChar char="•"/>
            </a:pPr>
            <a:r>
              <a:rPr lang="en-US" sz="3200" b="0" i="0" u="none" strike="noStrike" cap="none" dirty="0">
                <a:solidFill>
                  <a:srgbClr val="FFFFFF"/>
                </a:solidFill>
                <a:latin typeface="Candara"/>
                <a:ea typeface="Candara"/>
                <a:cs typeface="Candara"/>
                <a:sym typeface="Candara"/>
              </a:rPr>
              <a:t>Radio in most homes (1920–30s)</a:t>
            </a:r>
            <a:endParaRPr sz="32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200" b="0" i="0" u="none" strike="noStrike" cap="none" dirty="0">
                <a:solidFill>
                  <a:srgbClr val="FFFFFF"/>
                </a:solidFill>
                <a:latin typeface="Candara"/>
                <a:ea typeface="Candara"/>
                <a:cs typeface="Candara"/>
                <a:sym typeface="Candara"/>
              </a:rPr>
              <a:t>Television (common by 1950s)</a:t>
            </a:r>
            <a:endParaRPr sz="32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200" b="0" i="0" u="none" strike="noStrike" cap="none" dirty="0">
                <a:solidFill>
                  <a:srgbClr val="FFFFFF"/>
                </a:solidFill>
                <a:latin typeface="Candara"/>
                <a:ea typeface="Candara"/>
                <a:cs typeface="Candara"/>
                <a:sym typeface="Candara"/>
              </a:rPr>
              <a:t>Satellites: live worldwide TV (1962)</a:t>
            </a:r>
            <a:endParaRPr sz="32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200" b="0" i="0" u="none" strike="noStrike" cap="none" dirty="0">
                <a:solidFill>
                  <a:srgbClr val="FFFFFF"/>
                </a:solidFill>
                <a:latin typeface="Candara"/>
                <a:ea typeface="Candara"/>
                <a:cs typeface="Candara"/>
                <a:sym typeface="Candara"/>
              </a:rPr>
              <a:t>Personal computers (1970s–80s)</a:t>
            </a:r>
            <a:endParaRPr sz="32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200" b="0" i="0" u="none" strike="noStrike" cap="none" dirty="0">
                <a:solidFill>
                  <a:srgbClr val="FFFFFF"/>
                </a:solidFill>
                <a:latin typeface="Candara"/>
                <a:ea typeface="Candara"/>
                <a:cs typeface="Candara"/>
                <a:sym typeface="Candara"/>
              </a:rPr>
              <a:t>The Internet (early 1990s)</a:t>
            </a:r>
            <a:endParaRPr sz="3200" b="0" i="0" u="none" strike="noStrike" cap="none" dirty="0">
              <a:solidFill>
                <a:schemeClr val="dk1"/>
              </a:solidFill>
              <a:latin typeface="Calibri"/>
              <a:ea typeface="Calibri"/>
              <a:cs typeface="Calibri"/>
              <a:sym typeface="Calibri"/>
            </a:endParaRPr>
          </a:p>
        </p:txBody>
      </p:sp>
      <p:sp>
        <p:nvSpPr>
          <p:cNvPr id="25" name="Google Shape;25;p4"/>
          <p:cNvSpPr txBox="1"/>
          <p:nvPr/>
        </p:nvSpPr>
        <p:spPr>
          <a:xfrm>
            <a:off x="6797040" y="1374905"/>
            <a:ext cx="5394960" cy="493776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FFFFFF"/>
              </a:buClr>
              <a:buSzPts val="2600"/>
              <a:buFont typeface="Candara"/>
              <a:buChar char="•"/>
            </a:pPr>
            <a:r>
              <a:rPr lang="en-US" sz="3200" b="0" i="0" u="none" strike="noStrike" cap="none" dirty="0">
                <a:solidFill>
                  <a:srgbClr val="FFFFFF"/>
                </a:solidFill>
                <a:latin typeface="Candara"/>
                <a:ea typeface="Candara"/>
                <a:cs typeface="Candara"/>
                <a:sym typeface="Candara"/>
              </a:rPr>
              <a:t>Email </a:t>
            </a:r>
            <a:r>
              <a:rPr lang="en-US" sz="3200" dirty="0">
                <a:solidFill>
                  <a:srgbClr val="FFFFFF"/>
                </a:solidFill>
                <a:latin typeface="Candara"/>
                <a:ea typeface="Candara"/>
                <a:cs typeface="Candara"/>
                <a:sym typeface="Candara"/>
              </a:rPr>
              <a:t>&amp;</a:t>
            </a:r>
            <a:r>
              <a:rPr lang="en-US" sz="3200" b="0" i="0" u="none" strike="noStrike" cap="none" dirty="0">
                <a:solidFill>
                  <a:srgbClr val="FFFFFF"/>
                </a:solidFill>
                <a:latin typeface="Candara"/>
                <a:ea typeface="Candara"/>
                <a:cs typeface="Candara"/>
                <a:sym typeface="Candara"/>
              </a:rPr>
              <a:t> World Wide Web</a:t>
            </a:r>
            <a:endParaRPr sz="32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200" b="0" i="0" u="none" strike="noStrike" cap="none" dirty="0">
                <a:solidFill>
                  <a:srgbClr val="FFFFFF"/>
                </a:solidFill>
                <a:latin typeface="Candara"/>
                <a:ea typeface="Candara"/>
                <a:cs typeface="Candara"/>
                <a:sym typeface="Candara"/>
              </a:rPr>
              <a:t>Smartphones (2007)</a:t>
            </a:r>
            <a:endParaRPr sz="32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200" b="0" i="0" u="none" strike="noStrike" cap="none" dirty="0">
                <a:solidFill>
                  <a:srgbClr val="FFFFFF"/>
                </a:solidFill>
                <a:latin typeface="Candara"/>
                <a:ea typeface="Candara"/>
                <a:cs typeface="Candara"/>
                <a:sym typeface="Candara"/>
              </a:rPr>
              <a:t>Social media (2004–2006)</a:t>
            </a:r>
            <a:endParaRPr sz="32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200" b="0" i="0" u="none" strike="noStrike" cap="none" dirty="0">
                <a:solidFill>
                  <a:srgbClr val="FFFFFF"/>
                </a:solidFill>
                <a:latin typeface="Candara"/>
                <a:ea typeface="Candara"/>
                <a:cs typeface="Candara"/>
                <a:sym typeface="Candara"/>
              </a:rPr>
              <a:t>Artificial intelligence (2022)</a:t>
            </a:r>
            <a:endParaRPr sz="32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0"/>
        <p:cNvGrpSpPr/>
        <p:nvPr/>
      </p:nvGrpSpPr>
      <p:grpSpPr>
        <a:xfrm>
          <a:off x="0" y="0"/>
          <a:ext cx="0" cy="0"/>
          <a:chOff x="0" y="0"/>
          <a:chExt cx="0" cy="0"/>
        </a:xfrm>
      </p:grpSpPr>
      <p:sp>
        <p:nvSpPr>
          <p:cNvPr id="31" name="Google Shape;31;p5"/>
          <p:cNvSpPr txBox="1"/>
          <p:nvPr/>
        </p:nvSpPr>
        <p:spPr>
          <a:xfrm>
            <a:off x="548640" y="365760"/>
            <a:ext cx="11064240" cy="82296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C9A84C"/>
              </a:buClr>
              <a:buSzPts val="4000"/>
              <a:buFont typeface="Candara"/>
              <a:buNone/>
            </a:pPr>
            <a:r>
              <a:rPr lang="en-US" sz="5400" b="1" i="0" u="none" strike="noStrike" cap="none" dirty="0">
                <a:solidFill>
                  <a:srgbClr val="C9A84C"/>
                </a:solidFill>
                <a:latin typeface="Candara"/>
                <a:ea typeface="Candara"/>
                <a:cs typeface="Candara"/>
                <a:sym typeface="Candara"/>
              </a:rPr>
              <a:t>Travel and Transportation</a:t>
            </a:r>
            <a:endParaRPr sz="5400" b="0" i="0" u="none" strike="noStrike" cap="none" dirty="0">
              <a:solidFill>
                <a:schemeClr val="dk1"/>
              </a:solidFill>
              <a:latin typeface="Calibri"/>
              <a:ea typeface="Calibri"/>
              <a:cs typeface="Calibri"/>
              <a:sym typeface="Calibri"/>
            </a:endParaRPr>
          </a:p>
        </p:txBody>
      </p:sp>
      <p:sp>
        <p:nvSpPr>
          <p:cNvPr id="32" name="Google Shape;32;p5"/>
          <p:cNvSpPr txBox="1"/>
          <p:nvPr/>
        </p:nvSpPr>
        <p:spPr>
          <a:xfrm>
            <a:off x="548640" y="1463040"/>
            <a:ext cx="5394960" cy="493776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Commercial air travel (1950s)</a:t>
            </a:r>
            <a:endParaRPr sz="36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The jet age (1958)</a:t>
            </a:r>
            <a:endParaRPr sz="36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Interstate highways (1956)</a:t>
            </a:r>
            <a:endParaRPr sz="36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Sputnik (1957)</a:t>
            </a:r>
            <a:endParaRPr sz="3600" b="0" i="0" u="none" strike="noStrike" cap="none" dirty="0">
              <a:solidFill>
                <a:schemeClr val="dk1"/>
              </a:solidFill>
              <a:latin typeface="Calibri"/>
              <a:ea typeface="Calibri"/>
              <a:cs typeface="Calibri"/>
              <a:sym typeface="Calibri"/>
            </a:endParaRPr>
          </a:p>
        </p:txBody>
      </p:sp>
      <p:sp>
        <p:nvSpPr>
          <p:cNvPr id="33" name="Google Shape;33;p5"/>
          <p:cNvSpPr txBox="1"/>
          <p:nvPr/>
        </p:nvSpPr>
        <p:spPr>
          <a:xfrm>
            <a:off x="6217919" y="1463040"/>
            <a:ext cx="5784957" cy="493776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First man in space (1961)</a:t>
            </a:r>
            <a:endParaRPr sz="36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Moon landing (1969)</a:t>
            </a:r>
            <a:endParaRPr sz="36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Space shuttle and space station</a:t>
            </a:r>
            <a:endParaRPr sz="36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Electric &amp; self-driving cars</a:t>
            </a:r>
            <a:endParaRPr sz="36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Google Shape;39;p6"/>
          <p:cNvSpPr txBox="1"/>
          <p:nvPr/>
        </p:nvSpPr>
        <p:spPr>
          <a:xfrm>
            <a:off x="548640" y="365760"/>
            <a:ext cx="11064240" cy="82296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C9A84C"/>
              </a:buClr>
              <a:buSzPts val="4000"/>
              <a:buFont typeface="Candara"/>
              <a:buNone/>
            </a:pPr>
            <a:r>
              <a:rPr lang="en-US" sz="5400" b="1" i="0" u="none" strike="noStrike" cap="none" dirty="0">
                <a:solidFill>
                  <a:srgbClr val="C9A84C"/>
                </a:solidFill>
                <a:latin typeface="Candara"/>
                <a:ea typeface="Candara"/>
                <a:cs typeface="Candara"/>
                <a:sym typeface="Candara"/>
              </a:rPr>
              <a:t>War and World Events</a:t>
            </a:r>
            <a:endParaRPr sz="5400" b="0" i="0" u="none" strike="noStrike" cap="none" dirty="0">
              <a:solidFill>
                <a:schemeClr val="dk1"/>
              </a:solidFill>
              <a:latin typeface="Calibri"/>
              <a:ea typeface="Calibri"/>
              <a:cs typeface="Calibri"/>
              <a:sym typeface="Calibri"/>
            </a:endParaRPr>
          </a:p>
        </p:txBody>
      </p:sp>
      <p:sp>
        <p:nvSpPr>
          <p:cNvPr id="40" name="Google Shape;40;p6"/>
          <p:cNvSpPr txBox="1"/>
          <p:nvPr/>
        </p:nvSpPr>
        <p:spPr>
          <a:xfrm>
            <a:off x="548640" y="1463040"/>
            <a:ext cx="5394960" cy="493776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Great Depression (1929)</a:t>
            </a:r>
            <a:endParaRPr sz="36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World War II (1939–1945)</a:t>
            </a:r>
            <a:endParaRPr sz="36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The Atomic bomb (1945)</a:t>
            </a:r>
            <a:endParaRPr sz="36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The Holocaust</a:t>
            </a:r>
            <a:endParaRPr sz="36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Cold War </a:t>
            </a:r>
            <a:r>
              <a:rPr lang="en-US" sz="3600" dirty="0">
                <a:solidFill>
                  <a:srgbClr val="FFFFFF"/>
                </a:solidFill>
                <a:latin typeface="Candara"/>
                <a:ea typeface="Candara"/>
                <a:cs typeface="Candara"/>
                <a:sym typeface="Candara"/>
              </a:rPr>
              <a:t>&amp;</a:t>
            </a:r>
            <a:r>
              <a:rPr lang="en-US" sz="3600" b="0" i="0" u="none" strike="noStrike" cap="none" dirty="0">
                <a:solidFill>
                  <a:srgbClr val="FFFFFF"/>
                </a:solidFill>
                <a:latin typeface="Candara"/>
                <a:ea typeface="Candara"/>
                <a:cs typeface="Candara"/>
                <a:sym typeface="Candara"/>
              </a:rPr>
              <a:t> </a:t>
            </a:r>
            <a:r>
              <a:rPr lang="en-US" sz="3600" dirty="0">
                <a:solidFill>
                  <a:srgbClr val="FFFFFF"/>
                </a:solidFill>
                <a:latin typeface="Candara"/>
                <a:ea typeface="Candara"/>
                <a:cs typeface="Candara"/>
                <a:sym typeface="Candara"/>
              </a:rPr>
              <a:t>A</a:t>
            </a:r>
            <a:r>
              <a:rPr lang="en-US" sz="3600" b="0" i="0" u="none" strike="noStrike" cap="none" dirty="0">
                <a:solidFill>
                  <a:srgbClr val="FFFFFF"/>
                </a:solidFill>
                <a:latin typeface="Candara"/>
                <a:ea typeface="Candara"/>
                <a:cs typeface="Candara"/>
                <a:sym typeface="Candara"/>
              </a:rPr>
              <a:t>rms race</a:t>
            </a:r>
            <a:endParaRPr sz="3600" b="0" i="0" u="none" strike="noStrike" cap="none" dirty="0">
              <a:solidFill>
                <a:schemeClr val="dk1"/>
              </a:solidFill>
              <a:latin typeface="Calibri"/>
              <a:ea typeface="Calibri"/>
              <a:cs typeface="Calibri"/>
              <a:sym typeface="Calibri"/>
            </a:endParaRPr>
          </a:p>
        </p:txBody>
      </p:sp>
      <p:sp>
        <p:nvSpPr>
          <p:cNvPr id="41" name="Google Shape;41;p6"/>
          <p:cNvSpPr txBox="1"/>
          <p:nvPr/>
        </p:nvSpPr>
        <p:spPr>
          <a:xfrm>
            <a:off x="6217920" y="1463040"/>
            <a:ext cx="5974080" cy="493776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Korea, Vietnam, Gulf, Iraq, Afghanistan</a:t>
            </a:r>
            <a:endParaRPr sz="36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Fall of the Berlin Wall (1989)</a:t>
            </a:r>
            <a:endParaRPr sz="36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September 11 attacks (2001)</a:t>
            </a:r>
            <a:endParaRPr sz="36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COVID-19 pandemic (2020)</a:t>
            </a:r>
            <a:endParaRPr sz="36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Google Shape;47;p7"/>
          <p:cNvSpPr txBox="1"/>
          <p:nvPr/>
        </p:nvSpPr>
        <p:spPr>
          <a:xfrm>
            <a:off x="548640" y="365760"/>
            <a:ext cx="11064240" cy="82296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C9A84C"/>
              </a:buClr>
              <a:buSzPts val="4000"/>
              <a:buFont typeface="Candara"/>
              <a:buNone/>
            </a:pPr>
            <a:r>
              <a:rPr lang="en-US" sz="6000" b="1" i="0" u="none" strike="noStrike" cap="none">
                <a:solidFill>
                  <a:srgbClr val="C9A84C"/>
                </a:solidFill>
                <a:latin typeface="Candara"/>
                <a:ea typeface="Candara"/>
                <a:cs typeface="Candara"/>
                <a:sym typeface="Candara"/>
              </a:rPr>
              <a:t>Israel and the Middle East</a:t>
            </a:r>
            <a:endParaRPr sz="6000" b="0" i="0" u="none" strike="noStrike" cap="none">
              <a:solidFill>
                <a:schemeClr val="dk1"/>
              </a:solidFill>
              <a:latin typeface="Calibri"/>
              <a:ea typeface="Calibri"/>
              <a:cs typeface="Calibri"/>
              <a:sym typeface="Calibri"/>
            </a:endParaRPr>
          </a:p>
        </p:txBody>
      </p:sp>
      <p:sp>
        <p:nvSpPr>
          <p:cNvPr id="48" name="Google Shape;48;p7"/>
          <p:cNvSpPr txBox="1"/>
          <p:nvPr/>
        </p:nvSpPr>
        <p:spPr>
          <a:xfrm>
            <a:off x="548640" y="1463040"/>
            <a:ext cx="11064240" cy="493776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FFFFFF"/>
              </a:buClr>
              <a:buSzPts val="2600"/>
              <a:buFont typeface="Candara"/>
              <a:buChar char="•"/>
            </a:pPr>
            <a:r>
              <a:rPr lang="en-US" sz="4000" b="0" i="0" u="none" strike="noStrike" cap="none" dirty="0">
                <a:solidFill>
                  <a:srgbClr val="FFFFFF"/>
                </a:solidFill>
                <a:latin typeface="Candara"/>
                <a:ea typeface="Candara"/>
                <a:cs typeface="Candara"/>
                <a:sym typeface="Candara"/>
              </a:rPr>
              <a:t>Israel became a nation — May 14, 1948</a:t>
            </a:r>
            <a:endParaRPr sz="40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4000" b="0" i="0" u="none" strike="noStrike" cap="none" dirty="0">
                <a:solidFill>
                  <a:srgbClr val="FFFFFF"/>
                </a:solidFill>
                <a:latin typeface="Candara"/>
                <a:ea typeface="Candara"/>
                <a:cs typeface="Candara"/>
                <a:sym typeface="Candara"/>
              </a:rPr>
              <a:t>The Six-Day War — Jerusalem taken (1967)</a:t>
            </a:r>
            <a:endParaRPr sz="40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4000" b="0" i="0" u="none" strike="noStrike" cap="none" dirty="0">
                <a:solidFill>
                  <a:srgbClr val="FFFFFF"/>
                </a:solidFill>
                <a:latin typeface="Candara"/>
                <a:ea typeface="Candara"/>
                <a:cs typeface="Candara"/>
                <a:sym typeface="Candara"/>
              </a:rPr>
              <a:t>Jews returning from all over the world</a:t>
            </a:r>
          </a:p>
          <a:p>
            <a:pPr marL="342900" lvl="0" indent="-342900">
              <a:spcBef>
                <a:spcPts val="1400"/>
              </a:spcBef>
              <a:buClr>
                <a:srgbClr val="FFFFFF"/>
              </a:buClr>
              <a:buSzPts val="2600"/>
              <a:buFont typeface="Candara"/>
              <a:buChar char="•"/>
            </a:pPr>
            <a:r>
              <a:rPr lang="en-US" sz="4000" dirty="0">
                <a:solidFill>
                  <a:srgbClr val="FFFFFF"/>
                </a:solidFill>
                <a:ea typeface="Calibri"/>
                <a:cs typeface="Calibri"/>
                <a:sym typeface="Candara"/>
              </a:rPr>
              <a:t>Massacre </a:t>
            </a:r>
            <a:r>
              <a:rPr lang="en-US" sz="4000" dirty="0">
                <a:solidFill>
                  <a:srgbClr val="FFFFFF"/>
                </a:solidFill>
                <a:latin typeface="Candara"/>
                <a:ea typeface="Calibri"/>
                <a:cs typeface="Calibri"/>
                <a:sym typeface="Candara"/>
              </a:rPr>
              <a:t>October 7, 2023</a:t>
            </a:r>
            <a:endParaRPr sz="40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8"/>
          <p:cNvSpPr txBox="1"/>
          <p:nvPr/>
        </p:nvSpPr>
        <p:spPr>
          <a:xfrm>
            <a:off x="548640" y="365760"/>
            <a:ext cx="11107168" cy="82296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C9A84C"/>
              </a:buClr>
              <a:buSzPts val="4000"/>
              <a:buFont typeface="Candara"/>
              <a:buNone/>
            </a:pPr>
            <a:r>
              <a:rPr lang="en-US" sz="5400" b="1" i="0" u="none" strike="noStrike" cap="none">
                <a:solidFill>
                  <a:srgbClr val="C9A84C"/>
                </a:solidFill>
                <a:latin typeface="Candara"/>
                <a:ea typeface="Candara"/>
                <a:cs typeface="Candara"/>
                <a:sym typeface="Candara"/>
              </a:rPr>
              <a:t>Medicine and Science</a:t>
            </a:r>
            <a:endParaRPr sz="5400" b="0" i="0" u="none" strike="noStrike" cap="none">
              <a:solidFill>
                <a:schemeClr val="dk1"/>
              </a:solidFill>
              <a:latin typeface="Calibri"/>
              <a:ea typeface="Calibri"/>
              <a:cs typeface="Calibri"/>
              <a:sym typeface="Calibri"/>
            </a:endParaRPr>
          </a:p>
        </p:txBody>
      </p:sp>
      <p:sp>
        <p:nvSpPr>
          <p:cNvPr id="55" name="Google Shape;55;p8"/>
          <p:cNvSpPr txBox="1"/>
          <p:nvPr/>
        </p:nvSpPr>
        <p:spPr>
          <a:xfrm>
            <a:off x="548640" y="1463040"/>
            <a:ext cx="5415892" cy="493776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Penicillin and antibiotics (1928, 1940s)</a:t>
            </a:r>
            <a:endParaRPr sz="36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Polio vaccine (1955)</a:t>
            </a:r>
            <a:endParaRPr sz="36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DNA discovered (1953)</a:t>
            </a:r>
            <a:endParaRPr sz="36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First heart transplant (1967)</a:t>
            </a:r>
            <a:endParaRPr sz="3600" b="0" i="0" u="none" strike="noStrike" cap="none" dirty="0">
              <a:solidFill>
                <a:schemeClr val="dk1"/>
              </a:solidFill>
              <a:latin typeface="Calibri"/>
              <a:ea typeface="Calibri"/>
              <a:cs typeface="Calibri"/>
              <a:sym typeface="Calibri"/>
            </a:endParaRPr>
          </a:p>
        </p:txBody>
      </p:sp>
      <p:sp>
        <p:nvSpPr>
          <p:cNvPr id="56" name="Google Shape;56;p8"/>
          <p:cNvSpPr txBox="1"/>
          <p:nvPr/>
        </p:nvSpPr>
        <p:spPr>
          <a:xfrm>
            <a:off x="6217920" y="1463040"/>
            <a:ext cx="5768432" cy="493776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Test-tube babies (1978)</a:t>
            </a:r>
            <a:endParaRPr sz="36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Cloning: Dolly the sheep (1996)</a:t>
            </a:r>
            <a:endParaRPr sz="36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Human genome mapped (2003)</a:t>
            </a:r>
          </a:p>
          <a:p>
            <a:pPr marL="342900" marR="0" lvl="0" indent="-342900" algn="l" rtl="0">
              <a:spcBef>
                <a:spcPts val="1400"/>
              </a:spcBef>
              <a:spcAft>
                <a:spcPts val="0"/>
              </a:spcAft>
              <a:buClr>
                <a:srgbClr val="FFFFFF"/>
              </a:buClr>
              <a:buSzPts val="2600"/>
              <a:buFont typeface="Candara"/>
              <a:buChar char="•"/>
            </a:pPr>
            <a:r>
              <a:rPr lang="en-US" sz="3600" b="0" i="0" u="none" strike="noStrike" cap="none" dirty="0">
                <a:solidFill>
                  <a:srgbClr val="FFFFFF"/>
                </a:solidFill>
                <a:latin typeface="Candara"/>
                <a:ea typeface="Calibri"/>
                <a:cs typeface="Calibri"/>
                <a:sym typeface="Candara"/>
              </a:rPr>
              <a:t>1987-2012 CRISPR</a:t>
            </a:r>
            <a:r>
              <a:rPr lang="en-US" sz="3600" dirty="0">
                <a:solidFill>
                  <a:srgbClr val="FFFFFF"/>
                </a:solidFill>
                <a:latin typeface="Candara"/>
                <a:ea typeface="Calibri"/>
                <a:cs typeface="Calibri"/>
                <a:sym typeface="Candara"/>
              </a:rPr>
              <a:t> Technology </a:t>
            </a:r>
            <a:endParaRPr sz="36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0"/>
          <p:cNvSpPr txBox="1"/>
          <p:nvPr/>
        </p:nvSpPr>
        <p:spPr>
          <a:xfrm>
            <a:off x="548640" y="365760"/>
            <a:ext cx="11064240" cy="82296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C9A84C"/>
              </a:buClr>
              <a:buSzPts val="4000"/>
              <a:buFont typeface="Candara"/>
              <a:buNone/>
            </a:pPr>
            <a:r>
              <a:rPr lang="en-US" sz="6000" b="1" i="0" u="none" strike="noStrike" cap="none">
                <a:solidFill>
                  <a:srgbClr val="C9A84C"/>
                </a:solidFill>
                <a:latin typeface="Candara"/>
                <a:ea typeface="Candara"/>
                <a:cs typeface="Candara"/>
                <a:sym typeface="Candara"/>
              </a:rPr>
              <a:t>Money and Business</a:t>
            </a:r>
            <a:endParaRPr sz="6000" b="0" i="0" u="none" strike="noStrike" cap="none">
              <a:solidFill>
                <a:schemeClr val="dk1"/>
              </a:solidFill>
              <a:latin typeface="Calibri"/>
              <a:ea typeface="Calibri"/>
              <a:cs typeface="Calibri"/>
              <a:sym typeface="Calibri"/>
            </a:endParaRPr>
          </a:p>
        </p:txBody>
      </p:sp>
      <p:sp>
        <p:nvSpPr>
          <p:cNvPr id="71" name="Google Shape;71;p10"/>
          <p:cNvSpPr txBox="1"/>
          <p:nvPr/>
        </p:nvSpPr>
        <p:spPr>
          <a:xfrm>
            <a:off x="548640" y="1463040"/>
            <a:ext cx="11064240" cy="493776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FFFFFF"/>
              </a:buClr>
              <a:buSzPts val="2600"/>
              <a:buFont typeface="Candara"/>
              <a:buChar char="•"/>
            </a:pPr>
            <a:r>
              <a:rPr lang="en-US" sz="4000" b="0" i="0" u="none" strike="noStrike" cap="none" dirty="0">
                <a:solidFill>
                  <a:srgbClr val="FFFFFF"/>
                </a:solidFill>
                <a:latin typeface="Candara"/>
                <a:ea typeface="Candara"/>
                <a:cs typeface="Candara"/>
                <a:sym typeface="Candara"/>
              </a:rPr>
              <a:t>Credit cards (1950s)</a:t>
            </a:r>
            <a:endParaRPr sz="40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4000" b="0" i="0" u="none" strike="noStrike" cap="none" dirty="0">
                <a:solidFill>
                  <a:srgbClr val="FFFFFF"/>
                </a:solidFill>
                <a:latin typeface="Candara"/>
                <a:ea typeface="Candara"/>
                <a:cs typeface="Candara"/>
                <a:sym typeface="Candara"/>
              </a:rPr>
              <a:t>Global trade and outsourcing</a:t>
            </a:r>
            <a:endParaRPr sz="40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4000" b="0" i="0" u="none" strike="noStrike" cap="none" dirty="0">
                <a:solidFill>
                  <a:srgbClr val="FFFFFF"/>
                </a:solidFill>
                <a:latin typeface="Candara"/>
                <a:ea typeface="Candara"/>
                <a:cs typeface="Candara"/>
                <a:sym typeface="Candara"/>
              </a:rPr>
              <a:t>Online shopping (1994)</a:t>
            </a:r>
            <a:endParaRPr sz="40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4000" b="0" i="0" u="none" strike="noStrike" cap="none" dirty="0">
                <a:solidFill>
                  <a:srgbClr val="FFFFFF"/>
                </a:solidFill>
                <a:latin typeface="Candara"/>
                <a:ea typeface="Candara"/>
                <a:cs typeface="Candara"/>
                <a:sym typeface="Candara"/>
              </a:rPr>
              <a:t>Cryptocurrency — Bitcoin (2009)</a:t>
            </a:r>
            <a:endParaRPr sz="40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4000" b="0" i="0" u="none" strike="noStrike" cap="none" dirty="0">
                <a:solidFill>
                  <a:srgbClr val="FFFFFF"/>
                </a:solidFill>
                <a:latin typeface="Candara"/>
                <a:ea typeface="Candara"/>
                <a:cs typeface="Candara"/>
                <a:sym typeface="Candara"/>
              </a:rPr>
              <a:t>Cashless payments by phone</a:t>
            </a:r>
          </a:p>
          <a:p>
            <a:pPr marL="342900" marR="0" lvl="0" indent="-342900" algn="l" rtl="0">
              <a:spcBef>
                <a:spcPts val="1400"/>
              </a:spcBef>
              <a:spcAft>
                <a:spcPts val="0"/>
              </a:spcAft>
              <a:buClr>
                <a:srgbClr val="FFFFFF"/>
              </a:buClr>
              <a:buSzPts val="2600"/>
              <a:buFont typeface="Candara"/>
              <a:buChar char="•"/>
            </a:pPr>
            <a:r>
              <a:rPr lang="en-US" sz="4000" dirty="0">
                <a:solidFill>
                  <a:srgbClr val="FFFFFF"/>
                </a:solidFill>
                <a:latin typeface="Candara"/>
                <a:ea typeface="Calibri"/>
                <a:cs typeface="Calibri"/>
                <a:sym typeface="Candara"/>
              </a:rPr>
              <a:t>National Debt</a:t>
            </a:r>
            <a:endParaRPr sz="40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9"/>
          <p:cNvSpPr txBox="1"/>
          <p:nvPr/>
        </p:nvSpPr>
        <p:spPr>
          <a:xfrm>
            <a:off x="548640" y="365760"/>
            <a:ext cx="11064240" cy="82296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C9A84C"/>
              </a:buClr>
              <a:buSzPts val="4000"/>
              <a:buFont typeface="Candara"/>
              <a:buNone/>
            </a:pPr>
            <a:r>
              <a:rPr lang="en-US" sz="5400" b="1" i="0" u="none" strike="noStrike" cap="none">
                <a:solidFill>
                  <a:srgbClr val="C9A84C"/>
                </a:solidFill>
                <a:latin typeface="Candara"/>
                <a:ea typeface="Candara"/>
                <a:cs typeface="Candara"/>
                <a:sym typeface="Candara"/>
              </a:rPr>
              <a:t>Society and Morals</a:t>
            </a:r>
            <a:endParaRPr sz="5400" b="0" i="0" u="none" strike="noStrike" cap="none">
              <a:solidFill>
                <a:schemeClr val="dk1"/>
              </a:solidFill>
              <a:latin typeface="Calibri"/>
              <a:ea typeface="Calibri"/>
              <a:cs typeface="Calibri"/>
              <a:sym typeface="Calibri"/>
            </a:endParaRPr>
          </a:p>
        </p:txBody>
      </p:sp>
      <p:sp>
        <p:nvSpPr>
          <p:cNvPr id="63" name="Google Shape;63;p9"/>
          <p:cNvSpPr txBox="1"/>
          <p:nvPr/>
        </p:nvSpPr>
        <p:spPr>
          <a:xfrm>
            <a:off x="291947" y="1463040"/>
            <a:ext cx="5651653" cy="493776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Women entering the workforce (WWII on)</a:t>
            </a:r>
            <a:endParaRPr sz="36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600" dirty="0">
                <a:solidFill>
                  <a:srgbClr val="FFFFFF"/>
                </a:solidFill>
                <a:latin typeface="Candara"/>
                <a:ea typeface="Candara"/>
                <a:cs typeface="Candara"/>
                <a:sym typeface="Candara"/>
              </a:rPr>
              <a:t>B</a:t>
            </a:r>
            <a:r>
              <a:rPr lang="en-US" sz="3600" b="0" i="0" u="none" strike="noStrike" cap="none" dirty="0">
                <a:solidFill>
                  <a:srgbClr val="FFFFFF"/>
                </a:solidFill>
                <a:latin typeface="Candara"/>
                <a:ea typeface="Candara"/>
                <a:cs typeface="Candara"/>
                <a:sym typeface="Candara"/>
              </a:rPr>
              <a:t>irth control pill (1960)</a:t>
            </a:r>
            <a:endParaRPr sz="36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600" dirty="0">
                <a:solidFill>
                  <a:srgbClr val="FFFFFF"/>
                </a:solidFill>
                <a:latin typeface="Candara"/>
                <a:ea typeface="Candara"/>
                <a:cs typeface="Candara"/>
                <a:sym typeface="Candara"/>
              </a:rPr>
              <a:t>S</a:t>
            </a:r>
            <a:r>
              <a:rPr lang="en-US" sz="3600" b="0" i="0" u="none" strike="noStrike" cap="none" dirty="0">
                <a:solidFill>
                  <a:srgbClr val="FFFFFF"/>
                </a:solidFill>
                <a:latin typeface="Candara"/>
                <a:ea typeface="Candara"/>
                <a:cs typeface="Candara"/>
                <a:sym typeface="Candara"/>
              </a:rPr>
              <a:t>exual revolution (1960s)</a:t>
            </a:r>
            <a:endParaRPr sz="36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Prayer and Bible removed from schools (1962–63)</a:t>
            </a:r>
            <a:endParaRPr sz="3600" b="0" i="0" u="none" strike="noStrike" cap="none" dirty="0">
              <a:solidFill>
                <a:schemeClr val="dk1"/>
              </a:solidFill>
              <a:latin typeface="Calibri"/>
              <a:ea typeface="Calibri"/>
              <a:cs typeface="Calibri"/>
              <a:sym typeface="Calibri"/>
            </a:endParaRPr>
          </a:p>
        </p:txBody>
      </p:sp>
      <p:sp>
        <p:nvSpPr>
          <p:cNvPr id="64" name="Google Shape;64;p9"/>
          <p:cNvSpPr txBox="1"/>
          <p:nvPr/>
        </p:nvSpPr>
        <p:spPr>
          <a:xfrm>
            <a:off x="6080760" y="1463040"/>
            <a:ext cx="6303484" cy="493776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Roe v. Wade (1973; overturned 2022)</a:t>
            </a:r>
            <a:endParaRPr sz="36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No-fault divorce (1970s)</a:t>
            </a:r>
            <a:endParaRPr sz="36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Same-sex marriage legal (2015)</a:t>
            </a:r>
            <a:endParaRPr sz="3600" b="0" i="0" u="none" strike="noStrike" cap="none" dirty="0">
              <a:solidFill>
                <a:schemeClr val="dk1"/>
              </a:solidFill>
              <a:latin typeface="Calibri"/>
              <a:ea typeface="Calibri"/>
              <a:cs typeface="Calibri"/>
              <a:sym typeface="Calibri"/>
            </a:endParaRPr>
          </a:p>
          <a:p>
            <a:pPr marL="342900" marR="0" lvl="0" indent="-342900" algn="l" rtl="0">
              <a:spcBef>
                <a:spcPts val="1400"/>
              </a:spcBef>
              <a:spcAft>
                <a:spcPts val="0"/>
              </a:spcAft>
              <a:buClr>
                <a:srgbClr val="FFFFFF"/>
              </a:buClr>
              <a:buSzPts val="2600"/>
              <a:buFont typeface="Candara"/>
              <a:buChar char="•"/>
            </a:pPr>
            <a:r>
              <a:rPr lang="en-US" sz="3600" b="0" i="0" u="none" strike="noStrike" cap="none" dirty="0">
                <a:solidFill>
                  <a:srgbClr val="FFFFFF"/>
                </a:solidFill>
                <a:latin typeface="Candara"/>
                <a:ea typeface="Candara"/>
                <a:cs typeface="Candara"/>
                <a:sym typeface="Candara"/>
              </a:rPr>
              <a:t>Gender identity debates (2010s–20s)</a:t>
            </a:r>
            <a:endParaRPr sz="36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4F3BFF-E41C-1432-144B-8EE6A160D1D7}"/>
              </a:ext>
            </a:extLst>
          </p:cNvPr>
          <p:cNvSpPr>
            <a:spLocks noGrp="1"/>
          </p:cNvSpPr>
          <p:nvPr>
            <p:ph type="dt" sz="half" idx="10"/>
          </p:nvPr>
        </p:nvSpPr>
        <p:spPr/>
        <p:txBody>
          <a:bodyPr/>
          <a:lstStyle/>
          <a:p>
            <a:r>
              <a:rPr lang="en-US"/>
              <a:t>10-25_2026</a:t>
            </a:r>
            <a:endParaRPr lang="en-US" dirty="0"/>
          </a:p>
        </p:txBody>
      </p:sp>
      <p:sp>
        <p:nvSpPr>
          <p:cNvPr id="3" name="Footer Placeholder 2">
            <a:extLst>
              <a:ext uri="{FF2B5EF4-FFF2-40B4-BE49-F238E27FC236}">
                <a16:creationId xmlns:a16="http://schemas.microsoft.com/office/drawing/2014/main" id="{404B8897-5F16-E9B5-2666-310C0228A818}"/>
              </a:ext>
            </a:extLst>
          </p:cNvPr>
          <p:cNvSpPr>
            <a:spLocks noGrp="1"/>
          </p:cNvSpPr>
          <p:nvPr>
            <p:ph type="ftr" sz="quarter" idx="11"/>
          </p:nvPr>
        </p:nvSpPr>
        <p:spPr/>
        <p:txBody>
          <a:bodyPr/>
          <a:lstStyle/>
          <a:p>
            <a:r>
              <a:rPr lang="en-US"/>
              <a:t>The Ascending Order 3</a:t>
            </a:r>
            <a:endParaRPr lang="en-US" dirty="0"/>
          </a:p>
        </p:txBody>
      </p:sp>
      <p:sp>
        <p:nvSpPr>
          <p:cNvPr id="4" name="Slide Number Placeholder 3">
            <a:extLst>
              <a:ext uri="{FF2B5EF4-FFF2-40B4-BE49-F238E27FC236}">
                <a16:creationId xmlns:a16="http://schemas.microsoft.com/office/drawing/2014/main" id="{830E5170-8BC8-C5D5-435A-55CF53D50A2B}"/>
              </a:ext>
            </a:extLst>
          </p:cNvPr>
          <p:cNvSpPr>
            <a:spLocks noGrp="1"/>
          </p:cNvSpPr>
          <p:nvPr>
            <p:ph type="sldNum" sz="quarter" idx="12"/>
          </p:nvPr>
        </p:nvSpPr>
        <p:spPr/>
        <p:txBody>
          <a:bodyPr/>
          <a:lstStyle/>
          <a:p>
            <a:fld id="{4FAB73BC-B049-4115-A692-8D63A059BFB8}" type="slidenum">
              <a:rPr lang="en-US" smtClean="0"/>
              <a:t>45</a:t>
            </a:fld>
            <a:endParaRPr lang="en-US" dirty="0"/>
          </a:p>
        </p:txBody>
      </p:sp>
      <p:sp>
        <p:nvSpPr>
          <p:cNvPr id="6" name="TextBox 5">
            <a:extLst>
              <a:ext uri="{FF2B5EF4-FFF2-40B4-BE49-F238E27FC236}">
                <a16:creationId xmlns:a16="http://schemas.microsoft.com/office/drawing/2014/main" id="{1E28C6D5-4309-B00F-3505-4B15D737145C}"/>
              </a:ext>
            </a:extLst>
          </p:cNvPr>
          <p:cNvSpPr txBox="1"/>
          <p:nvPr/>
        </p:nvSpPr>
        <p:spPr>
          <a:xfrm>
            <a:off x="206694" y="74173"/>
            <a:ext cx="11904241" cy="6309420"/>
          </a:xfrm>
          <a:prstGeom prst="rect">
            <a:avLst/>
          </a:prstGeom>
          <a:noFill/>
        </p:spPr>
        <p:txBody>
          <a:bodyPr wrap="square">
            <a:spAutoFit/>
          </a:bodyPr>
          <a:lstStyle/>
          <a:p>
            <a:r>
              <a:rPr lang="en-US" sz="4400" b="1" dirty="0">
                <a:solidFill>
                  <a:schemeClr val="accent3"/>
                </a:solidFill>
              </a:rPr>
              <a:t>Young Couple in Burlington, Vermont</a:t>
            </a:r>
          </a:p>
          <a:p>
            <a:r>
              <a:rPr lang="en-US" sz="4000" b="1" dirty="0"/>
              <a:t>THE.EXPECTATIONS</a:t>
            </a:r>
            <a:endParaRPr lang="en-US" sz="3200" b="1" dirty="0"/>
          </a:p>
          <a:p>
            <a:r>
              <a:rPr lang="en-US" sz="3200" dirty="0"/>
              <a:t>	64  You people believe that God is here. Now, to you that's sick, bow your heads just a moment for prayer… Now, eternal God, be merciful and grant tonight, that as the enemy sent this young couple in, that You'll forgive their sins, that they will not be harmed, but You will forgive them. You've come to spare the life of men, but the Holy Spirit has sent His blessings to heal the people just the same. Your grace has overrode it.</a:t>
            </a:r>
          </a:p>
          <a:p>
            <a:r>
              <a:rPr lang="en-US" sz="3200" dirty="0"/>
              <a:t>	But now, the people will know, and the young couple knows that I had nothing to do with them coming here, but told the night before of their being here.											58-0508</a:t>
            </a:r>
          </a:p>
        </p:txBody>
      </p:sp>
    </p:spTree>
    <p:extLst>
      <p:ext uri="{BB962C8B-B14F-4D97-AF65-F5344CB8AC3E}">
        <p14:creationId xmlns:p14="http://schemas.microsoft.com/office/powerpoint/2010/main" val="15032466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1"/>
          <p:cNvSpPr txBox="1"/>
          <p:nvPr/>
        </p:nvSpPr>
        <p:spPr>
          <a:xfrm>
            <a:off x="914400" y="1463040"/>
            <a:ext cx="10360152" cy="329184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FFFFFF"/>
              </a:buClr>
              <a:buSzPts val="4000"/>
              <a:buFont typeface="Candara"/>
              <a:buNone/>
            </a:pPr>
            <a:r>
              <a:rPr lang="en-US" sz="4000" b="0" i="1" u="none" strike="noStrike" cap="none" dirty="0">
                <a:solidFill>
                  <a:srgbClr val="FFFFFF"/>
                </a:solidFill>
                <a:latin typeface="Candara"/>
                <a:ea typeface="Candara"/>
                <a:cs typeface="Candara"/>
                <a:sym typeface="Candara"/>
              </a:rPr>
              <a:t>But thou, O Daniel, shut up the words, and seal the book, even to the time of the end: many shall run to and </a:t>
            </a:r>
            <a:r>
              <a:rPr lang="en-US" sz="4000" b="0" i="1" u="none" strike="noStrike" cap="none" dirty="0" err="1">
                <a:solidFill>
                  <a:srgbClr val="FFFFFF"/>
                </a:solidFill>
                <a:latin typeface="Candara"/>
                <a:ea typeface="Candara"/>
                <a:cs typeface="Candara"/>
                <a:sym typeface="Candara"/>
              </a:rPr>
              <a:t>fro</a:t>
            </a:r>
            <a:r>
              <a:rPr lang="en-US" sz="4000" b="0" i="1" u="none" strike="noStrike" cap="none" dirty="0">
                <a:solidFill>
                  <a:srgbClr val="FFFFFF"/>
                </a:solidFill>
                <a:latin typeface="Candara"/>
                <a:ea typeface="Candara"/>
                <a:cs typeface="Candara"/>
                <a:sym typeface="Candara"/>
              </a:rPr>
              <a:t>, and knowledge shall be increased.</a:t>
            </a:r>
            <a:endParaRPr sz="4000" b="0" i="1" u="none" strike="noStrike" cap="none" dirty="0">
              <a:solidFill>
                <a:schemeClr val="dk1"/>
              </a:solidFill>
              <a:latin typeface="Calibri"/>
              <a:ea typeface="Calibri"/>
              <a:cs typeface="Calibri"/>
              <a:sym typeface="Calibri"/>
            </a:endParaRPr>
          </a:p>
        </p:txBody>
      </p:sp>
      <p:sp>
        <p:nvSpPr>
          <p:cNvPr id="78" name="Google Shape;78;p11"/>
          <p:cNvSpPr txBox="1"/>
          <p:nvPr/>
        </p:nvSpPr>
        <p:spPr>
          <a:xfrm>
            <a:off x="462708" y="1285668"/>
            <a:ext cx="10360152" cy="54864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C9A84C"/>
              </a:buClr>
              <a:buSzPts val="2400"/>
              <a:buFont typeface="Candara"/>
              <a:buNone/>
            </a:pPr>
            <a:r>
              <a:rPr lang="en-US" sz="5400" b="1" i="0" u="none" strike="noStrike" cap="none" dirty="0">
                <a:latin typeface="Candara"/>
                <a:ea typeface="Candara"/>
                <a:cs typeface="Candara"/>
                <a:sym typeface="Candara"/>
              </a:rPr>
              <a:t>Daniel 12:4</a:t>
            </a:r>
            <a:endParaRPr sz="5400" b="1" i="0" u="none" strike="noStrike" cap="none" dirty="0">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4C961E-50B4-FDD5-5B80-587B66723375}"/>
              </a:ext>
            </a:extLst>
          </p:cNvPr>
          <p:cNvSpPr>
            <a:spLocks noGrp="1"/>
          </p:cNvSpPr>
          <p:nvPr>
            <p:ph type="dt" sz="half" idx="10"/>
          </p:nvPr>
        </p:nvSpPr>
        <p:spPr/>
        <p:txBody>
          <a:bodyPr/>
          <a:lstStyle/>
          <a:p>
            <a:r>
              <a:rPr lang="en-US"/>
              <a:t>10-25_2026</a:t>
            </a:r>
            <a:endParaRPr lang="en-US" dirty="0"/>
          </a:p>
        </p:txBody>
      </p:sp>
      <p:sp>
        <p:nvSpPr>
          <p:cNvPr id="3" name="Footer Placeholder 2">
            <a:extLst>
              <a:ext uri="{FF2B5EF4-FFF2-40B4-BE49-F238E27FC236}">
                <a16:creationId xmlns:a16="http://schemas.microsoft.com/office/drawing/2014/main" id="{5DD11E86-B49A-86F5-BB19-20AE4A600ECC}"/>
              </a:ext>
            </a:extLst>
          </p:cNvPr>
          <p:cNvSpPr>
            <a:spLocks noGrp="1"/>
          </p:cNvSpPr>
          <p:nvPr>
            <p:ph type="ftr" sz="quarter" idx="11"/>
          </p:nvPr>
        </p:nvSpPr>
        <p:spPr/>
        <p:txBody>
          <a:bodyPr/>
          <a:lstStyle/>
          <a:p>
            <a:r>
              <a:rPr lang="en-US"/>
              <a:t>The Ascending Order 3</a:t>
            </a:r>
            <a:endParaRPr lang="en-US" dirty="0"/>
          </a:p>
        </p:txBody>
      </p:sp>
      <p:sp>
        <p:nvSpPr>
          <p:cNvPr id="4" name="Slide Number Placeholder 3">
            <a:extLst>
              <a:ext uri="{FF2B5EF4-FFF2-40B4-BE49-F238E27FC236}">
                <a16:creationId xmlns:a16="http://schemas.microsoft.com/office/drawing/2014/main" id="{BF4BA340-E93F-9B6C-5F1F-12852195134E}"/>
              </a:ext>
            </a:extLst>
          </p:cNvPr>
          <p:cNvSpPr>
            <a:spLocks noGrp="1"/>
          </p:cNvSpPr>
          <p:nvPr>
            <p:ph type="sldNum" sz="quarter" idx="12"/>
          </p:nvPr>
        </p:nvSpPr>
        <p:spPr/>
        <p:txBody>
          <a:bodyPr/>
          <a:lstStyle/>
          <a:p>
            <a:fld id="{4FAB73BC-B049-4115-A692-8D63A059BFB8}" type="slidenum">
              <a:rPr lang="en-US" smtClean="0"/>
              <a:t>47</a:t>
            </a:fld>
            <a:endParaRPr lang="en-US" dirty="0"/>
          </a:p>
        </p:txBody>
      </p:sp>
      <p:sp>
        <p:nvSpPr>
          <p:cNvPr id="6" name="TextBox 5">
            <a:extLst>
              <a:ext uri="{FF2B5EF4-FFF2-40B4-BE49-F238E27FC236}">
                <a16:creationId xmlns:a16="http://schemas.microsoft.com/office/drawing/2014/main" id="{F4C2ECD7-1420-7221-A293-2D48CB8C4344}"/>
              </a:ext>
            </a:extLst>
          </p:cNvPr>
          <p:cNvSpPr txBox="1"/>
          <p:nvPr/>
        </p:nvSpPr>
        <p:spPr>
          <a:xfrm>
            <a:off x="145915" y="0"/>
            <a:ext cx="11810935" cy="6863417"/>
          </a:xfrm>
          <a:prstGeom prst="rect">
            <a:avLst/>
          </a:prstGeom>
          <a:noFill/>
        </p:spPr>
        <p:txBody>
          <a:bodyPr wrap="square">
            <a:spAutoFit/>
          </a:bodyPr>
          <a:lstStyle/>
          <a:p>
            <a:r>
              <a:rPr lang="en-US" sz="4400" b="1" dirty="0"/>
              <a:t>CHURCH.AGE.BOOK</a:t>
            </a:r>
          </a:p>
          <a:p>
            <a:r>
              <a:rPr lang="en-US" sz="3600" dirty="0"/>
              <a:t> 	128-2 Now you might desire to scold me right here for what I have said. They call themselves Pentecostal and Full Gospel. Let them prove it. At Pentecost the fire came in a cloud and separated over each of them like a tongue and fell on each one. Where is the fire? Tongues today is ringing down the curtain on the Gentile church ages and the Gospel is going back to the Jews. People are talking about tongues heralding in a great Spiritual move. They have missed the boat. </a:t>
            </a:r>
            <a:r>
              <a:rPr lang="en-US" sz="3600" b="1" u="sng" dirty="0"/>
              <a:t>The truth is that it is writing the finish to all of man's ideas, programs and kingdoms, and the kingdom of God is being ushered in. </a:t>
            </a:r>
            <a:r>
              <a:rPr lang="en-US" sz="3600" dirty="0"/>
              <a:t>Wake up people of God.</a:t>
            </a:r>
          </a:p>
        </p:txBody>
      </p:sp>
    </p:spTree>
    <p:extLst>
      <p:ext uri="{BB962C8B-B14F-4D97-AF65-F5344CB8AC3E}">
        <p14:creationId xmlns:p14="http://schemas.microsoft.com/office/powerpoint/2010/main" val="38735666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940328-221F-476F-A8F8-0589B58854FD}"/>
              </a:ext>
            </a:extLst>
          </p:cNvPr>
          <p:cNvSpPr>
            <a:spLocks noGrp="1"/>
          </p:cNvSpPr>
          <p:nvPr>
            <p:ph type="dt" sz="half" idx="10"/>
          </p:nvPr>
        </p:nvSpPr>
        <p:spPr/>
        <p:txBody>
          <a:bodyPr/>
          <a:lstStyle/>
          <a:p>
            <a:r>
              <a:rPr lang="en-US"/>
              <a:t>10-25_2026</a:t>
            </a:r>
            <a:endParaRPr lang="en-US" dirty="0"/>
          </a:p>
        </p:txBody>
      </p:sp>
      <p:sp>
        <p:nvSpPr>
          <p:cNvPr id="3" name="Footer Placeholder 2">
            <a:extLst>
              <a:ext uri="{FF2B5EF4-FFF2-40B4-BE49-F238E27FC236}">
                <a16:creationId xmlns:a16="http://schemas.microsoft.com/office/drawing/2014/main" id="{D3AFC009-D458-A254-B71E-3EA90D008A34}"/>
              </a:ext>
            </a:extLst>
          </p:cNvPr>
          <p:cNvSpPr>
            <a:spLocks noGrp="1"/>
          </p:cNvSpPr>
          <p:nvPr>
            <p:ph type="ftr" sz="quarter" idx="11"/>
          </p:nvPr>
        </p:nvSpPr>
        <p:spPr/>
        <p:txBody>
          <a:bodyPr/>
          <a:lstStyle/>
          <a:p>
            <a:r>
              <a:rPr lang="en-US"/>
              <a:t>The Ascending Order 3</a:t>
            </a:r>
            <a:endParaRPr lang="en-US" dirty="0"/>
          </a:p>
        </p:txBody>
      </p:sp>
      <p:sp>
        <p:nvSpPr>
          <p:cNvPr id="4" name="Slide Number Placeholder 3">
            <a:extLst>
              <a:ext uri="{FF2B5EF4-FFF2-40B4-BE49-F238E27FC236}">
                <a16:creationId xmlns:a16="http://schemas.microsoft.com/office/drawing/2014/main" id="{BAA2F5F6-8134-69B0-5C74-C40D2FB42DCE}"/>
              </a:ext>
            </a:extLst>
          </p:cNvPr>
          <p:cNvSpPr>
            <a:spLocks noGrp="1"/>
          </p:cNvSpPr>
          <p:nvPr>
            <p:ph type="sldNum" sz="quarter" idx="12"/>
          </p:nvPr>
        </p:nvSpPr>
        <p:spPr/>
        <p:txBody>
          <a:bodyPr/>
          <a:lstStyle/>
          <a:p>
            <a:fld id="{4FAB73BC-B049-4115-A692-8D63A059BFB8}" type="slidenum">
              <a:rPr lang="en-US" smtClean="0"/>
              <a:t>48</a:t>
            </a:fld>
            <a:endParaRPr lang="en-US" dirty="0"/>
          </a:p>
        </p:txBody>
      </p:sp>
      <p:sp>
        <p:nvSpPr>
          <p:cNvPr id="6" name="TextBox 5">
            <a:extLst>
              <a:ext uri="{FF2B5EF4-FFF2-40B4-BE49-F238E27FC236}">
                <a16:creationId xmlns:a16="http://schemas.microsoft.com/office/drawing/2014/main" id="{92963A42-4F68-205E-D80D-171B3D44E754}"/>
              </a:ext>
            </a:extLst>
          </p:cNvPr>
          <p:cNvSpPr txBox="1"/>
          <p:nvPr/>
        </p:nvSpPr>
        <p:spPr>
          <a:xfrm>
            <a:off x="209320" y="93644"/>
            <a:ext cx="11854150" cy="5755422"/>
          </a:xfrm>
          <a:prstGeom prst="rect">
            <a:avLst/>
          </a:prstGeom>
          <a:noFill/>
        </p:spPr>
        <p:txBody>
          <a:bodyPr wrap="square">
            <a:spAutoFit/>
          </a:bodyPr>
          <a:lstStyle/>
          <a:p>
            <a:r>
              <a:rPr lang="en-US" sz="4400" b="1" dirty="0"/>
              <a:t>THE.SEVENTH.SEAL</a:t>
            </a:r>
          </a:p>
          <a:p>
            <a:r>
              <a:rPr lang="en-US" sz="3600" dirty="0"/>
              <a:t>	233 It's the end of the church age, the end of the Seven Seals, the trumpets, the vials, </a:t>
            </a:r>
            <a:r>
              <a:rPr lang="en-US" sz="3600" u="sng" dirty="0"/>
              <a:t>even ends the ushering in of the Millennium</a:t>
            </a:r>
            <a:r>
              <a:rPr lang="en-US" sz="3600" dirty="0"/>
              <a:t>... The Seventh Seal just ends the time for the world. Everything ended up on that Seventh Seal. </a:t>
            </a:r>
          </a:p>
          <a:p>
            <a:r>
              <a:rPr lang="en-US" sz="3600" dirty="0"/>
              <a:t>	It's even the time for all these things, and </a:t>
            </a:r>
            <a:r>
              <a:rPr lang="en-US" sz="3600" u="sng" dirty="0"/>
              <a:t>the ushering in of the Millennium</a:t>
            </a:r>
            <a:r>
              <a:rPr lang="en-US" sz="3600" dirty="0"/>
              <a:t>. The breaking of this Seal was so great that heaven was hushed by it in silence for the space of a half hour. There wasn't a thing moved for a half hour… John couldn't even write of it… 								 		63-0324 </a:t>
            </a:r>
          </a:p>
        </p:txBody>
      </p:sp>
    </p:spTree>
    <p:extLst>
      <p:ext uri="{BB962C8B-B14F-4D97-AF65-F5344CB8AC3E}">
        <p14:creationId xmlns:p14="http://schemas.microsoft.com/office/powerpoint/2010/main" val="27545991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TM03090434[[fn=Wood Type]]</Template>
  <TotalTime>10149</TotalTime>
  <Words>3470</Words>
  <Application>Microsoft Office PowerPoint</Application>
  <PresentationFormat>Widescreen</PresentationFormat>
  <Paragraphs>292</Paragraphs>
  <Slides>48</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48</vt:i4>
      </vt:variant>
    </vt:vector>
  </HeadingPairs>
  <TitlesOfParts>
    <vt:vector size="55" baseType="lpstr">
      <vt:lpstr>Calibri</vt:lpstr>
      <vt:lpstr>Candara</vt:lpstr>
      <vt:lpstr>Eras Bold ITC</vt:lpstr>
      <vt:lpstr>Google Sans</vt:lpstr>
      <vt:lpstr>Rockwell Extra Bold</vt:lpstr>
      <vt:lpstr>Wingdings</vt:lpstr>
      <vt:lpstr>Wood Type</vt:lpstr>
      <vt:lpstr>The ascending order of our journey 3</vt:lpstr>
      <vt:lpstr>Birthdays &amp; Anniversaries &amp; Events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ascending order of our journey 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Nature</dc:title>
  <dc:creator>Barry Coffey</dc:creator>
  <cp:lastModifiedBy>Barry Coffey</cp:lastModifiedBy>
  <cp:revision>271</cp:revision>
  <dcterms:created xsi:type="dcterms:W3CDTF">2019-06-22T06:01:12Z</dcterms:created>
  <dcterms:modified xsi:type="dcterms:W3CDTF">2026-10-25T15:20:38Z</dcterms:modified>
</cp:coreProperties>
</file>