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407" r:id="rId2"/>
    <p:sldId id="501" r:id="rId3"/>
    <p:sldId id="527" r:id="rId4"/>
    <p:sldId id="529" r:id="rId5"/>
    <p:sldId id="531" r:id="rId6"/>
    <p:sldId id="530" r:id="rId7"/>
    <p:sldId id="526" r:id="rId8"/>
    <p:sldId id="533" r:id="rId9"/>
    <p:sldId id="534" r:id="rId10"/>
    <p:sldId id="532" r:id="rId11"/>
    <p:sldId id="481" r:id="rId12"/>
    <p:sldId id="522" r:id="rId13"/>
    <p:sldId id="535" r:id="rId14"/>
    <p:sldId id="519" r:id="rId15"/>
    <p:sldId id="516" r:id="rId16"/>
    <p:sldId id="521" r:id="rId17"/>
    <p:sldId id="523" r:id="rId18"/>
    <p:sldId id="524" r:id="rId19"/>
    <p:sldId id="520" r:id="rId20"/>
    <p:sldId id="528" r:id="rId21"/>
    <p:sldId id="525" r:id="rId22"/>
    <p:sldId id="508" r:id="rId23"/>
    <p:sldId id="507" r:id="rId24"/>
    <p:sldId id="506" r:id="rId25"/>
    <p:sldId id="45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5823" autoAdjust="0"/>
    <p:restoredTop sz="89184" autoAdjust="0"/>
  </p:normalViewPr>
  <p:slideViewPr>
    <p:cSldViewPr snapToGrid="0" snapToObjects="1">
      <p:cViewPr varScale="1">
        <p:scale>
          <a:sx n="64" d="100"/>
          <a:sy n="64" d="100"/>
        </p:scale>
        <p:origin x="184" y="1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44E331-01A6-B548-AA76-19B33F9CD498}"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5CF798-FCFF-4A4A-A4A6-972E0716D438}" type="slidenum">
              <a:rPr lang="en-US" smtClean="0"/>
              <a:t>‹#›</a:t>
            </a:fld>
            <a:endParaRPr lang="en-US"/>
          </a:p>
        </p:txBody>
      </p:sp>
    </p:spTree>
    <p:extLst>
      <p:ext uri="{BB962C8B-B14F-4D97-AF65-F5344CB8AC3E}">
        <p14:creationId xmlns:p14="http://schemas.microsoft.com/office/powerpoint/2010/main" val="1200736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B17195-E614-D940-BD73-EFB8EB7AA8FA}" type="datetimeFigureOut">
              <a:rPr lang="en-US" smtClean="0"/>
              <a:t>10/7/2026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D2CFCD-E218-884B-9171-35DAAA398DD7}" type="slidenum">
              <a:rPr lang="en-US" smtClean="0"/>
              <a:t>‹#›</a:t>
            </a:fld>
            <a:endParaRPr lang="en-US"/>
          </a:p>
        </p:txBody>
      </p:sp>
    </p:spTree>
    <p:extLst>
      <p:ext uri="{BB962C8B-B14F-4D97-AF65-F5344CB8AC3E}">
        <p14:creationId xmlns:p14="http://schemas.microsoft.com/office/powerpoint/2010/main" val="24534825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2CFCD-E218-884B-9171-35DAAA398DD7}" type="slidenum">
              <a:rPr lang="en-US" smtClean="0"/>
              <a:t>1</a:t>
            </a:fld>
            <a:endParaRPr lang="en-US"/>
          </a:p>
        </p:txBody>
      </p:sp>
    </p:spTree>
    <p:extLst>
      <p:ext uri="{BB962C8B-B14F-4D97-AF65-F5344CB8AC3E}">
        <p14:creationId xmlns:p14="http://schemas.microsoft.com/office/powerpoint/2010/main" val="48577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D2CFCD-E218-884B-9171-35DAAA398DD7}" type="slidenum">
              <a:rPr lang="en-US" smtClean="0"/>
              <a:t>3</a:t>
            </a:fld>
            <a:endParaRPr lang="en-US"/>
          </a:p>
        </p:txBody>
      </p:sp>
    </p:spTree>
    <p:extLst>
      <p:ext uri="{BB962C8B-B14F-4D97-AF65-F5344CB8AC3E}">
        <p14:creationId xmlns:p14="http://schemas.microsoft.com/office/powerpoint/2010/main" val="237968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8574B-5BD1-0CCC-2D74-3BE3F5D29E0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84C60BA-0683-7D10-DCB5-F8C41CCE82E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97AF5AB-5A9F-740A-22D2-5F10C312442D}"/>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3AD777AE-4C60-63C3-80AD-18C55A55D8BF}"/>
              </a:ext>
            </a:extLst>
          </p:cNvPr>
          <p:cNvSpPr>
            <a:spLocks noGrp="1"/>
          </p:cNvSpPr>
          <p:nvPr>
            <p:ph type="sldNum" sz="quarter" idx="10"/>
          </p:nvPr>
        </p:nvSpPr>
        <p:spPr/>
        <p:txBody>
          <a:bodyPr/>
          <a:lstStyle/>
          <a:p>
            <a:fld id="{59D2CFCD-E218-884B-9171-35DAAA398DD7}" type="slidenum">
              <a:rPr lang="en-US" smtClean="0"/>
              <a:t>11</a:t>
            </a:fld>
            <a:endParaRPr lang="en-US"/>
          </a:p>
        </p:txBody>
      </p:sp>
    </p:spTree>
    <p:extLst>
      <p:ext uri="{BB962C8B-B14F-4D97-AF65-F5344CB8AC3E}">
        <p14:creationId xmlns:p14="http://schemas.microsoft.com/office/powerpoint/2010/main" val="4072007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FBC5C-012A-D798-F15C-5D3AAD903D9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25E9C22-4625-1C5F-23CA-730DB4D817F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F659892-28B0-4948-D8AE-26637D088470}"/>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C3622012-B9E6-7F77-576C-A984F6A3C40E}"/>
              </a:ext>
            </a:extLst>
          </p:cNvPr>
          <p:cNvSpPr>
            <a:spLocks noGrp="1"/>
          </p:cNvSpPr>
          <p:nvPr>
            <p:ph type="sldNum" sz="quarter" idx="10"/>
          </p:nvPr>
        </p:nvSpPr>
        <p:spPr/>
        <p:txBody>
          <a:bodyPr/>
          <a:lstStyle/>
          <a:p>
            <a:fld id="{59D2CFCD-E218-884B-9171-35DAAA398DD7}" type="slidenum">
              <a:rPr lang="en-US" smtClean="0"/>
              <a:t>12</a:t>
            </a:fld>
            <a:endParaRPr lang="en-US"/>
          </a:p>
        </p:txBody>
      </p:sp>
    </p:spTree>
    <p:extLst>
      <p:ext uri="{BB962C8B-B14F-4D97-AF65-F5344CB8AC3E}">
        <p14:creationId xmlns:p14="http://schemas.microsoft.com/office/powerpoint/2010/main" val="65473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289EF-B171-CE22-2452-28AE9C3B636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14011C8-16FD-F13E-C0A8-3E074264035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F127E0E-59BD-E2EF-0B67-8456B54D719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767E5029-0C6D-6DA4-A7BD-CEF96C1000EC}"/>
              </a:ext>
            </a:extLst>
          </p:cNvPr>
          <p:cNvSpPr>
            <a:spLocks noGrp="1"/>
          </p:cNvSpPr>
          <p:nvPr>
            <p:ph type="sldNum" sz="quarter" idx="10"/>
          </p:nvPr>
        </p:nvSpPr>
        <p:spPr/>
        <p:txBody>
          <a:bodyPr/>
          <a:lstStyle/>
          <a:p>
            <a:fld id="{59D2CFCD-E218-884B-9171-35DAAA398DD7}" type="slidenum">
              <a:rPr lang="en-US" smtClean="0"/>
              <a:t>13</a:t>
            </a:fld>
            <a:endParaRPr lang="en-US"/>
          </a:p>
        </p:txBody>
      </p:sp>
    </p:spTree>
    <p:extLst>
      <p:ext uri="{BB962C8B-B14F-4D97-AF65-F5344CB8AC3E}">
        <p14:creationId xmlns:p14="http://schemas.microsoft.com/office/powerpoint/2010/main" val="1280048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FBF90-4305-310B-DEFA-0E617AE79B3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18B1854-183C-32AF-D2DE-F81E7D6BC0E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2C31BA7-A396-0CEF-A0D9-A3194547E040}"/>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63A2FEA2-59BF-A1FD-5368-75A65A80198E}"/>
              </a:ext>
            </a:extLst>
          </p:cNvPr>
          <p:cNvSpPr>
            <a:spLocks noGrp="1"/>
          </p:cNvSpPr>
          <p:nvPr>
            <p:ph type="sldNum" sz="quarter" idx="10"/>
          </p:nvPr>
        </p:nvSpPr>
        <p:spPr/>
        <p:txBody>
          <a:bodyPr/>
          <a:lstStyle/>
          <a:p>
            <a:fld id="{59D2CFCD-E218-884B-9171-35DAAA398DD7}" type="slidenum">
              <a:rPr lang="en-US" smtClean="0"/>
              <a:t>16</a:t>
            </a:fld>
            <a:endParaRPr lang="en-US"/>
          </a:p>
        </p:txBody>
      </p:sp>
    </p:spTree>
    <p:extLst>
      <p:ext uri="{BB962C8B-B14F-4D97-AF65-F5344CB8AC3E}">
        <p14:creationId xmlns:p14="http://schemas.microsoft.com/office/powerpoint/2010/main" val="2071885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48BA6-FAF0-B052-C90B-1FCC4920174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564C294-5FB0-2976-8F96-65A778A3DD4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DD27B50-DF64-41EC-EBED-89BC7D797072}"/>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5003C7F7-6D6C-1C3B-25AC-9B255430C371}"/>
              </a:ext>
            </a:extLst>
          </p:cNvPr>
          <p:cNvSpPr>
            <a:spLocks noGrp="1"/>
          </p:cNvSpPr>
          <p:nvPr>
            <p:ph type="sldNum" sz="quarter" idx="10"/>
          </p:nvPr>
        </p:nvSpPr>
        <p:spPr/>
        <p:txBody>
          <a:bodyPr/>
          <a:lstStyle/>
          <a:p>
            <a:fld id="{59D2CFCD-E218-884B-9171-35DAAA398DD7}" type="slidenum">
              <a:rPr lang="en-US" smtClean="0"/>
              <a:t>17</a:t>
            </a:fld>
            <a:endParaRPr lang="en-US"/>
          </a:p>
        </p:txBody>
      </p:sp>
    </p:spTree>
    <p:extLst>
      <p:ext uri="{BB962C8B-B14F-4D97-AF65-F5344CB8AC3E}">
        <p14:creationId xmlns:p14="http://schemas.microsoft.com/office/powerpoint/2010/main" val="967136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33515-9E7C-4837-C2C0-9AD93D730E9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7F26F97-440E-F0FF-26A4-F90630D1C54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46B88C5-FE1D-5C19-0BBA-698DAFAFF77E}"/>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2A18552B-E535-8B65-BB19-D12F94A65009}"/>
              </a:ext>
            </a:extLst>
          </p:cNvPr>
          <p:cNvSpPr>
            <a:spLocks noGrp="1"/>
          </p:cNvSpPr>
          <p:nvPr>
            <p:ph type="sldNum" sz="quarter" idx="10"/>
          </p:nvPr>
        </p:nvSpPr>
        <p:spPr/>
        <p:txBody>
          <a:bodyPr/>
          <a:lstStyle/>
          <a:p>
            <a:fld id="{59D2CFCD-E218-884B-9171-35DAAA398DD7}" type="slidenum">
              <a:rPr lang="en-US" smtClean="0"/>
              <a:t>18</a:t>
            </a:fld>
            <a:endParaRPr lang="en-US"/>
          </a:p>
        </p:txBody>
      </p:sp>
    </p:spTree>
    <p:extLst>
      <p:ext uri="{BB962C8B-B14F-4D97-AF65-F5344CB8AC3E}">
        <p14:creationId xmlns:p14="http://schemas.microsoft.com/office/powerpoint/2010/main" val="894688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6F903-EECC-80A1-15C3-E1C2A528D53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59DE0A3-858E-0D85-04CA-954A84BF8BF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780B25B-3CF5-06B9-5213-BF51C3C23960}"/>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955732DC-9ED5-0E3D-4B9C-A129E1CDDCEF}"/>
              </a:ext>
            </a:extLst>
          </p:cNvPr>
          <p:cNvSpPr>
            <a:spLocks noGrp="1"/>
          </p:cNvSpPr>
          <p:nvPr>
            <p:ph type="sldNum" sz="quarter" idx="10"/>
          </p:nvPr>
        </p:nvSpPr>
        <p:spPr/>
        <p:txBody>
          <a:bodyPr/>
          <a:lstStyle/>
          <a:p>
            <a:fld id="{59D2CFCD-E218-884B-9171-35DAAA398DD7}" type="slidenum">
              <a:rPr lang="en-US" smtClean="0"/>
              <a:t>20</a:t>
            </a:fld>
            <a:endParaRPr lang="en-US"/>
          </a:p>
        </p:txBody>
      </p:sp>
    </p:spTree>
    <p:extLst>
      <p:ext uri="{BB962C8B-B14F-4D97-AF65-F5344CB8AC3E}">
        <p14:creationId xmlns:p14="http://schemas.microsoft.com/office/powerpoint/2010/main" val="3327823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9D2CFCD-E218-884B-9171-35DAAA398DD7}" type="slidenum">
              <a:rPr lang="en-US" smtClean="0"/>
              <a:t>21</a:t>
            </a:fld>
            <a:endParaRPr lang="en-US"/>
          </a:p>
        </p:txBody>
      </p:sp>
    </p:spTree>
    <p:extLst>
      <p:ext uri="{BB962C8B-B14F-4D97-AF65-F5344CB8AC3E}">
        <p14:creationId xmlns:p14="http://schemas.microsoft.com/office/powerpoint/2010/main" val="932817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59D2CFCD-E218-884B-9171-35DAAA398DD7}" type="slidenum">
              <a:rPr lang="en-US" smtClean="0"/>
              <a:t>25</a:t>
            </a:fld>
            <a:endParaRPr lang="en-US"/>
          </a:p>
        </p:txBody>
      </p:sp>
    </p:spTree>
    <p:extLst>
      <p:ext uri="{BB962C8B-B14F-4D97-AF65-F5344CB8AC3E}">
        <p14:creationId xmlns:p14="http://schemas.microsoft.com/office/powerpoint/2010/main" val="75557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a:t>Klikk for å redigere tittelstil</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3F2E946D-D235-9B41-969E-985DE12B501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1120591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3F2E946D-D235-9B41-969E-985DE12B501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74602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3F2E946D-D235-9B41-969E-985DE12B501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25328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3F2E946D-D235-9B41-969E-985DE12B501D}"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612050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3F2E946D-D235-9B41-969E-985DE12B501D}"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2072353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3F2E946D-D235-9B41-969E-985DE12B501D}"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166009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E946D-D235-9B41-969E-985DE12B501D}"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4023844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F2E946D-D235-9B41-969E-985DE12B501D}"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451062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Dra bildet til plassholderen eller klikk ikonet for å legge til</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3F2E946D-D235-9B41-969E-985DE12B501D}"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324682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3F2E946D-D235-9B41-969E-985DE12B501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4052495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3F2E946D-D235-9B41-969E-985DE12B501D}"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DDDDF9-482D-584B-819C-BFEA88BCA566}" type="slidenum">
              <a:rPr lang="en-US" smtClean="0"/>
              <a:t>‹#›</a:t>
            </a:fld>
            <a:endParaRPr lang="en-US"/>
          </a:p>
        </p:txBody>
      </p:sp>
    </p:spTree>
    <p:extLst>
      <p:ext uri="{BB962C8B-B14F-4D97-AF65-F5344CB8AC3E}">
        <p14:creationId xmlns:p14="http://schemas.microsoft.com/office/powerpoint/2010/main" val="205256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E946D-D235-9B41-969E-985DE12B501D}" type="datetimeFigureOut">
              <a:rPr lang="en-US" smtClean="0"/>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DDDDF9-482D-584B-819C-BFEA88BCA566}" type="slidenum">
              <a:rPr lang="en-US" smtClean="0"/>
              <a:t>‹#›</a:t>
            </a:fld>
            <a:endParaRPr lang="en-US"/>
          </a:p>
        </p:txBody>
      </p:sp>
    </p:spTree>
    <p:extLst>
      <p:ext uri="{BB962C8B-B14F-4D97-AF65-F5344CB8AC3E}">
        <p14:creationId xmlns:p14="http://schemas.microsoft.com/office/powerpoint/2010/main" val="1330233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31724" y="6027367"/>
            <a:ext cx="3251018" cy="461665"/>
          </a:xfrm>
          <a:prstGeom prst="rect">
            <a:avLst/>
          </a:prstGeom>
          <a:noFill/>
        </p:spPr>
        <p:txBody>
          <a:bodyPr wrap="none" rtlCol="0">
            <a:spAutoFit/>
          </a:bodyPr>
          <a:lstStyle/>
          <a:p>
            <a:r>
              <a:rPr lang="nb-NO" sz="2400" dirty="0">
                <a:solidFill>
                  <a:srgbClr val="FFFFFF"/>
                </a:solidFill>
              </a:rPr>
              <a:t>Hickory, 7. </a:t>
            </a:r>
            <a:r>
              <a:rPr lang="nb-NO" sz="2400" dirty="0" err="1">
                <a:solidFill>
                  <a:srgbClr val="FFFFFF"/>
                </a:solidFill>
              </a:rPr>
              <a:t>October</a:t>
            </a:r>
            <a:r>
              <a:rPr lang="nb-NO" sz="2400" dirty="0">
                <a:solidFill>
                  <a:srgbClr val="FFFFFF"/>
                </a:solidFill>
              </a:rPr>
              <a:t> 2026</a:t>
            </a:r>
          </a:p>
        </p:txBody>
      </p:sp>
      <p:sp>
        <p:nvSpPr>
          <p:cNvPr id="6" name="TekstSylinder 5"/>
          <p:cNvSpPr txBox="1"/>
          <p:nvPr/>
        </p:nvSpPr>
        <p:spPr>
          <a:xfrm>
            <a:off x="391779" y="368968"/>
            <a:ext cx="8390963" cy="2616101"/>
          </a:xfrm>
          <a:prstGeom prst="rect">
            <a:avLst/>
          </a:prstGeom>
          <a:noFill/>
        </p:spPr>
        <p:txBody>
          <a:bodyPr wrap="square" rtlCol="0">
            <a:spAutoFit/>
          </a:bodyPr>
          <a:lstStyle/>
          <a:p>
            <a:pPr algn="ctr"/>
            <a:r>
              <a:rPr lang="nb-NO" sz="6600" dirty="0">
                <a:solidFill>
                  <a:schemeClr val="bg1"/>
                </a:solidFill>
              </a:rPr>
              <a:t>The Bride-body </a:t>
            </a:r>
          </a:p>
          <a:p>
            <a:pPr algn="ctr"/>
            <a:r>
              <a:rPr lang="nb-NO" sz="6600" dirty="0" err="1">
                <a:solidFill>
                  <a:schemeClr val="bg1"/>
                </a:solidFill>
              </a:rPr>
              <a:t>of</a:t>
            </a:r>
            <a:r>
              <a:rPr lang="nb-NO" sz="6600" dirty="0">
                <a:solidFill>
                  <a:schemeClr val="bg1"/>
                </a:solidFill>
              </a:rPr>
              <a:t> Jesus </a:t>
            </a:r>
            <a:r>
              <a:rPr lang="nb-NO" sz="6600" dirty="0" err="1">
                <a:solidFill>
                  <a:schemeClr val="bg1"/>
                </a:solidFill>
              </a:rPr>
              <a:t>Christ</a:t>
            </a:r>
            <a:endParaRPr lang="nb-NO" sz="6600" dirty="0">
              <a:solidFill>
                <a:schemeClr val="bg1"/>
              </a:solidFill>
            </a:endParaRPr>
          </a:p>
          <a:p>
            <a:endParaRPr lang="nb-NO" sz="3200" dirty="0">
              <a:solidFill>
                <a:schemeClr val="bg1"/>
              </a:solidFill>
            </a:endParaRPr>
          </a:p>
        </p:txBody>
      </p:sp>
      <p:sp>
        <p:nvSpPr>
          <p:cNvPr id="7" name="TekstSylinder 6"/>
          <p:cNvSpPr txBox="1"/>
          <p:nvPr/>
        </p:nvSpPr>
        <p:spPr>
          <a:xfrm>
            <a:off x="241961" y="2645116"/>
            <a:ext cx="8660078" cy="3108543"/>
          </a:xfrm>
          <a:prstGeom prst="rect">
            <a:avLst/>
          </a:prstGeom>
          <a:noFill/>
        </p:spPr>
        <p:txBody>
          <a:bodyPr wrap="square" rtlCol="0">
            <a:spAutoFit/>
          </a:bodyPr>
          <a:lstStyle/>
          <a:p>
            <a:r>
              <a:rPr lang="en-CA" sz="2800" dirty="0">
                <a:solidFill>
                  <a:schemeClr val="bg1"/>
                </a:solidFill>
              </a:rPr>
              <a:t>Gen. 2, 23 - 24</a:t>
            </a:r>
          </a:p>
          <a:p>
            <a:r>
              <a:rPr lang="en-CA" sz="2800" u="sng" dirty="0">
                <a:solidFill>
                  <a:schemeClr val="bg1"/>
                </a:solidFill>
              </a:rPr>
              <a:t>And Adam said</a:t>
            </a:r>
            <a:r>
              <a:rPr lang="en-CA" sz="2800" dirty="0">
                <a:solidFill>
                  <a:schemeClr val="bg1"/>
                </a:solidFill>
              </a:rPr>
              <a:t>, </a:t>
            </a:r>
            <a:r>
              <a:rPr lang="en-CA" sz="2800" dirty="0">
                <a:solidFill>
                  <a:srgbClr val="FFFF00"/>
                </a:solidFill>
              </a:rPr>
              <a:t>This is now bone of my bones, and flesh of my flesh</a:t>
            </a:r>
            <a:r>
              <a:rPr lang="en-CA" sz="2800" dirty="0">
                <a:solidFill>
                  <a:schemeClr val="bg1"/>
                </a:solidFill>
              </a:rPr>
              <a:t>: she shall be called Woman, because she was taken out of Man.</a:t>
            </a:r>
            <a:endParaRPr lang="nb-NO" sz="2800" dirty="0">
              <a:solidFill>
                <a:schemeClr val="bg1"/>
              </a:solidFill>
            </a:endParaRPr>
          </a:p>
          <a:p>
            <a:endParaRPr lang="en-CA" sz="2800" dirty="0">
              <a:solidFill>
                <a:schemeClr val="bg1"/>
              </a:solidFill>
            </a:endParaRPr>
          </a:p>
          <a:p>
            <a:r>
              <a:rPr lang="en-CA" sz="2800" u="sng" dirty="0">
                <a:solidFill>
                  <a:schemeClr val="bg1"/>
                </a:solidFill>
              </a:rPr>
              <a:t>Therefore</a:t>
            </a:r>
            <a:r>
              <a:rPr lang="en-CA" sz="2800" dirty="0">
                <a:solidFill>
                  <a:schemeClr val="bg1"/>
                </a:solidFill>
              </a:rPr>
              <a:t> shall a man leave his father and his mother, and shall cleave unto his wife: and </a:t>
            </a:r>
            <a:r>
              <a:rPr lang="en-CA" sz="2800" dirty="0">
                <a:solidFill>
                  <a:srgbClr val="FFFF00"/>
                </a:solidFill>
              </a:rPr>
              <a:t>they shall be one flesh</a:t>
            </a:r>
            <a:r>
              <a:rPr lang="en-CA" sz="2800" dirty="0">
                <a:solidFill>
                  <a:schemeClr val="bg1"/>
                </a:solidFill>
              </a:rPr>
              <a:t>.</a:t>
            </a:r>
            <a:endParaRPr lang="nb-NO" sz="2800" dirty="0">
              <a:solidFill>
                <a:schemeClr val="bg1"/>
              </a:solidFill>
            </a:endParaRPr>
          </a:p>
        </p:txBody>
      </p:sp>
    </p:spTree>
    <p:extLst>
      <p:ext uri="{BB962C8B-B14F-4D97-AF65-F5344CB8AC3E}">
        <p14:creationId xmlns:p14="http://schemas.microsoft.com/office/powerpoint/2010/main" val="2136625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06EFF2C-5A97-85D9-46F6-3478E706AB1F}"/>
              </a:ext>
            </a:extLst>
          </p:cNvPr>
          <p:cNvSpPr txBox="1"/>
          <p:nvPr/>
        </p:nvSpPr>
        <p:spPr>
          <a:xfrm>
            <a:off x="133815" y="223024"/>
            <a:ext cx="8820614" cy="4031873"/>
          </a:xfrm>
          <a:prstGeom prst="rect">
            <a:avLst/>
          </a:prstGeom>
          <a:noFill/>
        </p:spPr>
        <p:txBody>
          <a:bodyPr wrap="square" rtlCol="0">
            <a:spAutoFit/>
          </a:bodyPr>
          <a:lstStyle/>
          <a:p>
            <a:r>
              <a:rPr lang="en-CA" sz="3200" dirty="0">
                <a:solidFill>
                  <a:schemeClr val="bg1"/>
                </a:solidFill>
              </a:rPr>
              <a:t>Eph. 5, 30</a:t>
            </a:r>
          </a:p>
          <a:p>
            <a:r>
              <a:rPr lang="nb-NO" sz="3200" dirty="0">
                <a:solidFill>
                  <a:schemeClr val="bg1"/>
                </a:solidFill>
              </a:rPr>
              <a:t>For </a:t>
            </a:r>
            <a:r>
              <a:rPr lang="nb-NO" sz="3200" dirty="0" err="1">
                <a:solidFill>
                  <a:srgbClr val="FFFF00"/>
                </a:solidFill>
              </a:rPr>
              <a:t>we</a:t>
            </a:r>
            <a:r>
              <a:rPr lang="nb-NO" sz="3200" dirty="0">
                <a:solidFill>
                  <a:srgbClr val="FFFF00"/>
                </a:solidFill>
              </a:rPr>
              <a:t> </a:t>
            </a:r>
            <a:r>
              <a:rPr lang="nb-NO" sz="3200" dirty="0" err="1">
                <a:solidFill>
                  <a:srgbClr val="FFFF00"/>
                </a:solidFill>
              </a:rPr>
              <a:t>are</a:t>
            </a:r>
            <a:r>
              <a:rPr lang="nb-NO" sz="3200" dirty="0">
                <a:solidFill>
                  <a:srgbClr val="FFFF00"/>
                </a:solidFill>
              </a:rPr>
              <a:t> </a:t>
            </a:r>
            <a:r>
              <a:rPr lang="nb-NO" sz="3200" dirty="0" err="1">
                <a:solidFill>
                  <a:srgbClr val="FFFF00"/>
                </a:solidFill>
              </a:rPr>
              <a:t>members</a:t>
            </a:r>
            <a:r>
              <a:rPr lang="nb-NO" sz="3200" dirty="0">
                <a:solidFill>
                  <a:srgbClr val="FFFF00"/>
                </a:solidFill>
              </a:rPr>
              <a:t> </a:t>
            </a:r>
            <a:r>
              <a:rPr lang="nb-NO" sz="3200" dirty="0" err="1">
                <a:solidFill>
                  <a:srgbClr val="FFFF00"/>
                </a:solidFill>
              </a:rPr>
              <a:t>of</a:t>
            </a:r>
            <a:r>
              <a:rPr lang="nb-NO" sz="3200" dirty="0">
                <a:solidFill>
                  <a:srgbClr val="FFFF00"/>
                </a:solidFill>
              </a:rPr>
              <a:t> His body</a:t>
            </a:r>
            <a:r>
              <a:rPr lang="nb-NO" sz="3200" dirty="0">
                <a:solidFill>
                  <a:schemeClr val="bg1"/>
                </a:solidFill>
              </a:rPr>
              <a:t>, </a:t>
            </a:r>
            <a:r>
              <a:rPr lang="nb-NO" sz="3200" dirty="0" err="1">
                <a:solidFill>
                  <a:schemeClr val="bg1"/>
                </a:solidFill>
              </a:rPr>
              <a:t>of</a:t>
            </a:r>
            <a:r>
              <a:rPr lang="nb-NO" sz="3200" dirty="0">
                <a:solidFill>
                  <a:schemeClr val="bg1"/>
                </a:solidFill>
              </a:rPr>
              <a:t> His </a:t>
            </a:r>
            <a:r>
              <a:rPr lang="nb-NO" sz="3200" dirty="0" err="1">
                <a:solidFill>
                  <a:schemeClr val="bg1"/>
                </a:solidFill>
              </a:rPr>
              <a:t>flesh</a:t>
            </a:r>
            <a:r>
              <a:rPr lang="nb-NO" sz="3200" dirty="0">
                <a:solidFill>
                  <a:schemeClr val="bg1"/>
                </a:solidFill>
              </a:rPr>
              <a:t>, and </a:t>
            </a:r>
            <a:r>
              <a:rPr lang="nb-NO" sz="3200" dirty="0" err="1">
                <a:solidFill>
                  <a:schemeClr val="bg1"/>
                </a:solidFill>
              </a:rPr>
              <a:t>of</a:t>
            </a:r>
            <a:r>
              <a:rPr lang="nb-NO" sz="3200" dirty="0">
                <a:solidFill>
                  <a:schemeClr val="bg1"/>
                </a:solidFill>
              </a:rPr>
              <a:t> His bones.</a:t>
            </a:r>
          </a:p>
          <a:p>
            <a:r>
              <a:rPr lang="nb-NO" sz="3200" dirty="0">
                <a:solidFill>
                  <a:schemeClr val="bg1"/>
                </a:solidFill>
              </a:rPr>
              <a:t> </a:t>
            </a:r>
          </a:p>
          <a:p>
            <a:r>
              <a:rPr lang="nb-NO" sz="3200" dirty="0" err="1">
                <a:solidFill>
                  <a:schemeClr val="bg1"/>
                </a:solidFill>
              </a:rPr>
              <a:t>Col</a:t>
            </a:r>
            <a:r>
              <a:rPr lang="nb-NO" sz="3200" dirty="0">
                <a:solidFill>
                  <a:schemeClr val="bg1"/>
                </a:solidFill>
              </a:rPr>
              <a:t>. 1, 18</a:t>
            </a:r>
          </a:p>
          <a:p>
            <a:r>
              <a:rPr lang="nb-NO" sz="3200" dirty="0">
                <a:solidFill>
                  <a:schemeClr val="bg1"/>
                </a:solidFill>
              </a:rPr>
              <a:t>And </a:t>
            </a:r>
            <a:r>
              <a:rPr lang="nb-NO" sz="3200" dirty="0">
                <a:solidFill>
                  <a:srgbClr val="FFFF00"/>
                </a:solidFill>
              </a:rPr>
              <a:t>He is </a:t>
            </a:r>
            <a:r>
              <a:rPr lang="nb-NO" sz="3200" dirty="0" err="1">
                <a:solidFill>
                  <a:srgbClr val="FFFF00"/>
                </a:solidFill>
              </a:rPr>
              <a:t>the</a:t>
            </a:r>
            <a:r>
              <a:rPr lang="nb-NO" sz="3200" dirty="0">
                <a:solidFill>
                  <a:srgbClr val="FFFF00"/>
                </a:solidFill>
              </a:rPr>
              <a:t> head </a:t>
            </a:r>
            <a:r>
              <a:rPr lang="nb-NO" sz="3200" dirty="0" err="1">
                <a:solidFill>
                  <a:srgbClr val="FFFF00"/>
                </a:solidFill>
              </a:rPr>
              <a:t>of</a:t>
            </a:r>
            <a:r>
              <a:rPr lang="nb-NO" sz="3200" dirty="0">
                <a:solidFill>
                  <a:srgbClr val="FFFF00"/>
                </a:solidFill>
              </a:rPr>
              <a:t> </a:t>
            </a:r>
            <a:r>
              <a:rPr lang="nb-NO" sz="3200" dirty="0" err="1">
                <a:solidFill>
                  <a:srgbClr val="FFFF00"/>
                </a:solidFill>
              </a:rPr>
              <a:t>the</a:t>
            </a:r>
            <a:r>
              <a:rPr lang="nb-NO" sz="3200" dirty="0">
                <a:solidFill>
                  <a:srgbClr val="FFFF00"/>
                </a:solidFill>
              </a:rPr>
              <a:t> body, </a:t>
            </a:r>
            <a:r>
              <a:rPr lang="nb-NO" sz="3200" dirty="0" err="1">
                <a:solidFill>
                  <a:srgbClr val="FFFF00"/>
                </a:solidFill>
              </a:rPr>
              <a:t>the</a:t>
            </a:r>
            <a:r>
              <a:rPr lang="nb-NO" sz="3200" dirty="0">
                <a:solidFill>
                  <a:srgbClr val="FFFF00"/>
                </a:solidFill>
              </a:rPr>
              <a:t> </a:t>
            </a:r>
            <a:r>
              <a:rPr lang="nb-NO" sz="3200" dirty="0" err="1">
                <a:solidFill>
                  <a:srgbClr val="FFFF00"/>
                </a:solidFill>
              </a:rPr>
              <a:t>church</a:t>
            </a:r>
            <a:r>
              <a:rPr lang="nb-NO" sz="3200" dirty="0">
                <a:solidFill>
                  <a:schemeClr val="bg1"/>
                </a:solidFill>
              </a:rPr>
              <a:t>: </a:t>
            </a:r>
            <a:r>
              <a:rPr lang="nb-NO" sz="3200" dirty="0" err="1">
                <a:solidFill>
                  <a:schemeClr val="bg1"/>
                </a:solidFill>
              </a:rPr>
              <a:t>who</a:t>
            </a:r>
            <a:r>
              <a:rPr lang="nb-NO" sz="3200" dirty="0">
                <a:solidFill>
                  <a:schemeClr val="bg1"/>
                </a:solidFill>
              </a:rPr>
              <a:t> is </a:t>
            </a:r>
            <a:r>
              <a:rPr lang="nb-NO" sz="3200" dirty="0" err="1">
                <a:solidFill>
                  <a:schemeClr val="bg1"/>
                </a:solidFill>
              </a:rPr>
              <a:t>the</a:t>
            </a:r>
            <a:r>
              <a:rPr lang="nb-NO" sz="3200" dirty="0">
                <a:solidFill>
                  <a:schemeClr val="bg1"/>
                </a:solidFill>
              </a:rPr>
              <a:t> </a:t>
            </a:r>
            <a:r>
              <a:rPr lang="nb-NO" sz="3200" dirty="0" err="1">
                <a:solidFill>
                  <a:schemeClr val="bg1"/>
                </a:solidFill>
              </a:rPr>
              <a:t>beginning</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firstborn</a:t>
            </a:r>
            <a:r>
              <a:rPr lang="nb-NO" sz="3200" dirty="0">
                <a:solidFill>
                  <a:schemeClr val="bg1"/>
                </a:solidFill>
              </a:rPr>
              <a:t> from </a:t>
            </a:r>
            <a:r>
              <a:rPr lang="nb-NO" sz="3200" dirty="0" err="1">
                <a:solidFill>
                  <a:schemeClr val="bg1"/>
                </a:solidFill>
              </a:rPr>
              <a:t>the</a:t>
            </a:r>
            <a:r>
              <a:rPr lang="nb-NO" sz="3200" dirty="0">
                <a:solidFill>
                  <a:schemeClr val="bg1"/>
                </a:solidFill>
              </a:rPr>
              <a:t> </a:t>
            </a:r>
            <a:r>
              <a:rPr lang="nb-NO" sz="3200" dirty="0" err="1">
                <a:solidFill>
                  <a:schemeClr val="bg1"/>
                </a:solidFill>
              </a:rPr>
              <a:t>dead</a:t>
            </a:r>
            <a:r>
              <a:rPr lang="nb-NO" sz="3200" dirty="0">
                <a:solidFill>
                  <a:schemeClr val="bg1"/>
                </a:solidFill>
              </a:rPr>
              <a:t>; </a:t>
            </a:r>
            <a:r>
              <a:rPr lang="nb-NO" sz="3200" dirty="0" err="1">
                <a:solidFill>
                  <a:schemeClr val="bg1"/>
                </a:solidFill>
              </a:rPr>
              <a:t>that</a:t>
            </a:r>
            <a:r>
              <a:rPr lang="nb-NO" sz="3200" dirty="0">
                <a:solidFill>
                  <a:schemeClr val="bg1"/>
                </a:solidFill>
              </a:rPr>
              <a:t> in all </a:t>
            </a:r>
            <a:r>
              <a:rPr lang="nb-NO" sz="3200" dirty="0" err="1">
                <a:solidFill>
                  <a:schemeClr val="bg1"/>
                </a:solidFill>
              </a:rPr>
              <a:t>things</a:t>
            </a:r>
            <a:r>
              <a:rPr lang="nb-NO" sz="3200" dirty="0">
                <a:solidFill>
                  <a:schemeClr val="bg1"/>
                </a:solidFill>
              </a:rPr>
              <a:t> He </a:t>
            </a:r>
            <a:r>
              <a:rPr lang="nb-NO" sz="3200" dirty="0" err="1">
                <a:solidFill>
                  <a:schemeClr val="bg1"/>
                </a:solidFill>
              </a:rPr>
              <a:t>might</a:t>
            </a:r>
            <a:r>
              <a:rPr lang="nb-NO" sz="3200" dirty="0">
                <a:solidFill>
                  <a:schemeClr val="bg1"/>
                </a:solidFill>
              </a:rPr>
              <a:t> have </a:t>
            </a:r>
            <a:r>
              <a:rPr lang="nb-NO" sz="3200" dirty="0" err="1">
                <a:solidFill>
                  <a:schemeClr val="bg1"/>
                </a:solidFill>
              </a:rPr>
              <a:t>the</a:t>
            </a:r>
            <a:r>
              <a:rPr lang="nb-NO" sz="3200" dirty="0">
                <a:solidFill>
                  <a:schemeClr val="bg1"/>
                </a:solidFill>
              </a:rPr>
              <a:t> </a:t>
            </a:r>
            <a:r>
              <a:rPr lang="nb-NO" sz="3200" dirty="0" err="1">
                <a:solidFill>
                  <a:schemeClr val="bg1"/>
                </a:solidFill>
              </a:rPr>
              <a:t>preeminence</a:t>
            </a:r>
            <a:r>
              <a:rPr lang="nb-NO" sz="3200" dirty="0">
                <a:solidFill>
                  <a:schemeClr val="bg1"/>
                </a:solidFill>
              </a:rPr>
              <a:t>.</a:t>
            </a:r>
          </a:p>
        </p:txBody>
      </p:sp>
    </p:spTree>
    <p:extLst>
      <p:ext uri="{BB962C8B-B14F-4D97-AF65-F5344CB8AC3E}">
        <p14:creationId xmlns:p14="http://schemas.microsoft.com/office/powerpoint/2010/main" val="406374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95CEDE7-07D9-EA84-680A-B60502E36565}"/>
              </a:ext>
            </a:extLst>
          </p:cNvPr>
          <p:cNvPicPr>
            <a:picLocks noChangeAspect="1"/>
          </p:cNvPicPr>
          <p:nvPr/>
        </p:nvPicPr>
        <p:blipFill>
          <a:blip r:embed="rId3"/>
          <a:stretch>
            <a:fillRect/>
          </a:stretch>
        </p:blipFill>
        <p:spPr>
          <a:xfrm>
            <a:off x="-1" y="0"/>
            <a:ext cx="9177867" cy="6858000"/>
          </a:xfrm>
          <a:prstGeom prst="rect">
            <a:avLst/>
          </a:prstGeom>
        </p:spPr>
      </p:pic>
    </p:spTree>
    <p:extLst>
      <p:ext uri="{BB962C8B-B14F-4D97-AF65-F5344CB8AC3E}">
        <p14:creationId xmlns:p14="http://schemas.microsoft.com/office/powerpoint/2010/main" val="2986569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5A70C-C27C-B028-63AC-7CFA480C9227}"/>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0E512B2E-0AEA-F706-556B-E755F584B605}"/>
              </a:ext>
            </a:extLst>
          </p:cNvPr>
          <p:cNvSpPr txBox="1"/>
          <p:nvPr/>
        </p:nvSpPr>
        <p:spPr>
          <a:xfrm>
            <a:off x="161693" y="75226"/>
            <a:ext cx="8820614" cy="6093976"/>
          </a:xfrm>
          <a:prstGeom prst="rect">
            <a:avLst/>
          </a:prstGeom>
          <a:noFill/>
        </p:spPr>
        <p:txBody>
          <a:bodyPr wrap="square" rtlCol="0">
            <a:spAutoFit/>
          </a:bodyPr>
          <a:lstStyle/>
          <a:p>
            <a:r>
              <a:rPr lang="en-CA" sz="2600" dirty="0">
                <a:solidFill>
                  <a:schemeClr val="bg1"/>
                </a:solidFill>
              </a:rPr>
              <a:t>Eph. 4, 11 - 14</a:t>
            </a:r>
          </a:p>
          <a:p>
            <a:pPr lvl="0"/>
            <a:r>
              <a:rPr lang="en-CA" sz="2600" dirty="0">
                <a:solidFill>
                  <a:schemeClr val="bg1"/>
                </a:solidFill>
              </a:rPr>
              <a:t>And </a:t>
            </a:r>
            <a:r>
              <a:rPr lang="en-CA" sz="2600" u="sng" dirty="0">
                <a:solidFill>
                  <a:schemeClr val="bg1"/>
                </a:solidFill>
              </a:rPr>
              <a:t>He</a:t>
            </a:r>
            <a:r>
              <a:rPr lang="en-CA" sz="2600" dirty="0">
                <a:solidFill>
                  <a:schemeClr val="bg1"/>
                </a:solidFill>
              </a:rPr>
              <a:t> gave some, apostles; and some, prophets; and some, evangelists; and some, pastors and teachers;</a:t>
            </a:r>
            <a:endParaRPr lang="nb-NO" sz="2600" dirty="0">
              <a:solidFill>
                <a:schemeClr val="bg1"/>
              </a:solidFill>
            </a:endParaRPr>
          </a:p>
          <a:p>
            <a:pPr lvl="0"/>
            <a:endParaRPr lang="en-CA" sz="2600" dirty="0">
              <a:solidFill>
                <a:srgbClr val="0000FF"/>
              </a:solidFill>
            </a:endParaRPr>
          </a:p>
          <a:p>
            <a:pPr lvl="0"/>
            <a:r>
              <a:rPr lang="en-CA" sz="2600" u="sng" dirty="0">
                <a:solidFill>
                  <a:schemeClr val="bg1"/>
                </a:solidFill>
              </a:rPr>
              <a:t>For</a:t>
            </a:r>
            <a:r>
              <a:rPr lang="en-CA" sz="2600" dirty="0">
                <a:solidFill>
                  <a:schemeClr val="bg1"/>
                </a:solidFill>
              </a:rPr>
              <a:t> </a:t>
            </a:r>
            <a:r>
              <a:rPr lang="en-CA" sz="2600" dirty="0">
                <a:solidFill>
                  <a:srgbClr val="FFFF00"/>
                </a:solidFill>
              </a:rPr>
              <a:t>the perfecting of the saints, for the work of the ministry, for the edifying of the body of Christ:</a:t>
            </a:r>
            <a:endParaRPr lang="nb-NO" sz="2600" dirty="0">
              <a:solidFill>
                <a:srgbClr val="FFFF00"/>
              </a:solidFill>
            </a:endParaRPr>
          </a:p>
          <a:p>
            <a:pPr lvl="0"/>
            <a:endParaRPr lang="en-CA" sz="2600" dirty="0">
              <a:solidFill>
                <a:srgbClr val="0000FF"/>
              </a:solidFill>
            </a:endParaRPr>
          </a:p>
          <a:p>
            <a:pPr lvl="0"/>
            <a:r>
              <a:rPr lang="en-CA" sz="2600" u="sng" dirty="0">
                <a:solidFill>
                  <a:schemeClr val="bg1"/>
                </a:solidFill>
              </a:rPr>
              <a:t>Till</a:t>
            </a:r>
            <a:r>
              <a:rPr lang="en-CA" sz="2600" dirty="0">
                <a:solidFill>
                  <a:schemeClr val="bg1"/>
                </a:solidFill>
              </a:rPr>
              <a:t> we all come in the unity of the faith, and of the knowledge of the Son of God, unto a perfect man, unto the measure of the stature of the fulness of Christ:</a:t>
            </a:r>
            <a:endParaRPr lang="nb-NO" sz="2600" dirty="0">
              <a:solidFill>
                <a:schemeClr val="bg1"/>
              </a:solidFill>
            </a:endParaRPr>
          </a:p>
          <a:p>
            <a:pPr lvl="0"/>
            <a:endParaRPr lang="en-CA" sz="2600" dirty="0">
              <a:solidFill>
                <a:srgbClr val="0000FF"/>
              </a:solidFill>
            </a:endParaRPr>
          </a:p>
          <a:p>
            <a:pPr lvl="0"/>
            <a:r>
              <a:rPr lang="en-CA" sz="2600" u="sng" dirty="0">
                <a:solidFill>
                  <a:schemeClr val="bg1"/>
                </a:solidFill>
              </a:rPr>
              <a:t>That</a:t>
            </a:r>
            <a:r>
              <a:rPr lang="en-CA" sz="2600" dirty="0">
                <a:solidFill>
                  <a:schemeClr val="bg1"/>
                </a:solidFill>
              </a:rPr>
              <a:t> we </a:t>
            </a:r>
            <a:r>
              <a:rPr lang="en-CA" sz="2600" i="1" dirty="0">
                <a:solidFill>
                  <a:schemeClr val="bg1"/>
                </a:solidFill>
              </a:rPr>
              <a:t>henceforth</a:t>
            </a:r>
            <a:r>
              <a:rPr lang="en-CA" sz="2600" dirty="0">
                <a:solidFill>
                  <a:schemeClr val="bg1"/>
                </a:solidFill>
              </a:rPr>
              <a:t> be no more children, tossed to and </a:t>
            </a:r>
            <a:r>
              <a:rPr lang="en-CA" sz="2600" dirty="0" err="1">
                <a:solidFill>
                  <a:schemeClr val="bg1"/>
                </a:solidFill>
              </a:rPr>
              <a:t>fro</a:t>
            </a:r>
            <a:r>
              <a:rPr lang="en-CA" sz="2600" dirty="0">
                <a:solidFill>
                  <a:schemeClr val="bg1"/>
                </a:solidFill>
              </a:rPr>
              <a:t>, and carried about with every wind of doctrine, by the sleight of men, </a:t>
            </a:r>
            <a:r>
              <a:rPr lang="en-CA" sz="2600" i="1" dirty="0">
                <a:solidFill>
                  <a:schemeClr val="bg1"/>
                </a:solidFill>
              </a:rPr>
              <a:t>and</a:t>
            </a:r>
            <a:r>
              <a:rPr lang="en-CA" sz="2600" dirty="0">
                <a:solidFill>
                  <a:schemeClr val="bg1"/>
                </a:solidFill>
              </a:rPr>
              <a:t> cunning craftiness, whereby they lie in wait to deceive;</a:t>
            </a:r>
            <a:endParaRPr lang="nb-NO" sz="2600" dirty="0">
              <a:solidFill>
                <a:schemeClr val="bg1"/>
              </a:solidFill>
            </a:endParaRPr>
          </a:p>
        </p:txBody>
      </p:sp>
    </p:spTree>
    <p:extLst>
      <p:ext uri="{BB962C8B-B14F-4D97-AF65-F5344CB8AC3E}">
        <p14:creationId xmlns:p14="http://schemas.microsoft.com/office/powerpoint/2010/main" val="785816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DC930-F76D-2B8E-734C-DD06867C1A2D}"/>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6BD9E3F2-B689-CEE0-5F2E-F4B2F6E277BF}"/>
              </a:ext>
            </a:extLst>
          </p:cNvPr>
          <p:cNvSpPr txBox="1"/>
          <p:nvPr/>
        </p:nvSpPr>
        <p:spPr>
          <a:xfrm>
            <a:off x="161693" y="75226"/>
            <a:ext cx="8820614" cy="4524315"/>
          </a:xfrm>
          <a:prstGeom prst="rect">
            <a:avLst/>
          </a:prstGeom>
          <a:noFill/>
        </p:spPr>
        <p:txBody>
          <a:bodyPr wrap="square" rtlCol="0">
            <a:spAutoFit/>
          </a:bodyPr>
          <a:lstStyle/>
          <a:p>
            <a:r>
              <a:rPr lang="en-CA" sz="3200" dirty="0">
                <a:solidFill>
                  <a:schemeClr val="bg1"/>
                </a:solidFill>
              </a:rPr>
              <a:t>Eph. 4, 15 - 16</a:t>
            </a:r>
          </a:p>
          <a:p>
            <a:pPr lvl="0"/>
            <a:r>
              <a:rPr lang="en-CA" sz="3200" dirty="0">
                <a:solidFill>
                  <a:schemeClr val="bg1"/>
                </a:solidFill>
              </a:rPr>
              <a:t>But speaking the truth in love, </a:t>
            </a:r>
            <a:r>
              <a:rPr lang="en-CA" sz="3200" dirty="0">
                <a:solidFill>
                  <a:srgbClr val="FFFF00"/>
                </a:solidFill>
              </a:rPr>
              <a:t>may grow up into Him in all things</a:t>
            </a:r>
            <a:r>
              <a:rPr lang="en-CA" sz="3200" dirty="0">
                <a:solidFill>
                  <a:schemeClr val="bg1"/>
                </a:solidFill>
              </a:rPr>
              <a:t>, which is the Head, even Christ:</a:t>
            </a:r>
            <a:endParaRPr lang="nb-NO" sz="3200" dirty="0">
              <a:solidFill>
                <a:schemeClr val="bg1"/>
              </a:solidFill>
            </a:endParaRPr>
          </a:p>
          <a:p>
            <a:pPr lvl="0"/>
            <a:endParaRPr lang="en-CA" sz="3200" dirty="0">
              <a:solidFill>
                <a:srgbClr val="0000FF"/>
              </a:solidFill>
            </a:endParaRPr>
          </a:p>
          <a:p>
            <a:pPr lvl="0"/>
            <a:r>
              <a:rPr lang="en-CA" sz="3200" dirty="0">
                <a:solidFill>
                  <a:schemeClr val="bg1"/>
                </a:solidFill>
              </a:rPr>
              <a:t>From whom the </a:t>
            </a:r>
            <a:r>
              <a:rPr lang="en-CA" sz="3200" u="sng" dirty="0">
                <a:solidFill>
                  <a:schemeClr val="bg1"/>
                </a:solidFill>
              </a:rPr>
              <a:t>whole body </a:t>
            </a:r>
            <a:r>
              <a:rPr lang="en-CA" sz="3200" dirty="0">
                <a:solidFill>
                  <a:srgbClr val="FFFF00"/>
                </a:solidFill>
              </a:rPr>
              <a:t>fitly</a:t>
            </a:r>
            <a:r>
              <a:rPr lang="en-CA" sz="3200" dirty="0">
                <a:solidFill>
                  <a:schemeClr val="bg1"/>
                </a:solidFill>
              </a:rPr>
              <a:t> </a:t>
            </a:r>
            <a:r>
              <a:rPr lang="en-CA" sz="3200" dirty="0">
                <a:solidFill>
                  <a:srgbClr val="FFFF00"/>
                </a:solidFill>
              </a:rPr>
              <a:t>joined</a:t>
            </a:r>
            <a:r>
              <a:rPr lang="en-CA" sz="3200" dirty="0">
                <a:solidFill>
                  <a:schemeClr val="bg1"/>
                </a:solidFill>
              </a:rPr>
              <a:t> together and </a:t>
            </a:r>
            <a:r>
              <a:rPr lang="en-CA" sz="3200" dirty="0">
                <a:solidFill>
                  <a:srgbClr val="FFFF00"/>
                </a:solidFill>
              </a:rPr>
              <a:t>compacted</a:t>
            </a:r>
            <a:r>
              <a:rPr lang="en-CA" sz="3200" dirty="0">
                <a:solidFill>
                  <a:schemeClr val="bg1"/>
                </a:solidFill>
              </a:rPr>
              <a:t> by that which every </a:t>
            </a:r>
            <a:r>
              <a:rPr lang="en-CA" sz="3200" dirty="0">
                <a:solidFill>
                  <a:srgbClr val="FFFF00"/>
                </a:solidFill>
              </a:rPr>
              <a:t>joint</a:t>
            </a:r>
            <a:r>
              <a:rPr lang="en-CA" sz="3200" dirty="0">
                <a:solidFill>
                  <a:schemeClr val="bg1"/>
                </a:solidFill>
              </a:rPr>
              <a:t> </a:t>
            </a:r>
            <a:r>
              <a:rPr lang="en-CA" sz="3200" dirty="0" err="1">
                <a:solidFill>
                  <a:schemeClr val="bg1"/>
                </a:solidFill>
              </a:rPr>
              <a:t>supplieth</a:t>
            </a:r>
            <a:r>
              <a:rPr lang="en-CA" sz="3200" dirty="0">
                <a:solidFill>
                  <a:schemeClr val="bg1"/>
                </a:solidFill>
              </a:rPr>
              <a:t>, according to </a:t>
            </a:r>
            <a:r>
              <a:rPr lang="en-CA" sz="3200" u="sng" dirty="0">
                <a:solidFill>
                  <a:schemeClr val="bg1"/>
                </a:solidFill>
              </a:rPr>
              <a:t>the effectual working in the measure of every part</a:t>
            </a:r>
            <a:r>
              <a:rPr lang="en-CA" sz="3200" dirty="0">
                <a:solidFill>
                  <a:schemeClr val="bg1"/>
                </a:solidFill>
              </a:rPr>
              <a:t>, </a:t>
            </a:r>
            <a:r>
              <a:rPr lang="en-CA" sz="3200" dirty="0">
                <a:solidFill>
                  <a:srgbClr val="FFFF00"/>
                </a:solidFill>
              </a:rPr>
              <a:t>maketh increase of the body </a:t>
            </a:r>
            <a:r>
              <a:rPr lang="en-CA" sz="3200" dirty="0">
                <a:solidFill>
                  <a:schemeClr val="bg1"/>
                </a:solidFill>
              </a:rPr>
              <a:t>unto the edifying of itself in love.</a:t>
            </a:r>
            <a:endParaRPr lang="nb-NO" sz="3200" dirty="0">
              <a:solidFill>
                <a:schemeClr val="bg1"/>
              </a:solidFill>
            </a:endParaRPr>
          </a:p>
        </p:txBody>
      </p:sp>
    </p:spTree>
    <p:extLst>
      <p:ext uri="{BB962C8B-B14F-4D97-AF65-F5344CB8AC3E}">
        <p14:creationId xmlns:p14="http://schemas.microsoft.com/office/powerpoint/2010/main" val="3652979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07F78-8C7D-0FC2-DCE7-6DE894D4FD98}"/>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D1D8412A-E71C-69A6-A345-EF51778FE790}"/>
              </a:ext>
            </a:extLst>
          </p:cNvPr>
          <p:cNvSpPr txBox="1"/>
          <p:nvPr/>
        </p:nvSpPr>
        <p:spPr>
          <a:xfrm>
            <a:off x="133815" y="223024"/>
            <a:ext cx="8820614" cy="6412012"/>
          </a:xfrm>
          <a:prstGeom prst="rect">
            <a:avLst/>
          </a:prstGeom>
          <a:noFill/>
        </p:spPr>
        <p:txBody>
          <a:bodyPr wrap="square" rtlCol="0">
            <a:spAutoFit/>
          </a:bodyPr>
          <a:lstStyle/>
          <a:p>
            <a:r>
              <a:rPr lang="en-CA" sz="2800" dirty="0">
                <a:solidFill>
                  <a:schemeClr val="bg1"/>
                </a:solidFill>
              </a:rPr>
              <a:t>Eph. 4, 15 – 16 (AMP)</a:t>
            </a:r>
          </a:p>
          <a:p>
            <a:r>
              <a:rPr lang="en-CA" sz="2800" dirty="0">
                <a:solidFill>
                  <a:schemeClr val="bg1"/>
                </a:solidFill>
              </a:rPr>
              <a:t>But speaking the truth in love </a:t>
            </a:r>
          </a:p>
          <a:p>
            <a:r>
              <a:rPr lang="en-CA" sz="2800" dirty="0">
                <a:solidFill>
                  <a:schemeClr val="bg1"/>
                </a:solidFill>
              </a:rPr>
              <a:t>	</a:t>
            </a:r>
            <a:r>
              <a:rPr lang="en-CA" sz="2800" i="1" dirty="0">
                <a:solidFill>
                  <a:schemeClr val="bg1"/>
                </a:solidFill>
              </a:rPr>
              <a:t>[in all things—both our speech and our lives 	expressing 	His truth], </a:t>
            </a:r>
          </a:p>
          <a:p>
            <a:r>
              <a:rPr lang="en-CA" sz="2800" dirty="0">
                <a:solidFill>
                  <a:srgbClr val="FFFF00"/>
                </a:solidFill>
              </a:rPr>
              <a:t>let us grow up in all things into Him </a:t>
            </a:r>
          </a:p>
          <a:p>
            <a:r>
              <a:rPr lang="en-CA" sz="2800" dirty="0">
                <a:solidFill>
                  <a:schemeClr val="bg1"/>
                </a:solidFill>
              </a:rPr>
              <a:t>	[following His example] </a:t>
            </a:r>
          </a:p>
          <a:p>
            <a:r>
              <a:rPr lang="en-CA" sz="2800" dirty="0">
                <a:solidFill>
                  <a:schemeClr val="bg1"/>
                </a:solidFill>
              </a:rPr>
              <a:t>who is the Head—Christ.</a:t>
            </a:r>
            <a:endParaRPr lang="nb-NO" sz="2800" dirty="0">
              <a:solidFill>
                <a:schemeClr val="bg1"/>
              </a:solidFill>
            </a:endParaRPr>
          </a:p>
          <a:p>
            <a:endParaRPr lang="en-CA" sz="2800" b="1" u="sng" baseline="30000" dirty="0">
              <a:solidFill>
                <a:schemeClr val="bg1"/>
              </a:solidFill>
            </a:endParaRPr>
          </a:p>
          <a:p>
            <a:r>
              <a:rPr lang="en-CA" sz="2800" dirty="0">
                <a:solidFill>
                  <a:schemeClr val="bg1"/>
                </a:solidFill>
              </a:rPr>
              <a:t>From Him the whole body </a:t>
            </a:r>
          </a:p>
          <a:p>
            <a:r>
              <a:rPr lang="en-CA" sz="2800" dirty="0">
                <a:solidFill>
                  <a:schemeClr val="bg1"/>
                </a:solidFill>
              </a:rPr>
              <a:t>	</a:t>
            </a:r>
            <a:r>
              <a:rPr lang="en-CA" sz="2800" i="1" dirty="0">
                <a:solidFill>
                  <a:schemeClr val="bg1"/>
                </a:solidFill>
              </a:rPr>
              <a:t>[the church, in all its various parts], </a:t>
            </a:r>
          </a:p>
          <a:p>
            <a:r>
              <a:rPr lang="en-CA" sz="2800" dirty="0">
                <a:solidFill>
                  <a:srgbClr val="FFFF00"/>
                </a:solidFill>
              </a:rPr>
              <a:t>joined</a:t>
            </a:r>
            <a:r>
              <a:rPr lang="en-CA" sz="2800" dirty="0">
                <a:solidFill>
                  <a:schemeClr val="bg1"/>
                </a:solidFill>
              </a:rPr>
              <a:t> and </a:t>
            </a:r>
            <a:r>
              <a:rPr lang="en-CA" sz="2800" dirty="0">
                <a:solidFill>
                  <a:srgbClr val="FFFF00"/>
                </a:solidFill>
              </a:rPr>
              <a:t>knitted</a:t>
            </a:r>
            <a:r>
              <a:rPr lang="en-CA" sz="2800" dirty="0">
                <a:solidFill>
                  <a:schemeClr val="bg1"/>
                </a:solidFill>
              </a:rPr>
              <a:t> firmly together by what every </a:t>
            </a:r>
            <a:r>
              <a:rPr lang="en-CA" sz="2800" dirty="0">
                <a:solidFill>
                  <a:srgbClr val="FFFF00"/>
                </a:solidFill>
              </a:rPr>
              <a:t>joint</a:t>
            </a:r>
            <a:r>
              <a:rPr lang="en-CA" sz="2800" dirty="0">
                <a:solidFill>
                  <a:schemeClr val="bg1"/>
                </a:solidFill>
              </a:rPr>
              <a:t> supplies, when each part is working properly, </a:t>
            </a:r>
            <a:r>
              <a:rPr lang="en-CA" sz="2800" dirty="0">
                <a:solidFill>
                  <a:srgbClr val="FFFF00"/>
                </a:solidFill>
              </a:rPr>
              <a:t>causes the body to grow and mature</a:t>
            </a:r>
            <a:r>
              <a:rPr lang="en-CA" sz="2800" dirty="0">
                <a:solidFill>
                  <a:schemeClr val="bg1"/>
                </a:solidFill>
              </a:rPr>
              <a:t>, building itself up in </a:t>
            </a:r>
          </a:p>
          <a:p>
            <a:r>
              <a:rPr lang="en-CA" sz="2800" dirty="0">
                <a:solidFill>
                  <a:schemeClr val="bg1"/>
                </a:solidFill>
              </a:rPr>
              <a:t>	</a:t>
            </a:r>
            <a:r>
              <a:rPr lang="en-CA" sz="2800" i="1" dirty="0">
                <a:solidFill>
                  <a:schemeClr val="bg1"/>
                </a:solidFill>
              </a:rPr>
              <a:t>[unselfish] </a:t>
            </a:r>
          </a:p>
          <a:p>
            <a:r>
              <a:rPr lang="en-CA" sz="2800" dirty="0">
                <a:solidFill>
                  <a:schemeClr val="bg1"/>
                </a:solidFill>
              </a:rPr>
              <a:t>love</a:t>
            </a:r>
            <a:endParaRPr lang="nb-NO" sz="2800" dirty="0">
              <a:solidFill>
                <a:schemeClr val="bg1"/>
              </a:solidFill>
            </a:endParaRPr>
          </a:p>
        </p:txBody>
      </p:sp>
    </p:spTree>
    <p:extLst>
      <p:ext uri="{BB962C8B-B14F-4D97-AF65-F5344CB8AC3E}">
        <p14:creationId xmlns:p14="http://schemas.microsoft.com/office/powerpoint/2010/main" val="250675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C8A66-64BD-D926-5765-9D1CA95D0C30}"/>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D4D95807-5A00-89AF-BF1B-F38D35828EE0}"/>
              </a:ext>
            </a:extLst>
          </p:cNvPr>
          <p:cNvSpPr txBox="1"/>
          <p:nvPr/>
        </p:nvSpPr>
        <p:spPr>
          <a:xfrm>
            <a:off x="133815" y="223024"/>
            <a:ext cx="8820614" cy="5016758"/>
          </a:xfrm>
          <a:prstGeom prst="rect">
            <a:avLst/>
          </a:prstGeom>
          <a:noFill/>
        </p:spPr>
        <p:txBody>
          <a:bodyPr wrap="square" rtlCol="0">
            <a:spAutoFit/>
          </a:bodyPr>
          <a:lstStyle/>
          <a:p>
            <a:r>
              <a:rPr lang="en-CA" sz="3200" dirty="0">
                <a:solidFill>
                  <a:schemeClr val="bg1"/>
                </a:solidFill>
              </a:rPr>
              <a:t>Eph. 5, 30 - 32</a:t>
            </a:r>
          </a:p>
          <a:p>
            <a:pPr lvl="0"/>
            <a:r>
              <a:rPr lang="en-CA" sz="3200" dirty="0">
                <a:solidFill>
                  <a:srgbClr val="FFFF00"/>
                </a:solidFill>
              </a:rPr>
              <a:t>we are members of his body</a:t>
            </a:r>
            <a:r>
              <a:rPr lang="en-CA" sz="3200" dirty="0">
                <a:solidFill>
                  <a:schemeClr val="bg1"/>
                </a:solidFill>
              </a:rPr>
              <a:t>, of his flesh, and of his bones.</a:t>
            </a:r>
            <a:endParaRPr lang="nb-NO" sz="3200" dirty="0">
              <a:solidFill>
                <a:schemeClr val="bg1"/>
              </a:solidFill>
            </a:endParaRPr>
          </a:p>
          <a:p>
            <a:pPr lvl="0"/>
            <a:endParaRPr lang="en-CA" sz="3200" dirty="0">
              <a:solidFill>
                <a:srgbClr val="0000FF"/>
              </a:solidFill>
            </a:endParaRPr>
          </a:p>
          <a:p>
            <a:pPr lvl="0"/>
            <a:r>
              <a:rPr lang="en-CA" sz="3200" b="1" dirty="0">
                <a:solidFill>
                  <a:srgbClr val="FFFF00"/>
                </a:solidFill>
              </a:rPr>
              <a:t>For this cause </a:t>
            </a:r>
            <a:r>
              <a:rPr lang="en-CA" sz="3200" dirty="0">
                <a:solidFill>
                  <a:schemeClr val="bg1"/>
                </a:solidFill>
              </a:rPr>
              <a:t>shall a man leave his father and mother, and shall be joined unto his wife, and </a:t>
            </a:r>
            <a:r>
              <a:rPr lang="en-CA" sz="3200" dirty="0">
                <a:solidFill>
                  <a:srgbClr val="FFFF00"/>
                </a:solidFill>
              </a:rPr>
              <a:t>they two shall be one flesh.</a:t>
            </a:r>
            <a:endParaRPr lang="nb-NO" sz="3200" dirty="0">
              <a:solidFill>
                <a:srgbClr val="FFFF00"/>
              </a:solidFill>
            </a:endParaRPr>
          </a:p>
          <a:p>
            <a:pPr lvl="0"/>
            <a:endParaRPr lang="en-CA" sz="3200" dirty="0">
              <a:solidFill>
                <a:srgbClr val="0000FF"/>
              </a:solidFill>
            </a:endParaRPr>
          </a:p>
          <a:p>
            <a:pPr lvl="0"/>
            <a:r>
              <a:rPr lang="en-CA" sz="3200" dirty="0">
                <a:solidFill>
                  <a:schemeClr val="bg1"/>
                </a:solidFill>
              </a:rPr>
              <a:t>This is a great mystery: but </a:t>
            </a:r>
            <a:r>
              <a:rPr lang="en-CA" sz="3200" dirty="0">
                <a:solidFill>
                  <a:srgbClr val="FFFF00"/>
                </a:solidFill>
              </a:rPr>
              <a:t>I speak concerning Christ and the church.</a:t>
            </a:r>
            <a:endParaRPr lang="nb-NO" sz="3200" dirty="0">
              <a:solidFill>
                <a:srgbClr val="FFFF00"/>
              </a:solidFill>
            </a:endParaRPr>
          </a:p>
        </p:txBody>
      </p:sp>
    </p:spTree>
    <p:extLst>
      <p:ext uri="{BB962C8B-B14F-4D97-AF65-F5344CB8AC3E}">
        <p14:creationId xmlns:p14="http://schemas.microsoft.com/office/powerpoint/2010/main" val="3576487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9ABF-FA0D-E2C1-F1B2-81BC9BEFF8E6}"/>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28232382-43AC-A731-CCDF-964992EF04CA}"/>
              </a:ext>
            </a:extLst>
          </p:cNvPr>
          <p:cNvSpPr txBox="1"/>
          <p:nvPr/>
        </p:nvSpPr>
        <p:spPr>
          <a:xfrm>
            <a:off x="133815" y="223024"/>
            <a:ext cx="8820614" cy="2062103"/>
          </a:xfrm>
          <a:prstGeom prst="rect">
            <a:avLst/>
          </a:prstGeom>
          <a:noFill/>
        </p:spPr>
        <p:txBody>
          <a:bodyPr wrap="square" rtlCol="0">
            <a:spAutoFit/>
          </a:bodyPr>
          <a:lstStyle/>
          <a:p>
            <a:r>
              <a:rPr lang="en-CA" sz="3200" dirty="0">
                <a:solidFill>
                  <a:schemeClr val="bg1"/>
                </a:solidFill>
              </a:rPr>
              <a:t>1. Cor. 6, 16</a:t>
            </a:r>
          </a:p>
          <a:p>
            <a:pPr lvl="0"/>
            <a:r>
              <a:rPr lang="nb-NO" sz="3200" dirty="0" err="1">
                <a:solidFill>
                  <a:schemeClr val="bg1"/>
                </a:solidFill>
              </a:rPr>
              <a:t>What</a:t>
            </a:r>
            <a:r>
              <a:rPr lang="nb-NO" sz="3200" dirty="0">
                <a:solidFill>
                  <a:schemeClr val="bg1"/>
                </a:solidFill>
              </a:rPr>
              <a:t>? </a:t>
            </a:r>
            <a:r>
              <a:rPr lang="nb-NO" sz="3200" dirty="0" err="1">
                <a:solidFill>
                  <a:schemeClr val="bg1"/>
                </a:solidFill>
              </a:rPr>
              <a:t>know</a:t>
            </a:r>
            <a:r>
              <a:rPr lang="nb-NO" sz="3200" dirty="0">
                <a:solidFill>
                  <a:schemeClr val="bg1"/>
                </a:solidFill>
              </a:rPr>
              <a:t> </a:t>
            </a:r>
            <a:r>
              <a:rPr lang="nb-NO" sz="3200" dirty="0" err="1">
                <a:solidFill>
                  <a:schemeClr val="bg1"/>
                </a:solidFill>
              </a:rPr>
              <a:t>ye</a:t>
            </a:r>
            <a:r>
              <a:rPr lang="nb-NO" sz="3200" dirty="0">
                <a:solidFill>
                  <a:schemeClr val="bg1"/>
                </a:solidFill>
              </a:rPr>
              <a:t> not </a:t>
            </a:r>
            <a:r>
              <a:rPr lang="nb-NO" sz="3200" dirty="0" err="1">
                <a:solidFill>
                  <a:schemeClr val="bg1"/>
                </a:solidFill>
              </a:rPr>
              <a:t>that</a:t>
            </a:r>
            <a:r>
              <a:rPr lang="nb-NO" sz="3200" dirty="0">
                <a:solidFill>
                  <a:schemeClr val="bg1"/>
                </a:solidFill>
              </a:rPr>
              <a:t> </a:t>
            </a:r>
            <a:r>
              <a:rPr lang="nb-NO" sz="3200" dirty="0" err="1">
                <a:solidFill>
                  <a:srgbClr val="FFFF00"/>
                </a:solidFill>
              </a:rPr>
              <a:t>he</a:t>
            </a:r>
            <a:r>
              <a:rPr lang="nb-NO" sz="3200" dirty="0">
                <a:solidFill>
                  <a:srgbClr val="FFFF00"/>
                </a:solidFill>
              </a:rPr>
              <a:t> </a:t>
            </a:r>
            <a:r>
              <a:rPr lang="nb-NO" sz="3200" dirty="0" err="1">
                <a:solidFill>
                  <a:srgbClr val="FFFF00"/>
                </a:solidFill>
              </a:rPr>
              <a:t>which</a:t>
            </a:r>
            <a:r>
              <a:rPr lang="nb-NO" sz="3200" dirty="0">
                <a:solidFill>
                  <a:srgbClr val="FFFF00"/>
                </a:solidFill>
              </a:rPr>
              <a:t> is </a:t>
            </a:r>
            <a:r>
              <a:rPr lang="nb-NO" sz="3200" dirty="0" err="1">
                <a:solidFill>
                  <a:srgbClr val="FFFF00"/>
                </a:solidFill>
              </a:rPr>
              <a:t>joined</a:t>
            </a:r>
            <a:r>
              <a:rPr lang="nb-NO" sz="3200" dirty="0">
                <a:solidFill>
                  <a:srgbClr val="FFFF00"/>
                </a:solidFill>
              </a:rPr>
              <a:t> to an </a:t>
            </a:r>
            <a:r>
              <a:rPr lang="nb-NO" sz="3200" dirty="0" err="1">
                <a:solidFill>
                  <a:srgbClr val="FFFF00"/>
                </a:solidFill>
              </a:rPr>
              <a:t>harlot</a:t>
            </a:r>
            <a:r>
              <a:rPr lang="nb-NO" sz="3200" dirty="0">
                <a:solidFill>
                  <a:srgbClr val="FFFF00"/>
                </a:solidFill>
              </a:rPr>
              <a:t> is </a:t>
            </a:r>
            <a:r>
              <a:rPr lang="nb-NO" sz="3200" dirty="0" err="1">
                <a:solidFill>
                  <a:srgbClr val="FFFF00"/>
                </a:solidFill>
              </a:rPr>
              <a:t>one</a:t>
            </a:r>
            <a:r>
              <a:rPr lang="nb-NO" sz="3200" dirty="0">
                <a:solidFill>
                  <a:srgbClr val="FFFF00"/>
                </a:solidFill>
              </a:rPr>
              <a:t> body?</a:t>
            </a:r>
            <a:r>
              <a:rPr lang="nb-NO" sz="3200" dirty="0">
                <a:solidFill>
                  <a:schemeClr val="bg1"/>
                </a:solidFill>
              </a:rPr>
              <a:t> for </a:t>
            </a:r>
            <a:r>
              <a:rPr lang="nb-NO" sz="3200" dirty="0" err="1">
                <a:solidFill>
                  <a:schemeClr val="bg1"/>
                </a:solidFill>
              </a:rPr>
              <a:t>two</a:t>
            </a:r>
            <a:r>
              <a:rPr lang="nb-NO" sz="3200" dirty="0">
                <a:solidFill>
                  <a:schemeClr val="bg1"/>
                </a:solidFill>
              </a:rPr>
              <a:t>, </a:t>
            </a:r>
            <a:r>
              <a:rPr lang="nb-NO" sz="3200" dirty="0" err="1">
                <a:solidFill>
                  <a:schemeClr val="bg1"/>
                </a:solidFill>
              </a:rPr>
              <a:t>saith</a:t>
            </a:r>
            <a:r>
              <a:rPr lang="nb-NO" sz="3200" dirty="0">
                <a:solidFill>
                  <a:schemeClr val="bg1"/>
                </a:solidFill>
              </a:rPr>
              <a:t> He, </a:t>
            </a:r>
            <a:r>
              <a:rPr lang="nb-NO" sz="3200" dirty="0" err="1">
                <a:solidFill>
                  <a:schemeClr val="bg1"/>
                </a:solidFill>
              </a:rPr>
              <a:t>shall</a:t>
            </a:r>
            <a:r>
              <a:rPr lang="nb-NO" sz="3200" dirty="0">
                <a:solidFill>
                  <a:schemeClr val="bg1"/>
                </a:solidFill>
              </a:rPr>
              <a:t> be </a:t>
            </a:r>
            <a:r>
              <a:rPr lang="nb-NO" sz="3200" dirty="0" err="1">
                <a:solidFill>
                  <a:schemeClr val="bg1"/>
                </a:solidFill>
              </a:rPr>
              <a:t>one</a:t>
            </a:r>
            <a:r>
              <a:rPr lang="nb-NO" sz="3200" dirty="0">
                <a:solidFill>
                  <a:schemeClr val="bg1"/>
                </a:solidFill>
              </a:rPr>
              <a:t> </a:t>
            </a:r>
            <a:r>
              <a:rPr lang="nb-NO" sz="3200" dirty="0" err="1">
                <a:solidFill>
                  <a:schemeClr val="bg1"/>
                </a:solidFill>
              </a:rPr>
              <a:t>flesh</a:t>
            </a:r>
            <a:r>
              <a:rPr lang="nb-NO" sz="3200" dirty="0">
                <a:solidFill>
                  <a:schemeClr val="bg1"/>
                </a:solidFill>
              </a:rPr>
              <a:t>. </a:t>
            </a:r>
          </a:p>
        </p:txBody>
      </p:sp>
    </p:spTree>
    <p:extLst>
      <p:ext uri="{BB962C8B-B14F-4D97-AF65-F5344CB8AC3E}">
        <p14:creationId xmlns:p14="http://schemas.microsoft.com/office/powerpoint/2010/main" val="1744066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4BF9F-2D32-2F68-C77C-EF00B667079B}"/>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C42948B1-B121-03B0-F51D-53F123964462}"/>
              </a:ext>
            </a:extLst>
          </p:cNvPr>
          <p:cNvSpPr txBox="1"/>
          <p:nvPr/>
        </p:nvSpPr>
        <p:spPr>
          <a:xfrm>
            <a:off x="133815" y="223024"/>
            <a:ext cx="8820614" cy="3539430"/>
          </a:xfrm>
          <a:prstGeom prst="rect">
            <a:avLst/>
          </a:prstGeom>
          <a:noFill/>
        </p:spPr>
        <p:txBody>
          <a:bodyPr wrap="square" rtlCol="0">
            <a:spAutoFit/>
          </a:bodyPr>
          <a:lstStyle/>
          <a:p>
            <a:r>
              <a:rPr lang="en-CA" sz="3200" dirty="0" err="1">
                <a:solidFill>
                  <a:schemeClr val="bg1"/>
                </a:solidFill>
              </a:rPr>
              <a:t>Php</a:t>
            </a:r>
            <a:r>
              <a:rPr lang="en-CA" sz="3200" dirty="0">
                <a:solidFill>
                  <a:schemeClr val="bg1"/>
                </a:solidFill>
              </a:rPr>
              <a:t>. 2, 6 - 7</a:t>
            </a:r>
          </a:p>
          <a:p>
            <a:r>
              <a:rPr lang="en-CA" sz="3200" dirty="0">
                <a:solidFill>
                  <a:schemeClr val="bg1"/>
                </a:solidFill>
              </a:rPr>
              <a:t>Who, being in the </a:t>
            </a:r>
            <a:r>
              <a:rPr lang="en-CA" sz="3200" b="1" dirty="0">
                <a:solidFill>
                  <a:srgbClr val="FFFF00"/>
                </a:solidFill>
              </a:rPr>
              <a:t>form</a:t>
            </a:r>
            <a:r>
              <a:rPr lang="en-CA" sz="3200" dirty="0">
                <a:solidFill>
                  <a:schemeClr val="bg1"/>
                </a:solidFill>
              </a:rPr>
              <a:t> of God, thought it not robbery to be equal with God:</a:t>
            </a:r>
            <a:endParaRPr lang="nb-NO" sz="3200" dirty="0">
              <a:solidFill>
                <a:schemeClr val="bg1"/>
              </a:solidFill>
            </a:endParaRPr>
          </a:p>
          <a:p>
            <a:endParaRPr lang="en-CA" sz="3200" b="1" u="sng" dirty="0">
              <a:solidFill>
                <a:srgbClr val="0000FF"/>
              </a:solidFill>
            </a:endParaRPr>
          </a:p>
          <a:p>
            <a:r>
              <a:rPr lang="en-CA" sz="3200" dirty="0">
                <a:solidFill>
                  <a:schemeClr val="bg1"/>
                </a:solidFill>
              </a:rPr>
              <a:t>But made himself of no reputation, and took upon him the form of a servant, and was made in the likeness of men:</a:t>
            </a:r>
            <a:endParaRPr lang="nb-NO" sz="3200" dirty="0">
              <a:solidFill>
                <a:schemeClr val="bg1"/>
              </a:solidFill>
            </a:endParaRPr>
          </a:p>
        </p:txBody>
      </p:sp>
    </p:spTree>
    <p:extLst>
      <p:ext uri="{BB962C8B-B14F-4D97-AF65-F5344CB8AC3E}">
        <p14:creationId xmlns:p14="http://schemas.microsoft.com/office/powerpoint/2010/main" val="4085263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EBF0B-7D38-DD34-7A48-F3799C192DD6}"/>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337C6F14-1804-A358-CCC2-D65F41261AE6}"/>
              </a:ext>
            </a:extLst>
          </p:cNvPr>
          <p:cNvSpPr txBox="1"/>
          <p:nvPr/>
        </p:nvSpPr>
        <p:spPr>
          <a:xfrm>
            <a:off x="133815" y="223024"/>
            <a:ext cx="8820614" cy="6119624"/>
          </a:xfrm>
          <a:prstGeom prst="rect">
            <a:avLst/>
          </a:prstGeom>
          <a:noFill/>
        </p:spPr>
        <p:txBody>
          <a:bodyPr wrap="square" rtlCol="0">
            <a:spAutoFit/>
          </a:bodyPr>
          <a:lstStyle/>
          <a:p>
            <a:r>
              <a:rPr lang="en-CA" sz="2500" dirty="0" err="1">
                <a:solidFill>
                  <a:schemeClr val="bg1"/>
                </a:solidFill>
              </a:rPr>
              <a:t>Php</a:t>
            </a:r>
            <a:r>
              <a:rPr lang="en-CA" sz="2500" dirty="0">
                <a:solidFill>
                  <a:schemeClr val="bg1"/>
                </a:solidFill>
              </a:rPr>
              <a:t>. 2, 6 – 7 (AMP)</a:t>
            </a:r>
          </a:p>
          <a:p>
            <a:r>
              <a:rPr lang="en-US" sz="2500" dirty="0">
                <a:solidFill>
                  <a:schemeClr val="bg1"/>
                </a:solidFill>
              </a:rPr>
              <a:t>Who, although He existed </a:t>
            </a:r>
            <a:r>
              <a:rPr lang="en-US" sz="2500" dirty="0">
                <a:solidFill>
                  <a:srgbClr val="FFFF00"/>
                </a:solidFill>
              </a:rPr>
              <a:t>in the form and unchanging essence of God </a:t>
            </a:r>
          </a:p>
          <a:p>
            <a:r>
              <a:rPr lang="en-US" sz="2500" i="1" dirty="0">
                <a:solidFill>
                  <a:srgbClr val="FFFF00"/>
                </a:solidFill>
              </a:rPr>
              <a:t>	</a:t>
            </a:r>
            <a:r>
              <a:rPr lang="en-US" sz="2500" i="1" dirty="0">
                <a:solidFill>
                  <a:schemeClr val="bg1"/>
                </a:solidFill>
              </a:rPr>
              <a:t>[as One with Him, possessing the fullness of all the divine 	attributes—the entire nature of deity], </a:t>
            </a:r>
          </a:p>
          <a:p>
            <a:r>
              <a:rPr lang="en-US" sz="2500" dirty="0">
                <a:solidFill>
                  <a:schemeClr val="bg1"/>
                </a:solidFill>
              </a:rPr>
              <a:t>did not regard equality with God a thing to be grasped or asserted </a:t>
            </a:r>
          </a:p>
          <a:p>
            <a:r>
              <a:rPr lang="en-US" sz="2500" i="1" dirty="0">
                <a:solidFill>
                  <a:schemeClr val="bg1"/>
                </a:solidFill>
              </a:rPr>
              <a:t>	[as if He did not already possess it, or was afraid of losing it];</a:t>
            </a:r>
            <a:endParaRPr lang="nb-NO" sz="2500" i="1" dirty="0">
              <a:solidFill>
                <a:schemeClr val="bg1"/>
              </a:solidFill>
            </a:endParaRPr>
          </a:p>
          <a:p>
            <a:endParaRPr lang="en-US" sz="2500" b="1" u="sng" baseline="30000" dirty="0">
              <a:solidFill>
                <a:schemeClr val="bg1"/>
              </a:solidFill>
            </a:endParaRPr>
          </a:p>
          <a:p>
            <a:r>
              <a:rPr lang="en-US" sz="2500" dirty="0">
                <a:solidFill>
                  <a:schemeClr val="bg1"/>
                </a:solidFill>
              </a:rPr>
              <a:t>but emptied Himself </a:t>
            </a:r>
          </a:p>
          <a:p>
            <a:r>
              <a:rPr lang="en-US" sz="2500" i="1" dirty="0">
                <a:solidFill>
                  <a:schemeClr val="bg1"/>
                </a:solidFill>
              </a:rPr>
              <a:t>	[without renouncing or diminishing His deity, </a:t>
            </a:r>
            <a:r>
              <a:rPr lang="en-US" sz="2500" i="1" u="sng" dirty="0">
                <a:solidFill>
                  <a:schemeClr val="bg1"/>
                </a:solidFill>
              </a:rPr>
              <a:t>but only </a:t>
            </a:r>
            <a:r>
              <a:rPr lang="en-US" sz="2500" i="1" dirty="0">
                <a:solidFill>
                  <a:schemeClr val="bg1"/>
                </a:solidFill>
              </a:rPr>
              <a:t>	</a:t>
            </a:r>
            <a:r>
              <a:rPr lang="en-US" sz="2500" i="1" u="sng" dirty="0">
                <a:solidFill>
                  <a:schemeClr val="bg1"/>
                </a:solidFill>
              </a:rPr>
              <a:t>temporarily giving up the outward expression of divine equality </a:t>
            </a:r>
            <a:r>
              <a:rPr lang="en-US" sz="2500" i="1" dirty="0">
                <a:solidFill>
                  <a:schemeClr val="bg1"/>
                </a:solidFill>
              </a:rPr>
              <a:t>	</a:t>
            </a:r>
            <a:r>
              <a:rPr lang="en-US" sz="2500" i="1" u="sng" dirty="0">
                <a:solidFill>
                  <a:schemeClr val="bg1"/>
                </a:solidFill>
              </a:rPr>
              <a:t>and His rightful dignity</a:t>
            </a:r>
            <a:r>
              <a:rPr lang="en-US" sz="2500" i="1" dirty="0">
                <a:solidFill>
                  <a:schemeClr val="bg1"/>
                </a:solidFill>
              </a:rPr>
              <a:t>] </a:t>
            </a:r>
          </a:p>
          <a:p>
            <a:r>
              <a:rPr lang="en-US" sz="2500" dirty="0">
                <a:solidFill>
                  <a:srgbClr val="FFFF00"/>
                </a:solidFill>
              </a:rPr>
              <a:t>by assuming the form of a bond-servant, and being made in the likeness of men </a:t>
            </a:r>
          </a:p>
          <a:p>
            <a:r>
              <a:rPr lang="en-US" sz="2500" i="1" dirty="0">
                <a:solidFill>
                  <a:srgbClr val="FFFF00"/>
                </a:solidFill>
              </a:rPr>
              <a:t>	</a:t>
            </a:r>
            <a:r>
              <a:rPr lang="en-US" sz="2500" i="1" dirty="0">
                <a:solidFill>
                  <a:schemeClr val="bg1"/>
                </a:solidFill>
              </a:rPr>
              <a:t>[He became completely human but was without sin, being fully 	God and fully man].</a:t>
            </a:r>
            <a:endParaRPr lang="nb-NO" sz="2500" i="1" dirty="0">
              <a:solidFill>
                <a:schemeClr val="bg1"/>
              </a:solidFill>
            </a:endParaRPr>
          </a:p>
        </p:txBody>
      </p:sp>
    </p:spTree>
    <p:extLst>
      <p:ext uri="{BB962C8B-B14F-4D97-AF65-F5344CB8AC3E}">
        <p14:creationId xmlns:p14="http://schemas.microsoft.com/office/powerpoint/2010/main" val="642243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FDD3-B80C-8A1C-EE8F-DEDC969BE131}"/>
            </a:ext>
          </a:extLst>
        </p:cNvPr>
        <p:cNvGrpSpPr/>
        <p:nvPr/>
      </p:nvGrpSpPr>
      <p:grpSpPr>
        <a:xfrm>
          <a:off x="0" y="0"/>
          <a:ext cx="0" cy="0"/>
          <a:chOff x="0" y="0"/>
          <a:chExt cx="0" cy="0"/>
        </a:xfrm>
      </p:grpSpPr>
      <p:pic>
        <p:nvPicPr>
          <p:cNvPr id="1026" name="Picture 2" descr="Metamorfose dos animais">
            <a:extLst>
              <a:ext uri="{FF2B5EF4-FFF2-40B4-BE49-F238E27FC236}">
                <a16:creationId xmlns:a16="http://schemas.microsoft.com/office/drawing/2014/main" id="{7BBC4E57-60D0-533E-6B36-5F87EAD4F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03562"/>
            <a:ext cx="9144000" cy="5200650"/>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a:extLst>
              <a:ext uri="{FF2B5EF4-FFF2-40B4-BE49-F238E27FC236}">
                <a16:creationId xmlns:a16="http://schemas.microsoft.com/office/drawing/2014/main" id="{9423CCD7-3EAD-B56D-C36C-0C283DA9AEE8}"/>
              </a:ext>
            </a:extLst>
          </p:cNvPr>
          <p:cNvSpPr txBox="1"/>
          <p:nvPr/>
        </p:nvSpPr>
        <p:spPr>
          <a:xfrm>
            <a:off x="0" y="218787"/>
            <a:ext cx="4711700" cy="646331"/>
          </a:xfrm>
          <a:prstGeom prst="rect">
            <a:avLst/>
          </a:prstGeom>
          <a:noFill/>
        </p:spPr>
        <p:txBody>
          <a:bodyPr wrap="square" rtlCol="0">
            <a:spAutoFit/>
          </a:bodyPr>
          <a:lstStyle/>
          <a:p>
            <a:r>
              <a:rPr lang="nb-NO" sz="3600" dirty="0" err="1">
                <a:solidFill>
                  <a:schemeClr val="bg1"/>
                </a:solidFill>
              </a:rPr>
              <a:t>Metamorphosis</a:t>
            </a:r>
            <a:endParaRPr lang="nb-NO" sz="3600" dirty="0">
              <a:solidFill>
                <a:schemeClr val="bg1"/>
              </a:solidFill>
            </a:endParaRPr>
          </a:p>
        </p:txBody>
      </p:sp>
      <p:sp>
        <p:nvSpPr>
          <p:cNvPr id="4" name="TekstSylinder 3">
            <a:extLst>
              <a:ext uri="{FF2B5EF4-FFF2-40B4-BE49-F238E27FC236}">
                <a16:creationId xmlns:a16="http://schemas.microsoft.com/office/drawing/2014/main" id="{07941D1A-DEFB-098C-148F-33A8023FE672}"/>
              </a:ext>
            </a:extLst>
          </p:cNvPr>
          <p:cNvSpPr txBox="1"/>
          <p:nvPr/>
        </p:nvSpPr>
        <p:spPr>
          <a:xfrm>
            <a:off x="0" y="6149687"/>
            <a:ext cx="9042400" cy="584775"/>
          </a:xfrm>
          <a:prstGeom prst="rect">
            <a:avLst/>
          </a:prstGeom>
          <a:noFill/>
        </p:spPr>
        <p:txBody>
          <a:bodyPr wrap="square" rtlCol="0">
            <a:spAutoFit/>
          </a:bodyPr>
          <a:lstStyle/>
          <a:p>
            <a:r>
              <a:rPr lang="nb-NO" sz="3200" dirty="0">
                <a:solidFill>
                  <a:schemeClr val="bg1"/>
                </a:solidFill>
              </a:rPr>
              <a:t>A </a:t>
            </a:r>
            <a:r>
              <a:rPr lang="nb-NO" sz="3200" dirty="0" err="1">
                <a:solidFill>
                  <a:schemeClr val="bg1"/>
                </a:solidFill>
              </a:rPr>
              <a:t>profound</a:t>
            </a:r>
            <a:r>
              <a:rPr lang="nb-NO" sz="3200" dirty="0">
                <a:solidFill>
                  <a:schemeClr val="bg1"/>
                </a:solidFill>
              </a:rPr>
              <a:t> </a:t>
            </a:r>
            <a:r>
              <a:rPr lang="nb-NO" sz="3200" dirty="0" err="1">
                <a:solidFill>
                  <a:schemeClr val="bg1"/>
                </a:solidFill>
              </a:rPr>
              <a:t>transformation</a:t>
            </a:r>
            <a:r>
              <a:rPr lang="nb-NO" sz="3200" dirty="0">
                <a:solidFill>
                  <a:schemeClr val="bg1"/>
                </a:solidFill>
              </a:rPr>
              <a:t>, </a:t>
            </a:r>
            <a:r>
              <a:rPr lang="nb-NO" sz="3200" dirty="0" err="1">
                <a:solidFill>
                  <a:schemeClr val="bg1"/>
                </a:solidFill>
              </a:rPr>
              <a:t>of</a:t>
            </a:r>
            <a:r>
              <a:rPr lang="nb-NO" sz="3200" dirty="0">
                <a:solidFill>
                  <a:schemeClr val="bg1"/>
                </a:solidFill>
              </a:rPr>
              <a:t> </a:t>
            </a:r>
            <a:r>
              <a:rPr lang="nb-NO" sz="3200" dirty="0" err="1">
                <a:solidFill>
                  <a:schemeClr val="bg1"/>
                </a:solidFill>
              </a:rPr>
              <a:t>appearance</a:t>
            </a:r>
            <a:r>
              <a:rPr lang="nb-NO" sz="3200" dirty="0">
                <a:solidFill>
                  <a:schemeClr val="bg1"/>
                </a:solidFill>
              </a:rPr>
              <a:t>.</a:t>
            </a:r>
          </a:p>
        </p:txBody>
      </p:sp>
    </p:spTree>
    <p:extLst>
      <p:ext uri="{BB962C8B-B14F-4D97-AF65-F5344CB8AC3E}">
        <p14:creationId xmlns:p14="http://schemas.microsoft.com/office/powerpoint/2010/main" val="764923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592EA-6629-A48D-514E-94AA71E5F262}"/>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AF7C4DC3-8556-8551-C31A-51B71A9708F7}"/>
              </a:ext>
            </a:extLst>
          </p:cNvPr>
          <p:cNvSpPr txBox="1"/>
          <p:nvPr/>
        </p:nvSpPr>
        <p:spPr>
          <a:xfrm>
            <a:off x="177800" y="114300"/>
            <a:ext cx="8788400" cy="4524315"/>
          </a:xfrm>
          <a:prstGeom prst="rect">
            <a:avLst/>
          </a:prstGeom>
          <a:noFill/>
        </p:spPr>
        <p:txBody>
          <a:bodyPr wrap="square" rtlCol="0">
            <a:spAutoFit/>
          </a:bodyPr>
          <a:lstStyle/>
          <a:p>
            <a:r>
              <a:rPr lang="en-CA" sz="3200" dirty="0">
                <a:solidFill>
                  <a:schemeClr val="bg1"/>
                </a:solidFill>
              </a:rPr>
              <a:t>1. Cor. 6, 16 - 17</a:t>
            </a:r>
          </a:p>
          <a:p>
            <a:r>
              <a:rPr lang="en-CA" sz="3200" dirty="0">
                <a:solidFill>
                  <a:schemeClr val="bg1"/>
                </a:solidFill>
              </a:rPr>
              <a:t>What? know ye not that he which is </a:t>
            </a:r>
            <a:r>
              <a:rPr lang="en-CA" sz="3200" dirty="0">
                <a:solidFill>
                  <a:srgbClr val="FFFF00"/>
                </a:solidFill>
              </a:rPr>
              <a:t>joined</a:t>
            </a:r>
            <a:r>
              <a:rPr lang="en-CA" sz="3200" dirty="0">
                <a:solidFill>
                  <a:schemeClr val="bg1"/>
                </a:solidFill>
              </a:rPr>
              <a:t> to an </a:t>
            </a:r>
            <a:r>
              <a:rPr lang="en-CA" sz="3200" u="sng" dirty="0">
                <a:solidFill>
                  <a:schemeClr val="bg1"/>
                </a:solidFill>
              </a:rPr>
              <a:t>harlot</a:t>
            </a:r>
            <a:r>
              <a:rPr lang="en-CA" sz="3200" dirty="0">
                <a:solidFill>
                  <a:schemeClr val="bg1"/>
                </a:solidFill>
              </a:rPr>
              <a:t> is one body? for two, saith He, shall be one flesh.</a:t>
            </a:r>
            <a:endParaRPr lang="nb-NO" sz="3200" dirty="0">
              <a:solidFill>
                <a:schemeClr val="bg1"/>
              </a:solidFill>
            </a:endParaRPr>
          </a:p>
          <a:p>
            <a:endParaRPr lang="en-CA" sz="3200" dirty="0">
              <a:solidFill>
                <a:srgbClr val="0000FF"/>
              </a:solidFill>
            </a:endParaRPr>
          </a:p>
          <a:p>
            <a:r>
              <a:rPr lang="en-CA" sz="3200" dirty="0">
                <a:solidFill>
                  <a:schemeClr val="bg1"/>
                </a:solidFill>
              </a:rPr>
              <a:t>But he that is </a:t>
            </a:r>
            <a:r>
              <a:rPr lang="en-CA" sz="3200" dirty="0">
                <a:solidFill>
                  <a:srgbClr val="FFFF00"/>
                </a:solidFill>
              </a:rPr>
              <a:t>joined</a:t>
            </a:r>
            <a:r>
              <a:rPr lang="en-CA" sz="3200" dirty="0">
                <a:solidFill>
                  <a:schemeClr val="bg1"/>
                </a:solidFill>
              </a:rPr>
              <a:t> unto the </a:t>
            </a:r>
            <a:r>
              <a:rPr lang="en-CA" sz="3200" u="sng" dirty="0">
                <a:solidFill>
                  <a:schemeClr val="bg1"/>
                </a:solidFill>
              </a:rPr>
              <a:t>Lord</a:t>
            </a:r>
            <a:r>
              <a:rPr lang="en-CA" sz="3200" dirty="0">
                <a:solidFill>
                  <a:schemeClr val="bg1"/>
                </a:solidFill>
              </a:rPr>
              <a:t> is one spirit.</a:t>
            </a:r>
          </a:p>
          <a:p>
            <a:endParaRPr lang="en-CA" sz="3200" dirty="0">
              <a:solidFill>
                <a:schemeClr val="bg1"/>
              </a:solidFill>
            </a:endParaRPr>
          </a:p>
          <a:p>
            <a:pPr marL="514350" indent="-514350">
              <a:buAutoNum type="arabicPeriod"/>
            </a:pPr>
            <a:r>
              <a:rPr lang="en-CA" sz="3200" dirty="0">
                <a:solidFill>
                  <a:schemeClr val="bg1"/>
                </a:solidFill>
              </a:rPr>
              <a:t>Cor. 12, 13a</a:t>
            </a:r>
          </a:p>
          <a:p>
            <a:r>
              <a:rPr lang="en-CA" sz="3200" dirty="0">
                <a:solidFill>
                  <a:schemeClr val="bg1"/>
                </a:solidFill>
              </a:rPr>
              <a:t>For by </a:t>
            </a:r>
            <a:r>
              <a:rPr lang="en-CA" sz="3200" dirty="0">
                <a:solidFill>
                  <a:srgbClr val="FFFF00"/>
                </a:solidFill>
              </a:rPr>
              <a:t>one Spirit </a:t>
            </a:r>
            <a:r>
              <a:rPr lang="en-CA" sz="3200" dirty="0">
                <a:solidFill>
                  <a:schemeClr val="bg1"/>
                </a:solidFill>
              </a:rPr>
              <a:t>are we all baptized into </a:t>
            </a:r>
            <a:r>
              <a:rPr lang="en-CA" sz="3200" dirty="0">
                <a:solidFill>
                  <a:srgbClr val="FFFF00"/>
                </a:solidFill>
              </a:rPr>
              <a:t>one body</a:t>
            </a:r>
            <a:r>
              <a:rPr lang="en-CA" sz="3200" b="1" dirty="0">
                <a:solidFill>
                  <a:schemeClr val="bg1"/>
                </a:solidFill>
              </a:rPr>
              <a:t>,</a:t>
            </a:r>
            <a:r>
              <a:rPr lang="en-CA" sz="3200" dirty="0">
                <a:solidFill>
                  <a:schemeClr val="bg1"/>
                </a:solidFill>
              </a:rPr>
              <a:t> </a:t>
            </a:r>
            <a:endParaRPr lang="nb-NO" sz="3200" dirty="0">
              <a:solidFill>
                <a:schemeClr val="bg1"/>
              </a:solidFill>
            </a:endParaRPr>
          </a:p>
        </p:txBody>
      </p:sp>
    </p:spTree>
    <p:extLst>
      <p:ext uri="{BB962C8B-B14F-4D97-AF65-F5344CB8AC3E}">
        <p14:creationId xmlns:p14="http://schemas.microsoft.com/office/powerpoint/2010/main" val="2943602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11E9-9BF0-368C-C3C3-83F2E86C6F0B}"/>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52E70896-457D-31B9-1997-2C80543350D0}"/>
              </a:ext>
            </a:extLst>
          </p:cNvPr>
          <p:cNvSpPr txBox="1"/>
          <p:nvPr/>
        </p:nvSpPr>
        <p:spPr>
          <a:xfrm>
            <a:off x="177800" y="114300"/>
            <a:ext cx="8788400" cy="6740307"/>
          </a:xfrm>
          <a:prstGeom prst="rect">
            <a:avLst/>
          </a:prstGeom>
          <a:noFill/>
        </p:spPr>
        <p:txBody>
          <a:bodyPr wrap="square" rtlCol="0">
            <a:spAutoFit/>
          </a:bodyPr>
          <a:lstStyle/>
          <a:p>
            <a:r>
              <a:rPr lang="nb-NO" sz="3200" dirty="0">
                <a:solidFill>
                  <a:schemeClr val="bg1"/>
                </a:solidFill>
              </a:rPr>
              <a:t>§ 413.  </a:t>
            </a:r>
            <a:r>
              <a:rPr lang="nb-NO" sz="3200" dirty="0">
                <a:solidFill>
                  <a:srgbClr val="FFFF00"/>
                </a:solidFill>
              </a:rPr>
              <a:t>God in His Body, </a:t>
            </a:r>
            <a:r>
              <a:rPr lang="nb-NO" sz="3200" dirty="0" err="1">
                <a:solidFill>
                  <a:srgbClr val="FFFF00"/>
                </a:solidFill>
              </a:rPr>
              <a:t>Christ</a:t>
            </a:r>
            <a:r>
              <a:rPr lang="nb-NO" sz="3200" dirty="0">
                <a:solidFill>
                  <a:srgbClr val="FFFF00"/>
                </a:solidFill>
              </a:rPr>
              <a:t>; and </a:t>
            </a:r>
            <a:r>
              <a:rPr lang="nb-NO" sz="3200" dirty="0" err="1">
                <a:solidFill>
                  <a:srgbClr val="FFFF00"/>
                </a:solidFill>
              </a:rPr>
              <a:t>Christ</a:t>
            </a:r>
            <a:r>
              <a:rPr lang="nb-NO" sz="3200" dirty="0">
                <a:solidFill>
                  <a:srgbClr val="FFFF00"/>
                </a:solidFill>
              </a:rPr>
              <a:t> in His Body, </a:t>
            </a:r>
            <a:r>
              <a:rPr lang="nb-NO" sz="3200" dirty="0" err="1">
                <a:solidFill>
                  <a:srgbClr val="FFFF00"/>
                </a:solidFill>
              </a:rPr>
              <a:t>the</a:t>
            </a:r>
            <a:r>
              <a:rPr lang="nb-NO" sz="3200" dirty="0">
                <a:solidFill>
                  <a:srgbClr val="FFFF00"/>
                </a:solidFill>
              </a:rPr>
              <a:t> Bride. </a:t>
            </a:r>
            <a:r>
              <a:rPr lang="nb-NO" sz="3200" dirty="0" err="1">
                <a:solidFill>
                  <a:srgbClr val="FFFF00"/>
                </a:solidFill>
              </a:rPr>
              <a:t>Oh-oh-oh</a:t>
            </a:r>
            <a:r>
              <a:rPr lang="nb-NO" sz="3200" dirty="0">
                <a:solidFill>
                  <a:srgbClr val="FFFF00"/>
                </a:solidFill>
              </a:rPr>
              <a:t>, my! God </a:t>
            </a:r>
            <a:r>
              <a:rPr lang="nb-NO" sz="3200" dirty="0" err="1">
                <a:solidFill>
                  <a:srgbClr val="FFFF00"/>
                </a:solidFill>
              </a:rPr>
              <a:t>made</a:t>
            </a:r>
            <a:r>
              <a:rPr lang="nb-NO" sz="3200" dirty="0">
                <a:solidFill>
                  <a:srgbClr val="FFFF00"/>
                </a:solidFill>
              </a:rPr>
              <a:t> manifest in </a:t>
            </a:r>
            <a:r>
              <a:rPr lang="nb-NO" sz="3200" dirty="0" err="1">
                <a:solidFill>
                  <a:srgbClr val="FFFF00"/>
                </a:solidFill>
              </a:rPr>
              <a:t>Christ</a:t>
            </a:r>
            <a:r>
              <a:rPr lang="nb-NO" sz="3200" dirty="0">
                <a:solidFill>
                  <a:srgbClr val="FFFF00"/>
                </a:solidFill>
              </a:rPr>
              <a:t>; </a:t>
            </a:r>
            <a:r>
              <a:rPr lang="nb-NO" sz="3200" dirty="0" err="1">
                <a:solidFill>
                  <a:srgbClr val="FFFF00"/>
                </a:solidFill>
              </a:rPr>
              <a:t>Christ</a:t>
            </a:r>
            <a:r>
              <a:rPr lang="nb-NO" sz="3200" dirty="0">
                <a:solidFill>
                  <a:srgbClr val="FFFF00"/>
                </a:solidFill>
              </a:rPr>
              <a:t> </a:t>
            </a:r>
            <a:r>
              <a:rPr lang="nb-NO" sz="3200" dirty="0" err="1">
                <a:solidFill>
                  <a:srgbClr val="FFFF00"/>
                </a:solidFill>
              </a:rPr>
              <a:t>made</a:t>
            </a:r>
            <a:r>
              <a:rPr lang="nb-NO" sz="3200" dirty="0">
                <a:solidFill>
                  <a:srgbClr val="FFFF00"/>
                </a:solidFill>
              </a:rPr>
              <a:t> manifest in </a:t>
            </a:r>
            <a:r>
              <a:rPr lang="nb-NO" sz="3200" dirty="0" err="1">
                <a:solidFill>
                  <a:srgbClr val="FFFF00"/>
                </a:solidFill>
              </a:rPr>
              <a:t>the</a:t>
            </a:r>
            <a:r>
              <a:rPr lang="nb-NO" sz="3200" dirty="0">
                <a:solidFill>
                  <a:srgbClr val="FFFF00"/>
                </a:solidFill>
              </a:rPr>
              <a:t> Bride</a:t>
            </a:r>
            <a:r>
              <a:rPr lang="nb-NO" sz="3200" dirty="0">
                <a:solidFill>
                  <a:schemeClr val="bg1"/>
                </a:solidFill>
              </a:rPr>
              <a:t>! </a:t>
            </a:r>
          </a:p>
          <a:p>
            <a:endParaRPr lang="nb-NO" sz="3200" dirty="0">
              <a:solidFill>
                <a:schemeClr val="bg1"/>
              </a:solidFill>
            </a:endParaRPr>
          </a:p>
          <a:p>
            <a:r>
              <a:rPr lang="nb-NO" sz="3200" dirty="0">
                <a:solidFill>
                  <a:schemeClr val="bg1"/>
                </a:solidFill>
              </a:rPr>
              <a:t>And as God </a:t>
            </a:r>
            <a:r>
              <a:rPr lang="nb-NO" sz="3200" dirty="0" err="1">
                <a:solidFill>
                  <a:schemeClr val="bg1"/>
                </a:solidFill>
              </a:rPr>
              <a:t>took</a:t>
            </a:r>
            <a:r>
              <a:rPr lang="nb-NO" sz="3200" dirty="0">
                <a:solidFill>
                  <a:schemeClr val="bg1"/>
                </a:solidFill>
              </a:rPr>
              <a:t> from </a:t>
            </a:r>
            <a:r>
              <a:rPr lang="nb-NO" sz="3200" dirty="0" err="1">
                <a:solidFill>
                  <a:schemeClr val="bg1"/>
                </a:solidFill>
              </a:rPr>
              <a:t>the</a:t>
            </a:r>
            <a:r>
              <a:rPr lang="nb-NO" sz="3200" dirty="0">
                <a:solidFill>
                  <a:schemeClr val="bg1"/>
                </a:solidFill>
              </a:rPr>
              <a:t> body </a:t>
            </a:r>
            <a:r>
              <a:rPr lang="nb-NO" sz="3200" dirty="0" err="1">
                <a:solidFill>
                  <a:schemeClr val="bg1"/>
                </a:solidFill>
              </a:rPr>
              <a:t>of</a:t>
            </a:r>
            <a:r>
              <a:rPr lang="nb-NO" sz="3200" dirty="0">
                <a:solidFill>
                  <a:schemeClr val="bg1"/>
                </a:solidFill>
              </a:rPr>
              <a:t> Adam, </a:t>
            </a:r>
            <a:r>
              <a:rPr lang="nb-NO" sz="3200" dirty="0" err="1">
                <a:solidFill>
                  <a:schemeClr val="bg1"/>
                </a:solidFill>
              </a:rPr>
              <a:t>the</a:t>
            </a:r>
            <a:r>
              <a:rPr lang="nb-NO" sz="3200" dirty="0">
                <a:solidFill>
                  <a:schemeClr val="bg1"/>
                </a:solidFill>
              </a:rPr>
              <a:t> </a:t>
            </a:r>
            <a:r>
              <a:rPr lang="nb-NO" sz="3200" dirty="0" err="1">
                <a:solidFill>
                  <a:schemeClr val="bg1"/>
                </a:solidFill>
              </a:rPr>
              <a:t>woman</a:t>
            </a:r>
            <a:r>
              <a:rPr lang="nb-NO" sz="3200" dirty="0">
                <a:solidFill>
                  <a:schemeClr val="bg1"/>
                </a:solidFill>
              </a:rPr>
              <a:t>, and </a:t>
            </a:r>
            <a:r>
              <a:rPr lang="nb-NO" sz="3200" dirty="0" err="1">
                <a:solidFill>
                  <a:schemeClr val="bg1"/>
                </a:solidFill>
              </a:rPr>
              <a:t>she</a:t>
            </a:r>
            <a:r>
              <a:rPr lang="nb-NO" sz="3200" dirty="0">
                <a:solidFill>
                  <a:schemeClr val="bg1"/>
                </a:solidFill>
              </a:rPr>
              <a:t> fell; </a:t>
            </a:r>
            <a:r>
              <a:rPr lang="nb-NO" sz="3200" dirty="0" err="1">
                <a:solidFill>
                  <a:schemeClr val="bg1"/>
                </a:solidFill>
              </a:rPr>
              <a:t>then</a:t>
            </a:r>
            <a:r>
              <a:rPr lang="nb-NO" sz="3200" dirty="0">
                <a:solidFill>
                  <a:schemeClr val="bg1"/>
                </a:solidFill>
              </a:rPr>
              <a:t> God has </a:t>
            </a:r>
            <a:r>
              <a:rPr lang="nb-NO" sz="3200" dirty="0" err="1">
                <a:solidFill>
                  <a:schemeClr val="bg1"/>
                </a:solidFill>
              </a:rPr>
              <a:t>took</a:t>
            </a:r>
            <a:r>
              <a:rPr lang="nb-NO" sz="3200" dirty="0">
                <a:solidFill>
                  <a:schemeClr val="bg1"/>
                </a:solidFill>
              </a:rPr>
              <a:t> from </a:t>
            </a:r>
            <a:r>
              <a:rPr lang="nb-NO" sz="3200" dirty="0" err="1">
                <a:solidFill>
                  <a:schemeClr val="bg1"/>
                </a:solidFill>
              </a:rPr>
              <a:t>the</a:t>
            </a:r>
            <a:r>
              <a:rPr lang="nb-NO" sz="3200" dirty="0">
                <a:solidFill>
                  <a:schemeClr val="bg1"/>
                </a:solidFill>
              </a:rPr>
              <a:t> Body </a:t>
            </a:r>
            <a:r>
              <a:rPr lang="nb-NO" sz="3200" dirty="0" err="1">
                <a:solidFill>
                  <a:schemeClr val="bg1"/>
                </a:solidFill>
              </a:rPr>
              <a:t>of</a:t>
            </a:r>
            <a:r>
              <a:rPr lang="nb-NO" sz="3200" dirty="0">
                <a:solidFill>
                  <a:schemeClr val="bg1"/>
                </a:solidFill>
              </a:rPr>
              <a:t> </a:t>
            </a:r>
            <a:r>
              <a:rPr lang="nb-NO" sz="3200" dirty="0" err="1">
                <a:solidFill>
                  <a:schemeClr val="bg1"/>
                </a:solidFill>
              </a:rPr>
              <a:t>Christ</a:t>
            </a:r>
            <a:r>
              <a:rPr lang="nb-NO" sz="3200" dirty="0">
                <a:solidFill>
                  <a:schemeClr val="bg1"/>
                </a:solidFill>
              </a:rPr>
              <a:t>, His </a:t>
            </a:r>
            <a:r>
              <a:rPr lang="nb-NO" sz="3200" dirty="0" err="1">
                <a:solidFill>
                  <a:schemeClr val="bg1"/>
                </a:solidFill>
              </a:rPr>
              <a:t>flesh</a:t>
            </a:r>
            <a:r>
              <a:rPr lang="nb-NO" sz="3200" dirty="0">
                <a:solidFill>
                  <a:schemeClr val="bg1"/>
                </a:solidFill>
              </a:rPr>
              <a:t>, </a:t>
            </a:r>
            <a:r>
              <a:rPr lang="nb-NO" sz="3200" dirty="0">
                <a:solidFill>
                  <a:srgbClr val="FFFF00"/>
                </a:solidFill>
              </a:rPr>
              <a:t>His Body, </a:t>
            </a:r>
            <a:r>
              <a:rPr lang="nb-NO" sz="3200" dirty="0" err="1">
                <a:solidFill>
                  <a:srgbClr val="FFFF00"/>
                </a:solidFill>
              </a:rPr>
              <a:t>which</a:t>
            </a:r>
            <a:r>
              <a:rPr lang="nb-NO" sz="3200" dirty="0">
                <a:solidFill>
                  <a:srgbClr val="FFFF00"/>
                </a:solidFill>
              </a:rPr>
              <a:t> is His Word</a:t>
            </a:r>
            <a:r>
              <a:rPr lang="nb-NO" sz="3200" dirty="0">
                <a:solidFill>
                  <a:schemeClr val="bg1"/>
                </a:solidFill>
              </a:rPr>
              <a:t>, and is </a:t>
            </a:r>
            <a:r>
              <a:rPr lang="nb-NO" sz="3200" dirty="0" err="1">
                <a:solidFill>
                  <a:schemeClr val="bg1"/>
                </a:solidFill>
              </a:rPr>
              <a:t>bringing</a:t>
            </a:r>
            <a:r>
              <a:rPr lang="nb-NO" sz="3200" dirty="0">
                <a:solidFill>
                  <a:schemeClr val="bg1"/>
                </a:solidFill>
              </a:rPr>
              <a:t> a Bride </a:t>
            </a:r>
            <a:r>
              <a:rPr lang="nb-NO" sz="3200" dirty="0" err="1">
                <a:solidFill>
                  <a:schemeClr val="bg1"/>
                </a:solidFill>
              </a:rPr>
              <a:t>out</a:t>
            </a:r>
            <a:r>
              <a:rPr lang="nb-NO" sz="3200" dirty="0">
                <a:solidFill>
                  <a:schemeClr val="bg1"/>
                </a:solidFill>
              </a:rPr>
              <a:t> </a:t>
            </a:r>
            <a:r>
              <a:rPr lang="nb-NO" sz="3200" dirty="0" err="1">
                <a:solidFill>
                  <a:schemeClr val="bg1"/>
                </a:solidFill>
              </a:rPr>
              <a:t>that</a:t>
            </a:r>
            <a:r>
              <a:rPr lang="nb-NO" sz="3200" dirty="0">
                <a:solidFill>
                  <a:schemeClr val="bg1"/>
                </a:solidFill>
              </a:rPr>
              <a:t> </a:t>
            </a:r>
            <a:r>
              <a:rPr lang="nb-NO" sz="3200" dirty="0" err="1">
                <a:solidFill>
                  <a:schemeClr val="bg1"/>
                </a:solidFill>
              </a:rPr>
              <a:t>won't</a:t>
            </a:r>
            <a:r>
              <a:rPr lang="nb-NO" sz="3200" dirty="0">
                <a:solidFill>
                  <a:schemeClr val="bg1"/>
                </a:solidFill>
              </a:rPr>
              <a:t> fall by </a:t>
            </a:r>
            <a:r>
              <a:rPr lang="nb-NO" sz="3200" dirty="0" err="1">
                <a:solidFill>
                  <a:schemeClr val="bg1"/>
                </a:solidFill>
              </a:rPr>
              <a:t>denomination</a:t>
            </a:r>
            <a:r>
              <a:rPr lang="nb-NO" sz="3200" dirty="0">
                <a:solidFill>
                  <a:schemeClr val="bg1"/>
                </a:solidFill>
              </a:rPr>
              <a:t> or </a:t>
            </a:r>
            <a:r>
              <a:rPr lang="nb-NO" sz="3200" dirty="0" err="1">
                <a:solidFill>
                  <a:schemeClr val="bg1"/>
                </a:solidFill>
              </a:rPr>
              <a:t>creed</a:t>
            </a:r>
            <a:r>
              <a:rPr lang="nb-NO" sz="3200" dirty="0">
                <a:solidFill>
                  <a:schemeClr val="bg1"/>
                </a:solidFill>
              </a:rPr>
              <a:t>. No, sir. </a:t>
            </a:r>
          </a:p>
          <a:p>
            <a:endParaRPr lang="nb-NO" sz="3200" dirty="0">
              <a:solidFill>
                <a:schemeClr val="bg1"/>
              </a:solidFill>
            </a:endParaRPr>
          </a:p>
          <a:p>
            <a:r>
              <a:rPr lang="nb-NO" sz="3200" dirty="0" err="1">
                <a:solidFill>
                  <a:schemeClr val="bg1"/>
                </a:solidFill>
              </a:rPr>
              <a:t>But</a:t>
            </a:r>
            <a:r>
              <a:rPr lang="nb-NO" sz="3200" dirty="0">
                <a:solidFill>
                  <a:schemeClr val="bg1"/>
                </a:solidFill>
              </a:rPr>
              <a:t> </a:t>
            </a:r>
            <a:r>
              <a:rPr lang="nb-NO" sz="3200" dirty="0" err="1">
                <a:solidFill>
                  <a:schemeClr val="bg1"/>
                </a:solidFill>
              </a:rPr>
              <a:t>She</a:t>
            </a:r>
            <a:r>
              <a:rPr lang="nb-NO" sz="3200" dirty="0">
                <a:solidFill>
                  <a:schemeClr val="bg1"/>
                </a:solidFill>
              </a:rPr>
              <a:t> is </a:t>
            </a:r>
            <a:r>
              <a:rPr lang="nb-NO" sz="3200" dirty="0" err="1">
                <a:solidFill>
                  <a:schemeClr val="bg1"/>
                </a:solidFill>
              </a:rPr>
              <a:t>coming</a:t>
            </a:r>
            <a:r>
              <a:rPr lang="nb-NO" sz="3200" dirty="0">
                <a:solidFill>
                  <a:schemeClr val="bg1"/>
                </a:solidFill>
              </a:rPr>
              <a:t> back </a:t>
            </a:r>
            <a:r>
              <a:rPr lang="nb-NO" sz="3200" dirty="0" err="1">
                <a:solidFill>
                  <a:schemeClr val="bg1"/>
                </a:solidFill>
              </a:rPr>
              <a:t>with</a:t>
            </a:r>
            <a:r>
              <a:rPr lang="nb-NO" sz="3200" dirty="0">
                <a:solidFill>
                  <a:schemeClr val="bg1"/>
                </a:solidFill>
              </a:rPr>
              <a:t> </a:t>
            </a:r>
            <a:r>
              <a:rPr lang="nb-NO" sz="3200" dirty="0" err="1">
                <a:solidFill>
                  <a:schemeClr val="bg1"/>
                </a:solidFill>
              </a:rPr>
              <a:t>the</a:t>
            </a:r>
            <a:r>
              <a:rPr lang="nb-NO" sz="3200" dirty="0">
                <a:solidFill>
                  <a:schemeClr val="bg1"/>
                </a:solidFill>
              </a:rPr>
              <a:t> pure, </a:t>
            </a:r>
            <a:r>
              <a:rPr lang="nb-NO" sz="3200" dirty="0" err="1">
                <a:solidFill>
                  <a:srgbClr val="FFFF00"/>
                </a:solidFill>
              </a:rPr>
              <a:t>unadulterated</a:t>
            </a:r>
            <a:r>
              <a:rPr lang="nb-NO" sz="3200" dirty="0">
                <a:solidFill>
                  <a:srgbClr val="FFFF00"/>
                </a:solidFill>
              </a:rPr>
              <a:t> Word </a:t>
            </a:r>
            <a:r>
              <a:rPr lang="nb-NO" sz="3200" dirty="0" err="1">
                <a:solidFill>
                  <a:srgbClr val="FFFF00"/>
                </a:solidFill>
              </a:rPr>
              <a:t>of</a:t>
            </a:r>
            <a:r>
              <a:rPr lang="nb-NO" sz="3200" dirty="0">
                <a:solidFill>
                  <a:srgbClr val="FFFF00"/>
                </a:solidFill>
              </a:rPr>
              <a:t> God </a:t>
            </a:r>
            <a:r>
              <a:rPr lang="nb-NO" sz="3200" dirty="0" err="1">
                <a:solidFill>
                  <a:srgbClr val="FFFF00"/>
                </a:solidFill>
              </a:rPr>
              <a:t>being</a:t>
            </a:r>
            <a:r>
              <a:rPr lang="nb-NO" sz="3200" dirty="0">
                <a:solidFill>
                  <a:srgbClr val="FFFF00"/>
                </a:solidFill>
              </a:rPr>
              <a:t> </a:t>
            </a:r>
            <a:r>
              <a:rPr lang="nb-NO" sz="3200" dirty="0" err="1">
                <a:solidFill>
                  <a:srgbClr val="FFFF00"/>
                </a:solidFill>
              </a:rPr>
              <a:t>manifested</a:t>
            </a:r>
            <a:r>
              <a:rPr lang="nb-NO" sz="3200" dirty="0">
                <a:solidFill>
                  <a:srgbClr val="FFFF00"/>
                </a:solidFill>
              </a:rPr>
              <a:t>.	</a:t>
            </a:r>
            <a:r>
              <a:rPr lang="nb-NO" sz="2400" dirty="0">
                <a:solidFill>
                  <a:schemeClr val="bg1"/>
                </a:solidFill>
              </a:rPr>
              <a:t>												</a:t>
            </a:r>
          </a:p>
          <a:p>
            <a:r>
              <a:rPr lang="nb-NO" sz="2400" dirty="0">
                <a:solidFill>
                  <a:schemeClr val="bg1"/>
                </a:solidFill>
              </a:rPr>
              <a:t>						</a:t>
            </a:r>
            <a:r>
              <a:rPr lang="nb-NO" sz="2400" dirty="0" err="1">
                <a:solidFill>
                  <a:schemeClr val="bg1"/>
                </a:solidFill>
              </a:rPr>
              <a:t>Christ</a:t>
            </a:r>
            <a:r>
              <a:rPr lang="nb-NO" sz="2400" dirty="0">
                <a:solidFill>
                  <a:schemeClr val="bg1"/>
                </a:solidFill>
              </a:rPr>
              <a:t> is </a:t>
            </a:r>
            <a:r>
              <a:rPr lang="nb-NO" sz="2400" dirty="0" err="1">
                <a:solidFill>
                  <a:schemeClr val="bg1"/>
                </a:solidFill>
              </a:rPr>
              <a:t>the</a:t>
            </a:r>
            <a:r>
              <a:rPr lang="nb-NO" sz="2400" dirty="0">
                <a:solidFill>
                  <a:schemeClr val="bg1"/>
                </a:solidFill>
              </a:rPr>
              <a:t> </a:t>
            </a:r>
            <a:r>
              <a:rPr lang="nb-NO" sz="2400" dirty="0" err="1">
                <a:solidFill>
                  <a:schemeClr val="bg1"/>
                </a:solidFill>
              </a:rPr>
              <a:t>mystery</a:t>
            </a:r>
            <a:r>
              <a:rPr lang="nb-NO" sz="2400" dirty="0">
                <a:solidFill>
                  <a:schemeClr val="bg1"/>
                </a:solidFill>
              </a:rPr>
              <a:t> </a:t>
            </a:r>
            <a:r>
              <a:rPr lang="nb-NO" sz="2400" dirty="0" err="1">
                <a:solidFill>
                  <a:schemeClr val="bg1"/>
                </a:solidFill>
              </a:rPr>
              <a:t>of</a:t>
            </a:r>
            <a:r>
              <a:rPr lang="nb-NO" sz="2400" dirty="0">
                <a:solidFill>
                  <a:schemeClr val="bg1"/>
                </a:solidFill>
              </a:rPr>
              <a:t> God </a:t>
            </a:r>
            <a:r>
              <a:rPr lang="nb-NO" sz="2400" dirty="0" err="1">
                <a:solidFill>
                  <a:schemeClr val="bg1"/>
                </a:solidFill>
              </a:rPr>
              <a:t>revealed</a:t>
            </a:r>
            <a:r>
              <a:rPr lang="nb-NO" sz="2400" dirty="0">
                <a:solidFill>
                  <a:schemeClr val="bg1"/>
                </a:solidFill>
              </a:rPr>
              <a:t>.  1963</a:t>
            </a:r>
          </a:p>
        </p:txBody>
      </p:sp>
    </p:spTree>
    <p:extLst>
      <p:ext uri="{BB962C8B-B14F-4D97-AF65-F5344CB8AC3E}">
        <p14:creationId xmlns:p14="http://schemas.microsoft.com/office/powerpoint/2010/main" val="295644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06EFF2C-5A97-85D9-46F6-3478E706AB1F}"/>
              </a:ext>
            </a:extLst>
          </p:cNvPr>
          <p:cNvSpPr txBox="1"/>
          <p:nvPr/>
        </p:nvSpPr>
        <p:spPr>
          <a:xfrm>
            <a:off x="133815" y="223024"/>
            <a:ext cx="8820614" cy="6494085"/>
          </a:xfrm>
          <a:prstGeom prst="rect">
            <a:avLst/>
          </a:prstGeom>
          <a:noFill/>
        </p:spPr>
        <p:txBody>
          <a:bodyPr wrap="square" rtlCol="0">
            <a:spAutoFit/>
          </a:bodyPr>
          <a:lstStyle/>
          <a:p>
            <a:r>
              <a:rPr lang="nb-NO" sz="3200" dirty="0">
                <a:solidFill>
                  <a:schemeClr val="bg1"/>
                </a:solidFill>
              </a:rPr>
              <a:t>§ 80.  </a:t>
            </a:r>
            <a:r>
              <a:rPr lang="nb-NO" sz="3200" dirty="0" err="1">
                <a:solidFill>
                  <a:schemeClr val="bg1"/>
                </a:solidFill>
              </a:rPr>
              <a:t>That's</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way</a:t>
            </a:r>
            <a:r>
              <a:rPr lang="nb-NO" sz="3200" dirty="0">
                <a:solidFill>
                  <a:schemeClr val="bg1"/>
                </a:solidFill>
              </a:rPr>
              <a:t> it has to be </a:t>
            </a:r>
            <a:r>
              <a:rPr lang="nb-NO" sz="3200" dirty="0" err="1">
                <a:solidFill>
                  <a:schemeClr val="bg1"/>
                </a:solidFill>
              </a:rPr>
              <a:t>with</a:t>
            </a:r>
            <a:r>
              <a:rPr lang="nb-NO" sz="3200" dirty="0">
                <a:solidFill>
                  <a:schemeClr val="bg1"/>
                </a:solidFill>
              </a:rPr>
              <a:t> </a:t>
            </a:r>
            <a:r>
              <a:rPr lang="nb-NO" sz="3200" dirty="0" err="1">
                <a:solidFill>
                  <a:schemeClr val="bg1"/>
                </a:solidFill>
              </a:rPr>
              <a:t>every</a:t>
            </a:r>
            <a:r>
              <a:rPr lang="nb-NO" sz="3200" dirty="0">
                <a:solidFill>
                  <a:schemeClr val="bg1"/>
                </a:solidFill>
              </a:rPr>
              <a:t> </a:t>
            </a:r>
            <a:r>
              <a:rPr lang="nb-NO" sz="3200" dirty="0" err="1">
                <a:solidFill>
                  <a:schemeClr val="bg1"/>
                </a:solidFill>
              </a:rPr>
              <a:t>believer</a:t>
            </a:r>
            <a:r>
              <a:rPr lang="nb-NO" sz="3200" dirty="0">
                <a:solidFill>
                  <a:schemeClr val="bg1"/>
                </a:solidFill>
              </a:rPr>
              <a:t> </a:t>
            </a:r>
            <a:r>
              <a:rPr lang="nb-NO" sz="3200" dirty="0" err="1">
                <a:solidFill>
                  <a:schemeClr val="bg1"/>
                </a:solidFill>
              </a:rPr>
              <a:t>today</a:t>
            </a:r>
            <a:r>
              <a:rPr lang="nb-NO" sz="3200" dirty="0">
                <a:solidFill>
                  <a:schemeClr val="bg1"/>
                </a:solidFill>
              </a:rPr>
              <a:t>, </a:t>
            </a:r>
            <a:r>
              <a:rPr lang="nb-NO" sz="3200" dirty="0" err="1">
                <a:solidFill>
                  <a:schemeClr val="bg1"/>
                </a:solidFill>
              </a:rPr>
              <a:t>filled</a:t>
            </a:r>
            <a:r>
              <a:rPr lang="nb-NO" sz="3200" dirty="0">
                <a:solidFill>
                  <a:schemeClr val="bg1"/>
                </a:solidFill>
              </a:rPr>
              <a:t> </a:t>
            </a:r>
            <a:r>
              <a:rPr lang="nb-NO" sz="3200" dirty="0" err="1">
                <a:solidFill>
                  <a:schemeClr val="bg1"/>
                </a:solidFill>
              </a:rPr>
              <a:t>with</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Holy</a:t>
            </a:r>
            <a:r>
              <a:rPr lang="nb-NO" sz="3200" dirty="0">
                <a:solidFill>
                  <a:schemeClr val="bg1"/>
                </a:solidFill>
              </a:rPr>
              <a:t> </a:t>
            </a:r>
            <a:r>
              <a:rPr lang="nb-NO" sz="3200" dirty="0" err="1">
                <a:solidFill>
                  <a:schemeClr val="bg1"/>
                </a:solidFill>
              </a:rPr>
              <a:t>Ghost</a:t>
            </a:r>
            <a:r>
              <a:rPr lang="nb-NO" sz="3200" dirty="0">
                <a:solidFill>
                  <a:schemeClr val="bg1"/>
                </a:solidFill>
              </a:rPr>
              <a:t>; </a:t>
            </a:r>
            <a:r>
              <a:rPr lang="nb-NO" sz="3200" dirty="0">
                <a:solidFill>
                  <a:srgbClr val="FFFF00"/>
                </a:solidFill>
              </a:rPr>
              <a:t>a Token </a:t>
            </a:r>
            <a:r>
              <a:rPr lang="nb-NO" sz="3200" dirty="0" err="1">
                <a:solidFill>
                  <a:schemeClr val="bg1"/>
                </a:solidFill>
              </a:rPr>
              <a:t>that</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shed</a:t>
            </a:r>
            <a:r>
              <a:rPr lang="nb-NO" sz="3200" dirty="0">
                <a:solidFill>
                  <a:schemeClr val="bg1"/>
                </a:solidFill>
              </a:rPr>
              <a:t> Blood </a:t>
            </a:r>
            <a:r>
              <a:rPr lang="nb-NO" sz="3200" dirty="0" err="1">
                <a:solidFill>
                  <a:schemeClr val="bg1"/>
                </a:solidFill>
              </a:rPr>
              <a:t>of</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Lamb</a:t>
            </a:r>
            <a:r>
              <a:rPr lang="nb-NO" sz="3200" dirty="0">
                <a:solidFill>
                  <a:schemeClr val="bg1"/>
                </a:solidFill>
              </a:rPr>
              <a:t>,</a:t>
            </a:r>
            <a:r>
              <a:rPr lang="nb-NO" sz="3200" dirty="0">
                <a:solidFill>
                  <a:srgbClr val="FFFF00"/>
                </a:solidFill>
              </a:rPr>
              <a:t> </a:t>
            </a:r>
            <a:r>
              <a:rPr lang="nb-NO" sz="3200" dirty="0" err="1">
                <a:solidFill>
                  <a:srgbClr val="FFFF00"/>
                </a:solidFill>
              </a:rPr>
              <a:t>that</a:t>
            </a:r>
            <a:r>
              <a:rPr lang="nb-NO" sz="3200" dirty="0">
                <a:solidFill>
                  <a:srgbClr val="FFFF00"/>
                </a:solidFill>
              </a:rPr>
              <a:t> Life </a:t>
            </a:r>
            <a:r>
              <a:rPr lang="nb-NO" sz="3200" dirty="0" err="1">
                <a:solidFill>
                  <a:srgbClr val="FFFF00"/>
                </a:solidFill>
              </a:rPr>
              <a:t>that</a:t>
            </a:r>
            <a:r>
              <a:rPr lang="nb-NO" sz="3200" dirty="0">
                <a:solidFill>
                  <a:srgbClr val="FFFF00"/>
                </a:solidFill>
              </a:rPr>
              <a:t> </a:t>
            </a:r>
            <a:r>
              <a:rPr lang="nb-NO" sz="3200" dirty="0" err="1">
                <a:solidFill>
                  <a:srgbClr val="FFFF00"/>
                </a:solidFill>
              </a:rPr>
              <a:t>was</a:t>
            </a:r>
            <a:r>
              <a:rPr lang="nb-NO" sz="3200" dirty="0">
                <a:solidFill>
                  <a:srgbClr val="FFFF00"/>
                </a:solidFill>
              </a:rPr>
              <a:t> in </a:t>
            </a:r>
            <a:r>
              <a:rPr lang="nb-NO" sz="3200" dirty="0" err="1">
                <a:solidFill>
                  <a:srgbClr val="FFFF00"/>
                </a:solidFill>
              </a:rPr>
              <a:t>the</a:t>
            </a:r>
            <a:r>
              <a:rPr lang="nb-NO" sz="3200" dirty="0">
                <a:solidFill>
                  <a:srgbClr val="FFFF00"/>
                </a:solidFill>
              </a:rPr>
              <a:t> </a:t>
            </a:r>
            <a:r>
              <a:rPr lang="nb-NO" sz="3200" dirty="0" err="1">
                <a:solidFill>
                  <a:srgbClr val="FFFF00"/>
                </a:solidFill>
              </a:rPr>
              <a:t>Lamb</a:t>
            </a:r>
            <a:r>
              <a:rPr lang="nb-NO" sz="3200" dirty="0">
                <a:solidFill>
                  <a:srgbClr val="FFFF00"/>
                </a:solidFill>
              </a:rPr>
              <a:t>, has </a:t>
            </a:r>
            <a:r>
              <a:rPr lang="nb-NO" sz="3200" dirty="0" err="1">
                <a:solidFill>
                  <a:srgbClr val="FFFF00"/>
                </a:solidFill>
              </a:rPr>
              <a:t>returned</a:t>
            </a:r>
            <a:r>
              <a:rPr lang="nb-NO" sz="3200" dirty="0">
                <a:solidFill>
                  <a:srgbClr val="FFFF00"/>
                </a:solidFill>
              </a:rPr>
              <a:t> back and is </a:t>
            </a:r>
            <a:r>
              <a:rPr lang="nb-NO" sz="3200" dirty="0" err="1">
                <a:solidFill>
                  <a:srgbClr val="FFFF00"/>
                </a:solidFill>
              </a:rPr>
              <a:t>publicly</a:t>
            </a:r>
            <a:r>
              <a:rPr lang="nb-NO" sz="3200" dirty="0">
                <a:solidFill>
                  <a:srgbClr val="FFFF00"/>
                </a:solidFill>
              </a:rPr>
              <a:t> </a:t>
            </a:r>
            <a:r>
              <a:rPr lang="nb-NO" sz="3200" dirty="0" err="1">
                <a:solidFill>
                  <a:srgbClr val="FFFF00"/>
                </a:solidFill>
              </a:rPr>
              <a:t>sealed</a:t>
            </a:r>
            <a:r>
              <a:rPr lang="nb-NO" sz="3200" dirty="0">
                <a:solidFill>
                  <a:srgbClr val="FFFF00"/>
                </a:solidFill>
              </a:rPr>
              <a:t> in </a:t>
            </a:r>
            <a:r>
              <a:rPr lang="nb-NO" sz="3200" dirty="0" err="1">
                <a:solidFill>
                  <a:srgbClr val="FFFF00"/>
                </a:solidFill>
              </a:rPr>
              <a:t>there</a:t>
            </a:r>
            <a:r>
              <a:rPr lang="nb-NO" sz="3200" dirty="0">
                <a:solidFill>
                  <a:srgbClr val="FFFF00"/>
                </a:solidFill>
              </a:rPr>
              <a:t>. </a:t>
            </a:r>
          </a:p>
          <a:p>
            <a:endParaRPr lang="nb-NO" sz="3200" dirty="0">
              <a:solidFill>
                <a:schemeClr val="bg1"/>
              </a:solidFill>
            </a:endParaRPr>
          </a:p>
          <a:p>
            <a:r>
              <a:rPr lang="nb-NO" sz="3200" dirty="0" err="1">
                <a:solidFill>
                  <a:schemeClr val="bg1"/>
                </a:solidFill>
              </a:rPr>
              <a:t>That</a:t>
            </a:r>
            <a:r>
              <a:rPr lang="nb-NO" sz="3200" dirty="0">
                <a:solidFill>
                  <a:schemeClr val="bg1"/>
                </a:solidFill>
              </a:rPr>
              <a:t> </a:t>
            </a:r>
            <a:r>
              <a:rPr lang="nb-NO" sz="3200" dirty="0" err="1">
                <a:solidFill>
                  <a:schemeClr val="bg1"/>
                </a:solidFill>
              </a:rPr>
              <a:t>everybody</a:t>
            </a:r>
            <a:r>
              <a:rPr lang="nb-NO" sz="3200" dirty="0">
                <a:solidFill>
                  <a:schemeClr val="bg1"/>
                </a:solidFill>
              </a:rPr>
              <a:t> passing by, </a:t>
            </a:r>
            <a:r>
              <a:rPr lang="nb-NO" sz="3200" dirty="0" err="1">
                <a:solidFill>
                  <a:schemeClr val="bg1"/>
                </a:solidFill>
              </a:rPr>
              <a:t>talking</a:t>
            </a:r>
            <a:r>
              <a:rPr lang="nb-NO" sz="3200" dirty="0">
                <a:solidFill>
                  <a:schemeClr val="bg1"/>
                </a:solidFill>
              </a:rPr>
              <a:t> to </a:t>
            </a:r>
            <a:r>
              <a:rPr lang="nb-NO" sz="3200" dirty="0" err="1">
                <a:solidFill>
                  <a:schemeClr val="bg1"/>
                </a:solidFill>
              </a:rPr>
              <a:t>you</a:t>
            </a:r>
            <a:r>
              <a:rPr lang="nb-NO" sz="3200" dirty="0">
                <a:solidFill>
                  <a:schemeClr val="bg1"/>
                </a:solidFill>
              </a:rPr>
              <a:t>, has </a:t>
            </a:r>
            <a:r>
              <a:rPr lang="nb-NO" sz="3200" dirty="0" err="1">
                <a:solidFill>
                  <a:schemeClr val="bg1"/>
                </a:solidFill>
              </a:rPr>
              <a:t>any</a:t>
            </a:r>
            <a:r>
              <a:rPr lang="nb-NO" sz="3200" dirty="0">
                <a:solidFill>
                  <a:schemeClr val="bg1"/>
                </a:solidFill>
              </a:rPr>
              <a:t> </a:t>
            </a:r>
            <a:r>
              <a:rPr lang="nb-NO" sz="3200" dirty="0" err="1">
                <a:solidFill>
                  <a:schemeClr val="bg1"/>
                </a:solidFill>
              </a:rPr>
              <a:t>associates</a:t>
            </a:r>
            <a:r>
              <a:rPr lang="nb-NO" sz="3200" dirty="0">
                <a:solidFill>
                  <a:schemeClr val="bg1"/>
                </a:solidFill>
              </a:rPr>
              <a:t> </a:t>
            </a:r>
            <a:r>
              <a:rPr lang="nb-NO" sz="3200" dirty="0" err="1">
                <a:solidFill>
                  <a:schemeClr val="bg1"/>
                </a:solidFill>
              </a:rPr>
              <a:t>with</a:t>
            </a:r>
            <a:r>
              <a:rPr lang="nb-NO" sz="3200" dirty="0">
                <a:solidFill>
                  <a:schemeClr val="bg1"/>
                </a:solidFill>
              </a:rPr>
              <a:t> </a:t>
            </a:r>
            <a:r>
              <a:rPr lang="nb-NO" sz="3200" dirty="0" err="1">
                <a:solidFill>
                  <a:schemeClr val="bg1"/>
                </a:solidFill>
              </a:rPr>
              <a:t>you</a:t>
            </a:r>
            <a:r>
              <a:rPr lang="nb-NO" sz="3200" dirty="0">
                <a:solidFill>
                  <a:schemeClr val="bg1"/>
                </a:solidFill>
              </a:rPr>
              <a:t>, </a:t>
            </a:r>
            <a:r>
              <a:rPr lang="nb-NO" sz="3200" dirty="0" err="1">
                <a:solidFill>
                  <a:srgbClr val="FFFF00"/>
                </a:solidFill>
              </a:rPr>
              <a:t>seeing</a:t>
            </a:r>
            <a:r>
              <a:rPr lang="nb-NO" sz="3200" dirty="0">
                <a:solidFill>
                  <a:srgbClr val="FFFF00"/>
                </a:solidFill>
              </a:rPr>
              <a:t> </a:t>
            </a:r>
            <a:r>
              <a:rPr lang="nb-NO" sz="3200" dirty="0" err="1">
                <a:solidFill>
                  <a:srgbClr val="FFFF00"/>
                </a:solidFill>
              </a:rPr>
              <a:t>that</a:t>
            </a:r>
            <a:r>
              <a:rPr lang="nb-NO" sz="3200" dirty="0">
                <a:solidFill>
                  <a:srgbClr val="FFFF00"/>
                </a:solidFill>
              </a:rPr>
              <a:t> </a:t>
            </a:r>
            <a:r>
              <a:rPr lang="nb-NO" sz="3200" dirty="0" err="1">
                <a:solidFill>
                  <a:srgbClr val="FFFF00"/>
                </a:solidFill>
              </a:rPr>
              <a:t>the</a:t>
            </a:r>
            <a:r>
              <a:rPr lang="nb-NO" sz="3200" dirty="0">
                <a:solidFill>
                  <a:srgbClr val="FFFF00"/>
                </a:solidFill>
              </a:rPr>
              <a:t> Blood has </a:t>
            </a:r>
            <a:r>
              <a:rPr lang="nb-NO" sz="3200" dirty="0" err="1">
                <a:solidFill>
                  <a:srgbClr val="FFFF00"/>
                </a:solidFill>
              </a:rPr>
              <a:t>been</a:t>
            </a:r>
            <a:r>
              <a:rPr lang="nb-NO" sz="3200" dirty="0">
                <a:solidFill>
                  <a:srgbClr val="FFFF00"/>
                </a:solidFill>
              </a:rPr>
              <a:t> </a:t>
            </a:r>
            <a:r>
              <a:rPr lang="nb-NO" sz="3200" dirty="0" err="1">
                <a:solidFill>
                  <a:srgbClr val="FFFF00"/>
                </a:solidFill>
              </a:rPr>
              <a:t>applied</a:t>
            </a:r>
            <a:r>
              <a:rPr lang="nb-NO" sz="3200" dirty="0">
                <a:solidFill>
                  <a:srgbClr val="FFFF00"/>
                </a:solidFill>
              </a:rPr>
              <a:t>, and </a:t>
            </a:r>
            <a:r>
              <a:rPr lang="nb-NO" sz="3200" dirty="0" err="1">
                <a:solidFill>
                  <a:srgbClr val="FFFF00"/>
                </a:solidFill>
              </a:rPr>
              <a:t>the</a:t>
            </a:r>
            <a:r>
              <a:rPr lang="nb-NO" sz="3200" dirty="0">
                <a:solidFill>
                  <a:srgbClr val="FFFF00"/>
                </a:solidFill>
              </a:rPr>
              <a:t> Token </a:t>
            </a:r>
            <a:r>
              <a:rPr lang="nb-NO" sz="3200" dirty="0" err="1">
                <a:solidFill>
                  <a:srgbClr val="FFFF00"/>
                </a:solidFill>
              </a:rPr>
              <a:t>of</a:t>
            </a:r>
            <a:r>
              <a:rPr lang="nb-NO" sz="3200" dirty="0">
                <a:solidFill>
                  <a:srgbClr val="FFFF00"/>
                </a:solidFill>
              </a:rPr>
              <a:t> </a:t>
            </a:r>
            <a:r>
              <a:rPr lang="nb-NO" sz="3200" dirty="0" err="1">
                <a:solidFill>
                  <a:srgbClr val="FFFF00"/>
                </a:solidFill>
              </a:rPr>
              <a:t>the</a:t>
            </a:r>
            <a:r>
              <a:rPr lang="nb-NO" sz="3200" dirty="0">
                <a:solidFill>
                  <a:srgbClr val="FFFF00"/>
                </a:solidFill>
              </a:rPr>
              <a:t> Life </a:t>
            </a:r>
            <a:r>
              <a:rPr lang="nb-NO" sz="3200" dirty="0" err="1">
                <a:solidFill>
                  <a:srgbClr val="FFFF00"/>
                </a:solidFill>
              </a:rPr>
              <a:t>that</a:t>
            </a:r>
            <a:r>
              <a:rPr lang="nb-NO" sz="3200" dirty="0">
                <a:solidFill>
                  <a:srgbClr val="FFFF00"/>
                </a:solidFill>
              </a:rPr>
              <a:t> </a:t>
            </a:r>
            <a:r>
              <a:rPr lang="nb-NO" sz="3200" dirty="0" err="1">
                <a:solidFill>
                  <a:srgbClr val="FFFF00"/>
                </a:solidFill>
              </a:rPr>
              <a:t>was</a:t>
            </a:r>
            <a:r>
              <a:rPr lang="nb-NO" sz="3200" dirty="0">
                <a:solidFill>
                  <a:srgbClr val="FFFF00"/>
                </a:solidFill>
              </a:rPr>
              <a:t> in </a:t>
            </a:r>
            <a:r>
              <a:rPr lang="nb-NO" sz="3200" dirty="0" err="1">
                <a:solidFill>
                  <a:srgbClr val="FFFF00"/>
                </a:solidFill>
              </a:rPr>
              <a:t>that</a:t>
            </a:r>
            <a:r>
              <a:rPr lang="nb-NO" sz="3200" dirty="0">
                <a:solidFill>
                  <a:srgbClr val="FFFF00"/>
                </a:solidFill>
              </a:rPr>
              <a:t> Blood is </a:t>
            </a:r>
            <a:r>
              <a:rPr lang="nb-NO" sz="3200" dirty="0" err="1">
                <a:solidFill>
                  <a:srgbClr val="FFFF00"/>
                </a:solidFill>
              </a:rPr>
              <a:t>upon</a:t>
            </a:r>
            <a:r>
              <a:rPr lang="nb-NO" sz="3200" dirty="0">
                <a:solidFill>
                  <a:srgbClr val="FFFF00"/>
                </a:solidFill>
              </a:rPr>
              <a:t> </a:t>
            </a:r>
            <a:r>
              <a:rPr lang="nb-NO" sz="3200" dirty="0" err="1">
                <a:solidFill>
                  <a:srgbClr val="FFFF00"/>
                </a:solidFill>
              </a:rPr>
              <a:t>you</a:t>
            </a:r>
            <a:r>
              <a:rPr lang="nb-NO" sz="3200" dirty="0">
                <a:solidFill>
                  <a:srgbClr val="FFFF00"/>
                </a:solidFill>
              </a:rPr>
              <a:t>. </a:t>
            </a:r>
          </a:p>
          <a:p>
            <a:r>
              <a:rPr lang="nb-NO" sz="3200" dirty="0" err="1">
                <a:solidFill>
                  <a:schemeClr val="bg1"/>
                </a:solidFill>
              </a:rPr>
              <a:t>You</a:t>
            </a:r>
            <a:r>
              <a:rPr lang="nb-NO" sz="3200" dirty="0">
                <a:solidFill>
                  <a:schemeClr val="bg1"/>
                </a:solidFill>
              </a:rPr>
              <a:t> </a:t>
            </a:r>
            <a:r>
              <a:rPr lang="nb-NO" sz="3200" dirty="0" err="1">
                <a:solidFill>
                  <a:schemeClr val="bg1"/>
                </a:solidFill>
              </a:rPr>
              <a:t>are</a:t>
            </a:r>
            <a:r>
              <a:rPr lang="nb-NO" sz="3200" dirty="0">
                <a:solidFill>
                  <a:schemeClr val="bg1"/>
                </a:solidFill>
              </a:rPr>
              <a:t> safe from </a:t>
            </a:r>
            <a:r>
              <a:rPr lang="nb-NO" sz="3200" dirty="0" err="1">
                <a:solidFill>
                  <a:schemeClr val="bg1"/>
                </a:solidFill>
              </a:rPr>
              <a:t>the</a:t>
            </a:r>
            <a:r>
              <a:rPr lang="nb-NO" sz="3200" dirty="0">
                <a:solidFill>
                  <a:schemeClr val="bg1"/>
                </a:solidFill>
              </a:rPr>
              <a:t> </a:t>
            </a:r>
            <a:r>
              <a:rPr lang="nb-NO" sz="3200" dirty="0" err="1">
                <a:solidFill>
                  <a:schemeClr val="bg1"/>
                </a:solidFill>
              </a:rPr>
              <a:t>wrath</a:t>
            </a:r>
            <a:r>
              <a:rPr lang="nb-NO" sz="3200" dirty="0">
                <a:solidFill>
                  <a:schemeClr val="bg1"/>
                </a:solidFill>
              </a:rPr>
              <a:t>. </a:t>
            </a:r>
            <a:r>
              <a:rPr lang="nb-NO" sz="3200" dirty="0" err="1">
                <a:solidFill>
                  <a:schemeClr val="bg1"/>
                </a:solidFill>
              </a:rPr>
              <a:t>That</a:t>
            </a:r>
            <a:r>
              <a:rPr lang="nb-NO" sz="3200" dirty="0">
                <a:solidFill>
                  <a:schemeClr val="bg1"/>
                </a:solidFill>
              </a:rPr>
              <a:t> </a:t>
            </a:r>
            <a:r>
              <a:rPr lang="nb-NO" sz="3200" dirty="0" err="1">
                <a:solidFill>
                  <a:schemeClr val="bg1"/>
                </a:solidFill>
              </a:rPr>
              <a:t>alone</a:t>
            </a:r>
            <a:r>
              <a:rPr lang="nb-NO" sz="3200" dirty="0">
                <a:solidFill>
                  <a:schemeClr val="bg1"/>
                </a:solidFill>
              </a:rPr>
              <a:t>; not </a:t>
            </a:r>
            <a:r>
              <a:rPr lang="nb-NO" sz="3200" dirty="0" err="1">
                <a:solidFill>
                  <a:schemeClr val="bg1"/>
                </a:solidFill>
              </a:rPr>
              <a:t>membership</a:t>
            </a:r>
            <a:r>
              <a:rPr lang="nb-NO" sz="3200" dirty="0">
                <a:solidFill>
                  <a:schemeClr val="bg1"/>
                </a:solidFill>
              </a:rPr>
              <a:t>. No, sir!</a:t>
            </a:r>
          </a:p>
          <a:p>
            <a:r>
              <a:rPr lang="nb-NO" sz="3200" dirty="0">
                <a:solidFill>
                  <a:schemeClr val="bg1"/>
                </a:solidFill>
              </a:rPr>
              <a:t>														</a:t>
            </a:r>
            <a:r>
              <a:rPr lang="nb-NO" sz="2400" dirty="0">
                <a:solidFill>
                  <a:schemeClr val="bg1"/>
                </a:solidFill>
              </a:rPr>
              <a:t>The Token.  1963</a:t>
            </a:r>
          </a:p>
        </p:txBody>
      </p:sp>
    </p:spTree>
    <p:extLst>
      <p:ext uri="{BB962C8B-B14F-4D97-AF65-F5344CB8AC3E}">
        <p14:creationId xmlns:p14="http://schemas.microsoft.com/office/powerpoint/2010/main" val="416075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06EFF2C-5A97-85D9-46F6-3478E706AB1F}"/>
              </a:ext>
            </a:extLst>
          </p:cNvPr>
          <p:cNvSpPr txBox="1"/>
          <p:nvPr/>
        </p:nvSpPr>
        <p:spPr>
          <a:xfrm>
            <a:off x="133815" y="223024"/>
            <a:ext cx="8820614" cy="4524315"/>
          </a:xfrm>
          <a:prstGeom prst="rect">
            <a:avLst/>
          </a:prstGeom>
          <a:noFill/>
        </p:spPr>
        <p:txBody>
          <a:bodyPr wrap="square" rtlCol="0">
            <a:spAutoFit/>
          </a:bodyPr>
          <a:lstStyle/>
          <a:p>
            <a:r>
              <a:rPr lang="nb-NO" sz="3200" dirty="0">
                <a:solidFill>
                  <a:schemeClr val="bg1"/>
                </a:solidFill>
              </a:rPr>
              <a:t>§ 70. </a:t>
            </a:r>
            <a:r>
              <a:rPr lang="nb-NO" sz="3200" dirty="0" err="1">
                <a:solidFill>
                  <a:srgbClr val="FFFF00"/>
                </a:solidFill>
              </a:rPr>
              <a:t>Christianity</a:t>
            </a:r>
            <a:r>
              <a:rPr lang="nb-NO" sz="3200" dirty="0">
                <a:solidFill>
                  <a:srgbClr val="FFFF00"/>
                </a:solidFill>
              </a:rPr>
              <a:t> has to display </a:t>
            </a:r>
            <a:r>
              <a:rPr lang="nb-NO" sz="3200" dirty="0" err="1">
                <a:solidFill>
                  <a:srgbClr val="FFFF00"/>
                </a:solidFill>
              </a:rPr>
              <a:t>its</a:t>
            </a:r>
            <a:r>
              <a:rPr lang="nb-NO" sz="3200" dirty="0">
                <a:solidFill>
                  <a:srgbClr val="FFFF00"/>
                </a:solidFill>
              </a:rPr>
              <a:t> Token</a:t>
            </a:r>
            <a:r>
              <a:rPr lang="nb-NO" sz="3200" dirty="0">
                <a:solidFill>
                  <a:schemeClr val="bg1"/>
                </a:solidFill>
              </a:rPr>
              <a:t>, </a:t>
            </a:r>
            <a:r>
              <a:rPr lang="nb-NO" sz="3200" dirty="0" err="1">
                <a:solidFill>
                  <a:schemeClr val="bg1"/>
                </a:solidFill>
              </a:rPr>
              <a:t>see</a:t>
            </a:r>
            <a:r>
              <a:rPr lang="nb-NO" sz="3200" dirty="0">
                <a:solidFill>
                  <a:schemeClr val="bg1"/>
                </a:solidFill>
              </a:rPr>
              <a:t>, </a:t>
            </a:r>
            <a:r>
              <a:rPr lang="nb-NO" sz="3200" u="sng" dirty="0" err="1">
                <a:solidFill>
                  <a:schemeClr val="bg1"/>
                </a:solidFill>
              </a:rPr>
              <a:t>publicly</a:t>
            </a:r>
            <a:r>
              <a:rPr lang="nb-NO" sz="3200" dirty="0">
                <a:solidFill>
                  <a:schemeClr val="bg1"/>
                </a:solidFill>
              </a:rPr>
              <a:t>, in </a:t>
            </a:r>
            <a:r>
              <a:rPr lang="nb-NO" sz="3200" dirty="0" err="1">
                <a:solidFill>
                  <a:schemeClr val="bg1"/>
                </a:solidFill>
              </a:rPr>
              <a:t>public</a:t>
            </a:r>
            <a:r>
              <a:rPr lang="nb-NO" sz="3200" dirty="0">
                <a:solidFill>
                  <a:schemeClr val="bg1"/>
                </a:solidFill>
              </a:rPr>
              <a:t> </a:t>
            </a:r>
            <a:r>
              <a:rPr lang="nb-NO" sz="3200" dirty="0" err="1">
                <a:solidFill>
                  <a:schemeClr val="bg1"/>
                </a:solidFill>
              </a:rPr>
              <a:t>life</a:t>
            </a:r>
            <a:r>
              <a:rPr lang="nb-NO" sz="3200" dirty="0">
                <a:solidFill>
                  <a:schemeClr val="bg1"/>
                </a:solidFill>
              </a:rPr>
              <a:t>, at </a:t>
            </a:r>
            <a:r>
              <a:rPr lang="nb-NO" sz="3200" dirty="0" err="1">
                <a:solidFill>
                  <a:schemeClr val="bg1"/>
                </a:solidFill>
              </a:rPr>
              <a:t>the</a:t>
            </a:r>
            <a:r>
              <a:rPr lang="nb-NO" sz="3200" dirty="0">
                <a:solidFill>
                  <a:schemeClr val="bg1"/>
                </a:solidFill>
              </a:rPr>
              <a:t> </a:t>
            </a:r>
            <a:r>
              <a:rPr lang="nb-NO" sz="3200" dirty="0" err="1">
                <a:solidFill>
                  <a:schemeClr val="bg1"/>
                </a:solidFill>
              </a:rPr>
              <a:t>office</a:t>
            </a:r>
            <a:r>
              <a:rPr lang="nb-NO" sz="3200" dirty="0">
                <a:solidFill>
                  <a:schemeClr val="bg1"/>
                </a:solidFill>
              </a:rPr>
              <a:t>, </a:t>
            </a:r>
            <a:r>
              <a:rPr lang="nb-NO" sz="3200" dirty="0" err="1">
                <a:solidFill>
                  <a:schemeClr val="bg1"/>
                </a:solidFill>
              </a:rPr>
              <a:t>on</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street</a:t>
            </a:r>
            <a:r>
              <a:rPr lang="nb-NO" sz="3200" dirty="0">
                <a:solidFill>
                  <a:schemeClr val="bg1"/>
                </a:solidFill>
              </a:rPr>
              <a:t>, </a:t>
            </a:r>
            <a:r>
              <a:rPr lang="nb-NO" sz="3200" dirty="0" err="1">
                <a:solidFill>
                  <a:schemeClr val="bg1"/>
                </a:solidFill>
              </a:rPr>
              <a:t>when</a:t>
            </a:r>
            <a:r>
              <a:rPr lang="nb-NO" sz="3200" dirty="0">
                <a:solidFill>
                  <a:schemeClr val="bg1"/>
                </a:solidFill>
              </a:rPr>
              <a:t> trouble is </a:t>
            </a:r>
            <a:r>
              <a:rPr lang="nb-NO" sz="3200" dirty="0" err="1">
                <a:solidFill>
                  <a:schemeClr val="bg1"/>
                </a:solidFill>
              </a:rPr>
              <a:t>around</a:t>
            </a:r>
            <a:r>
              <a:rPr lang="nb-NO" sz="3200" dirty="0">
                <a:solidFill>
                  <a:schemeClr val="bg1"/>
                </a:solidFill>
              </a:rPr>
              <a:t>, </a:t>
            </a:r>
            <a:r>
              <a:rPr lang="nb-NO" sz="3200" dirty="0" err="1">
                <a:solidFill>
                  <a:schemeClr val="bg1"/>
                </a:solidFill>
              </a:rPr>
              <a:t>anything</a:t>
            </a:r>
            <a:r>
              <a:rPr lang="nb-NO" sz="3200" dirty="0">
                <a:solidFill>
                  <a:schemeClr val="bg1"/>
                </a:solidFill>
              </a:rPr>
              <a:t>, in </a:t>
            </a:r>
            <a:r>
              <a:rPr lang="nb-NO" sz="3200" dirty="0" err="1">
                <a:solidFill>
                  <a:schemeClr val="bg1"/>
                </a:solidFill>
              </a:rPr>
              <a:t>church</a:t>
            </a:r>
            <a:r>
              <a:rPr lang="nb-NO" sz="3200" dirty="0">
                <a:solidFill>
                  <a:schemeClr val="bg1"/>
                </a:solidFill>
              </a:rPr>
              <a:t>, </a:t>
            </a:r>
            <a:r>
              <a:rPr lang="nb-NO" sz="3200" dirty="0" err="1">
                <a:solidFill>
                  <a:schemeClr val="bg1"/>
                </a:solidFill>
              </a:rPr>
              <a:t>everywhere</a:t>
            </a:r>
            <a:r>
              <a:rPr lang="nb-NO" sz="3200" dirty="0">
                <a:solidFill>
                  <a:schemeClr val="bg1"/>
                </a:solidFill>
              </a:rPr>
              <a:t> </a:t>
            </a:r>
            <a:r>
              <a:rPr lang="nb-NO" sz="3200" dirty="0" err="1">
                <a:solidFill>
                  <a:schemeClr val="bg1"/>
                </a:solidFill>
              </a:rPr>
              <a:t>else</a:t>
            </a:r>
            <a:r>
              <a:rPr lang="nb-NO" sz="3200" dirty="0">
                <a:solidFill>
                  <a:schemeClr val="bg1"/>
                </a:solidFill>
              </a:rPr>
              <a:t>. </a:t>
            </a:r>
          </a:p>
          <a:p>
            <a:endParaRPr lang="nb-NO" sz="3200" dirty="0">
              <a:solidFill>
                <a:schemeClr val="bg1"/>
              </a:solidFill>
            </a:endParaRPr>
          </a:p>
          <a:p>
            <a:r>
              <a:rPr lang="nb-NO" sz="3200" dirty="0">
                <a:solidFill>
                  <a:schemeClr val="bg1"/>
                </a:solidFill>
              </a:rPr>
              <a:t>The Blood is </a:t>
            </a:r>
            <a:r>
              <a:rPr lang="nb-NO" sz="3200" dirty="0" err="1">
                <a:solidFill>
                  <a:schemeClr val="bg1"/>
                </a:solidFill>
              </a:rPr>
              <a:t>the</a:t>
            </a:r>
            <a:r>
              <a:rPr lang="nb-NO" sz="3200" dirty="0">
                <a:solidFill>
                  <a:schemeClr val="bg1"/>
                </a:solidFill>
              </a:rPr>
              <a:t> Token, and </a:t>
            </a:r>
            <a:r>
              <a:rPr lang="nb-NO" sz="3200" dirty="0" err="1">
                <a:solidFill>
                  <a:srgbClr val="FFFF00"/>
                </a:solidFill>
              </a:rPr>
              <a:t>the</a:t>
            </a:r>
            <a:r>
              <a:rPr lang="nb-NO" sz="3200" dirty="0">
                <a:solidFill>
                  <a:srgbClr val="FFFF00"/>
                </a:solidFill>
              </a:rPr>
              <a:t> Token must be </a:t>
            </a:r>
            <a:r>
              <a:rPr lang="nb-NO" sz="3200" dirty="0" err="1">
                <a:solidFill>
                  <a:srgbClr val="FFFF00"/>
                </a:solidFill>
              </a:rPr>
              <a:t>applied</a:t>
            </a:r>
            <a:r>
              <a:rPr lang="nb-NO" sz="3200" dirty="0">
                <a:solidFill>
                  <a:srgbClr val="FFFF00"/>
                </a:solidFill>
              </a:rPr>
              <a:t>, </a:t>
            </a:r>
            <a:r>
              <a:rPr lang="nb-NO" sz="3200" dirty="0" err="1">
                <a:solidFill>
                  <a:srgbClr val="FFFF00"/>
                </a:solidFill>
              </a:rPr>
              <a:t>see</a:t>
            </a:r>
            <a:r>
              <a:rPr lang="nb-NO" sz="3200" dirty="0">
                <a:solidFill>
                  <a:srgbClr val="FFFF00"/>
                </a:solidFill>
              </a:rPr>
              <a:t>, or (</a:t>
            </a:r>
            <a:r>
              <a:rPr lang="nb-NO" sz="3200" dirty="0" err="1">
                <a:solidFill>
                  <a:srgbClr val="FFFF00"/>
                </a:solidFill>
              </a:rPr>
              <a:t>it's</a:t>
            </a:r>
            <a:r>
              <a:rPr lang="nb-NO" sz="3200" dirty="0">
                <a:solidFill>
                  <a:srgbClr val="FFFF00"/>
                </a:solidFill>
              </a:rPr>
              <a:t> not) </a:t>
            </a:r>
            <a:r>
              <a:rPr lang="nb-NO" sz="3200" dirty="0" err="1">
                <a:solidFill>
                  <a:srgbClr val="FFFF00"/>
                </a:solidFill>
              </a:rPr>
              <a:t>even</a:t>
            </a:r>
            <a:r>
              <a:rPr lang="nb-NO" sz="3200" dirty="0">
                <a:solidFill>
                  <a:srgbClr val="FFFF00"/>
                </a:solidFill>
              </a:rPr>
              <a:t> </a:t>
            </a:r>
            <a:r>
              <a:rPr lang="nb-NO" sz="3200" dirty="0" err="1">
                <a:solidFill>
                  <a:srgbClr val="FFFF00"/>
                </a:solidFill>
              </a:rPr>
              <a:t>the</a:t>
            </a:r>
            <a:r>
              <a:rPr lang="nb-NO" sz="3200" dirty="0">
                <a:solidFill>
                  <a:srgbClr val="FFFF00"/>
                </a:solidFill>
              </a:rPr>
              <a:t> </a:t>
            </a:r>
            <a:r>
              <a:rPr lang="nb-NO" sz="3200" dirty="0" err="1">
                <a:solidFill>
                  <a:srgbClr val="FFFF00"/>
                </a:solidFill>
              </a:rPr>
              <a:t>covenant</a:t>
            </a:r>
            <a:r>
              <a:rPr lang="nb-NO" sz="3200" dirty="0">
                <a:solidFill>
                  <a:srgbClr val="FFFF00"/>
                </a:solidFill>
              </a:rPr>
              <a:t> is not in </a:t>
            </a:r>
            <a:r>
              <a:rPr lang="nb-NO" sz="3200" dirty="0" err="1">
                <a:solidFill>
                  <a:srgbClr val="FFFF00"/>
                </a:solidFill>
              </a:rPr>
              <a:t>effect</a:t>
            </a:r>
            <a:r>
              <a:rPr lang="nb-NO" sz="3200" dirty="0">
                <a:solidFill>
                  <a:srgbClr val="FFFF00"/>
                </a:solidFill>
              </a:rPr>
              <a:t>.</a:t>
            </a:r>
          </a:p>
          <a:p>
            <a:r>
              <a:rPr lang="nb-NO" sz="3200" dirty="0">
                <a:solidFill>
                  <a:schemeClr val="bg1"/>
                </a:solidFill>
              </a:rPr>
              <a:t>													</a:t>
            </a:r>
            <a:r>
              <a:rPr lang="nb-NO" sz="2400" dirty="0">
                <a:solidFill>
                  <a:schemeClr val="bg1"/>
                </a:solidFill>
              </a:rPr>
              <a:t> The Token.  1963</a:t>
            </a:r>
          </a:p>
        </p:txBody>
      </p:sp>
    </p:spTree>
    <p:extLst>
      <p:ext uri="{BB962C8B-B14F-4D97-AF65-F5344CB8AC3E}">
        <p14:creationId xmlns:p14="http://schemas.microsoft.com/office/powerpoint/2010/main" val="1454611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958B8-4D58-A820-1212-C282EF2EEF3D}"/>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D9914D99-831B-16EF-7B5D-365E25B11D70}"/>
              </a:ext>
            </a:extLst>
          </p:cNvPr>
          <p:cNvSpPr txBox="1"/>
          <p:nvPr/>
        </p:nvSpPr>
        <p:spPr>
          <a:xfrm>
            <a:off x="177800" y="114300"/>
            <a:ext cx="8788400" cy="8586966"/>
          </a:xfrm>
          <a:prstGeom prst="rect">
            <a:avLst/>
          </a:prstGeom>
          <a:noFill/>
        </p:spPr>
        <p:txBody>
          <a:bodyPr wrap="square" rtlCol="0">
            <a:spAutoFit/>
          </a:bodyPr>
          <a:lstStyle/>
          <a:p>
            <a:r>
              <a:rPr lang="en-CA" sz="3200" dirty="0">
                <a:solidFill>
                  <a:schemeClr val="bg1"/>
                </a:solidFill>
              </a:rPr>
              <a:t>§ 116.  </a:t>
            </a:r>
            <a:r>
              <a:rPr lang="en-CA" sz="3200" dirty="0">
                <a:solidFill>
                  <a:srgbClr val="FFFF00"/>
                </a:solidFill>
              </a:rPr>
              <a:t>The Dynamics of this Church will be a refilling of the Holy Spirit </a:t>
            </a:r>
            <a:r>
              <a:rPr lang="en-CA" sz="3200" u="sng" dirty="0">
                <a:solidFill>
                  <a:schemeClr val="bg1"/>
                </a:solidFill>
              </a:rPr>
              <a:t>that we have worked in a small measure</a:t>
            </a:r>
            <a:r>
              <a:rPr lang="en-CA" sz="3200" dirty="0">
                <a:solidFill>
                  <a:schemeClr val="bg1"/>
                </a:solidFill>
              </a:rPr>
              <a:t> </a:t>
            </a:r>
            <a:r>
              <a:rPr lang="en-CA" sz="3200" dirty="0">
                <a:solidFill>
                  <a:srgbClr val="FFFF00"/>
                </a:solidFill>
              </a:rPr>
              <a:t>while the Headstone is coming down to unite with the Body. </a:t>
            </a:r>
          </a:p>
          <a:p>
            <a:endParaRPr lang="en-CA" sz="3200" dirty="0">
              <a:solidFill>
                <a:srgbClr val="FFFF00"/>
              </a:solidFill>
            </a:endParaRPr>
          </a:p>
          <a:p>
            <a:r>
              <a:rPr lang="en-CA" sz="3200" dirty="0">
                <a:solidFill>
                  <a:srgbClr val="FFFF00"/>
                </a:solidFill>
              </a:rPr>
              <a:t>But </a:t>
            </a:r>
            <a:r>
              <a:rPr lang="en-CA" sz="3200" u="sng" dirty="0">
                <a:solidFill>
                  <a:srgbClr val="FFFF00"/>
                </a:solidFill>
              </a:rPr>
              <a:t>when</a:t>
            </a:r>
            <a:r>
              <a:rPr lang="en-CA" sz="3200" dirty="0">
                <a:solidFill>
                  <a:srgbClr val="FFFF00"/>
                </a:solidFill>
              </a:rPr>
              <a:t> that Head and Body unites together, the full power of the Holy Ghost would raise Her up </a:t>
            </a:r>
            <a:r>
              <a:rPr lang="en-CA" sz="3200" dirty="0">
                <a:solidFill>
                  <a:schemeClr val="bg1"/>
                </a:solidFill>
              </a:rPr>
              <a:t>just exactly like that; even the dead, that's dead in Christ, for hundreds of years ago, will rise in the beauty of His holiness, and take a flight to the skies. The Dynamics is the Holy Spirit.</a:t>
            </a:r>
            <a:r>
              <a:rPr lang="nb-NO" sz="3200" dirty="0">
                <a:solidFill>
                  <a:schemeClr val="bg1"/>
                </a:solidFill>
              </a:rPr>
              <a:t> </a:t>
            </a:r>
            <a:r>
              <a:rPr lang="nb-NO" sz="2400" dirty="0">
                <a:solidFill>
                  <a:schemeClr val="bg1"/>
                </a:solidFill>
              </a:rPr>
              <a:t>													</a:t>
            </a:r>
          </a:p>
          <a:p>
            <a:r>
              <a:rPr lang="nb-NO" sz="2400" dirty="0">
                <a:solidFill>
                  <a:schemeClr val="bg1"/>
                </a:solidFill>
              </a:rPr>
              <a:t>						</a:t>
            </a:r>
            <a:r>
              <a:rPr lang="nb-NO" sz="2400" dirty="0" err="1">
                <a:solidFill>
                  <a:schemeClr val="bg1"/>
                </a:solidFill>
              </a:rPr>
              <a:t>What</a:t>
            </a:r>
            <a:r>
              <a:rPr lang="nb-NO" sz="2400" dirty="0">
                <a:solidFill>
                  <a:schemeClr val="bg1"/>
                </a:solidFill>
              </a:rPr>
              <a:t> </a:t>
            </a:r>
            <a:r>
              <a:rPr lang="nb-NO" sz="2400" dirty="0" err="1">
                <a:solidFill>
                  <a:schemeClr val="bg1"/>
                </a:solidFill>
              </a:rPr>
              <a:t>shal</a:t>
            </a:r>
            <a:r>
              <a:rPr lang="nb-NO" sz="2400" dirty="0">
                <a:solidFill>
                  <a:schemeClr val="bg1"/>
                </a:solidFill>
              </a:rPr>
              <a:t> </a:t>
            </a:r>
            <a:r>
              <a:rPr lang="nb-NO" sz="2400" dirty="0" err="1">
                <a:solidFill>
                  <a:schemeClr val="bg1"/>
                </a:solidFill>
              </a:rPr>
              <a:t>we</a:t>
            </a:r>
            <a:r>
              <a:rPr lang="nb-NO" sz="2400" dirty="0">
                <a:solidFill>
                  <a:schemeClr val="bg1"/>
                </a:solidFill>
              </a:rPr>
              <a:t> do </a:t>
            </a:r>
            <a:r>
              <a:rPr lang="nb-NO" sz="2400" dirty="0" err="1">
                <a:solidFill>
                  <a:schemeClr val="bg1"/>
                </a:solidFill>
              </a:rPr>
              <a:t>with</a:t>
            </a:r>
            <a:r>
              <a:rPr lang="nb-NO" sz="2400" dirty="0">
                <a:solidFill>
                  <a:schemeClr val="bg1"/>
                </a:solidFill>
              </a:rPr>
              <a:t> Jesus </a:t>
            </a:r>
            <a:r>
              <a:rPr lang="nb-NO" sz="2400" dirty="0" err="1">
                <a:solidFill>
                  <a:schemeClr val="bg1"/>
                </a:solidFill>
              </a:rPr>
              <a:t>called</a:t>
            </a:r>
            <a:r>
              <a:rPr lang="nb-NO" sz="2400" dirty="0">
                <a:solidFill>
                  <a:schemeClr val="bg1"/>
                </a:solidFill>
              </a:rPr>
              <a:t> </a:t>
            </a:r>
            <a:r>
              <a:rPr lang="nb-NO" sz="2400" dirty="0" err="1">
                <a:solidFill>
                  <a:schemeClr val="bg1"/>
                </a:solidFill>
              </a:rPr>
              <a:t>Christ</a:t>
            </a:r>
            <a:r>
              <a:rPr lang="nb-NO" sz="2400" dirty="0">
                <a:solidFill>
                  <a:schemeClr val="bg1"/>
                </a:solidFill>
              </a:rPr>
              <a:t>.  1963</a:t>
            </a:r>
          </a:p>
          <a:p>
            <a:endParaRPr lang="nb-NO" sz="3200" dirty="0">
              <a:solidFill>
                <a:schemeClr val="bg1"/>
              </a:solidFill>
            </a:endParaRPr>
          </a:p>
          <a:p>
            <a:endParaRPr lang="nb-NO" sz="2400" dirty="0">
              <a:solidFill>
                <a:schemeClr val="bg1"/>
              </a:solidFill>
            </a:endParaRPr>
          </a:p>
          <a:p>
            <a:endParaRPr lang="nb-NO" sz="3200" dirty="0">
              <a:solidFill>
                <a:schemeClr val="bg1"/>
              </a:solidFill>
            </a:endParaRPr>
          </a:p>
          <a:p>
            <a:pPr marL="457200" indent="-457200">
              <a:buFont typeface="Arial" charset="0"/>
              <a:buChar char="•"/>
            </a:pPr>
            <a:endParaRPr lang="nb-NO" sz="3200" dirty="0">
              <a:solidFill>
                <a:schemeClr val="bg1"/>
              </a:solidFill>
            </a:endParaRPr>
          </a:p>
          <a:p>
            <a:endParaRPr lang="nb-NO" sz="3200" dirty="0">
              <a:solidFill>
                <a:schemeClr val="bg1"/>
              </a:solidFill>
            </a:endParaRPr>
          </a:p>
        </p:txBody>
      </p:sp>
    </p:spTree>
    <p:extLst>
      <p:ext uri="{BB962C8B-B14F-4D97-AF65-F5344CB8AC3E}">
        <p14:creationId xmlns:p14="http://schemas.microsoft.com/office/powerpoint/2010/main" val="2682002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4E467-20FF-6FED-EFB0-035DA6072DA4}"/>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8F976C3B-46F7-4BE7-703B-59837A02F2B4}"/>
              </a:ext>
            </a:extLst>
          </p:cNvPr>
          <p:cNvSpPr txBox="1"/>
          <p:nvPr/>
        </p:nvSpPr>
        <p:spPr>
          <a:xfrm>
            <a:off x="177800" y="114300"/>
            <a:ext cx="8788400" cy="8094524"/>
          </a:xfrm>
          <a:prstGeom prst="rect">
            <a:avLst/>
          </a:prstGeom>
          <a:noFill/>
        </p:spPr>
        <p:txBody>
          <a:bodyPr wrap="square" rtlCol="0">
            <a:spAutoFit/>
          </a:bodyPr>
          <a:lstStyle/>
          <a:p>
            <a:r>
              <a:rPr lang="en-CA" sz="3200" dirty="0">
                <a:solidFill>
                  <a:schemeClr val="bg1"/>
                </a:solidFill>
              </a:rPr>
              <a:t>§ 235b.  </a:t>
            </a:r>
            <a:r>
              <a:rPr lang="en-CA" sz="3200" dirty="0">
                <a:solidFill>
                  <a:srgbClr val="FFFF00"/>
                </a:solidFill>
              </a:rPr>
              <a:t>When, the Word here unites with the person, and they two become one</a:t>
            </a:r>
            <a:r>
              <a:rPr lang="en-CA" sz="3200" dirty="0">
                <a:solidFill>
                  <a:schemeClr val="bg1"/>
                </a:solidFill>
              </a:rPr>
              <a:t>. </a:t>
            </a:r>
          </a:p>
          <a:p>
            <a:endParaRPr lang="en-CA" sz="3200" dirty="0">
              <a:solidFill>
                <a:schemeClr val="bg1"/>
              </a:solidFill>
            </a:endParaRPr>
          </a:p>
          <a:p>
            <a:r>
              <a:rPr lang="en-CA" sz="3200" dirty="0">
                <a:solidFill>
                  <a:schemeClr val="bg1"/>
                </a:solidFill>
              </a:rPr>
              <a:t>And then what does it do then? </a:t>
            </a:r>
            <a:r>
              <a:rPr lang="en-CA" sz="3200" dirty="0">
                <a:solidFill>
                  <a:srgbClr val="FFFF00"/>
                </a:solidFill>
              </a:rPr>
              <a:t>It manifests the Son of man again</a:t>
            </a:r>
            <a:r>
              <a:rPr lang="en-CA" sz="3200" dirty="0">
                <a:solidFill>
                  <a:schemeClr val="bg1"/>
                </a:solidFill>
              </a:rPr>
              <a:t>, not the church theologians. The Son of man! </a:t>
            </a:r>
          </a:p>
          <a:p>
            <a:endParaRPr lang="en-CA" sz="3200" dirty="0">
              <a:solidFill>
                <a:schemeClr val="bg1"/>
              </a:solidFill>
            </a:endParaRPr>
          </a:p>
          <a:p>
            <a:r>
              <a:rPr lang="en-CA" sz="3200" dirty="0">
                <a:solidFill>
                  <a:schemeClr val="bg1"/>
                </a:solidFill>
              </a:rPr>
              <a:t>The Word and the Church becomes one. Whatever the Son of man done, He was the Word, the Church does the same thing.</a:t>
            </a:r>
            <a:endParaRPr lang="nb-NO" sz="3200" dirty="0">
              <a:solidFill>
                <a:schemeClr val="bg1"/>
              </a:solidFill>
            </a:endParaRPr>
          </a:p>
          <a:p>
            <a:r>
              <a:rPr lang="nb-NO" sz="2400" dirty="0">
                <a:solidFill>
                  <a:schemeClr val="bg1"/>
                </a:solidFill>
              </a:rPr>
              <a:t>													</a:t>
            </a:r>
          </a:p>
          <a:p>
            <a:r>
              <a:rPr lang="nb-NO" sz="2400" dirty="0">
                <a:solidFill>
                  <a:schemeClr val="bg1"/>
                </a:solidFill>
              </a:rPr>
              <a:t>												</a:t>
            </a:r>
            <a:r>
              <a:rPr lang="nb-NO" sz="2400" dirty="0" err="1">
                <a:solidFill>
                  <a:schemeClr val="bg1"/>
                </a:solidFill>
              </a:rPr>
              <a:t>Proving</a:t>
            </a:r>
            <a:r>
              <a:rPr lang="nb-NO" sz="2400" dirty="0">
                <a:solidFill>
                  <a:schemeClr val="bg1"/>
                </a:solidFill>
              </a:rPr>
              <a:t> His Word.  1964</a:t>
            </a:r>
          </a:p>
          <a:p>
            <a:endParaRPr lang="nb-NO" sz="3200" dirty="0">
              <a:solidFill>
                <a:schemeClr val="bg1"/>
              </a:solidFill>
            </a:endParaRPr>
          </a:p>
          <a:p>
            <a:endParaRPr lang="nb-NO" sz="2400" dirty="0">
              <a:solidFill>
                <a:schemeClr val="bg1"/>
              </a:solidFill>
            </a:endParaRPr>
          </a:p>
          <a:p>
            <a:endParaRPr lang="nb-NO" sz="3200" dirty="0">
              <a:solidFill>
                <a:schemeClr val="bg1"/>
              </a:solidFill>
            </a:endParaRPr>
          </a:p>
          <a:p>
            <a:pPr marL="457200" indent="-457200">
              <a:buFont typeface="Arial" charset="0"/>
              <a:buChar char="•"/>
            </a:pPr>
            <a:endParaRPr lang="nb-NO" sz="3200" dirty="0">
              <a:solidFill>
                <a:schemeClr val="bg1"/>
              </a:solidFill>
            </a:endParaRPr>
          </a:p>
          <a:p>
            <a:endParaRPr lang="nb-NO" sz="3200" dirty="0">
              <a:solidFill>
                <a:schemeClr val="bg1"/>
              </a:solidFill>
            </a:endParaRPr>
          </a:p>
        </p:txBody>
      </p:sp>
    </p:spTree>
    <p:extLst>
      <p:ext uri="{BB962C8B-B14F-4D97-AF65-F5344CB8AC3E}">
        <p14:creationId xmlns:p14="http://schemas.microsoft.com/office/powerpoint/2010/main" val="3545968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D59D9-5EA9-8F7B-C472-798FEF2E271F}"/>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220B9346-7678-BA67-1F74-A21C2CBBC622}"/>
              </a:ext>
            </a:extLst>
          </p:cNvPr>
          <p:cNvSpPr txBox="1"/>
          <p:nvPr/>
        </p:nvSpPr>
        <p:spPr>
          <a:xfrm>
            <a:off x="177800" y="114300"/>
            <a:ext cx="8788400" cy="8094524"/>
          </a:xfrm>
          <a:prstGeom prst="rect">
            <a:avLst/>
          </a:prstGeom>
          <a:noFill/>
        </p:spPr>
        <p:txBody>
          <a:bodyPr wrap="square" rtlCol="0">
            <a:spAutoFit/>
          </a:bodyPr>
          <a:lstStyle/>
          <a:p>
            <a:r>
              <a:rPr lang="en-CA" sz="3200" dirty="0">
                <a:solidFill>
                  <a:schemeClr val="bg1"/>
                </a:solidFill>
              </a:rPr>
              <a:t>§ 24.  </a:t>
            </a:r>
            <a:r>
              <a:rPr lang="en-US" sz="3200" dirty="0">
                <a:solidFill>
                  <a:schemeClr val="bg1"/>
                </a:solidFill>
              </a:rPr>
              <a:t>And I am looking for a time of a </a:t>
            </a:r>
            <a:r>
              <a:rPr lang="en-US" sz="3200" dirty="0">
                <a:solidFill>
                  <a:srgbClr val="FFFF00"/>
                </a:solidFill>
              </a:rPr>
              <a:t>break forth, of the Spirit of God</a:t>
            </a:r>
            <a:r>
              <a:rPr lang="en-US" sz="3200" dirty="0">
                <a:solidFill>
                  <a:schemeClr val="bg1"/>
                </a:solidFill>
              </a:rPr>
              <a:t>, in these last days that we're now living in; for </a:t>
            </a:r>
            <a:r>
              <a:rPr lang="en-US" sz="3200" dirty="0">
                <a:solidFill>
                  <a:srgbClr val="FFFF00"/>
                </a:solidFill>
              </a:rPr>
              <a:t>another surge of the Holy Spirit</a:t>
            </a:r>
            <a:r>
              <a:rPr lang="en-US" sz="3200" dirty="0">
                <a:solidFill>
                  <a:schemeClr val="bg1"/>
                </a:solidFill>
              </a:rPr>
              <a:t>, </a:t>
            </a:r>
            <a:r>
              <a:rPr lang="en-US" sz="3200" dirty="0">
                <a:solidFill>
                  <a:srgbClr val="FFFF00"/>
                </a:solidFill>
              </a:rPr>
              <a:t>into the Church; for a rapturing faith, just before it comes. </a:t>
            </a:r>
          </a:p>
          <a:p>
            <a:r>
              <a:rPr lang="en-US" sz="3200" dirty="0">
                <a:solidFill>
                  <a:schemeClr val="bg1"/>
                </a:solidFill>
              </a:rPr>
              <a:t>And everything is sitting straight in order for that. And I believe that we're now at the time </a:t>
            </a:r>
            <a:r>
              <a:rPr lang="en-US" sz="3200" dirty="0">
                <a:solidFill>
                  <a:srgbClr val="FFFF00"/>
                </a:solidFill>
              </a:rPr>
              <a:t>that the Word should have preeminence</a:t>
            </a:r>
            <a:r>
              <a:rPr lang="en-US" sz="3200" dirty="0">
                <a:solidFill>
                  <a:schemeClr val="bg1"/>
                </a:solidFill>
              </a:rPr>
              <a:t>. I believe that the time to lay aside our creeds and our thoughts, and </a:t>
            </a:r>
            <a:r>
              <a:rPr lang="en-US" sz="3200" dirty="0">
                <a:solidFill>
                  <a:srgbClr val="FFFF00"/>
                </a:solidFill>
              </a:rPr>
              <a:t>come back to the Word</a:t>
            </a:r>
            <a:r>
              <a:rPr lang="en-US" sz="3200" dirty="0">
                <a:solidFill>
                  <a:schemeClr val="bg1"/>
                </a:solidFill>
              </a:rPr>
              <a:t>.</a:t>
            </a:r>
            <a:r>
              <a:rPr lang="nb-NO" sz="3200" dirty="0">
                <a:solidFill>
                  <a:schemeClr val="bg1"/>
                </a:solidFill>
              </a:rPr>
              <a:t> </a:t>
            </a:r>
            <a:r>
              <a:rPr lang="nb-NO" sz="2400" dirty="0">
                <a:solidFill>
                  <a:schemeClr val="bg1"/>
                </a:solidFill>
              </a:rPr>
              <a:t>													</a:t>
            </a:r>
          </a:p>
          <a:p>
            <a:r>
              <a:rPr lang="nb-NO" sz="2400" dirty="0">
                <a:solidFill>
                  <a:schemeClr val="bg1"/>
                </a:solidFill>
              </a:rPr>
              <a:t>														The Token.  1963</a:t>
            </a:r>
          </a:p>
          <a:p>
            <a:endParaRPr lang="nb-NO" sz="3200" dirty="0">
              <a:solidFill>
                <a:schemeClr val="bg1"/>
              </a:solidFill>
            </a:endParaRPr>
          </a:p>
          <a:p>
            <a:endParaRPr lang="nb-NO" sz="2400" dirty="0">
              <a:solidFill>
                <a:schemeClr val="bg1"/>
              </a:solidFill>
            </a:endParaRPr>
          </a:p>
          <a:p>
            <a:endParaRPr lang="nb-NO" sz="3200" dirty="0">
              <a:solidFill>
                <a:schemeClr val="bg1"/>
              </a:solidFill>
            </a:endParaRPr>
          </a:p>
          <a:p>
            <a:pPr marL="457200" indent="-457200">
              <a:buFont typeface="Arial" charset="0"/>
              <a:buChar char="•"/>
            </a:pPr>
            <a:endParaRPr lang="nb-NO" sz="3200" dirty="0">
              <a:solidFill>
                <a:schemeClr val="bg1"/>
              </a:solidFill>
            </a:endParaRPr>
          </a:p>
          <a:p>
            <a:endParaRPr lang="nb-NO" sz="3200" dirty="0">
              <a:solidFill>
                <a:schemeClr val="bg1"/>
              </a:solidFill>
            </a:endParaRPr>
          </a:p>
        </p:txBody>
      </p:sp>
    </p:spTree>
    <p:extLst>
      <p:ext uri="{BB962C8B-B14F-4D97-AF65-F5344CB8AC3E}">
        <p14:creationId xmlns:p14="http://schemas.microsoft.com/office/powerpoint/2010/main" val="2265953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4484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ED493-2BFB-2F24-097D-9DFE2E4E7B26}"/>
            </a:ext>
          </a:extLst>
        </p:cNvPr>
        <p:cNvGrpSpPr/>
        <p:nvPr/>
      </p:nvGrpSpPr>
      <p:grpSpPr>
        <a:xfrm>
          <a:off x="0" y="0"/>
          <a:ext cx="0" cy="0"/>
          <a:chOff x="0" y="0"/>
          <a:chExt cx="0" cy="0"/>
        </a:xfrm>
      </p:grpSpPr>
      <p:sp>
        <p:nvSpPr>
          <p:cNvPr id="2" name="TekstSylinder 1">
            <a:extLst>
              <a:ext uri="{FF2B5EF4-FFF2-40B4-BE49-F238E27FC236}">
                <a16:creationId xmlns:a16="http://schemas.microsoft.com/office/drawing/2014/main" id="{921744A4-A14B-5F6C-9A0D-706A21ADBB8E}"/>
              </a:ext>
            </a:extLst>
          </p:cNvPr>
          <p:cNvSpPr txBox="1"/>
          <p:nvPr/>
        </p:nvSpPr>
        <p:spPr>
          <a:xfrm>
            <a:off x="177800" y="114300"/>
            <a:ext cx="8788400" cy="7048083"/>
          </a:xfrm>
          <a:prstGeom prst="rect">
            <a:avLst/>
          </a:prstGeom>
          <a:noFill/>
        </p:spPr>
        <p:txBody>
          <a:bodyPr wrap="square" rtlCol="0">
            <a:spAutoFit/>
          </a:bodyPr>
          <a:lstStyle/>
          <a:p>
            <a:r>
              <a:rPr lang="nb-NO" sz="2800" dirty="0">
                <a:solidFill>
                  <a:schemeClr val="bg1"/>
                </a:solidFill>
              </a:rPr>
              <a:t>§ 111. And as He, </a:t>
            </a:r>
            <a:r>
              <a:rPr lang="nb-NO" sz="2800" dirty="0" err="1">
                <a:solidFill>
                  <a:schemeClr val="bg1"/>
                </a:solidFill>
              </a:rPr>
              <a:t>being</a:t>
            </a:r>
            <a:r>
              <a:rPr lang="nb-NO" sz="2800" dirty="0">
                <a:solidFill>
                  <a:schemeClr val="bg1"/>
                </a:solidFill>
              </a:rPr>
              <a:t> </a:t>
            </a:r>
            <a:r>
              <a:rPr lang="nb-NO" sz="2800" dirty="0" err="1">
                <a:solidFill>
                  <a:schemeClr val="bg1"/>
                </a:solidFill>
              </a:rPr>
              <a:t>the</a:t>
            </a:r>
            <a:r>
              <a:rPr lang="nb-NO" sz="2800" dirty="0">
                <a:solidFill>
                  <a:schemeClr val="bg1"/>
                </a:solidFill>
              </a:rPr>
              <a:t> </a:t>
            </a:r>
            <a:r>
              <a:rPr lang="nb-NO" sz="2800" dirty="0" err="1">
                <a:solidFill>
                  <a:schemeClr val="bg1"/>
                </a:solidFill>
              </a:rPr>
              <a:t>Groom</a:t>
            </a:r>
            <a:r>
              <a:rPr lang="nb-NO" sz="2800" dirty="0">
                <a:solidFill>
                  <a:schemeClr val="bg1"/>
                </a:solidFill>
              </a:rPr>
              <a:t>, </a:t>
            </a:r>
            <a:r>
              <a:rPr lang="nb-NO" sz="2800" dirty="0" err="1">
                <a:solidFill>
                  <a:srgbClr val="FFFF00"/>
                </a:solidFill>
              </a:rPr>
              <a:t>the</a:t>
            </a:r>
            <a:r>
              <a:rPr lang="nb-NO" sz="2800" dirty="0">
                <a:solidFill>
                  <a:srgbClr val="FFFF00"/>
                </a:solidFill>
              </a:rPr>
              <a:t> Bride has to </a:t>
            </a:r>
            <a:r>
              <a:rPr lang="nb-NO" sz="2800" dirty="0" err="1">
                <a:solidFill>
                  <a:srgbClr val="FFFF00"/>
                </a:solidFill>
              </a:rPr>
              <a:t>come</a:t>
            </a:r>
            <a:r>
              <a:rPr lang="nb-NO" sz="2800" dirty="0">
                <a:solidFill>
                  <a:srgbClr val="FFFF00"/>
                </a:solidFill>
              </a:rPr>
              <a:t> </a:t>
            </a:r>
            <a:r>
              <a:rPr lang="nb-NO" sz="2800" dirty="0" err="1">
                <a:solidFill>
                  <a:srgbClr val="FFFF00"/>
                </a:solidFill>
              </a:rPr>
              <a:t>forth</a:t>
            </a:r>
            <a:r>
              <a:rPr lang="nb-NO" sz="2800" dirty="0">
                <a:solidFill>
                  <a:srgbClr val="FFFF00"/>
                </a:solidFill>
              </a:rPr>
              <a:t>, '</a:t>
            </a:r>
            <a:r>
              <a:rPr lang="nb-NO" sz="2800" dirty="0" err="1">
                <a:solidFill>
                  <a:srgbClr val="FFFF00"/>
                </a:solidFill>
              </a:rPr>
              <a:t>cause</a:t>
            </a:r>
            <a:r>
              <a:rPr lang="nb-NO" sz="2800" dirty="0">
                <a:solidFill>
                  <a:srgbClr val="FFFF00"/>
                </a:solidFill>
              </a:rPr>
              <a:t> It's part </a:t>
            </a:r>
            <a:r>
              <a:rPr lang="nb-NO" sz="2800" dirty="0" err="1">
                <a:solidFill>
                  <a:srgbClr val="FFFF00"/>
                </a:solidFill>
              </a:rPr>
              <a:t>of</a:t>
            </a:r>
            <a:r>
              <a:rPr lang="nb-NO" sz="2800" dirty="0">
                <a:solidFill>
                  <a:srgbClr val="FFFF00"/>
                </a:solidFill>
              </a:rPr>
              <a:t> Him. </a:t>
            </a:r>
          </a:p>
          <a:p>
            <a:r>
              <a:rPr lang="nb-NO" sz="2800" dirty="0">
                <a:solidFill>
                  <a:schemeClr val="bg1"/>
                </a:solidFill>
              </a:rPr>
              <a:t>And It </a:t>
            </a:r>
            <a:r>
              <a:rPr lang="nb-NO" sz="2800" dirty="0" err="1">
                <a:solidFill>
                  <a:schemeClr val="bg1"/>
                </a:solidFill>
              </a:rPr>
              <a:t>can</a:t>
            </a:r>
            <a:r>
              <a:rPr lang="nb-NO" sz="2800" dirty="0">
                <a:solidFill>
                  <a:schemeClr val="bg1"/>
                </a:solidFill>
              </a:rPr>
              <a:t> </a:t>
            </a:r>
            <a:r>
              <a:rPr lang="nb-NO" sz="2800" dirty="0" err="1">
                <a:solidFill>
                  <a:schemeClr val="bg1"/>
                </a:solidFill>
              </a:rPr>
              <a:t>only</a:t>
            </a:r>
            <a:r>
              <a:rPr lang="nb-NO" sz="2800" dirty="0">
                <a:solidFill>
                  <a:schemeClr val="bg1"/>
                </a:solidFill>
              </a:rPr>
              <a:t> be </a:t>
            </a:r>
            <a:r>
              <a:rPr lang="nb-NO" sz="2800" dirty="0" err="1">
                <a:solidFill>
                  <a:schemeClr val="bg1"/>
                </a:solidFill>
              </a:rPr>
              <a:t>the</a:t>
            </a:r>
            <a:r>
              <a:rPr lang="nb-NO" sz="2800" dirty="0">
                <a:solidFill>
                  <a:schemeClr val="bg1"/>
                </a:solidFill>
              </a:rPr>
              <a:t> </a:t>
            </a:r>
            <a:r>
              <a:rPr lang="nb-NO" sz="2800" dirty="0" err="1">
                <a:solidFill>
                  <a:schemeClr val="bg1"/>
                </a:solidFill>
              </a:rPr>
              <a:t>manifestation</a:t>
            </a:r>
            <a:r>
              <a:rPr lang="nb-NO" sz="2800" dirty="0">
                <a:solidFill>
                  <a:schemeClr val="bg1"/>
                </a:solidFill>
              </a:rPr>
              <a:t> </a:t>
            </a:r>
            <a:r>
              <a:rPr lang="nb-NO" sz="2800" dirty="0" err="1">
                <a:solidFill>
                  <a:schemeClr val="bg1"/>
                </a:solidFill>
              </a:rPr>
              <a:t>of</a:t>
            </a:r>
            <a:r>
              <a:rPr lang="nb-NO" sz="2800" dirty="0">
                <a:solidFill>
                  <a:schemeClr val="bg1"/>
                </a:solidFill>
              </a:rPr>
              <a:t> </a:t>
            </a:r>
            <a:r>
              <a:rPr lang="nb-NO" sz="2800" dirty="0" err="1">
                <a:solidFill>
                  <a:schemeClr val="bg1"/>
                </a:solidFill>
              </a:rPr>
              <a:t>the</a:t>
            </a:r>
            <a:r>
              <a:rPr lang="nb-NO" sz="2800" dirty="0">
                <a:solidFill>
                  <a:schemeClr val="bg1"/>
                </a:solidFill>
              </a:rPr>
              <a:t> </a:t>
            </a:r>
            <a:r>
              <a:rPr lang="nb-NO" sz="2800" dirty="0" err="1">
                <a:solidFill>
                  <a:schemeClr val="bg1"/>
                </a:solidFill>
              </a:rPr>
              <a:t>fulfilling</a:t>
            </a:r>
            <a:r>
              <a:rPr lang="nb-NO" sz="2800" dirty="0">
                <a:solidFill>
                  <a:schemeClr val="bg1"/>
                </a:solidFill>
              </a:rPr>
              <a:t> </a:t>
            </a:r>
            <a:r>
              <a:rPr lang="nb-NO" sz="2800" dirty="0" err="1">
                <a:solidFill>
                  <a:schemeClr val="bg1"/>
                </a:solidFill>
              </a:rPr>
              <a:t>of</a:t>
            </a:r>
            <a:r>
              <a:rPr lang="nb-NO" sz="2800" dirty="0">
                <a:solidFill>
                  <a:schemeClr val="bg1"/>
                </a:solidFill>
              </a:rPr>
              <a:t> all </a:t>
            </a:r>
            <a:r>
              <a:rPr lang="nb-NO" sz="2800" dirty="0" err="1">
                <a:solidFill>
                  <a:schemeClr val="bg1"/>
                </a:solidFill>
              </a:rPr>
              <a:t>the</a:t>
            </a:r>
            <a:r>
              <a:rPr lang="nb-NO" sz="2800" dirty="0">
                <a:solidFill>
                  <a:schemeClr val="bg1"/>
                </a:solidFill>
              </a:rPr>
              <a:t> </a:t>
            </a:r>
            <a:r>
              <a:rPr lang="nb-NO" sz="2800" dirty="0" err="1">
                <a:solidFill>
                  <a:schemeClr val="bg1"/>
                </a:solidFill>
              </a:rPr>
              <a:t>revelations</a:t>
            </a:r>
            <a:r>
              <a:rPr lang="nb-NO" sz="2800" dirty="0">
                <a:solidFill>
                  <a:schemeClr val="bg1"/>
                </a:solidFill>
              </a:rPr>
              <a:t> </a:t>
            </a:r>
            <a:r>
              <a:rPr lang="nb-NO" sz="2800" dirty="0" err="1">
                <a:solidFill>
                  <a:schemeClr val="bg1"/>
                </a:solidFill>
              </a:rPr>
              <a:t>any</a:t>
            </a:r>
            <a:r>
              <a:rPr lang="nb-NO" sz="2800" dirty="0">
                <a:solidFill>
                  <a:schemeClr val="bg1"/>
                </a:solidFill>
              </a:rPr>
              <a:t> </a:t>
            </a:r>
            <a:r>
              <a:rPr lang="nb-NO" sz="2800" dirty="0" err="1">
                <a:solidFill>
                  <a:schemeClr val="bg1"/>
                </a:solidFill>
              </a:rPr>
              <a:t>others</a:t>
            </a:r>
            <a:r>
              <a:rPr lang="nb-NO" sz="2800" dirty="0">
                <a:solidFill>
                  <a:schemeClr val="bg1"/>
                </a:solidFill>
              </a:rPr>
              <a:t> has </a:t>
            </a:r>
            <a:r>
              <a:rPr lang="nb-NO" sz="2800" dirty="0" err="1">
                <a:solidFill>
                  <a:schemeClr val="bg1"/>
                </a:solidFill>
              </a:rPr>
              <a:t>spoke</a:t>
            </a:r>
            <a:r>
              <a:rPr lang="nb-NO" sz="2800" dirty="0">
                <a:solidFill>
                  <a:schemeClr val="bg1"/>
                </a:solidFill>
              </a:rPr>
              <a:t> </a:t>
            </a:r>
            <a:r>
              <a:rPr lang="nb-NO" sz="2800" dirty="0" err="1">
                <a:solidFill>
                  <a:schemeClr val="bg1"/>
                </a:solidFill>
              </a:rPr>
              <a:t>of</a:t>
            </a:r>
            <a:r>
              <a:rPr lang="nb-NO" sz="2800" dirty="0">
                <a:solidFill>
                  <a:schemeClr val="bg1"/>
                </a:solidFill>
              </a:rPr>
              <a:t> </a:t>
            </a:r>
            <a:r>
              <a:rPr lang="nb-NO" sz="2800" dirty="0" err="1">
                <a:solidFill>
                  <a:schemeClr val="bg1"/>
                </a:solidFill>
              </a:rPr>
              <a:t>the</a:t>
            </a:r>
            <a:r>
              <a:rPr lang="nb-NO" sz="2800" dirty="0">
                <a:solidFill>
                  <a:schemeClr val="bg1"/>
                </a:solidFill>
              </a:rPr>
              <a:t> Bride; </a:t>
            </a:r>
            <a:r>
              <a:rPr lang="nb-NO" sz="2800" dirty="0">
                <a:solidFill>
                  <a:srgbClr val="FFFF00"/>
                </a:solidFill>
              </a:rPr>
              <a:t>It </a:t>
            </a:r>
            <a:r>
              <a:rPr lang="nb-NO" sz="2800" dirty="0" err="1">
                <a:solidFill>
                  <a:srgbClr val="FFFF00"/>
                </a:solidFill>
              </a:rPr>
              <a:t>can</a:t>
            </a:r>
            <a:r>
              <a:rPr lang="nb-NO" sz="2800" dirty="0">
                <a:solidFill>
                  <a:srgbClr val="FFFF00"/>
                </a:solidFill>
              </a:rPr>
              <a:t> </a:t>
            </a:r>
            <a:r>
              <a:rPr lang="nb-NO" sz="2800" dirty="0" err="1">
                <a:solidFill>
                  <a:srgbClr val="FFFF00"/>
                </a:solidFill>
              </a:rPr>
              <a:t>only</a:t>
            </a:r>
            <a:r>
              <a:rPr lang="nb-NO" sz="2800" dirty="0">
                <a:solidFill>
                  <a:srgbClr val="FFFF00"/>
                </a:solidFill>
              </a:rPr>
              <a:t> manifest. </a:t>
            </a:r>
          </a:p>
          <a:p>
            <a:r>
              <a:rPr lang="nb-NO" sz="2800" dirty="0">
                <a:solidFill>
                  <a:schemeClr val="bg1"/>
                </a:solidFill>
              </a:rPr>
              <a:t>If it </a:t>
            </a:r>
            <a:r>
              <a:rPr lang="nb-NO" sz="2800" dirty="0" err="1">
                <a:solidFill>
                  <a:schemeClr val="bg1"/>
                </a:solidFill>
              </a:rPr>
              <a:t>does</a:t>
            </a:r>
            <a:r>
              <a:rPr lang="nb-NO" sz="2800" dirty="0">
                <a:solidFill>
                  <a:schemeClr val="bg1"/>
                </a:solidFill>
              </a:rPr>
              <a:t> </a:t>
            </a:r>
            <a:r>
              <a:rPr lang="nb-NO" sz="2800" dirty="0" err="1">
                <a:solidFill>
                  <a:schemeClr val="bg1"/>
                </a:solidFill>
              </a:rPr>
              <a:t>something</a:t>
            </a:r>
            <a:r>
              <a:rPr lang="nb-NO" sz="2800" dirty="0">
                <a:solidFill>
                  <a:schemeClr val="bg1"/>
                </a:solidFill>
              </a:rPr>
              <a:t> different from </a:t>
            </a:r>
            <a:r>
              <a:rPr lang="nb-NO" sz="2800" dirty="0" err="1">
                <a:solidFill>
                  <a:schemeClr val="bg1"/>
                </a:solidFill>
              </a:rPr>
              <a:t>the</a:t>
            </a:r>
            <a:r>
              <a:rPr lang="nb-NO" sz="2800" dirty="0">
                <a:solidFill>
                  <a:schemeClr val="bg1"/>
                </a:solidFill>
              </a:rPr>
              <a:t> </a:t>
            </a:r>
            <a:r>
              <a:rPr lang="nb-NO" sz="2800" dirty="0" err="1">
                <a:solidFill>
                  <a:schemeClr val="bg1"/>
                </a:solidFill>
              </a:rPr>
              <a:t>Groom</a:t>
            </a:r>
            <a:r>
              <a:rPr lang="nb-NO" sz="2800" dirty="0">
                <a:solidFill>
                  <a:schemeClr val="bg1"/>
                </a:solidFill>
              </a:rPr>
              <a:t>, it </a:t>
            </a:r>
            <a:r>
              <a:rPr lang="nb-NO" sz="2800" dirty="0" err="1">
                <a:solidFill>
                  <a:schemeClr val="bg1"/>
                </a:solidFill>
              </a:rPr>
              <a:t>isn't</a:t>
            </a:r>
            <a:r>
              <a:rPr lang="nb-NO" sz="2800" dirty="0">
                <a:solidFill>
                  <a:schemeClr val="bg1"/>
                </a:solidFill>
              </a:rPr>
              <a:t> </a:t>
            </a:r>
            <a:r>
              <a:rPr lang="nb-NO" sz="2800" dirty="0" err="1">
                <a:solidFill>
                  <a:schemeClr val="bg1"/>
                </a:solidFill>
              </a:rPr>
              <a:t>the</a:t>
            </a:r>
            <a:r>
              <a:rPr lang="nb-NO" sz="2800" dirty="0">
                <a:solidFill>
                  <a:schemeClr val="bg1"/>
                </a:solidFill>
              </a:rPr>
              <a:t> Bride. </a:t>
            </a:r>
            <a:r>
              <a:rPr lang="nb-NO" sz="2800" dirty="0" err="1">
                <a:solidFill>
                  <a:schemeClr val="bg1"/>
                </a:solidFill>
              </a:rPr>
              <a:t>Because</a:t>
            </a:r>
            <a:r>
              <a:rPr lang="nb-NO" sz="2800" dirty="0">
                <a:solidFill>
                  <a:schemeClr val="bg1"/>
                </a:solidFill>
              </a:rPr>
              <a:t>, </a:t>
            </a:r>
            <a:r>
              <a:rPr lang="nb-NO" sz="2800" dirty="0" err="1">
                <a:solidFill>
                  <a:schemeClr val="bg1"/>
                </a:solidFill>
              </a:rPr>
              <a:t>She</a:t>
            </a:r>
            <a:r>
              <a:rPr lang="nb-NO" sz="2800" dirty="0">
                <a:solidFill>
                  <a:schemeClr val="bg1"/>
                </a:solidFill>
              </a:rPr>
              <a:t> is </a:t>
            </a:r>
            <a:r>
              <a:rPr lang="nb-NO" sz="2800" dirty="0" err="1">
                <a:solidFill>
                  <a:schemeClr val="bg1"/>
                </a:solidFill>
              </a:rPr>
              <a:t>flesh</a:t>
            </a:r>
            <a:r>
              <a:rPr lang="nb-NO" sz="2800" dirty="0">
                <a:solidFill>
                  <a:schemeClr val="bg1"/>
                </a:solidFill>
              </a:rPr>
              <a:t> </a:t>
            </a:r>
            <a:r>
              <a:rPr lang="nb-NO" sz="2800" dirty="0" err="1">
                <a:solidFill>
                  <a:schemeClr val="bg1"/>
                </a:solidFill>
              </a:rPr>
              <a:t>of</a:t>
            </a:r>
            <a:r>
              <a:rPr lang="nb-NO" sz="2800" dirty="0">
                <a:solidFill>
                  <a:schemeClr val="bg1"/>
                </a:solidFill>
              </a:rPr>
              <a:t> His </a:t>
            </a:r>
            <a:r>
              <a:rPr lang="nb-NO" sz="2800" dirty="0" err="1">
                <a:solidFill>
                  <a:schemeClr val="bg1"/>
                </a:solidFill>
              </a:rPr>
              <a:t>flesh</a:t>
            </a:r>
            <a:r>
              <a:rPr lang="nb-NO" sz="2800" dirty="0">
                <a:solidFill>
                  <a:schemeClr val="bg1"/>
                </a:solidFill>
              </a:rPr>
              <a:t>, bone </a:t>
            </a:r>
            <a:r>
              <a:rPr lang="nb-NO" sz="2800" dirty="0" err="1">
                <a:solidFill>
                  <a:schemeClr val="bg1"/>
                </a:solidFill>
              </a:rPr>
              <a:t>of</a:t>
            </a:r>
            <a:r>
              <a:rPr lang="nb-NO" sz="2800" dirty="0">
                <a:solidFill>
                  <a:schemeClr val="bg1"/>
                </a:solidFill>
              </a:rPr>
              <a:t> His bone; Life </a:t>
            </a:r>
            <a:r>
              <a:rPr lang="nb-NO" sz="2800" dirty="0" err="1">
                <a:solidFill>
                  <a:schemeClr val="bg1"/>
                </a:solidFill>
              </a:rPr>
              <a:t>of</a:t>
            </a:r>
            <a:r>
              <a:rPr lang="nb-NO" sz="2800" dirty="0">
                <a:solidFill>
                  <a:schemeClr val="bg1"/>
                </a:solidFill>
              </a:rPr>
              <a:t> His Life, Power </a:t>
            </a:r>
            <a:r>
              <a:rPr lang="nb-NO" sz="2800" dirty="0" err="1">
                <a:solidFill>
                  <a:schemeClr val="bg1"/>
                </a:solidFill>
              </a:rPr>
              <a:t>of</a:t>
            </a:r>
            <a:r>
              <a:rPr lang="nb-NO" sz="2800" dirty="0">
                <a:solidFill>
                  <a:schemeClr val="bg1"/>
                </a:solidFill>
              </a:rPr>
              <a:t> His Power! </a:t>
            </a:r>
            <a:r>
              <a:rPr lang="nb-NO" sz="2800" dirty="0" err="1">
                <a:solidFill>
                  <a:srgbClr val="FFFF00"/>
                </a:solidFill>
              </a:rPr>
              <a:t>She</a:t>
            </a:r>
            <a:r>
              <a:rPr lang="nb-NO" sz="2800" dirty="0">
                <a:solidFill>
                  <a:srgbClr val="FFFF00"/>
                </a:solidFill>
              </a:rPr>
              <a:t> is Him</a:t>
            </a:r>
            <a:r>
              <a:rPr lang="nb-NO" sz="2800" dirty="0">
                <a:solidFill>
                  <a:schemeClr val="bg1"/>
                </a:solidFill>
              </a:rPr>
              <a:t>! </a:t>
            </a:r>
          </a:p>
          <a:p>
            <a:endParaRPr lang="nb-NO" sz="2800" dirty="0">
              <a:solidFill>
                <a:schemeClr val="bg1"/>
              </a:solidFill>
            </a:endParaRPr>
          </a:p>
          <a:p>
            <a:r>
              <a:rPr lang="nb-NO" sz="2800" dirty="0">
                <a:solidFill>
                  <a:schemeClr val="bg1"/>
                </a:solidFill>
              </a:rPr>
              <a:t>As man and </a:t>
            </a:r>
            <a:r>
              <a:rPr lang="nb-NO" sz="2800" dirty="0" err="1">
                <a:solidFill>
                  <a:schemeClr val="bg1"/>
                </a:solidFill>
              </a:rPr>
              <a:t>woman</a:t>
            </a:r>
            <a:r>
              <a:rPr lang="nb-NO" sz="2800" dirty="0">
                <a:solidFill>
                  <a:schemeClr val="bg1"/>
                </a:solidFill>
              </a:rPr>
              <a:t> </a:t>
            </a:r>
            <a:r>
              <a:rPr lang="nb-NO" sz="2800" dirty="0" err="1">
                <a:solidFill>
                  <a:schemeClr val="bg1"/>
                </a:solidFill>
              </a:rPr>
              <a:t>are</a:t>
            </a:r>
            <a:r>
              <a:rPr lang="nb-NO" sz="2800" dirty="0">
                <a:solidFill>
                  <a:schemeClr val="bg1"/>
                </a:solidFill>
              </a:rPr>
              <a:t> </a:t>
            </a:r>
            <a:r>
              <a:rPr lang="nb-NO" sz="2800" dirty="0" err="1">
                <a:solidFill>
                  <a:schemeClr val="bg1"/>
                </a:solidFill>
              </a:rPr>
              <a:t>one</a:t>
            </a:r>
            <a:r>
              <a:rPr lang="nb-NO" sz="2800" dirty="0">
                <a:solidFill>
                  <a:schemeClr val="bg1"/>
                </a:solidFill>
              </a:rPr>
              <a:t>, and </a:t>
            </a:r>
            <a:r>
              <a:rPr lang="nb-NO" sz="2800" dirty="0" err="1">
                <a:solidFill>
                  <a:schemeClr val="bg1"/>
                </a:solidFill>
              </a:rPr>
              <a:t>woman</a:t>
            </a:r>
            <a:r>
              <a:rPr lang="nb-NO" sz="2800" dirty="0">
                <a:solidFill>
                  <a:schemeClr val="bg1"/>
                </a:solidFill>
              </a:rPr>
              <a:t> </a:t>
            </a:r>
            <a:r>
              <a:rPr lang="nb-NO" sz="2800" dirty="0" err="1">
                <a:solidFill>
                  <a:schemeClr val="bg1"/>
                </a:solidFill>
              </a:rPr>
              <a:t>taken</a:t>
            </a:r>
            <a:r>
              <a:rPr lang="nb-NO" sz="2800" dirty="0">
                <a:solidFill>
                  <a:schemeClr val="bg1"/>
                </a:solidFill>
              </a:rPr>
              <a:t> from his side; </a:t>
            </a:r>
            <a:r>
              <a:rPr lang="nb-NO" sz="2800" dirty="0" err="1">
                <a:solidFill>
                  <a:schemeClr val="bg1"/>
                </a:solidFill>
              </a:rPr>
              <a:t>She</a:t>
            </a:r>
            <a:r>
              <a:rPr lang="nb-NO" sz="2800" dirty="0">
                <a:solidFill>
                  <a:schemeClr val="bg1"/>
                </a:solidFill>
              </a:rPr>
              <a:t> </a:t>
            </a:r>
            <a:r>
              <a:rPr lang="nb-NO" sz="2800" dirty="0" err="1">
                <a:solidFill>
                  <a:schemeClr val="bg1"/>
                </a:solidFill>
              </a:rPr>
              <a:t>had</a:t>
            </a:r>
            <a:r>
              <a:rPr lang="nb-NO" sz="2800" dirty="0">
                <a:solidFill>
                  <a:schemeClr val="bg1"/>
                </a:solidFill>
              </a:rPr>
              <a:t> </a:t>
            </a:r>
            <a:r>
              <a:rPr lang="nb-NO" sz="2800" dirty="0" err="1">
                <a:solidFill>
                  <a:schemeClr val="bg1"/>
                </a:solidFill>
              </a:rPr>
              <a:t>taken</a:t>
            </a:r>
            <a:r>
              <a:rPr lang="nb-NO" sz="2800" dirty="0">
                <a:solidFill>
                  <a:schemeClr val="bg1"/>
                </a:solidFill>
              </a:rPr>
              <a:t> a Spirit, </a:t>
            </a:r>
            <a:r>
              <a:rPr lang="nb-NO" sz="2800" dirty="0" err="1">
                <a:solidFill>
                  <a:srgbClr val="FFFF00"/>
                </a:solidFill>
              </a:rPr>
              <a:t>the</a:t>
            </a:r>
            <a:r>
              <a:rPr lang="nb-NO" sz="2800" dirty="0">
                <a:solidFill>
                  <a:srgbClr val="FFFF00"/>
                </a:solidFill>
              </a:rPr>
              <a:t> </a:t>
            </a:r>
            <a:r>
              <a:rPr lang="nb-NO" sz="2800" dirty="0" err="1">
                <a:solidFill>
                  <a:srgbClr val="FFFF00"/>
                </a:solidFill>
              </a:rPr>
              <a:t>feminish</a:t>
            </a:r>
            <a:r>
              <a:rPr lang="nb-NO" sz="2800" dirty="0">
                <a:solidFill>
                  <a:srgbClr val="FFFF00"/>
                </a:solidFill>
              </a:rPr>
              <a:t> Spirit, from Him</a:t>
            </a:r>
            <a:r>
              <a:rPr lang="nb-NO" sz="2800" dirty="0">
                <a:solidFill>
                  <a:schemeClr val="bg1"/>
                </a:solidFill>
              </a:rPr>
              <a:t>.</a:t>
            </a:r>
            <a:r>
              <a:rPr lang="nb-NO" sz="2400" dirty="0">
                <a:solidFill>
                  <a:schemeClr val="bg1"/>
                </a:solidFill>
              </a:rPr>
              <a:t>													</a:t>
            </a:r>
          </a:p>
          <a:p>
            <a:r>
              <a:rPr lang="nb-NO" sz="2400" dirty="0">
                <a:solidFill>
                  <a:schemeClr val="bg1"/>
                </a:solidFill>
              </a:rPr>
              <a:t>										It is </a:t>
            </a:r>
            <a:r>
              <a:rPr lang="nb-NO" sz="2400" dirty="0" err="1">
                <a:solidFill>
                  <a:schemeClr val="bg1"/>
                </a:solidFill>
              </a:rPr>
              <a:t>the</a:t>
            </a:r>
            <a:r>
              <a:rPr lang="nb-NO" sz="2400" dirty="0">
                <a:solidFill>
                  <a:schemeClr val="bg1"/>
                </a:solidFill>
              </a:rPr>
              <a:t> rising </a:t>
            </a:r>
            <a:r>
              <a:rPr lang="nb-NO" sz="2400" dirty="0" err="1">
                <a:solidFill>
                  <a:schemeClr val="bg1"/>
                </a:solidFill>
              </a:rPr>
              <a:t>of</a:t>
            </a:r>
            <a:r>
              <a:rPr lang="nb-NO" sz="2400" dirty="0">
                <a:solidFill>
                  <a:schemeClr val="bg1"/>
                </a:solidFill>
              </a:rPr>
              <a:t> </a:t>
            </a:r>
            <a:r>
              <a:rPr lang="nb-NO" sz="2400" dirty="0" err="1">
                <a:solidFill>
                  <a:schemeClr val="bg1"/>
                </a:solidFill>
              </a:rPr>
              <a:t>the</a:t>
            </a:r>
            <a:r>
              <a:rPr lang="nb-NO" sz="2400" dirty="0">
                <a:solidFill>
                  <a:schemeClr val="bg1"/>
                </a:solidFill>
              </a:rPr>
              <a:t> Sun.  1965</a:t>
            </a:r>
          </a:p>
          <a:p>
            <a:endParaRPr lang="nb-NO" sz="3200" dirty="0">
              <a:solidFill>
                <a:schemeClr val="bg1"/>
              </a:solidFill>
            </a:endParaRPr>
          </a:p>
          <a:p>
            <a:pPr marL="457200" indent="-457200">
              <a:buFont typeface="Arial" charset="0"/>
              <a:buChar char="•"/>
            </a:pPr>
            <a:endParaRPr lang="nb-NO" sz="3200" dirty="0">
              <a:solidFill>
                <a:schemeClr val="bg1"/>
              </a:solidFill>
            </a:endParaRPr>
          </a:p>
          <a:p>
            <a:endParaRPr lang="nb-NO" sz="3200" dirty="0">
              <a:solidFill>
                <a:schemeClr val="bg1"/>
              </a:solidFill>
            </a:endParaRPr>
          </a:p>
        </p:txBody>
      </p:sp>
    </p:spTree>
    <p:extLst>
      <p:ext uri="{BB962C8B-B14F-4D97-AF65-F5344CB8AC3E}">
        <p14:creationId xmlns:p14="http://schemas.microsoft.com/office/powerpoint/2010/main" val="4132406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2C233-FC16-B8F3-BFAB-7A795F5FBFD9}"/>
            </a:ext>
          </a:extLst>
        </p:cNvPr>
        <p:cNvGrpSpPr/>
        <p:nvPr/>
      </p:nvGrpSpPr>
      <p:grpSpPr>
        <a:xfrm>
          <a:off x="0" y="0"/>
          <a:ext cx="0" cy="0"/>
          <a:chOff x="0" y="0"/>
          <a:chExt cx="0" cy="0"/>
        </a:xfrm>
      </p:grpSpPr>
      <p:sp>
        <p:nvSpPr>
          <p:cNvPr id="3" name="TekstSylinder 2">
            <a:extLst>
              <a:ext uri="{FF2B5EF4-FFF2-40B4-BE49-F238E27FC236}">
                <a16:creationId xmlns:a16="http://schemas.microsoft.com/office/drawing/2014/main" id="{F913C343-43E3-CF05-56E0-2B3C1AED7956}"/>
              </a:ext>
            </a:extLst>
          </p:cNvPr>
          <p:cNvSpPr txBox="1"/>
          <p:nvPr/>
        </p:nvSpPr>
        <p:spPr>
          <a:xfrm>
            <a:off x="133815" y="223024"/>
            <a:ext cx="8820614" cy="4524315"/>
          </a:xfrm>
          <a:prstGeom prst="rect">
            <a:avLst/>
          </a:prstGeom>
          <a:noFill/>
        </p:spPr>
        <p:txBody>
          <a:bodyPr wrap="square" rtlCol="0">
            <a:spAutoFit/>
          </a:bodyPr>
          <a:lstStyle/>
          <a:p>
            <a:r>
              <a:rPr lang="nb-NO" sz="3200" dirty="0">
                <a:solidFill>
                  <a:schemeClr val="bg1"/>
                </a:solidFill>
              </a:rPr>
              <a:t>§ 6-4. </a:t>
            </a:r>
            <a:r>
              <a:rPr lang="nb-NO" sz="3200" dirty="0" err="1">
                <a:solidFill>
                  <a:schemeClr val="bg1"/>
                </a:solidFill>
              </a:rPr>
              <a:t>Now</a:t>
            </a:r>
            <a:r>
              <a:rPr lang="nb-NO" sz="3200" dirty="0">
                <a:solidFill>
                  <a:schemeClr val="bg1"/>
                </a:solidFill>
              </a:rPr>
              <a:t>, </a:t>
            </a:r>
            <a:r>
              <a:rPr lang="nb-NO" sz="3200" dirty="0" err="1">
                <a:solidFill>
                  <a:schemeClr val="bg1"/>
                </a:solidFill>
              </a:rPr>
              <a:t>we</a:t>
            </a:r>
            <a:r>
              <a:rPr lang="nb-NO" sz="3200" dirty="0">
                <a:solidFill>
                  <a:schemeClr val="bg1"/>
                </a:solidFill>
              </a:rPr>
              <a:t> </a:t>
            </a:r>
            <a:r>
              <a:rPr lang="nb-NO" sz="3200" dirty="0" err="1">
                <a:solidFill>
                  <a:schemeClr val="bg1"/>
                </a:solidFill>
              </a:rPr>
              <a:t>are</a:t>
            </a:r>
            <a:r>
              <a:rPr lang="nb-NO" sz="3200" dirty="0">
                <a:solidFill>
                  <a:schemeClr val="bg1"/>
                </a:solidFill>
              </a:rPr>
              <a:t> </a:t>
            </a:r>
            <a:r>
              <a:rPr lang="nb-NO" sz="3200" dirty="0" err="1">
                <a:solidFill>
                  <a:schemeClr val="bg1"/>
                </a:solidFill>
              </a:rPr>
              <a:t>approaching</a:t>
            </a:r>
            <a:r>
              <a:rPr lang="nb-NO" sz="3200" dirty="0">
                <a:solidFill>
                  <a:schemeClr val="bg1"/>
                </a:solidFill>
              </a:rPr>
              <a:t> </a:t>
            </a:r>
            <a:r>
              <a:rPr lang="nb-NO" sz="3200" dirty="0" err="1">
                <a:solidFill>
                  <a:schemeClr val="bg1"/>
                </a:solidFill>
              </a:rPr>
              <a:t>the</a:t>
            </a:r>
            <a:r>
              <a:rPr lang="nb-NO" sz="3200" dirty="0">
                <a:solidFill>
                  <a:schemeClr val="bg1"/>
                </a:solidFill>
              </a:rPr>
              <a:t> Seven Seals. </a:t>
            </a:r>
          </a:p>
          <a:p>
            <a:r>
              <a:rPr lang="nb-NO" sz="3200" dirty="0" err="1">
                <a:solidFill>
                  <a:schemeClr val="bg1"/>
                </a:solidFill>
              </a:rPr>
              <a:t>We've</a:t>
            </a:r>
            <a:r>
              <a:rPr lang="nb-NO" sz="3200" dirty="0">
                <a:solidFill>
                  <a:schemeClr val="bg1"/>
                </a:solidFill>
              </a:rPr>
              <a:t> just </a:t>
            </a:r>
            <a:r>
              <a:rPr lang="nb-NO" sz="3200" dirty="0" err="1">
                <a:solidFill>
                  <a:schemeClr val="bg1"/>
                </a:solidFill>
              </a:rPr>
              <a:t>finished</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seven</a:t>
            </a:r>
            <a:r>
              <a:rPr lang="nb-NO" sz="3200" dirty="0">
                <a:solidFill>
                  <a:schemeClr val="bg1"/>
                </a:solidFill>
              </a:rPr>
              <a:t> </a:t>
            </a:r>
            <a:r>
              <a:rPr lang="nb-NO" sz="3200" dirty="0" err="1">
                <a:solidFill>
                  <a:schemeClr val="bg1"/>
                </a:solidFill>
              </a:rPr>
              <a:t>church</a:t>
            </a:r>
            <a:r>
              <a:rPr lang="nb-NO" sz="3200" dirty="0">
                <a:solidFill>
                  <a:schemeClr val="bg1"/>
                </a:solidFill>
              </a:rPr>
              <a:t> ages, </a:t>
            </a:r>
          </a:p>
          <a:p>
            <a:endParaRPr lang="nb-NO" sz="3200" dirty="0">
              <a:solidFill>
                <a:schemeClr val="bg1"/>
              </a:solidFill>
            </a:endParaRPr>
          </a:p>
          <a:p>
            <a:r>
              <a:rPr lang="nb-NO" sz="3200" dirty="0">
                <a:solidFill>
                  <a:schemeClr val="bg1"/>
                </a:solidFill>
              </a:rPr>
              <a:t>and </a:t>
            </a:r>
            <a:r>
              <a:rPr lang="nb-NO" sz="3200" dirty="0" err="1">
                <a:solidFill>
                  <a:srgbClr val="FFFF00"/>
                </a:solidFill>
              </a:rPr>
              <a:t>this</a:t>
            </a:r>
            <a:r>
              <a:rPr lang="nb-NO" sz="3200" dirty="0">
                <a:solidFill>
                  <a:srgbClr val="FFFF00"/>
                </a:solidFill>
              </a:rPr>
              <a:t> is a </a:t>
            </a:r>
            <a:r>
              <a:rPr lang="nb-NO" sz="3200" dirty="0" err="1">
                <a:solidFill>
                  <a:srgbClr val="FFFF00"/>
                </a:solidFill>
              </a:rPr>
              <a:t>message</a:t>
            </a:r>
            <a:r>
              <a:rPr lang="nb-NO" sz="3200" dirty="0">
                <a:solidFill>
                  <a:srgbClr val="FFFF00"/>
                </a:solidFill>
              </a:rPr>
              <a:t> </a:t>
            </a:r>
            <a:r>
              <a:rPr lang="nb-NO" sz="3200" dirty="0" err="1">
                <a:solidFill>
                  <a:srgbClr val="FFFF00"/>
                </a:solidFill>
              </a:rPr>
              <a:t>on</a:t>
            </a:r>
            <a:r>
              <a:rPr lang="nb-NO" sz="3200" dirty="0">
                <a:solidFill>
                  <a:srgbClr val="FFFF00"/>
                </a:solidFill>
              </a:rPr>
              <a:t> </a:t>
            </a:r>
            <a:r>
              <a:rPr lang="nb-NO" sz="3200" dirty="0" err="1">
                <a:solidFill>
                  <a:srgbClr val="FFFF00"/>
                </a:solidFill>
              </a:rPr>
              <a:t>teaching</a:t>
            </a:r>
            <a:r>
              <a:rPr lang="nb-NO" sz="3200" dirty="0">
                <a:solidFill>
                  <a:srgbClr val="FFFF00"/>
                </a:solidFill>
              </a:rPr>
              <a:t> </a:t>
            </a:r>
            <a:r>
              <a:rPr lang="nb-NO" sz="3200" dirty="0" err="1">
                <a:solidFill>
                  <a:srgbClr val="FFFF00"/>
                </a:solidFill>
              </a:rPr>
              <a:t>that</a:t>
            </a:r>
            <a:r>
              <a:rPr lang="nb-NO" sz="3200" dirty="0">
                <a:solidFill>
                  <a:srgbClr val="FFFF00"/>
                </a:solidFill>
              </a:rPr>
              <a:t> ties </a:t>
            </a:r>
            <a:r>
              <a:rPr lang="nb-NO" sz="3200" dirty="0" err="1">
                <a:solidFill>
                  <a:srgbClr val="FFFF00"/>
                </a:solidFill>
              </a:rPr>
              <a:t>the</a:t>
            </a:r>
            <a:r>
              <a:rPr lang="nb-NO" sz="3200" dirty="0">
                <a:solidFill>
                  <a:srgbClr val="FFFF00"/>
                </a:solidFill>
              </a:rPr>
              <a:t> man in </a:t>
            </a:r>
            <a:r>
              <a:rPr lang="nb-NO" sz="3200" dirty="0" err="1">
                <a:solidFill>
                  <a:srgbClr val="FFFF00"/>
                </a:solidFill>
              </a:rPr>
              <a:t>that's</a:t>
            </a:r>
            <a:r>
              <a:rPr lang="nb-NO" sz="3200" dirty="0">
                <a:solidFill>
                  <a:srgbClr val="FFFF00"/>
                </a:solidFill>
              </a:rPr>
              <a:t> </a:t>
            </a:r>
            <a:r>
              <a:rPr lang="nb-NO" sz="3200" dirty="0" err="1">
                <a:solidFill>
                  <a:srgbClr val="FFFF00"/>
                </a:solidFill>
              </a:rPr>
              <a:t>going</a:t>
            </a:r>
            <a:r>
              <a:rPr lang="nb-NO" sz="3200" dirty="0">
                <a:solidFill>
                  <a:srgbClr val="FFFF00"/>
                </a:solidFill>
              </a:rPr>
              <a:t> to be </a:t>
            </a:r>
            <a:r>
              <a:rPr lang="nb-NO" sz="3200" dirty="0" err="1">
                <a:solidFill>
                  <a:srgbClr val="FFFF00"/>
                </a:solidFill>
              </a:rPr>
              <a:t>redeemed</a:t>
            </a:r>
            <a:r>
              <a:rPr lang="nb-NO" sz="3200" dirty="0">
                <a:solidFill>
                  <a:srgbClr val="FFFF00"/>
                </a:solidFill>
              </a:rPr>
              <a:t> by </a:t>
            </a:r>
            <a:r>
              <a:rPr lang="nb-NO" sz="3200" dirty="0" err="1">
                <a:solidFill>
                  <a:srgbClr val="FFFF00"/>
                </a:solidFill>
              </a:rPr>
              <a:t>the</a:t>
            </a:r>
            <a:r>
              <a:rPr lang="nb-NO" sz="3200" dirty="0">
                <a:solidFill>
                  <a:srgbClr val="FFFF00"/>
                </a:solidFill>
              </a:rPr>
              <a:t> Blood </a:t>
            </a:r>
            <a:r>
              <a:rPr lang="nb-NO" sz="3200" dirty="0" err="1">
                <a:solidFill>
                  <a:srgbClr val="FFFF00"/>
                </a:solidFill>
              </a:rPr>
              <a:t>of</a:t>
            </a:r>
            <a:r>
              <a:rPr lang="nb-NO" sz="3200" dirty="0">
                <a:solidFill>
                  <a:srgbClr val="FFFF00"/>
                </a:solidFill>
              </a:rPr>
              <a:t> </a:t>
            </a:r>
            <a:r>
              <a:rPr lang="nb-NO" sz="3200" dirty="0" err="1">
                <a:solidFill>
                  <a:srgbClr val="FFFF00"/>
                </a:solidFill>
              </a:rPr>
              <a:t>the</a:t>
            </a:r>
            <a:r>
              <a:rPr lang="nb-NO" sz="3200" dirty="0">
                <a:solidFill>
                  <a:srgbClr val="FFFF00"/>
                </a:solidFill>
              </a:rPr>
              <a:t> Lord Jesus, and is </a:t>
            </a:r>
            <a:r>
              <a:rPr lang="nb-NO" sz="3200" dirty="0" err="1">
                <a:solidFill>
                  <a:srgbClr val="FFFF00"/>
                </a:solidFill>
              </a:rPr>
              <a:t>going</a:t>
            </a:r>
            <a:r>
              <a:rPr lang="nb-NO" sz="3200" dirty="0">
                <a:solidFill>
                  <a:srgbClr val="FFFF00"/>
                </a:solidFill>
              </a:rPr>
              <a:t> to be in </a:t>
            </a:r>
            <a:r>
              <a:rPr lang="nb-NO" sz="3200" dirty="0" err="1">
                <a:solidFill>
                  <a:srgbClr val="FFFF00"/>
                </a:solidFill>
              </a:rPr>
              <a:t>that</a:t>
            </a:r>
            <a:r>
              <a:rPr lang="nb-NO" sz="3200" dirty="0">
                <a:solidFill>
                  <a:srgbClr val="FFFF00"/>
                </a:solidFill>
              </a:rPr>
              <a:t> </a:t>
            </a:r>
            <a:r>
              <a:rPr lang="nb-NO" sz="3200" dirty="0" err="1">
                <a:solidFill>
                  <a:srgbClr val="FFFF00"/>
                </a:solidFill>
              </a:rPr>
              <a:t>church</a:t>
            </a:r>
            <a:r>
              <a:rPr lang="nb-NO" sz="3200" dirty="0">
                <a:solidFill>
                  <a:srgbClr val="FFFF00"/>
                </a:solidFill>
              </a:rPr>
              <a:t> age--</a:t>
            </a:r>
            <a:r>
              <a:rPr lang="nb-NO" sz="3200" dirty="0" err="1">
                <a:solidFill>
                  <a:srgbClr val="FFFF00"/>
                </a:solidFill>
              </a:rPr>
              <a:t>that</a:t>
            </a:r>
            <a:r>
              <a:rPr lang="nb-NO" sz="3200" dirty="0">
                <a:solidFill>
                  <a:srgbClr val="FFFF00"/>
                </a:solidFill>
              </a:rPr>
              <a:t> </a:t>
            </a:r>
            <a:r>
              <a:rPr lang="nb-NO" sz="3200" dirty="0" err="1">
                <a:solidFill>
                  <a:srgbClr val="FFFF00"/>
                </a:solidFill>
              </a:rPr>
              <a:t>eternal</a:t>
            </a:r>
            <a:r>
              <a:rPr lang="nb-NO" sz="3200" dirty="0">
                <a:solidFill>
                  <a:srgbClr val="FFFF00"/>
                </a:solidFill>
              </a:rPr>
              <a:t> </a:t>
            </a:r>
            <a:r>
              <a:rPr lang="nb-NO" sz="3200" dirty="0" err="1">
                <a:solidFill>
                  <a:srgbClr val="FFFF00"/>
                </a:solidFill>
              </a:rPr>
              <a:t>church</a:t>
            </a:r>
            <a:r>
              <a:rPr lang="nb-NO" sz="3200" dirty="0">
                <a:solidFill>
                  <a:srgbClr val="FFFF00"/>
                </a:solidFill>
              </a:rPr>
              <a:t> age at </a:t>
            </a:r>
            <a:r>
              <a:rPr lang="nb-NO" sz="3200" dirty="0" err="1">
                <a:solidFill>
                  <a:srgbClr val="FFFF00"/>
                </a:solidFill>
              </a:rPr>
              <a:t>the</a:t>
            </a:r>
            <a:r>
              <a:rPr lang="nb-NO" sz="3200" dirty="0">
                <a:solidFill>
                  <a:srgbClr val="FFFF00"/>
                </a:solidFill>
              </a:rPr>
              <a:t> end </a:t>
            </a:r>
            <a:r>
              <a:rPr lang="nb-NO" sz="3200" dirty="0" err="1">
                <a:solidFill>
                  <a:srgbClr val="FFFF00"/>
                </a:solidFill>
              </a:rPr>
              <a:t>of</a:t>
            </a:r>
            <a:r>
              <a:rPr lang="nb-NO" sz="3200" dirty="0">
                <a:solidFill>
                  <a:srgbClr val="FFFF00"/>
                </a:solidFill>
              </a:rPr>
              <a:t> </a:t>
            </a:r>
            <a:r>
              <a:rPr lang="nb-NO" sz="3200" dirty="0" err="1">
                <a:solidFill>
                  <a:srgbClr val="FFFF00"/>
                </a:solidFill>
              </a:rPr>
              <a:t>the</a:t>
            </a:r>
            <a:r>
              <a:rPr lang="nb-NO" sz="3200" dirty="0">
                <a:solidFill>
                  <a:srgbClr val="FFFF00"/>
                </a:solidFill>
              </a:rPr>
              <a:t> Seals.</a:t>
            </a:r>
          </a:p>
          <a:p>
            <a:endParaRPr lang="nb-NO" sz="3200" dirty="0">
              <a:solidFill>
                <a:schemeClr val="bg1"/>
              </a:solidFill>
            </a:endParaRPr>
          </a:p>
          <a:p>
            <a:r>
              <a:rPr lang="nb-NO" sz="3200" dirty="0">
                <a:solidFill>
                  <a:schemeClr val="bg1"/>
                </a:solidFill>
              </a:rPr>
              <a:t>								</a:t>
            </a:r>
            <a:r>
              <a:rPr lang="nb-NO" sz="2400" dirty="0">
                <a:solidFill>
                  <a:schemeClr val="bg1"/>
                </a:solidFill>
              </a:rPr>
              <a:t>The </a:t>
            </a:r>
            <a:r>
              <a:rPr lang="nb-NO" sz="2400" dirty="0" err="1">
                <a:solidFill>
                  <a:schemeClr val="bg1"/>
                </a:solidFill>
              </a:rPr>
              <a:t>stature</a:t>
            </a:r>
            <a:r>
              <a:rPr lang="nb-NO" sz="2400" dirty="0">
                <a:solidFill>
                  <a:schemeClr val="bg1"/>
                </a:solidFill>
              </a:rPr>
              <a:t> </a:t>
            </a:r>
            <a:r>
              <a:rPr lang="nb-NO" sz="2400" dirty="0" err="1">
                <a:solidFill>
                  <a:schemeClr val="bg1"/>
                </a:solidFill>
              </a:rPr>
              <a:t>of</a:t>
            </a:r>
            <a:r>
              <a:rPr lang="nb-NO" sz="2400" dirty="0">
                <a:solidFill>
                  <a:schemeClr val="bg1"/>
                </a:solidFill>
              </a:rPr>
              <a:t> a </a:t>
            </a:r>
            <a:r>
              <a:rPr lang="nb-NO" sz="2400" dirty="0" err="1">
                <a:solidFill>
                  <a:schemeClr val="bg1"/>
                </a:solidFill>
              </a:rPr>
              <a:t>perfect</a:t>
            </a:r>
            <a:r>
              <a:rPr lang="nb-NO" sz="2400" dirty="0">
                <a:solidFill>
                  <a:schemeClr val="bg1"/>
                </a:solidFill>
              </a:rPr>
              <a:t> man.  1962</a:t>
            </a:r>
          </a:p>
        </p:txBody>
      </p:sp>
    </p:spTree>
    <p:extLst>
      <p:ext uri="{BB962C8B-B14F-4D97-AF65-F5344CB8AC3E}">
        <p14:creationId xmlns:p14="http://schemas.microsoft.com/office/powerpoint/2010/main" val="1171169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06EFF2C-5A97-85D9-46F6-3478E706AB1F}"/>
              </a:ext>
            </a:extLst>
          </p:cNvPr>
          <p:cNvSpPr txBox="1"/>
          <p:nvPr/>
        </p:nvSpPr>
        <p:spPr>
          <a:xfrm>
            <a:off x="133815" y="223024"/>
            <a:ext cx="8820614" cy="5509200"/>
          </a:xfrm>
          <a:prstGeom prst="rect">
            <a:avLst/>
          </a:prstGeom>
          <a:noFill/>
        </p:spPr>
        <p:txBody>
          <a:bodyPr wrap="square" rtlCol="0">
            <a:spAutoFit/>
          </a:bodyPr>
          <a:lstStyle/>
          <a:p>
            <a:r>
              <a:rPr lang="nb-NO" sz="3200" dirty="0" err="1">
                <a:solidFill>
                  <a:schemeClr val="bg1"/>
                </a:solidFill>
              </a:rPr>
              <a:t>Now</a:t>
            </a:r>
            <a:r>
              <a:rPr lang="nb-NO" sz="3200" dirty="0">
                <a:solidFill>
                  <a:schemeClr val="bg1"/>
                </a:solidFill>
              </a:rPr>
              <a:t> </a:t>
            </a:r>
            <a:r>
              <a:rPr lang="nb-NO" sz="3200" dirty="0" err="1">
                <a:solidFill>
                  <a:schemeClr val="bg1"/>
                </a:solidFill>
              </a:rPr>
              <a:t>watch</a:t>
            </a:r>
            <a:r>
              <a:rPr lang="nb-NO" sz="3200" dirty="0">
                <a:solidFill>
                  <a:schemeClr val="bg1"/>
                </a:solidFill>
              </a:rPr>
              <a:t> </a:t>
            </a:r>
            <a:r>
              <a:rPr lang="nb-NO" sz="3200" dirty="0" err="1">
                <a:solidFill>
                  <a:schemeClr val="bg1"/>
                </a:solidFill>
              </a:rPr>
              <a:t>what's</a:t>
            </a:r>
            <a:r>
              <a:rPr lang="nb-NO" sz="3200" dirty="0">
                <a:solidFill>
                  <a:schemeClr val="bg1"/>
                </a:solidFill>
              </a:rPr>
              <a:t> </a:t>
            </a:r>
            <a:r>
              <a:rPr lang="nb-NO" sz="3200" dirty="0" err="1">
                <a:solidFill>
                  <a:schemeClr val="bg1"/>
                </a:solidFill>
              </a:rPr>
              <a:t>come</a:t>
            </a:r>
            <a:r>
              <a:rPr lang="nb-NO" sz="3200" dirty="0">
                <a:solidFill>
                  <a:schemeClr val="bg1"/>
                </a:solidFill>
              </a:rPr>
              <a:t> </a:t>
            </a:r>
            <a:r>
              <a:rPr lang="nb-NO" sz="3200" dirty="0" err="1">
                <a:solidFill>
                  <a:schemeClr val="bg1"/>
                </a:solidFill>
              </a:rPr>
              <a:t>after</a:t>
            </a:r>
            <a:r>
              <a:rPr lang="nb-NO" sz="3200" dirty="0">
                <a:solidFill>
                  <a:schemeClr val="bg1"/>
                </a:solidFill>
              </a:rPr>
              <a:t> </a:t>
            </a:r>
            <a:r>
              <a:rPr lang="nb-NO" sz="3200" dirty="0" err="1">
                <a:solidFill>
                  <a:schemeClr val="bg1"/>
                </a:solidFill>
              </a:rPr>
              <a:t>the</a:t>
            </a:r>
            <a:r>
              <a:rPr lang="nb-NO" sz="3200" dirty="0">
                <a:solidFill>
                  <a:schemeClr val="bg1"/>
                </a:solidFill>
              </a:rPr>
              <a:t> Seven Seals: </a:t>
            </a:r>
            <a:r>
              <a:rPr lang="nb-NO" sz="3200" dirty="0" err="1">
                <a:solidFill>
                  <a:schemeClr val="bg1"/>
                </a:solidFill>
              </a:rPr>
              <a:t>the</a:t>
            </a:r>
            <a:r>
              <a:rPr lang="nb-NO" sz="3200" dirty="0">
                <a:solidFill>
                  <a:schemeClr val="bg1"/>
                </a:solidFill>
              </a:rPr>
              <a:t> </a:t>
            </a:r>
            <a:r>
              <a:rPr lang="nb-NO" sz="3200" i="1" dirty="0" err="1">
                <a:solidFill>
                  <a:schemeClr val="bg1"/>
                </a:solidFill>
              </a:rPr>
              <a:t>uniting</a:t>
            </a:r>
            <a:r>
              <a:rPr lang="nb-NO" sz="3200" i="1" dirty="0">
                <a:solidFill>
                  <a:schemeClr val="bg1"/>
                </a:solidFill>
              </a:rPr>
              <a:t> </a:t>
            </a:r>
            <a:r>
              <a:rPr lang="nb-NO" sz="3200" i="1" dirty="0" err="1">
                <a:solidFill>
                  <a:schemeClr val="bg1"/>
                </a:solidFill>
              </a:rPr>
              <a:t>of</a:t>
            </a:r>
            <a:r>
              <a:rPr lang="nb-NO" sz="3200" i="1" dirty="0">
                <a:solidFill>
                  <a:schemeClr val="bg1"/>
                </a:solidFill>
              </a:rPr>
              <a:t> </a:t>
            </a:r>
            <a:r>
              <a:rPr lang="nb-NO" sz="3200" i="1" dirty="0" err="1">
                <a:solidFill>
                  <a:schemeClr val="bg1"/>
                </a:solidFill>
              </a:rPr>
              <a:t>the</a:t>
            </a:r>
            <a:r>
              <a:rPr lang="nb-NO" sz="3200" i="1" dirty="0">
                <a:solidFill>
                  <a:schemeClr val="bg1"/>
                </a:solidFill>
              </a:rPr>
              <a:t> </a:t>
            </a:r>
            <a:r>
              <a:rPr lang="nb-NO" sz="3200" i="1" dirty="0" err="1">
                <a:solidFill>
                  <a:schemeClr val="bg1"/>
                </a:solidFill>
              </a:rPr>
              <a:t>people</a:t>
            </a:r>
            <a:r>
              <a:rPr lang="nb-NO" sz="3200" i="1" dirty="0">
                <a:solidFill>
                  <a:schemeClr val="bg1"/>
                </a:solidFill>
              </a:rPr>
              <a:t>, </a:t>
            </a:r>
            <a:r>
              <a:rPr lang="nb-NO" sz="3200" i="1" dirty="0" err="1">
                <a:solidFill>
                  <a:schemeClr val="bg1"/>
                </a:solidFill>
              </a:rPr>
              <a:t>united</a:t>
            </a:r>
            <a:r>
              <a:rPr lang="nb-NO" sz="3200" i="1" dirty="0">
                <a:solidFill>
                  <a:schemeClr val="bg1"/>
                </a:solidFill>
              </a:rPr>
              <a:t> </a:t>
            </a:r>
            <a:r>
              <a:rPr lang="nb-NO" sz="3200" i="1" dirty="0" err="1">
                <a:solidFill>
                  <a:schemeClr val="bg1"/>
                </a:solidFill>
              </a:rPr>
              <a:t>signs</a:t>
            </a:r>
            <a:r>
              <a:rPr lang="nb-NO" sz="3200" i="1" dirty="0">
                <a:solidFill>
                  <a:schemeClr val="bg1"/>
                </a:solidFill>
              </a:rPr>
              <a:t>, </a:t>
            </a:r>
            <a:r>
              <a:rPr lang="nb-NO" sz="3200" i="1" dirty="0" err="1">
                <a:solidFill>
                  <a:schemeClr val="bg1"/>
                </a:solidFill>
              </a:rPr>
              <a:t>the</a:t>
            </a:r>
            <a:r>
              <a:rPr lang="nb-NO" sz="3200" i="1" dirty="0">
                <a:solidFill>
                  <a:schemeClr val="bg1"/>
                </a:solidFill>
              </a:rPr>
              <a:t> red </a:t>
            </a:r>
            <a:r>
              <a:rPr lang="nb-NO" sz="3200" i="1" dirty="0" err="1">
                <a:solidFill>
                  <a:schemeClr val="bg1"/>
                </a:solidFill>
              </a:rPr>
              <a:t>light</a:t>
            </a:r>
            <a:r>
              <a:rPr lang="nb-NO" sz="3200" i="1" dirty="0">
                <a:solidFill>
                  <a:schemeClr val="bg1"/>
                </a:solidFill>
              </a:rPr>
              <a:t> </a:t>
            </a:r>
            <a:r>
              <a:rPr lang="nb-NO" sz="3200" i="1" dirty="0" err="1">
                <a:solidFill>
                  <a:schemeClr val="bg1"/>
                </a:solidFill>
              </a:rPr>
              <a:t>flashing</a:t>
            </a:r>
            <a:r>
              <a:rPr lang="nb-NO" sz="3200" i="1" dirty="0">
                <a:solidFill>
                  <a:schemeClr val="bg1"/>
                </a:solidFill>
              </a:rPr>
              <a:t> in </a:t>
            </a:r>
            <a:r>
              <a:rPr lang="nb-NO" sz="3200" i="1" dirty="0" err="1">
                <a:solidFill>
                  <a:schemeClr val="bg1"/>
                </a:solidFill>
              </a:rPr>
              <a:t>the</a:t>
            </a:r>
            <a:r>
              <a:rPr lang="nb-NO" sz="3200" i="1" dirty="0">
                <a:solidFill>
                  <a:schemeClr val="bg1"/>
                </a:solidFill>
              </a:rPr>
              <a:t> last </a:t>
            </a:r>
            <a:r>
              <a:rPr lang="nb-NO" sz="3200" i="1" dirty="0" err="1">
                <a:solidFill>
                  <a:schemeClr val="bg1"/>
                </a:solidFill>
              </a:rPr>
              <a:t>days</a:t>
            </a:r>
            <a:r>
              <a:rPr lang="nb-NO" sz="3200" i="1" dirty="0">
                <a:solidFill>
                  <a:schemeClr val="bg1"/>
                </a:solidFill>
              </a:rPr>
              <a:t>, </a:t>
            </a:r>
            <a:r>
              <a:rPr lang="nb-NO" sz="3200" i="1" dirty="0" err="1">
                <a:solidFill>
                  <a:schemeClr val="bg1"/>
                </a:solidFill>
              </a:rPr>
              <a:t>the</a:t>
            </a:r>
            <a:r>
              <a:rPr lang="nb-NO" sz="3200" i="1" dirty="0">
                <a:solidFill>
                  <a:schemeClr val="bg1"/>
                </a:solidFill>
              </a:rPr>
              <a:t> </a:t>
            </a:r>
            <a:r>
              <a:rPr lang="nb-NO" sz="3200" i="1" dirty="0" err="1">
                <a:solidFill>
                  <a:schemeClr val="bg1"/>
                </a:solidFill>
              </a:rPr>
              <a:t>sign</a:t>
            </a:r>
            <a:r>
              <a:rPr lang="nb-NO" sz="3200" i="1" dirty="0">
                <a:solidFill>
                  <a:schemeClr val="bg1"/>
                </a:solidFill>
              </a:rPr>
              <a:t> </a:t>
            </a:r>
            <a:r>
              <a:rPr lang="nb-NO" sz="3200" i="1" dirty="0" err="1">
                <a:solidFill>
                  <a:schemeClr val="bg1"/>
                </a:solidFill>
              </a:rPr>
              <a:t>of</a:t>
            </a:r>
            <a:r>
              <a:rPr lang="nb-NO" sz="3200" i="1" dirty="0">
                <a:solidFill>
                  <a:schemeClr val="bg1"/>
                </a:solidFill>
              </a:rPr>
              <a:t> </a:t>
            </a:r>
            <a:r>
              <a:rPr lang="nb-NO" sz="3200" i="1" dirty="0" err="1">
                <a:solidFill>
                  <a:schemeClr val="bg1"/>
                </a:solidFill>
              </a:rPr>
              <a:t>women</a:t>
            </a:r>
            <a:r>
              <a:rPr lang="nb-NO" sz="3200" i="1" dirty="0">
                <a:solidFill>
                  <a:schemeClr val="bg1"/>
                </a:solidFill>
              </a:rPr>
              <a:t> </a:t>
            </a:r>
            <a:r>
              <a:rPr lang="nb-NO" sz="3200" i="1" dirty="0" err="1">
                <a:solidFill>
                  <a:schemeClr val="bg1"/>
                </a:solidFill>
              </a:rPr>
              <a:t>getting</a:t>
            </a:r>
            <a:r>
              <a:rPr lang="nb-NO" sz="3200" i="1" dirty="0">
                <a:solidFill>
                  <a:schemeClr val="bg1"/>
                </a:solidFill>
              </a:rPr>
              <a:t> </a:t>
            </a:r>
            <a:r>
              <a:rPr lang="nb-NO" sz="3200" i="1" dirty="0" err="1">
                <a:solidFill>
                  <a:schemeClr val="bg1"/>
                </a:solidFill>
              </a:rPr>
              <a:t>prettier</a:t>
            </a:r>
            <a:r>
              <a:rPr lang="nb-NO" sz="3200" i="1" dirty="0">
                <a:solidFill>
                  <a:schemeClr val="bg1"/>
                </a:solidFill>
              </a:rPr>
              <a:t>, </a:t>
            </a:r>
            <a:r>
              <a:rPr lang="nb-NO" sz="3200" dirty="0">
                <a:solidFill>
                  <a:schemeClr val="bg1"/>
                </a:solidFill>
              </a:rPr>
              <a:t>and</a:t>
            </a:r>
            <a:r>
              <a:rPr lang="nb-NO" sz="3200" i="1" dirty="0">
                <a:solidFill>
                  <a:schemeClr val="bg1"/>
                </a:solidFill>
              </a:rPr>
              <a:t> man, </a:t>
            </a:r>
            <a:r>
              <a:rPr lang="nb-NO" sz="3200" i="1" dirty="0" err="1">
                <a:solidFill>
                  <a:schemeClr val="bg1"/>
                </a:solidFill>
              </a:rPr>
              <a:t>what</a:t>
            </a:r>
            <a:r>
              <a:rPr lang="nb-NO" sz="3200" i="1" dirty="0">
                <a:solidFill>
                  <a:schemeClr val="bg1"/>
                </a:solidFill>
              </a:rPr>
              <a:t> </a:t>
            </a:r>
            <a:r>
              <a:rPr lang="nb-NO" sz="3200" i="1" dirty="0" err="1">
                <a:solidFill>
                  <a:schemeClr val="bg1"/>
                </a:solidFill>
              </a:rPr>
              <a:t>they</a:t>
            </a:r>
            <a:r>
              <a:rPr lang="nb-NO" sz="3200" i="1" dirty="0">
                <a:solidFill>
                  <a:schemeClr val="bg1"/>
                </a:solidFill>
              </a:rPr>
              <a:t> </a:t>
            </a:r>
            <a:r>
              <a:rPr lang="nb-NO" sz="3200" i="1" dirty="0" err="1">
                <a:solidFill>
                  <a:schemeClr val="bg1"/>
                </a:solidFill>
              </a:rPr>
              <a:t>would</a:t>
            </a:r>
            <a:r>
              <a:rPr lang="nb-NO" sz="3200" i="1" dirty="0">
                <a:solidFill>
                  <a:schemeClr val="bg1"/>
                </a:solidFill>
              </a:rPr>
              <a:t> do</a:t>
            </a:r>
            <a:r>
              <a:rPr lang="nb-NO" sz="3200" dirty="0">
                <a:solidFill>
                  <a:schemeClr val="bg1"/>
                </a:solidFill>
              </a:rPr>
              <a:t>. </a:t>
            </a:r>
          </a:p>
          <a:p>
            <a:endParaRPr lang="nb-NO" sz="3200" dirty="0">
              <a:solidFill>
                <a:schemeClr val="bg1"/>
              </a:solidFill>
            </a:endParaRPr>
          </a:p>
          <a:p>
            <a:r>
              <a:rPr lang="nb-NO" sz="3200" dirty="0">
                <a:solidFill>
                  <a:schemeClr val="bg1"/>
                </a:solidFill>
              </a:rPr>
              <a:t>All </a:t>
            </a:r>
            <a:r>
              <a:rPr lang="nb-NO" sz="3200" dirty="0" err="1">
                <a:solidFill>
                  <a:schemeClr val="bg1"/>
                </a:solidFill>
              </a:rPr>
              <a:t>these</a:t>
            </a:r>
            <a:r>
              <a:rPr lang="nb-NO" sz="3200" dirty="0">
                <a:solidFill>
                  <a:schemeClr val="bg1"/>
                </a:solidFill>
              </a:rPr>
              <a:t> </a:t>
            </a:r>
            <a:r>
              <a:rPr lang="nb-NO" sz="3200" dirty="0" err="1">
                <a:solidFill>
                  <a:schemeClr val="bg1"/>
                </a:solidFill>
              </a:rPr>
              <a:t>signs</a:t>
            </a:r>
            <a:r>
              <a:rPr lang="nb-NO" sz="3200" dirty="0">
                <a:solidFill>
                  <a:schemeClr val="bg1"/>
                </a:solidFill>
              </a:rPr>
              <a:t> </a:t>
            </a:r>
            <a:r>
              <a:rPr lang="nb-NO" sz="3200" dirty="0" err="1">
                <a:solidFill>
                  <a:schemeClr val="bg1"/>
                </a:solidFill>
              </a:rPr>
              <a:t>of</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Holy</a:t>
            </a:r>
            <a:r>
              <a:rPr lang="nb-NO" sz="3200" dirty="0">
                <a:solidFill>
                  <a:schemeClr val="bg1"/>
                </a:solidFill>
              </a:rPr>
              <a:t> Spirit </a:t>
            </a:r>
            <a:r>
              <a:rPr lang="nb-NO" sz="3200" dirty="0" err="1">
                <a:solidFill>
                  <a:schemeClr val="bg1"/>
                </a:solidFill>
              </a:rPr>
              <a:t>leading</a:t>
            </a:r>
            <a:r>
              <a:rPr lang="nb-NO" sz="3200" dirty="0">
                <a:solidFill>
                  <a:schemeClr val="bg1"/>
                </a:solidFill>
              </a:rPr>
              <a:t> up, </a:t>
            </a:r>
            <a:r>
              <a:rPr lang="nb-NO" sz="3200" dirty="0" err="1">
                <a:solidFill>
                  <a:schemeClr val="bg1"/>
                </a:solidFill>
              </a:rPr>
              <a:t>then</a:t>
            </a:r>
            <a:r>
              <a:rPr lang="nb-NO" sz="3200" dirty="0">
                <a:solidFill>
                  <a:schemeClr val="bg1"/>
                </a:solidFill>
              </a:rPr>
              <a:t> </a:t>
            </a:r>
            <a:r>
              <a:rPr lang="nb-NO" sz="3200" dirty="0" err="1">
                <a:solidFill>
                  <a:schemeClr val="bg1"/>
                </a:solidFill>
              </a:rPr>
              <a:t>come</a:t>
            </a:r>
            <a:r>
              <a:rPr lang="nb-NO" sz="3200" dirty="0">
                <a:solidFill>
                  <a:schemeClr val="bg1"/>
                </a:solidFill>
              </a:rPr>
              <a:t> right back </a:t>
            </a:r>
            <a:r>
              <a:rPr lang="nb-NO" sz="3200" dirty="0" err="1">
                <a:solidFill>
                  <a:schemeClr val="bg1"/>
                </a:solidFill>
              </a:rPr>
              <a:t>here</a:t>
            </a:r>
            <a:r>
              <a:rPr lang="nb-NO" sz="3200" dirty="0">
                <a:solidFill>
                  <a:schemeClr val="bg1"/>
                </a:solidFill>
              </a:rPr>
              <a:t> </a:t>
            </a:r>
            <a:r>
              <a:rPr lang="nb-NO" sz="3200" dirty="0">
                <a:solidFill>
                  <a:srgbClr val="FFFF00"/>
                </a:solidFill>
              </a:rPr>
              <a:t>to </a:t>
            </a:r>
            <a:r>
              <a:rPr lang="nb-NO" sz="3200" dirty="0" err="1">
                <a:solidFill>
                  <a:srgbClr val="FFFF00"/>
                </a:solidFill>
              </a:rPr>
              <a:t>the</a:t>
            </a:r>
            <a:r>
              <a:rPr lang="nb-NO" sz="3200" dirty="0">
                <a:solidFill>
                  <a:srgbClr val="FFFF00"/>
                </a:solidFill>
              </a:rPr>
              <a:t> </a:t>
            </a:r>
            <a:r>
              <a:rPr lang="nb-NO" sz="3200" dirty="0" err="1">
                <a:solidFill>
                  <a:srgbClr val="FFFF00"/>
                </a:solidFill>
              </a:rPr>
              <a:t>capping-off</a:t>
            </a:r>
            <a:r>
              <a:rPr lang="nb-NO" sz="3200" dirty="0">
                <a:solidFill>
                  <a:srgbClr val="FFFF00"/>
                </a:solidFill>
              </a:rPr>
              <a:t> </a:t>
            </a:r>
            <a:r>
              <a:rPr lang="nb-NO" sz="3200" dirty="0" err="1">
                <a:solidFill>
                  <a:srgbClr val="FFFF00"/>
                </a:solidFill>
              </a:rPr>
              <a:t>of</a:t>
            </a:r>
            <a:r>
              <a:rPr lang="nb-NO" sz="3200" dirty="0">
                <a:solidFill>
                  <a:srgbClr val="FFFF00"/>
                </a:solidFill>
              </a:rPr>
              <a:t> all </a:t>
            </a:r>
            <a:r>
              <a:rPr lang="nb-NO" sz="3200" dirty="0" err="1">
                <a:solidFill>
                  <a:srgbClr val="FFFF00"/>
                </a:solidFill>
              </a:rPr>
              <a:t>those</a:t>
            </a:r>
            <a:r>
              <a:rPr lang="nb-NO" sz="3200" dirty="0">
                <a:solidFill>
                  <a:srgbClr val="FFFF00"/>
                </a:solidFill>
              </a:rPr>
              <a:t> Messages </a:t>
            </a:r>
            <a:r>
              <a:rPr lang="nb-NO" sz="3200" dirty="0" err="1">
                <a:solidFill>
                  <a:srgbClr val="FFFF00"/>
                </a:solidFill>
              </a:rPr>
              <a:t>since</a:t>
            </a:r>
            <a:r>
              <a:rPr lang="nb-NO" sz="3200" dirty="0">
                <a:solidFill>
                  <a:srgbClr val="FFFF00"/>
                </a:solidFill>
              </a:rPr>
              <a:t> </a:t>
            </a:r>
            <a:r>
              <a:rPr lang="nb-NO" sz="3200" dirty="0" err="1">
                <a:solidFill>
                  <a:srgbClr val="FFFF00"/>
                </a:solidFill>
              </a:rPr>
              <a:t>the</a:t>
            </a:r>
            <a:r>
              <a:rPr lang="nb-NO" sz="3200" dirty="0">
                <a:solidFill>
                  <a:srgbClr val="FFFF00"/>
                </a:solidFill>
              </a:rPr>
              <a:t> Seven Seals. It's </a:t>
            </a:r>
            <a:r>
              <a:rPr lang="nb-NO" sz="3200" dirty="0" err="1">
                <a:solidFill>
                  <a:srgbClr val="FFFF00"/>
                </a:solidFill>
              </a:rPr>
              <a:t>capped</a:t>
            </a:r>
            <a:r>
              <a:rPr lang="nb-NO" sz="3200" dirty="0">
                <a:solidFill>
                  <a:srgbClr val="FFFF00"/>
                </a:solidFill>
              </a:rPr>
              <a:t> </a:t>
            </a:r>
            <a:r>
              <a:rPr lang="nb-NO" sz="3200" dirty="0" err="1">
                <a:solidFill>
                  <a:srgbClr val="FFFF00"/>
                </a:solidFill>
              </a:rPr>
              <a:t>off</a:t>
            </a:r>
            <a:r>
              <a:rPr lang="nb-NO" sz="3200" dirty="0">
                <a:solidFill>
                  <a:srgbClr val="FFFF00"/>
                </a:solidFill>
              </a:rPr>
              <a:t> in </a:t>
            </a:r>
            <a:r>
              <a:rPr lang="nb-NO" sz="3200" dirty="0" err="1">
                <a:solidFill>
                  <a:srgbClr val="FFFF00"/>
                </a:solidFill>
              </a:rPr>
              <a:t>this</a:t>
            </a:r>
            <a:r>
              <a:rPr lang="nb-NO" sz="3200" dirty="0">
                <a:solidFill>
                  <a:srgbClr val="FFFF00"/>
                </a:solidFill>
              </a:rPr>
              <a:t> </a:t>
            </a:r>
            <a:r>
              <a:rPr lang="nb-NO" sz="3200" dirty="0" err="1">
                <a:solidFill>
                  <a:srgbClr val="FFFF00"/>
                </a:solidFill>
              </a:rPr>
              <a:t>one</a:t>
            </a:r>
            <a:r>
              <a:rPr lang="nb-NO" sz="3200" dirty="0">
                <a:solidFill>
                  <a:srgbClr val="FFFF00"/>
                </a:solidFill>
              </a:rPr>
              <a:t> </a:t>
            </a:r>
            <a:r>
              <a:rPr lang="nb-NO" sz="3200" dirty="0" err="1">
                <a:solidFill>
                  <a:srgbClr val="FFFF00"/>
                </a:solidFill>
              </a:rPr>
              <a:t>thing</a:t>
            </a:r>
            <a:r>
              <a:rPr lang="nb-NO" sz="3200" dirty="0">
                <a:solidFill>
                  <a:srgbClr val="FFFF00"/>
                </a:solidFill>
              </a:rPr>
              <a:t>, </a:t>
            </a:r>
            <a:r>
              <a:rPr lang="nb-NO" sz="3200" dirty="0" err="1">
                <a:solidFill>
                  <a:srgbClr val="FFFF00"/>
                </a:solidFill>
              </a:rPr>
              <a:t>the</a:t>
            </a:r>
            <a:r>
              <a:rPr lang="nb-NO" sz="3200" dirty="0">
                <a:solidFill>
                  <a:srgbClr val="FFFF00"/>
                </a:solidFill>
              </a:rPr>
              <a:t> Token</a:t>
            </a:r>
            <a:r>
              <a:rPr lang="nb-NO" sz="3200" dirty="0">
                <a:solidFill>
                  <a:schemeClr val="bg1"/>
                </a:solidFill>
              </a:rPr>
              <a:t>, </a:t>
            </a:r>
            <a:r>
              <a:rPr lang="nb-NO" sz="3200" dirty="0" err="1">
                <a:solidFill>
                  <a:schemeClr val="bg1"/>
                </a:solidFill>
              </a:rPr>
              <a:t>that</a:t>
            </a:r>
            <a:r>
              <a:rPr lang="nb-NO" sz="3200" dirty="0">
                <a:solidFill>
                  <a:schemeClr val="bg1"/>
                </a:solidFill>
              </a:rPr>
              <a:t> </a:t>
            </a:r>
            <a:r>
              <a:rPr lang="nb-NO" sz="3200" dirty="0" err="1">
                <a:solidFill>
                  <a:schemeClr val="bg1"/>
                </a:solidFill>
              </a:rPr>
              <a:t>we</a:t>
            </a:r>
            <a:r>
              <a:rPr lang="nb-NO" sz="3200" dirty="0">
                <a:solidFill>
                  <a:schemeClr val="bg1"/>
                </a:solidFill>
              </a:rPr>
              <a:t> </a:t>
            </a:r>
            <a:r>
              <a:rPr lang="nb-NO" sz="3200" dirty="0" err="1">
                <a:solidFill>
                  <a:schemeClr val="bg1"/>
                </a:solidFill>
              </a:rPr>
              <a:t>are</a:t>
            </a:r>
            <a:r>
              <a:rPr lang="nb-NO" sz="3200" dirty="0">
                <a:solidFill>
                  <a:schemeClr val="bg1"/>
                </a:solidFill>
              </a:rPr>
              <a:t> all right, </a:t>
            </a:r>
            <a:r>
              <a:rPr lang="nb-NO" sz="3200" dirty="0" err="1">
                <a:solidFill>
                  <a:schemeClr val="bg1"/>
                </a:solidFill>
              </a:rPr>
              <a:t>see</a:t>
            </a:r>
            <a:r>
              <a:rPr lang="nb-NO" sz="3200" dirty="0">
                <a:solidFill>
                  <a:schemeClr val="bg1"/>
                </a:solidFill>
              </a:rPr>
              <a:t>, just </a:t>
            </a:r>
            <a:r>
              <a:rPr lang="nb-NO" sz="3200" dirty="0" err="1">
                <a:solidFill>
                  <a:schemeClr val="bg1"/>
                </a:solidFill>
              </a:rPr>
              <a:t>check</a:t>
            </a:r>
            <a:r>
              <a:rPr lang="nb-NO" sz="3200" dirty="0">
                <a:solidFill>
                  <a:schemeClr val="bg1"/>
                </a:solidFill>
              </a:rPr>
              <a:t> </a:t>
            </a:r>
            <a:r>
              <a:rPr lang="nb-NO" sz="3200" dirty="0" err="1">
                <a:solidFill>
                  <a:schemeClr val="bg1"/>
                </a:solidFill>
              </a:rPr>
              <a:t>ourselves</a:t>
            </a:r>
            <a:r>
              <a:rPr lang="nb-NO" sz="3200" dirty="0">
                <a:solidFill>
                  <a:schemeClr val="bg1"/>
                </a:solidFill>
              </a:rPr>
              <a:t> and </a:t>
            </a:r>
            <a:r>
              <a:rPr lang="nb-NO" sz="3200" dirty="0" err="1">
                <a:solidFill>
                  <a:schemeClr val="bg1"/>
                </a:solidFill>
              </a:rPr>
              <a:t>see</a:t>
            </a:r>
            <a:r>
              <a:rPr lang="nb-NO" sz="3200" dirty="0">
                <a:solidFill>
                  <a:schemeClr val="bg1"/>
                </a:solidFill>
              </a:rPr>
              <a:t> </a:t>
            </a:r>
            <a:r>
              <a:rPr lang="nb-NO" sz="3200" dirty="0" err="1">
                <a:solidFill>
                  <a:schemeClr val="bg1"/>
                </a:solidFill>
              </a:rPr>
              <a:t>if</a:t>
            </a:r>
            <a:r>
              <a:rPr lang="nb-NO" sz="3200" dirty="0">
                <a:solidFill>
                  <a:schemeClr val="bg1"/>
                </a:solidFill>
              </a:rPr>
              <a:t> </a:t>
            </a:r>
            <a:r>
              <a:rPr lang="nb-NO" sz="3200" dirty="0" err="1">
                <a:solidFill>
                  <a:schemeClr val="bg1"/>
                </a:solidFill>
              </a:rPr>
              <a:t>we're</a:t>
            </a:r>
            <a:r>
              <a:rPr lang="nb-NO" sz="3200" dirty="0">
                <a:solidFill>
                  <a:schemeClr val="bg1"/>
                </a:solidFill>
              </a:rPr>
              <a:t> in </a:t>
            </a:r>
            <a:r>
              <a:rPr lang="nb-NO" sz="3200" dirty="0" err="1">
                <a:solidFill>
                  <a:schemeClr val="bg1"/>
                </a:solidFill>
              </a:rPr>
              <a:t>the</a:t>
            </a:r>
            <a:r>
              <a:rPr lang="nb-NO" sz="3200" dirty="0">
                <a:solidFill>
                  <a:schemeClr val="bg1"/>
                </a:solidFill>
              </a:rPr>
              <a:t> Faith.</a:t>
            </a:r>
          </a:p>
          <a:p>
            <a:r>
              <a:rPr lang="nb-NO" sz="3200" dirty="0">
                <a:solidFill>
                  <a:schemeClr val="bg1"/>
                </a:solidFill>
              </a:rPr>
              <a:t>											</a:t>
            </a:r>
            <a:r>
              <a:rPr lang="nb-NO" sz="2400" dirty="0">
                <a:solidFill>
                  <a:schemeClr val="bg1"/>
                </a:solidFill>
              </a:rPr>
              <a:t>§ 29 </a:t>
            </a:r>
            <a:r>
              <a:rPr lang="nb-NO" sz="2400" dirty="0" err="1">
                <a:solidFill>
                  <a:schemeClr val="bg1"/>
                </a:solidFill>
              </a:rPr>
              <a:t>Desperation</a:t>
            </a:r>
            <a:r>
              <a:rPr lang="nb-NO" sz="2400" dirty="0">
                <a:solidFill>
                  <a:schemeClr val="bg1"/>
                </a:solidFill>
              </a:rPr>
              <a:t>.  01.09.63</a:t>
            </a:r>
          </a:p>
        </p:txBody>
      </p:sp>
    </p:spTree>
    <p:extLst>
      <p:ext uri="{BB962C8B-B14F-4D97-AF65-F5344CB8AC3E}">
        <p14:creationId xmlns:p14="http://schemas.microsoft.com/office/powerpoint/2010/main" val="306940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06EFF2C-5A97-85D9-46F6-3478E706AB1F}"/>
              </a:ext>
            </a:extLst>
          </p:cNvPr>
          <p:cNvSpPr txBox="1"/>
          <p:nvPr/>
        </p:nvSpPr>
        <p:spPr>
          <a:xfrm>
            <a:off x="133815" y="223024"/>
            <a:ext cx="8820614" cy="5016758"/>
          </a:xfrm>
          <a:prstGeom prst="rect">
            <a:avLst/>
          </a:prstGeom>
          <a:noFill/>
        </p:spPr>
        <p:txBody>
          <a:bodyPr wrap="square" rtlCol="0">
            <a:spAutoFit/>
          </a:bodyPr>
          <a:lstStyle/>
          <a:p>
            <a:r>
              <a:rPr lang="nb-NO" sz="3200" dirty="0">
                <a:solidFill>
                  <a:schemeClr val="bg1"/>
                </a:solidFill>
              </a:rPr>
              <a:t>With all </a:t>
            </a:r>
            <a:r>
              <a:rPr lang="nb-NO" sz="3200" dirty="0" err="1">
                <a:solidFill>
                  <a:schemeClr val="bg1"/>
                </a:solidFill>
              </a:rPr>
              <a:t>the</a:t>
            </a:r>
            <a:r>
              <a:rPr lang="nb-NO" sz="3200" dirty="0">
                <a:solidFill>
                  <a:schemeClr val="bg1"/>
                </a:solidFill>
              </a:rPr>
              <a:t> Message </a:t>
            </a:r>
            <a:r>
              <a:rPr lang="nb-NO" sz="3200" dirty="0" err="1">
                <a:solidFill>
                  <a:schemeClr val="bg1"/>
                </a:solidFill>
              </a:rPr>
              <a:t>that</a:t>
            </a:r>
            <a:r>
              <a:rPr lang="nb-NO" sz="3200" dirty="0">
                <a:solidFill>
                  <a:schemeClr val="bg1"/>
                </a:solidFill>
              </a:rPr>
              <a:t> I ever </a:t>
            </a:r>
            <a:r>
              <a:rPr lang="nb-NO" sz="3200" dirty="0" err="1">
                <a:solidFill>
                  <a:schemeClr val="bg1"/>
                </a:solidFill>
              </a:rPr>
              <a:t>brought</a:t>
            </a:r>
            <a:r>
              <a:rPr lang="nb-NO" sz="3200" dirty="0">
                <a:solidFill>
                  <a:schemeClr val="bg1"/>
                </a:solidFill>
              </a:rPr>
              <a:t>, </a:t>
            </a:r>
            <a:r>
              <a:rPr lang="nb-NO" sz="3200" dirty="0" err="1">
                <a:solidFill>
                  <a:srgbClr val="FFFF00"/>
                </a:solidFill>
              </a:rPr>
              <a:t>that</a:t>
            </a:r>
            <a:r>
              <a:rPr lang="nb-NO" sz="3200" dirty="0">
                <a:solidFill>
                  <a:srgbClr val="FFFF00"/>
                </a:solidFill>
              </a:rPr>
              <a:t> </a:t>
            </a:r>
            <a:r>
              <a:rPr lang="nb-NO" sz="3200" dirty="0" err="1">
                <a:solidFill>
                  <a:srgbClr val="FFFF00"/>
                </a:solidFill>
              </a:rPr>
              <a:t>absolute</a:t>
            </a:r>
            <a:r>
              <a:rPr lang="nb-NO" sz="3200" dirty="0">
                <a:solidFill>
                  <a:srgbClr val="FFFF00"/>
                </a:solidFill>
              </a:rPr>
              <a:t> </a:t>
            </a:r>
            <a:r>
              <a:rPr lang="nb-NO" sz="3200" dirty="0" err="1">
                <a:solidFill>
                  <a:srgbClr val="FFFF00"/>
                </a:solidFill>
              </a:rPr>
              <a:t>was</a:t>
            </a:r>
            <a:r>
              <a:rPr lang="nb-NO" sz="3200" dirty="0">
                <a:solidFill>
                  <a:srgbClr val="FFFF00"/>
                </a:solidFill>
              </a:rPr>
              <a:t> </a:t>
            </a:r>
            <a:r>
              <a:rPr lang="nb-NO" sz="3200" dirty="0" err="1">
                <a:solidFill>
                  <a:srgbClr val="FFFF00"/>
                </a:solidFill>
              </a:rPr>
              <a:t>ordained</a:t>
            </a:r>
            <a:r>
              <a:rPr lang="nb-NO" sz="3200" dirty="0">
                <a:solidFill>
                  <a:srgbClr val="FFFF00"/>
                </a:solidFill>
              </a:rPr>
              <a:t> </a:t>
            </a:r>
            <a:r>
              <a:rPr lang="nb-NO" sz="3200" dirty="0" err="1">
                <a:solidFill>
                  <a:srgbClr val="FFFF00"/>
                </a:solidFill>
              </a:rPr>
              <a:t>of</a:t>
            </a:r>
            <a:r>
              <a:rPr lang="nb-NO" sz="3200" dirty="0">
                <a:solidFill>
                  <a:srgbClr val="FFFF00"/>
                </a:solidFill>
              </a:rPr>
              <a:t> God</a:t>
            </a:r>
            <a:r>
              <a:rPr lang="nb-NO" sz="3200" dirty="0">
                <a:solidFill>
                  <a:schemeClr val="bg1"/>
                </a:solidFill>
              </a:rPr>
              <a:t>, </a:t>
            </a:r>
            <a:r>
              <a:rPr lang="nb-NO" sz="3200" dirty="0" err="1">
                <a:solidFill>
                  <a:schemeClr val="bg1"/>
                </a:solidFill>
              </a:rPr>
              <a:t>outside</a:t>
            </a:r>
            <a:r>
              <a:rPr lang="nb-NO" sz="3200" dirty="0">
                <a:solidFill>
                  <a:schemeClr val="bg1"/>
                </a:solidFill>
              </a:rPr>
              <a:t> </a:t>
            </a:r>
            <a:r>
              <a:rPr lang="nb-NO" sz="3200" dirty="0" err="1">
                <a:solidFill>
                  <a:schemeClr val="bg1"/>
                </a:solidFill>
              </a:rPr>
              <a:t>of</a:t>
            </a:r>
            <a:r>
              <a:rPr lang="nb-NO" sz="3200" dirty="0">
                <a:solidFill>
                  <a:schemeClr val="bg1"/>
                </a:solidFill>
              </a:rPr>
              <a:t> </a:t>
            </a:r>
            <a:r>
              <a:rPr lang="nb-NO" sz="3200" dirty="0" err="1">
                <a:solidFill>
                  <a:schemeClr val="bg1"/>
                </a:solidFill>
              </a:rPr>
              <a:t>the</a:t>
            </a:r>
            <a:r>
              <a:rPr lang="nb-NO" sz="3200" dirty="0">
                <a:solidFill>
                  <a:schemeClr val="bg1"/>
                </a:solidFill>
              </a:rPr>
              <a:t>... </a:t>
            </a:r>
          </a:p>
          <a:p>
            <a:endParaRPr lang="nb-NO" sz="3200" dirty="0">
              <a:solidFill>
                <a:schemeClr val="bg1"/>
              </a:solidFill>
            </a:endParaRPr>
          </a:p>
          <a:p>
            <a:r>
              <a:rPr lang="nb-NO" sz="3200" dirty="0">
                <a:solidFill>
                  <a:schemeClr val="bg1"/>
                </a:solidFill>
              </a:rPr>
              <a:t>Course, </a:t>
            </a:r>
            <a:r>
              <a:rPr lang="nb-NO" sz="3200" dirty="0" err="1">
                <a:solidFill>
                  <a:schemeClr val="bg1"/>
                </a:solidFill>
              </a:rPr>
              <a:t>the</a:t>
            </a:r>
            <a:r>
              <a:rPr lang="nb-NO" sz="3200" dirty="0">
                <a:solidFill>
                  <a:schemeClr val="bg1"/>
                </a:solidFill>
              </a:rPr>
              <a:t> </a:t>
            </a:r>
            <a:r>
              <a:rPr lang="nb-NO" sz="3200" dirty="0" err="1">
                <a:solidFill>
                  <a:schemeClr val="bg1"/>
                </a:solidFill>
              </a:rPr>
              <a:t>regular</a:t>
            </a:r>
            <a:r>
              <a:rPr lang="nb-NO" sz="3200" dirty="0">
                <a:solidFill>
                  <a:schemeClr val="bg1"/>
                </a:solidFill>
              </a:rPr>
              <a:t> </a:t>
            </a:r>
            <a:r>
              <a:rPr lang="nb-NO" sz="3200" dirty="0" err="1">
                <a:solidFill>
                  <a:schemeClr val="bg1"/>
                </a:solidFill>
              </a:rPr>
              <a:t>commission</a:t>
            </a:r>
            <a:r>
              <a:rPr lang="nb-NO" sz="3200" dirty="0">
                <a:solidFill>
                  <a:schemeClr val="bg1"/>
                </a:solidFill>
              </a:rPr>
              <a:t>, like </a:t>
            </a:r>
            <a:r>
              <a:rPr lang="nb-NO" sz="3200" dirty="0" err="1">
                <a:solidFill>
                  <a:schemeClr val="bg1"/>
                </a:solidFill>
              </a:rPr>
              <a:t>the</a:t>
            </a:r>
            <a:r>
              <a:rPr lang="nb-NO" sz="3200" dirty="0">
                <a:solidFill>
                  <a:schemeClr val="bg1"/>
                </a:solidFill>
              </a:rPr>
              <a:t> Seven Seals and </a:t>
            </a:r>
            <a:r>
              <a:rPr lang="nb-NO" sz="3200" dirty="0" err="1">
                <a:solidFill>
                  <a:schemeClr val="bg1"/>
                </a:solidFill>
              </a:rPr>
              <a:t>things</a:t>
            </a:r>
            <a:r>
              <a:rPr lang="nb-NO" sz="3200" dirty="0">
                <a:solidFill>
                  <a:schemeClr val="bg1"/>
                </a:solidFill>
              </a:rPr>
              <a:t>, </a:t>
            </a:r>
            <a:r>
              <a:rPr lang="nb-NO" sz="3200" dirty="0" err="1">
                <a:solidFill>
                  <a:schemeClr val="bg1"/>
                </a:solidFill>
              </a:rPr>
              <a:t>that</a:t>
            </a:r>
            <a:r>
              <a:rPr lang="nb-NO" sz="3200" dirty="0">
                <a:solidFill>
                  <a:schemeClr val="bg1"/>
                </a:solidFill>
              </a:rPr>
              <a:t> </a:t>
            </a:r>
            <a:r>
              <a:rPr lang="nb-NO" sz="3200" dirty="0" err="1">
                <a:solidFill>
                  <a:schemeClr val="bg1"/>
                </a:solidFill>
              </a:rPr>
              <a:t>was</a:t>
            </a:r>
            <a:r>
              <a:rPr lang="nb-NO" sz="3200" dirty="0">
                <a:solidFill>
                  <a:schemeClr val="bg1"/>
                </a:solidFill>
              </a:rPr>
              <a:t> </a:t>
            </a:r>
            <a:r>
              <a:rPr lang="nb-NO" sz="3200" dirty="0" err="1">
                <a:solidFill>
                  <a:schemeClr val="bg1"/>
                </a:solidFill>
              </a:rPr>
              <a:t>directly</a:t>
            </a:r>
            <a:r>
              <a:rPr lang="nb-NO" sz="3200" dirty="0">
                <a:solidFill>
                  <a:schemeClr val="bg1"/>
                </a:solidFill>
              </a:rPr>
              <a:t> </a:t>
            </a:r>
            <a:r>
              <a:rPr lang="nb-NO" sz="3200" dirty="0" err="1">
                <a:solidFill>
                  <a:schemeClr val="bg1"/>
                </a:solidFill>
              </a:rPr>
              <a:t>the</a:t>
            </a:r>
            <a:r>
              <a:rPr lang="nb-NO" sz="3200" dirty="0">
                <a:solidFill>
                  <a:schemeClr val="bg1"/>
                </a:solidFill>
              </a:rPr>
              <a:t> Word </a:t>
            </a:r>
            <a:r>
              <a:rPr lang="nb-NO" sz="3200" dirty="0" err="1">
                <a:solidFill>
                  <a:schemeClr val="bg1"/>
                </a:solidFill>
              </a:rPr>
              <a:t>of</a:t>
            </a:r>
            <a:r>
              <a:rPr lang="nb-NO" sz="3200" dirty="0">
                <a:solidFill>
                  <a:schemeClr val="bg1"/>
                </a:solidFill>
              </a:rPr>
              <a:t> God. </a:t>
            </a:r>
          </a:p>
          <a:p>
            <a:endParaRPr lang="nb-NO" sz="3200" dirty="0">
              <a:solidFill>
                <a:schemeClr val="bg1"/>
              </a:solidFill>
            </a:endParaRPr>
          </a:p>
          <a:p>
            <a:r>
              <a:rPr lang="nb-NO" sz="3200" dirty="0" err="1">
                <a:solidFill>
                  <a:schemeClr val="bg1"/>
                </a:solidFill>
              </a:rPr>
              <a:t>I'm</a:t>
            </a:r>
            <a:r>
              <a:rPr lang="nb-NO" sz="3200" dirty="0">
                <a:solidFill>
                  <a:schemeClr val="bg1"/>
                </a:solidFill>
              </a:rPr>
              <a:t> </a:t>
            </a:r>
            <a:r>
              <a:rPr lang="nb-NO" sz="3200" dirty="0" err="1">
                <a:solidFill>
                  <a:schemeClr val="bg1"/>
                </a:solidFill>
              </a:rPr>
              <a:t>talking</a:t>
            </a:r>
            <a:r>
              <a:rPr lang="nb-NO" sz="3200" dirty="0">
                <a:solidFill>
                  <a:schemeClr val="bg1"/>
                </a:solidFill>
              </a:rPr>
              <a:t> </a:t>
            </a:r>
            <a:r>
              <a:rPr lang="nb-NO" sz="3200" dirty="0" err="1">
                <a:solidFill>
                  <a:schemeClr val="bg1"/>
                </a:solidFill>
              </a:rPr>
              <a:t>about</a:t>
            </a:r>
            <a:r>
              <a:rPr lang="nb-NO" sz="3200" dirty="0">
                <a:solidFill>
                  <a:schemeClr val="bg1"/>
                </a:solidFill>
              </a:rPr>
              <a:t> a Message to </a:t>
            </a:r>
            <a:r>
              <a:rPr lang="nb-NO" sz="3200" dirty="0" err="1">
                <a:solidFill>
                  <a:schemeClr val="bg1"/>
                </a:solidFill>
              </a:rPr>
              <a:t>preach</a:t>
            </a:r>
            <a:r>
              <a:rPr lang="nb-NO" sz="3200" dirty="0">
                <a:solidFill>
                  <a:schemeClr val="bg1"/>
                </a:solidFill>
              </a:rPr>
              <a:t>; </a:t>
            </a:r>
            <a:r>
              <a:rPr lang="nb-NO" sz="3200" dirty="0">
                <a:solidFill>
                  <a:srgbClr val="FFFF00"/>
                </a:solidFill>
              </a:rPr>
              <a:t>I </a:t>
            </a:r>
            <a:r>
              <a:rPr lang="nb-NO" sz="3200" dirty="0" err="1">
                <a:solidFill>
                  <a:srgbClr val="FFFF00"/>
                </a:solidFill>
              </a:rPr>
              <a:t>believe</a:t>
            </a:r>
            <a:r>
              <a:rPr lang="nb-NO" sz="3200" dirty="0">
                <a:solidFill>
                  <a:srgbClr val="FFFF00"/>
                </a:solidFill>
              </a:rPr>
              <a:t> </a:t>
            </a:r>
            <a:r>
              <a:rPr lang="nb-NO" sz="3200" dirty="0" err="1">
                <a:solidFill>
                  <a:srgbClr val="FFFF00"/>
                </a:solidFill>
              </a:rPr>
              <a:t>that</a:t>
            </a:r>
            <a:r>
              <a:rPr lang="nb-NO" sz="3200" dirty="0">
                <a:solidFill>
                  <a:srgbClr val="FFFF00"/>
                </a:solidFill>
              </a:rPr>
              <a:t> </a:t>
            </a:r>
            <a:r>
              <a:rPr lang="nb-NO" sz="3200" dirty="0" err="1">
                <a:solidFill>
                  <a:srgbClr val="FFFF00"/>
                </a:solidFill>
              </a:rPr>
              <a:t>one</a:t>
            </a:r>
            <a:r>
              <a:rPr lang="nb-NO" sz="3200" dirty="0">
                <a:solidFill>
                  <a:srgbClr val="FFFF00"/>
                </a:solidFill>
              </a:rPr>
              <a:t> </a:t>
            </a:r>
            <a:r>
              <a:rPr lang="nb-NO" sz="3200" dirty="0" err="1">
                <a:solidFill>
                  <a:srgbClr val="FFFF00"/>
                </a:solidFill>
              </a:rPr>
              <a:t>was</a:t>
            </a:r>
            <a:r>
              <a:rPr lang="nb-NO" sz="3200" dirty="0">
                <a:solidFill>
                  <a:srgbClr val="FFFF00"/>
                </a:solidFill>
              </a:rPr>
              <a:t> it, </a:t>
            </a:r>
            <a:r>
              <a:rPr lang="nb-NO" sz="3200" dirty="0" err="1">
                <a:solidFill>
                  <a:srgbClr val="FFFF00"/>
                </a:solidFill>
              </a:rPr>
              <a:t>see</a:t>
            </a:r>
            <a:r>
              <a:rPr lang="nb-NO" sz="3200" dirty="0">
                <a:solidFill>
                  <a:srgbClr val="FFFF00"/>
                </a:solidFill>
              </a:rPr>
              <a:t>, </a:t>
            </a:r>
            <a:r>
              <a:rPr lang="nb-NO" sz="3200" dirty="0" err="1">
                <a:solidFill>
                  <a:srgbClr val="FFFF00"/>
                </a:solidFill>
              </a:rPr>
              <a:t>that</a:t>
            </a:r>
            <a:r>
              <a:rPr lang="nb-NO" sz="3200" dirty="0">
                <a:solidFill>
                  <a:srgbClr val="FFFF00"/>
                </a:solidFill>
              </a:rPr>
              <a:t>--</a:t>
            </a:r>
            <a:r>
              <a:rPr lang="nb-NO" sz="3200" dirty="0" err="1">
                <a:solidFill>
                  <a:srgbClr val="FFFF00"/>
                </a:solidFill>
              </a:rPr>
              <a:t>that</a:t>
            </a:r>
            <a:r>
              <a:rPr lang="nb-NO" sz="3200" dirty="0">
                <a:solidFill>
                  <a:srgbClr val="FFFF00"/>
                </a:solidFill>
              </a:rPr>
              <a:t>, </a:t>
            </a:r>
            <a:r>
              <a:rPr lang="nb-NO" sz="3200" dirty="0" err="1">
                <a:solidFill>
                  <a:srgbClr val="FFFF00"/>
                </a:solidFill>
              </a:rPr>
              <a:t>the</a:t>
            </a:r>
            <a:r>
              <a:rPr lang="nb-NO" sz="3200" dirty="0">
                <a:solidFill>
                  <a:srgbClr val="FFFF00"/>
                </a:solidFill>
              </a:rPr>
              <a:t> </a:t>
            </a:r>
            <a:r>
              <a:rPr lang="nb-NO" sz="3200" dirty="0" err="1">
                <a:solidFill>
                  <a:srgbClr val="FFFF00"/>
                </a:solidFill>
              </a:rPr>
              <a:t>one</a:t>
            </a:r>
            <a:r>
              <a:rPr lang="nb-NO" sz="3200" dirty="0">
                <a:solidFill>
                  <a:srgbClr val="FFFF00"/>
                </a:solidFill>
              </a:rPr>
              <a:t> </a:t>
            </a:r>
            <a:r>
              <a:rPr lang="nb-NO" sz="3200" dirty="0" err="1">
                <a:solidFill>
                  <a:srgbClr val="FFFF00"/>
                </a:solidFill>
              </a:rPr>
              <a:t>that's</a:t>
            </a:r>
            <a:r>
              <a:rPr lang="nb-NO" sz="3200" dirty="0">
                <a:solidFill>
                  <a:srgbClr val="FFFF00"/>
                </a:solidFill>
              </a:rPr>
              <a:t> </a:t>
            </a:r>
            <a:r>
              <a:rPr lang="nb-NO" sz="3200" dirty="0" err="1">
                <a:solidFill>
                  <a:srgbClr val="FFFF00"/>
                </a:solidFill>
              </a:rPr>
              <a:t>needed</a:t>
            </a:r>
            <a:r>
              <a:rPr lang="nb-NO" sz="3200" dirty="0">
                <a:solidFill>
                  <a:srgbClr val="FFFF00"/>
                </a:solidFill>
              </a:rPr>
              <a:t> to </a:t>
            </a:r>
            <a:r>
              <a:rPr lang="nb-NO" sz="3200" dirty="0" err="1">
                <a:solidFill>
                  <a:srgbClr val="FFFF00"/>
                </a:solidFill>
              </a:rPr>
              <a:t>follow</a:t>
            </a:r>
            <a:r>
              <a:rPr lang="nb-NO" sz="3200" dirty="0">
                <a:solidFill>
                  <a:srgbClr val="FFFF00"/>
                </a:solidFill>
              </a:rPr>
              <a:t> </a:t>
            </a:r>
            <a:r>
              <a:rPr lang="nb-NO" sz="3200" dirty="0" err="1">
                <a:solidFill>
                  <a:srgbClr val="FFFF00"/>
                </a:solidFill>
              </a:rPr>
              <a:t>those</a:t>
            </a:r>
            <a:r>
              <a:rPr lang="nb-NO" sz="3200" dirty="0">
                <a:solidFill>
                  <a:srgbClr val="FFFF00"/>
                </a:solidFill>
              </a:rPr>
              <a:t> Seven Seals</a:t>
            </a:r>
            <a:r>
              <a:rPr lang="nb-NO" sz="3200" dirty="0">
                <a:solidFill>
                  <a:schemeClr val="bg1"/>
                </a:solidFill>
              </a:rPr>
              <a:t>.</a:t>
            </a:r>
          </a:p>
          <a:p>
            <a:r>
              <a:rPr lang="nb-NO" sz="3200" dirty="0">
                <a:solidFill>
                  <a:schemeClr val="bg1"/>
                </a:solidFill>
              </a:rPr>
              <a:t>											</a:t>
            </a:r>
            <a:r>
              <a:rPr lang="nb-NO" sz="2400" dirty="0">
                <a:solidFill>
                  <a:schemeClr val="bg1"/>
                </a:solidFill>
              </a:rPr>
              <a:t>§ 28 </a:t>
            </a:r>
            <a:r>
              <a:rPr lang="nb-NO" sz="2400" dirty="0" err="1">
                <a:solidFill>
                  <a:schemeClr val="bg1"/>
                </a:solidFill>
              </a:rPr>
              <a:t>Desperation</a:t>
            </a:r>
            <a:r>
              <a:rPr lang="nb-NO" sz="2400" dirty="0">
                <a:solidFill>
                  <a:schemeClr val="bg1"/>
                </a:solidFill>
              </a:rPr>
              <a:t>.  01.09.63</a:t>
            </a:r>
          </a:p>
        </p:txBody>
      </p:sp>
    </p:spTree>
    <p:extLst>
      <p:ext uri="{BB962C8B-B14F-4D97-AF65-F5344CB8AC3E}">
        <p14:creationId xmlns:p14="http://schemas.microsoft.com/office/powerpoint/2010/main" val="358273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06EFF2C-5A97-85D9-46F6-3478E706AB1F}"/>
              </a:ext>
            </a:extLst>
          </p:cNvPr>
          <p:cNvSpPr txBox="1"/>
          <p:nvPr/>
        </p:nvSpPr>
        <p:spPr>
          <a:xfrm>
            <a:off x="133815" y="223024"/>
            <a:ext cx="8820614" cy="6001643"/>
          </a:xfrm>
          <a:prstGeom prst="rect">
            <a:avLst/>
          </a:prstGeom>
          <a:noFill/>
        </p:spPr>
        <p:txBody>
          <a:bodyPr wrap="square" rtlCol="0">
            <a:spAutoFit/>
          </a:bodyPr>
          <a:lstStyle/>
          <a:p>
            <a:r>
              <a:rPr lang="nb-NO" sz="3200" dirty="0">
                <a:solidFill>
                  <a:srgbClr val="FFFF00"/>
                </a:solidFill>
              </a:rPr>
              <a:t>This </a:t>
            </a:r>
            <a:r>
              <a:rPr lang="nb-NO" sz="3200" dirty="0" err="1">
                <a:solidFill>
                  <a:srgbClr val="FFFF00"/>
                </a:solidFill>
              </a:rPr>
              <a:t>morning</a:t>
            </a:r>
            <a:r>
              <a:rPr lang="nb-NO" sz="3200" dirty="0">
                <a:solidFill>
                  <a:srgbClr val="FFFF00"/>
                </a:solidFill>
              </a:rPr>
              <a:t>, </a:t>
            </a:r>
            <a:r>
              <a:rPr lang="nb-NO" sz="3200" dirty="0" err="1">
                <a:solidFill>
                  <a:srgbClr val="FFFF00"/>
                </a:solidFill>
              </a:rPr>
              <a:t>the</a:t>
            </a:r>
            <a:r>
              <a:rPr lang="nb-NO" sz="3200" dirty="0">
                <a:solidFill>
                  <a:srgbClr val="FFFF00"/>
                </a:solidFill>
              </a:rPr>
              <a:t> </a:t>
            </a:r>
            <a:r>
              <a:rPr lang="nb-NO" sz="3200" dirty="0" err="1">
                <a:solidFill>
                  <a:srgbClr val="FFFF00"/>
                </a:solidFill>
              </a:rPr>
              <a:t>message</a:t>
            </a:r>
            <a:r>
              <a:rPr lang="nb-NO" sz="3200" dirty="0">
                <a:solidFill>
                  <a:srgbClr val="FFFF00"/>
                </a:solidFill>
              </a:rPr>
              <a:t> </a:t>
            </a:r>
            <a:r>
              <a:rPr lang="nb-NO" sz="3200" dirty="0" err="1">
                <a:solidFill>
                  <a:srgbClr val="FFFF00"/>
                </a:solidFill>
              </a:rPr>
              <a:t>this</a:t>
            </a:r>
            <a:r>
              <a:rPr lang="nb-NO" sz="3200" dirty="0">
                <a:solidFill>
                  <a:srgbClr val="FFFF00"/>
                </a:solidFill>
              </a:rPr>
              <a:t> </a:t>
            </a:r>
            <a:r>
              <a:rPr lang="nb-NO" sz="3200" dirty="0" err="1">
                <a:solidFill>
                  <a:srgbClr val="FFFF00"/>
                </a:solidFill>
              </a:rPr>
              <a:t>morning</a:t>
            </a:r>
            <a:r>
              <a:rPr lang="nb-NO" sz="3200" dirty="0">
                <a:solidFill>
                  <a:srgbClr val="FFFF00"/>
                </a:solidFill>
              </a:rPr>
              <a:t> </a:t>
            </a:r>
            <a:r>
              <a:rPr lang="nb-NO" sz="3200" dirty="0" err="1">
                <a:solidFill>
                  <a:srgbClr val="FFFF00"/>
                </a:solidFill>
              </a:rPr>
              <a:t>was</a:t>
            </a:r>
            <a:r>
              <a:rPr lang="nb-NO" sz="3200" dirty="0">
                <a:solidFill>
                  <a:srgbClr val="FFFF00"/>
                </a:solidFill>
              </a:rPr>
              <a:t>, to </a:t>
            </a:r>
            <a:r>
              <a:rPr lang="nb-NO" sz="3200" dirty="0" err="1">
                <a:solidFill>
                  <a:srgbClr val="FFFF00"/>
                </a:solidFill>
              </a:rPr>
              <a:t>me</a:t>
            </a:r>
            <a:r>
              <a:rPr lang="nb-NO" sz="3200" dirty="0">
                <a:solidFill>
                  <a:srgbClr val="FFFF00"/>
                </a:solidFill>
              </a:rPr>
              <a:t>, </a:t>
            </a:r>
            <a:r>
              <a:rPr lang="nb-NO" sz="3200" dirty="0" err="1">
                <a:solidFill>
                  <a:srgbClr val="FFFF00"/>
                </a:solidFill>
              </a:rPr>
              <a:t>the</a:t>
            </a:r>
            <a:r>
              <a:rPr lang="nb-NO" sz="3200" dirty="0">
                <a:solidFill>
                  <a:srgbClr val="FFFF00"/>
                </a:solidFill>
              </a:rPr>
              <a:t> </a:t>
            </a:r>
            <a:r>
              <a:rPr lang="nb-NO" sz="3200" dirty="0" err="1">
                <a:solidFill>
                  <a:srgbClr val="FFFF00"/>
                </a:solidFill>
              </a:rPr>
              <a:t>highlights</a:t>
            </a:r>
            <a:r>
              <a:rPr lang="nb-NO" sz="3200" dirty="0">
                <a:solidFill>
                  <a:srgbClr val="FFFF00"/>
                </a:solidFill>
              </a:rPr>
              <a:t> Message </a:t>
            </a:r>
            <a:r>
              <a:rPr lang="nb-NO" sz="3200" dirty="0" err="1">
                <a:solidFill>
                  <a:srgbClr val="FFFF00"/>
                </a:solidFill>
              </a:rPr>
              <a:t>of</a:t>
            </a:r>
            <a:r>
              <a:rPr lang="nb-NO" sz="3200" dirty="0">
                <a:solidFill>
                  <a:srgbClr val="FFFF00"/>
                </a:solidFill>
              </a:rPr>
              <a:t> my </a:t>
            </a:r>
            <a:r>
              <a:rPr lang="nb-NO" sz="3200" dirty="0" err="1">
                <a:solidFill>
                  <a:srgbClr val="FFFF00"/>
                </a:solidFill>
              </a:rPr>
              <a:t>entire</a:t>
            </a:r>
            <a:r>
              <a:rPr lang="nb-NO" sz="3200" dirty="0">
                <a:solidFill>
                  <a:srgbClr val="FFFF00"/>
                </a:solidFill>
              </a:rPr>
              <a:t> </a:t>
            </a:r>
            <a:r>
              <a:rPr lang="nb-NO" sz="3200" dirty="0" err="1">
                <a:solidFill>
                  <a:srgbClr val="FFFF00"/>
                </a:solidFill>
              </a:rPr>
              <a:t>ministry</a:t>
            </a:r>
            <a:r>
              <a:rPr lang="nb-NO" sz="3200" dirty="0">
                <a:solidFill>
                  <a:srgbClr val="FFFF00"/>
                </a:solidFill>
              </a:rPr>
              <a:t>; </a:t>
            </a:r>
            <a:r>
              <a:rPr lang="nb-NO" sz="3200" dirty="0" err="1">
                <a:solidFill>
                  <a:srgbClr val="FFFF00"/>
                </a:solidFill>
              </a:rPr>
              <a:t>this</a:t>
            </a:r>
            <a:r>
              <a:rPr lang="nb-NO" sz="3200" dirty="0">
                <a:solidFill>
                  <a:srgbClr val="FFFF00"/>
                </a:solidFill>
              </a:rPr>
              <a:t> </a:t>
            </a:r>
            <a:r>
              <a:rPr lang="nb-NO" sz="3200" dirty="0" err="1">
                <a:solidFill>
                  <a:srgbClr val="FFFF00"/>
                </a:solidFill>
              </a:rPr>
              <a:t>morning</a:t>
            </a:r>
            <a:r>
              <a:rPr lang="nb-NO" sz="3200" dirty="0">
                <a:solidFill>
                  <a:srgbClr val="FFFF00"/>
                </a:solidFill>
              </a:rPr>
              <a:t>, </a:t>
            </a:r>
            <a:r>
              <a:rPr lang="nb-NO" sz="3200" dirty="0" err="1">
                <a:solidFill>
                  <a:srgbClr val="FFFF00"/>
                </a:solidFill>
              </a:rPr>
              <a:t>see</a:t>
            </a:r>
            <a:r>
              <a:rPr lang="nb-NO" sz="3200" dirty="0">
                <a:solidFill>
                  <a:srgbClr val="FFFF00"/>
                </a:solidFill>
              </a:rPr>
              <a:t>, a </a:t>
            </a:r>
            <a:r>
              <a:rPr lang="nb-NO" sz="3200" dirty="0" err="1">
                <a:solidFill>
                  <a:srgbClr val="FFFF00"/>
                </a:solidFill>
              </a:rPr>
              <a:t>highlight</a:t>
            </a:r>
            <a:r>
              <a:rPr lang="nb-NO" sz="3200" dirty="0">
                <a:solidFill>
                  <a:srgbClr val="FFFF00"/>
                </a:solidFill>
              </a:rPr>
              <a:t> Message </a:t>
            </a:r>
            <a:r>
              <a:rPr lang="nb-NO" sz="3200" dirty="0" err="1">
                <a:solidFill>
                  <a:srgbClr val="FFFF00"/>
                </a:solidFill>
              </a:rPr>
              <a:t>of</a:t>
            </a:r>
            <a:r>
              <a:rPr lang="nb-NO" sz="3200" dirty="0">
                <a:solidFill>
                  <a:srgbClr val="FFFF00"/>
                </a:solidFill>
              </a:rPr>
              <a:t> my </a:t>
            </a:r>
            <a:r>
              <a:rPr lang="nb-NO" sz="3200" dirty="0" err="1">
                <a:solidFill>
                  <a:srgbClr val="FFFF00"/>
                </a:solidFill>
              </a:rPr>
              <a:t>entire</a:t>
            </a:r>
            <a:r>
              <a:rPr lang="nb-NO" sz="3200" dirty="0">
                <a:solidFill>
                  <a:srgbClr val="FFFF00"/>
                </a:solidFill>
              </a:rPr>
              <a:t> </a:t>
            </a:r>
            <a:r>
              <a:rPr lang="nb-NO" sz="3200" dirty="0" err="1">
                <a:solidFill>
                  <a:srgbClr val="FFFF00"/>
                </a:solidFill>
              </a:rPr>
              <a:t>ministry</a:t>
            </a:r>
            <a:r>
              <a:rPr lang="nb-NO" sz="3200" dirty="0">
                <a:solidFill>
                  <a:schemeClr val="bg1"/>
                </a:solidFill>
              </a:rPr>
              <a:t>. </a:t>
            </a:r>
          </a:p>
          <a:p>
            <a:endParaRPr lang="nb-NO" sz="3200" dirty="0">
              <a:solidFill>
                <a:schemeClr val="bg1"/>
              </a:solidFill>
            </a:endParaRPr>
          </a:p>
          <a:p>
            <a:r>
              <a:rPr lang="nb-NO" sz="3200" dirty="0" err="1">
                <a:solidFill>
                  <a:schemeClr val="bg1"/>
                </a:solidFill>
              </a:rPr>
              <a:t>Someday</a:t>
            </a:r>
            <a:r>
              <a:rPr lang="nb-NO" sz="3200" dirty="0">
                <a:solidFill>
                  <a:schemeClr val="bg1"/>
                </a:solidFill>
              </a:rPr>
              <a:t> </a:t>
            </a:r>
            <a:r>
              <a:rPr lang="nb-NO" sz="3200" dirty="0" err="1">
                <a:solidFill>
                  <a:schemeClr val="bg1"/>
                </a:solidFill>
              </a:rPr>
              <a:t>I'll</a:t>
            </a:r>
            <a:r>
              <a:rPr lang="nb-NO" sz="3200" dirty="0">
                <a:solidFill>
                  <a:schemeClr val="bg1"/>
                </a:solidFill>
              </a:rPr>
              <a:t> tell </a:t>
            </a:r>
            <a:r>
              <a:rPr lang="nb-NO" sz="3200" dirty="0" err="1">
                <a:solidFill>
                  <a:schemeClr val="bg1"/>
                </a:solidFill>
              </a:rPr>
              <a:t>you</a:t>
            </a:r>
            <a:r>
              <a:rPr lang="nb-NO" sz="3200" dirty="0">
                <a:solidFill>
                  <a:schemeClr val="bg1"/>
                </a:solidFill>
              </a:rPr>
              <a:t> </a:t>
            </a:r>
            <a:r>
              <a:rPr lang="nb-NO" sz="3200" dirty="0" err="1">
                <a:solidFill>
                  <a:schemeClr val="bg1"/>
                </a:solidFill>
              </a:rPr>
              <a:t>how</a:t>
            </a:r>
            <a:r>
              <a:rPr lang="nb-NO" sz="3200" dirty="0">
                <a:solidFill>
                  <a:schemeClr val="bg1"/>
                </a:solidFill>
              </a:rPr>
              <a:t> it </a:t>
            </a:r>
            <a:r>
              <a:rPr lang="nb-NO" sz="3200" dirty="0" err="1">
                <a:solidFill>
                  <a:schemeClr val="bg1"/>
                </a:solidFill>
              </a:rPr>
              <a:t>come</a:t>
            </a:r>
            <a:r>
              <a:rPr lang="nb-NO" sz="3200" dirty="0">
                <a:solidFill>
                  <a:schemeClr val="bg1"/>
                </a:solidFill>
              </a:rPr>
              <a:t> </a:t>
            </a:r>
            <a:r>
              <a:rPr lang="nb-NO" sz="3200" dirty="0" err="1">
                <a:solidFill>
                  <a:schemeClr val="bg1"/>
                </a:solidFill>
              </a:rPr>
              <a:t>about</a:t>
            </a:r>
            <a:r>
              <a:rPr lang="nb-NO" sz="3200" dirty="0">
                <a:solidFill>
                  <a:schemeClr val="bg1"/>
                </a:solidFill>
              </a:rPr>
              <a:t>. And </a:t>
            </a:r>
            <a:r>
              <a:rPr lang="nb-NO" sz="3200" dirty="0">
                <a:solidFill>
                  <a:srgbClr val="FFFF00"/>
                </a:solidFill>
              </a:rPr>
              <a:t>I </a:t>
            </a:r>
            <a:r>
              <a:rPr lang="nb-NO" sz="3200" dirty="0" err="1">
                <a:solidFill>
                  <a:srgbClr val="FFFF00"/>
                </a:solidFill>
              </a:rPr>
              <a:t>know</a:t>
            </a:r>
            <a:r>
              <a:rPr lang="nb-NO" sz="3200" dirty="0">
                <a:solidFill>
                  <a:srgbClr val="FFFF00"/>
                </a:solidFill>
              </a:rPr>
              <a:t> </a:t>
            </a:r>
            <a:r>
              <a:rPr lang="nb-NO" sz="3200" dirty="0" err="1">
                <a:solidFill>
                  <a:srgbClr val="FFFF00"/>
                </a:solidFill>
              </a:rPr>
              <a:t>that</a:t>
            </a:r>
            <a:r>
              <a:rPr lang="nb-NO" sz="3200" dirty="0">
                <a:solidFill>
                  <a:srgbClr val="FFFF00"/>
                </a:solidFill>
              </a:rPr>
              <a:t> </a:t>
            </a:r>
            <a:r>
              <a:rPr lang="nb-NO" sz="3200" dirty="0" err="1">
                <a:solidFill>
                  <a:srgbClr val="FFFF00"/>
                </a:solidFill>
              </a:rPr>
              <a:t>everything</a:t>
            </a:r>
            <a:r>
              <a:rPr lang="nb-NO" sz="3200" dirty="0">
                <a:solidFill>
                  <a:srgbClr val="FFFF00"/>
                </a:solidFill>
              </a:rPr>
              <a:t> has </a:t>
            </a:r>
            <a:r>
              <a:rPr lang="nb-NO" sz="3200" dirty="0" err="1">
                <a:solidFill>
                  <a:srgbClr val="FFFF00"/>
                </a:solidFill>
              </a:rPr>
              <a:t>worked</a:t>
            </a:r>
            <a:r>
              <a:rPr lang="nb-NO" sz="3200" dirty="0">
                <a:solidFill>
                  <a:srgbClr val="FFFF00"/>
                </a:solidFill>
              </a:rPr>
              <a:t> for </a:t>
            </a:r>
            <a:r>
              <a:rPr lang="nb-NO" sz="3200" dirty="0" err="1">
                <a:solidFill>
                  <a:srgbClr val="FFFF00"/>
                </a:solidFill>
              </a:rPr>
              <a:t>months</a:t>
            </a:r>
            <a:r>
              <a:rPr lang="nb-NO" sz="3200" dirty="0">
                <a:solidFill>
                  <a:srgbClr val="FFFF00"/>
                </a:solidFill>
              </a:rPr>
              <a:t> and </a:t>
            </a:r>
            <a:r>
              <a:rPr lang="nb-NO" sz="3200" dirty="0" err="1">
                <a:solidFill>
                  <a:srgbClr val="FFFF00"/>
                </a:solidFill>
              </a:rPr>
              <a:t>months</a:t>
            </a:r>
            <a:r>
              <a:rPr lang="nb-NO" sz="3200" dirty="0">
                <a:solidFill>
                  <a:srgbClr val="FFFF00"/>
                </a:solidFill>
              </a:rPr>
              <a:t> and </a:t>
            </a:r>
            <a:r>
              <a:rPr lang="nb-NO" sz="3200" dirty="0" err="1">
                <a:solidFill>
                  <a:srgbClr val="FFFF00"/>
                </a:solidFill>
              </a:rPr>
              <a:t>months</a:t>
            </a:r>
            <a:r>
              <a:rPr lang="nb-NO" sz="3200" dirty="0">
                <a:solidFill>
                  <a:srgbClr val="FFFF00"/>
                </a:solidFill>
              </a:rPr>
              <a:t>, up to </a:t>
            </a:r>
            <a:r>
              <a:rPr lang="nb-NO" sz="3200" dirty="0" err="1">
                <a:solidFill>
                  <a:srgbClr val="FFFF00"/>
                </a:solidFill>
              </a:rPr>
              <a:t>that</a:t>
            </a:r>
            <a:r>
              <a:rPr lang="nb-NO" sz="3200" dirty="0">
                <a:solidFill>
                  <a:srgbClr val="FFFF00"/>
                </a:solidFill>
              </a:rPr>
              <a:t> </a:t>
            </a:r>
            <a:r>
              <a:rPr lang="nb-NO" sz="3200" dirty="0" err="1">
                <a:solidFill>
                  <a:srgbClr val="FFFF00"/>
                </a:solidFill>
              </a:rPr>
              <a:t>one</a:t>
            </a:r>
            <a:r>
              <a:rPr lang="nb-NO" sz="3200" dirty="0">
                <a:solidFill>
                  <a:srgbClr val="FFFF00"/>
                </a:solidFill>
              </a:rPr>
              <a:t> Message</a:t>
            </a:r>
            <a:r>
              <a:rPr lang="nb-NO" sz="3200" dirty="0">
                <a:solidFill>
                  <a:schemeClr val="bg1"/>
                </a:solidFill>
              </a:rPr>
              <a:t>, </a:t>
            </a:r>
            <a:r>
              <a:rPr lang="nb-NO" sz="3200" dirty="0" err="1">
                <a:solidFill>
                  <a:schemeClr val="bg1"/>
                </a:solidFill>
              </a:rPr>
              <a:t>moving</a:t>
            </a:r>
            <a:r>
              <a:rPr lang="nb-NO" sz="3200" dirty="0">
                <a:solidFill>
                  <a:schemeClr val="bg1"/>
                </a:solidFill>
              </a:rPr>
              <a:t> up to </a:t>
            </a:r>
            <a:r>
              <a:rPr lang="nb-NO" sz="3200" dirty="0" err="1">
                <a:solidFill>
                  <a:schemeClr val="bg1"/>
                </a:solidFill>
              </a:rPr>
              <a:t>come</a:t>
            </a:r>
            <a:r>
              <a:rPr lang="nb-NO" sz="3200" dirty="0">
                <a:solidFill>
                  <a:schemeClr val="bg1"/>
                </a:solidFill>
              </a:rPr>
              <a:t> to </a:t>
            </a:r>
            <a:r>
              <a:rPr lang="nb-NO" sz="3200" dirty="0" err="1">
                <a:solidFill>
                  <a:schemeClr val="bg1"/>
                </a:solidFill>
              </a:rPr>
              <a:t>that</a:t>
            </a:r>
            <a:r>
              <a:rPr lang="nb-NO" sz="3200" dirty="0">
                <a:solidFill>
                  <a:schemeClr val="bg1"/>
                </a:solidFill>
              </a:rPr>
              <a:t> </a:t>
            </a:r>
            <a:r>
              <a:rPr lang="nb-NO" sz="3200" dirty="0" err="1">
                <a:solidFill>
                  <a:schemeClr val="bg1"/>
                </a:solidFill>
              </a:rPr>
              <a:t>place</a:t>
            </a:r>
            <a:r>
              <a:rPr lang="nb-NO" sz="3200" dirty="0">
                <a:solidFill>
                  <a:schemeClr val="bg1"/>
                </a:solidFill>
              </a:rPr>
              <a:t>. </a:t>
            </a:r>
            <a:r>
              <a:rPr lang="nb-NO" sz="3200" dirty="0" err="1">
                <a:solidFill>
                  <a:schemeClr val="bg1"/>
                </a:solidFill>
              </a:rPr>
              <a:t>That</a:t>
            </a:r>
            <a:r>
              <a:rPr lang="nb-NO" sz="3200" dirty="0">
                <a:solidFill>
                  <a:schemeClr val="bg1"/>
                </a:solidFill>
              </a:rPr>
              <a:t> </a:t>
            </a:r>
            <a:r>
              <a:rPr lang="nb-NO" sz="3200" dirty="0" err="1">
                <a:solidFill>
                  <a:schemeClr val="bg1"/>
                </a:solidFill>
              </a:rPr>
              <a:t>was</a:t>
            </a:r>
            <a:r>
              <a:rPr lang="nb-NO" sz="3200" dirty="0">
                <a:solidFill>
                  <a:schemeClr val="bg1"/>
                </a:solidFill>
              </a:rPr>
              <a:t> </a:t>
            </a:r>
            <a:r>
              <a:rPr lang="nb-NO" sz="3200" dirty="0" err="1">
                <a:solidFill>
                  <a:schemeClr val="bg1"/>
                </a:solidFill>
              </a:rPr>
              <a:t>the</a:t>
            </a:r>
            <a:r>
              <a:rPr lang="nb-NO" sz="3200" dirty="0">
                <a:solidFill>
                  <a:schemeClr val="bg1"/>
                </a:solidFill>
              </a:rPr>
              <a:t> </a:t>
            </a:r>
            <a:r>
              <a:rPr lang="nb-NO" sz="3200" dirty="0" err="1">
                <a:solidFill>
                  <a:schemeClr val="bg1"/>
                </a:solidFill>
              </a:rPr>
              <a:t>capping-off</a:t>
            </a:r>
            <a:r>
              <a:rPr lang="nb-NO" sz="3200" dirty="0">
                <a:solidFill>
                  <a:schemeClr val="bg1"/>
                </a:solidFill>
              </a:rPr>
              <a:t> time </a:t>
            </a:r>
            <a:r>
              <a:rPr lang="nb-NO" sz="3200" dirty="0" err="1">
                <a:solidFill>
                  <a:schemeClr val="bg1"/>
                </a:solidFill>
              </a:rPr>
              <a:t>of</a:t>
            </a:r>
            <a:r>
              <a:rPr lang="nb-NO" sz="3200" dirty="0">
                <a:solidFill>
                  <a:schemeClr val="bg1"/>
                </a:solidFill>
              </a:rPr>
              <a:t> it, </a:t>
            </a:r>
            <a:r>
              <a:rPr lang="nb-NO" sz="3200" dirty="0" err="1">
                <a:solidFill>
                  <a:schemeClr val="bg1"/>
                </a:solidFill>
              </a:rPr>
              <a:t>you</a:t>
            </a:r>
            <a:r>
              <a:rPr lang="nb-NO" sz="3200" dirty="0">
                <a:solidFill>
                  <a:schemeClr val="bg1"/>
                </a:solidFill>
              </a:rPr>
              <a:t> </a:t>
            </a:r>
            <a:r>
              <a:rPr lang="nb-NO" sz="3200" dirty="0" err="1">
                <a:solidFill>
                  <a:schemeClr val="bg1"/>
                </a:solidFill>
              </a:rPr>
              <a:t>see</a:t>
            </a:r>
            <a:r>
              <a:rPr lang="nb-NO" sz="3200" dirty="0">
                <a:solidFill>
                  <a:schemeClr val="bg1"/>
                </a:solidFill>
              </a:rPr>
              <a:t>.</a:t>
            </a:r>
          </a:p>
          <a:p>
            <a:endParaRPr lang="nb-NO" sz="3200" dirty="0">
              <a:solidFill>
                <a:schemeClr val="bg1"/>
              </a:solidFill>
            </a:endParaRPr>
          </a:p>
          <a:p>
            <a:r>
              <a:rPr lang="nb-NO" sz="3200" dirty="0">
                <a:solidFill>
                  <a:schemeClr val="bg1"/>
                </a:solidFill>
              </a:rPr>
              <a:t>											</a:t>
            </a:r>
            <a:r>
              <a:rPr lang="nb-NO" sz="2400" dirty="0">
                <a:solidFill>
                  <a:schemeClr val="bg1"/>
                </a:solidFill>
              </a:rPr>
              <a:t>§ 9 </a:t>
            </a:r>
            <a:r>
              <a:rPr lang="nb-NO" sz="2400" dirty="0" err="1">
                <a:solidFill>
                  <a:schemeClr val="bg1"/>
                </a:solidFill>
              </a:rPr>
              <a:t>Desperation</a:t>
            </a:r>
            <a:r>
              <a:rPr lang="nb-NO" sz="2400" dirty="0">
                <a:solidFill>
                  <a:schemeClr val="bg1"/>
                </a:solidFill>
              </a:rPr>
              <a:t>.  01.09.63</a:t>
            </a:r>
          </a:p>
        </p:txBody>
      </p:sp>
    </p:spTree>
    <p:extLst>
      <p:ext uri="{BB962C8B-B14F-4D97-AF65-F5344CB8AC3E}">
        <p14:creationId xmlns:p14="http://schemas.microsoft.com/office/powerpoint/2010/main" val="1516921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77800" y="114300"/>
            <a:ext cx="8788400" cy="6186309"/>
          </a:xfrm>
          <a:prstGeom prst="rect">
            <a:avLst/>
          </a:prstGeom>
          <a:noFill/>
        </p:spPr>
        <p:txBody>
          <a:bodyPr wrap="square" rtlCol="0">
            <a:spAutoFit/>
          </a:bodyPr>
          <a:lstStyle/>
          <a:p>
            <a:r>
              <a:rPr lang="nb-NO" sz="2800" dirty="0">
                <a:solidFill>
                  <a:schemeClr val="bg1"/>
                </a:solidFill>
              </a:rPr>
              <a:t>§ 111.  Idet Han er Brudgom, må Bruden komme fram, for hun er en del av Ham.  Det kan bare manifesteres gjennom oppfyllingen av åpenbaringen som er talt om Bruden.  Det må manifesteres.  Hvis det er forskjellig fra Brudgommen, er det ikke Bruden, fordi hun er kjød av Hans kjød, ben av Hans ben, Liv av Hans Liv, Kraft av Hans Kraft, </a:t>
            </a:r>
            <a:r>
              <a:rPr lang="nb-NO" sz="2800" dirty="0">
                <a:solidFill>
                  <a:srgbClr val="FFFF00"/>
                </a:solidFill>
              </a:rPr>
              <a:t>hun er Ham</a:t>
            </a:r>
            <a:r>
              <a:rPr lang="nb-NO" sz="2800" dirty="0">
                <a:solidFill>
                  <a:schemeClr val="bg1"/>
                </a:solidFill>
              </a:rPr>
              <a:t>!</a:t>
            </a:r>
          </a:p>
          <a:p>
            <a:endParaRPr lang="nb-NO" sz="2800" dirty="0">
              <a:solidFill>
                <a:schemeClr val="bg1"/>
              </a:solidFill>
            </a:endParaRPr>
          </a:p>
          <a:p>
            <a:r>
              <a:rPr lang="nb-NO" sz="2800" dirty="0">
                <a:solidFill>
                  <a:schemeClr val="bg1"/>
                </a:solidFill>
              </a:rPr>
              <a:t>Som man og kvinne er ett,  kvinnen tatt fra Hans side, har hun fått en ånd, </a:t>
            </a:r>
            <a:r>
              <a:rPr lang="nb-NO" sz="2800" dirty="0">
                <a:solidFill>
                  <a:srgbClr val="FFFF00"/>
                </a:solidFill>
              </a:rPr>
              <a:t>den feminine Ånd, fra Ham</a:t>
            </a:r>
            <a:r>
              <a:rPr lang="nb-NO" sz="2800" dirty="0">
                <a:solidFill>
                  <a:schemeClr val="bg1"/>
                </a:solidFill>
              </a:rPr>
              <a:t>.</a:t>
            </a:r>
            <a:endParaRPr lang="nb-NO" sz="3200" dirty="0">
              <a:solidFill>
                <a:schemeClr val="bg1"/>
              </a:solidFill>
            </a:endParaRPr>
          </a:p>
          <a:p>
            <a:r>
              <a:rPr lang="nb-NO" sz="2400" dirty="0">
                <a:solidFill>
                  <a:schemeClr val="bg1"/>
                </a:solidFill>
              </a:rPr>
              <a:t>													</a:t>
            </a:r>
          </a:p>
          <a:p>
            <a:r>
              <a:rPr lang="nb-NO" sz="2400" dirty="0">
                <a:solidFill>
                  <a:schemeClr val="bg1"/>
                </a:solidFill>
              </a:rPr>
              <a:t>										Det er Solens oppgang   1965</a:t>
            </a:r>
          </a:p>
          <a:p>
            <a:endParaRPr lang="nb-NO" sz="3200" dirty="0">
              <a:solidFill>
                <a:schemeClr val="bg1"/>
              </a:solidFill>
            </a:endParaRPr>
          </a:p>
          <a:p>
            <a:pPr marL="457200" indent="-457200">
              <a:buFont typeface="Arial" charset="0"/>
              <a:buChar char="•"/>
            </a:pPr>
            <a:endParaRPr lang="nb-NO" sz="3200" dirty="0">
              <a:solidFill>
                <a:schemeClr val="bg1"/>
              </a:solidFill>
            </a:endParaRPr>
          </a:p>
          <a:p>
            <a:endParaRPr lang="nb-NO" sz="3200" dirty="0">
              <a:solidFill>
                <a:schemeClr val="bg1"/>
              </a:solidFill>
            </a:endParaRPr>
          </a:p>
        </p:txBody>
      </p:sp>
    </p:spTree>
    <p:extLst>
      <p:ext uri="{BB962C8B-B14F-4D97-AF65-F5344CB8AC3E}">
        <p14:creationId xmlns:p14="http://schemas.microsoft.com/office/powerpoint/2010/main" val="5581581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rykten, vantroens drivkraft" id="{16C213F6-0545-BB4E-B9FD-9B241E58997A}" vid="{3B174508-308E-C044-A1E8-E8AB058E13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Frykten, vantroens drivkraft</Template>
  <TotalTime>54187</TotalTime>
  <Words>2199</Words>
  <Application>Microsoft Office PowerPoint</Application>
  <PresentationFormat>On-screen Show (4:3)</PresentationFormat>
  <Paragraphs>150</Paragraphs>
  <Slides>25</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Office-bruker</dc:creator>
  <cp:lastModifiedBy>Barry Coffey</cp:lastModifiedBy>
  <cp:revision>466</cp:revision>
  <cp:lastPrinted>2023-01-21T21:57:37Z</cp:lastPrinted>
  <dcterms:created xsi:type="dcterms:W3CDTF">2017-11-12T10:09:00Z</dcterms:created>
  <dcterms:modified xsi:type="dcterms:W3CDTF">2026-10-07T23:00:38Z</dcterms:modified>
</cp:coreProperties>
</file>