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4"/>
  </p:sldMasterIdLst>
  <p:notesMasterIdLst>
    <p:notesMasterId r:id="rId37"/>
  </p:notesMasterIdLst>
  <p:handoutMasterIdLst>
    <p:handoutMasterId r:id="rId38"/>
  </p:handoutMasterIdLst>
  <p:sldIdLst>
    <p:sldId id="442" r:id="rId5"/>
    <p:sldId id="565" r:id="rId6"/>
    <p:sldId id="262" r:id="rId7"/>
    <p:sldId id="508" r:id="rId8"/>
    <p:sldId id="514" r:id="rId9"/>
    <p:sldId id="258" r:id="rId10"/>
    <p:sldId id="260" r:id="rId11"/>
    <p:sldId id="292" r:id="rId12"/>
    <p:sldId id="543" r:id="rId13"/>
    <p:sldId id="281" r:id="rId14"/>
    <p:sldId id="549" r:id="rId15"/>
    <p:sldId id="550" r:id="rId16"/>
    <p:sldId id="545" r:id="rId17"/>
    <p:sldId id="546" r:id="rId18"/>
    <p:sldId id="548" r:id="rId19"/>
    <p:sldId id="547" r:id="rId20"/>
    <p:sldId id="567" r:id="rId21"/>
    <p:sldId id="553" r:id="rId22"/>
    <p:sldId id="551" r:id="rId23"/>
    <p:sldId id="552" r:id="rId24"/>
    <p:sldId id="554" r:id="rId25"/>
    <p:sldId id="555" r:id="rId26"/>
    <p:sldId id="560" r:id="rId27"/>
    <p:sldId id="556" r:id="rId28"/>
    <p:sldId id="561" r:id="rId29"/>
    <p:sldId id="562" r:id="rId30"/>
    <p:sldId id="557" r:id="rId31"/>
    <p:sldId id="558" r:id="rId32"/>
    <p:sldId id="563" r:id="rId33"/>
    <p:sldId id="559" r:id="rId34"/>
    <p:sldId id="564" r:id="rId35"/>
    <p:sldId id="56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ACFC"/>
    <a:srgbClr val="09090C"/>
    <a:srgbClr val="FFFFFF"/>
    <a:srgbClr val="000000"/>
    <a:srgbClr val="9B8C69"/>
    <a:srgbClr val="79958B"/>
    <a:srgbClr val="476262"/>
    <a:srgbClr val="272D2B"/>
    <a:srgbClr val="647E6B"/>
    <a:srgbClr val="A27C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105" d="100"/>
          <a:sy n="105" d="100"/>
        </p:scale>
        <p:origin x="774" y="96"/>
      </p:cViewPr>
      <p:guideLst>
        <p:guide orient="horz" pos="2160"/>
        <p:guide pos="3816"/>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8B6240-78DA-093E-542D-EA8232A522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DF21978-CD08-4DE4-0B35-D8E00EB982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1042AC-E7EB-4533-80AB-C3850196CED4}" type="datetimeFigureOut">
              <a:rPr lang="en-US" smtClean="0"/>
              <a:t>9/23/2026</a:t>
            </a:fld>
            <a:endParaRPr lang="en-US"/>
          </a:p>
        </p:txBody>
      </p:sp>
      <p:sp>
        <p:nvSpPr>
          <p:cNvPr id="4" name="Footer Placeholder 3">
            <a:extLst>
              <a:ext uri="{FF2B5EF4-FFF2-40B4-BE49-F238E27FC236}">
                <a16:creationId xmlns:a16="http://schemas.microsoft.com/office/drawing/2014/main" id="{34733651-3489-31BD-ED31-0609855FBC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461A6A1-1395-B89B-42E0-2208966D9F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D1E2F7-14E3-4821-A409-B7BC1E2744B7}" type="slidenum">
              <a:rPr lang="en-US" smtClean="0"/>
              <a:t>‹#›</a:t>
            </a:fld>
            <a:endParaRPr lang="en-US"/>
          </a:p>
        </p:txBody>
      </p:sp>
    </p:spTree>
    <p:extLst>
      <p:ext uri="{BB962C8B-B14F-4D97-AF65-F5344CB8AC3E}">
        <p14:creationId xmlns:p14="http://schemas.microsoft.com/office/powerpoint/2010/main" val="221160621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63BC9-3C98-4AB2-8802-02853E289FB4}"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E5B5A-C175-4C17-879C-A25F50F472D7}" type="slidenum">
              <a:rPr lang="en-US" smtClean="0"/>
              <a:t>‹#›</a:t>
            </a:fld>
            <a:endParaRPr lang="en-US"/>
          </a:p>
        </p:txBody>
      </p:sp>
    </p:spTree>
    <p:extLst>
      <p:ext uri="{BB962C8B-B14F-4D97-AF65-F5344CB8AC3E}">
        <p14:creationId xmlns:p14="http://schemas.microsoft.com/office/powerpoint/2010/main" val="1398428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r>
              <a:rPr lang="en-US"/>
              <a:t>I am Always Right 7</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74366008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712978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184787119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C35E5011-9B67-D528-E120-F5ABBF8FE5A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3716" y="0"/>
            <a:ext cx="12205716" cy="6858000"/>
          </a:xfrm>
          <a:prstGeom prst="rect">
            <a:avLst/>
          </a:prstGeom>
        </p:spPr>
      </p:pic>
      <p:sp>
        <p:nvSpPr>
          <p:cNvPr id="8" name="Title 7">
            <a:extLst>
              <a:ext uri="{FF2B5EF4-FFF2-40B4-BE49-F238E27FC236}">
                <a16:creationId xmlns:a16="http://schemas.microsoft.com/office/drawing/2014/main" id="{C9965342-2954-67DF-2693-F39C0B9F8272}"/>
              </a:ext>
            </a:extLst>
          </p:cNvPr>
          <p:cNvSpPr>
            <a:spLocks noGrp="1"/>
          </p:cNvSpPr>
          <p:nvPr>
            <p:ph type="title"/>
          </p:nvPr>
        </p:nvSpPr>
        <p:spPr>
          <a:xfrm>
            <a:off x="420791" y="426598"/>
            <a:ext cx="9942409" cy="671387"/>
          </a:xfrm>
        </p:spPr>
        <p:txBody>
          <a:bodyPr/>
          <a:lstStyle>
            <a:lvl1pPr>
              <a:defRPr sz="42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FEB4B13F-216B-09EA-9E05-12FBA70B8251}"/>
              </a:ext>
            </a:extLst>
          </p:cNvPr>
          <p:cNvSpPr>
            <a:spLocks noGrp="1"/>
          </p:cNvSpPr>
          <p:nvPr>
            <p:ph type="subTitle" idx="1"/>
          </p:nvPr>
        </p:nvSpPr>
        <p:spPr>
          <a:xfrm>
            <a:off x="433413" y="1097985"/>
            <a:ext cx="3704199" cy="103561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58793" y="6357493"/>
            <a:ext cx="2703777" cy="338328"/>
          </a:xfrm>
        </p:spPr>
        <p:txBody>
          <a:bodyPr/>
          <a:lstStyle>
            <a:lvl1pPr>
              <a:defRPr>
                <a:solidFill>
                  <a:schemeClr val="tx1"/>
                </a:solidFill>
              </a:defRPr>
            </a:lvl1pPr>
          </a:lstStyle>
          <a:p>
            <a:r>
              <a:rPr lang="en-US"/>
              <a:t>I am Always Right 7</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36185" y="6357493"/>
            <a:ext cx="2258646"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57493"/>
            <a:ext cx="457200"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3719545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4">
    <p:spTree>
      <p:nvGrpSpPr>
        <p:cNvPr id="1" name=""/>
        <p:cNvGrpSpPr/>
        <p:nvPr/>
      </p:nvGrpSpPr>
      <p:grpSpPr>
        <a:xfrm>
          <a:off x="0" y="0"/>
          <a:ext cx="0" cy="0"/>
          <a:chOff x="0" y="0"/>
          <a:chExt cx="0" cy="0"/>
        </a:xfrm>
      </p:grpSpPr>
      <p:pic>
        <p:nvPicPr>
          <p:cNvPr id="10" name="Picture 9" descr="A close up of a colorful object&#10;&#10;AI-generated content may be incorrect.">
            <a:extLst>
              <a:ext uri="{FF2B5EF4-FFF2-40B4-BE49-F238E27FC236}">
                <a16:creationId xmlns:a16="http://schemas.microsoft.com/office/drawing/2014/main" id="{056372A1-E778-B10F-98CF-995841167A8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875"/>
            <a:ext cx="12192000" cy="6857125"/>
          </a:xfrm>
          <a:prstGeom prst="rect">
            <a:avLst/>
          </a:prstGeom>
        </p:spPr>
      </p:pic>
      <p:sp>
        <p:nvSpPr>
          <p:cNvPr id="8" name="Title 7">
            <a:extLst>
              <a:ext uri="{FF2B5EF4-FFF2-40B4-BE49-F238E27FC236}">
                <a16:creationId xmlns:a16="http://schemas.microsoft.com/office/drawing/2014/main" id="{7D2650CC-89A0-A174-E856-05805DBC0CDB}"/>
              </a:ext>
            </a:extLst>
          </p:cNvPr>
          <p:cNvSpPr>
            <a:spLocks noGrp="1"/>
          </p:cNvSpPr>
          <p:nvPr>
            <p:ph type="title"/>
          </p:nvPr>
        </p:nvSpPr>
        <p:spPr>
          <a:xfrm>
            <a:off x="420792" y="356684"/>
            <a:ext cx="6346974" cy="2667527"/>
          </a:xfrm>
        </p:spPr>
        <p:txBody>
          <a:bodyPr/>
          <a:lstStyle>
            <a:lvl1pPr>
              <a:defRPr sz="54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1E66F2C5-A94C-40FD-0A7D-A7D695991E66}"/>
              </a:ext>
            </a:extLst>
          </p:cNvPr>
          <p:cNvSpPr>
            <a:spLocks noGrp="1"/>
          </p:cNvSpPr>
          <p:nvPr>
            <p:ph type="subTitle" idx="1"/>
          </p:nvPr>
        </p:nvSpPr>
        <p:spPr>
          <a:xfrm>
            <a:off x="433414" y="5266344"/>
            <a:ext cx="3291920" cy="982055"/>
          </a:xfrm>
        </p:spPr>
        <p:txBody>
          <a:bodyPr vert="horz" lIns="91440" tIns="45720" rIns="91440" bIns="45720" rtlCol="0" anchor="b">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22117"/>
            <a:ext cx="2504049" cy="338328"/>
          </a:xfrm>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22117"/>
            <a:ext cx="1146383"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4725267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5">
    <p:spTree>
      <p:nvGrpSpPr>
        <p:cNvPr id="1" name=""/>
        <p:cNvGrpSpPr/>
        <p:nvPr/>
      </p:nvGrpSpPr>
      <p:grpSpPr>
        <a:xfrm>
          <a:off x="0" y="0"/>
          <a:ext cx="0" cy="0"/>
          <a:chOff x="0" y="0"/>
          <a:chExt cx="0" cy="0"/>
        </a:xfrm>
      </p:grpSpPr>
      <p:pic>
        <p:nvPicPr>
          <p:cNvPr id="10" name="Picture 9" descr="A red and purple light&#10;&#10;AI-generated content may be incorrect.">
            <a:extLst>
              <a:ext uri="{FF2B5EF4-FFF2-40B4-BE49-F238E27FC236}">
                <a16:creationId xmlns:a16="http://schemas.microsoft.com/office/drawing/2014/main" id="{34DC879D-8888-CA20-363B-ADD601ABDB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3491" y="2122471"/>
            <a:ext cx="7348909" cy="1672640"/>
          </a:xfrm>
        </p:spPr>
        <p:txBody>
          <a:bodyPr vert="horz" lIns="91440" tIns="45720" rIns="91440" bIns="45720" rtlCol="0" anchor="t">
            <a:normAutofit/>
          </a:bodyPr>
          <a:lstStyle>
            <a:lvl1pPr>
              <a:defRPr lang="en-US" sz="5400" baseline="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16399" y="2122470"/>
            <a:ext cx="2052235" cy="1672640"/>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22284" y="233990"/>
            <a:ext cx="257868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01100" y="216573"/>
            <a:ext cx="1562100"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422240082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6">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86116429-CFD9-2016-C240-A97B232DE42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0" y="-1713"/>
            <a:ext cx="12205716"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66693" y="2705100"/>
            <a:ext cx="11562393" cy="4152900"/>
          </a:xfrm>
        </p:spPr>
        <p:txBody>
          <a:bodyPr vert="horz" lIns="91440" tIns="45720" rIns="91440" bIns="45720" rtlCol="0" anchor="b">
            <a:normAutofit/>
          </a:bodyPr>
          <a:lstStyle>
            <a:lvl1pPr>
              <a:defRPr lang="en-US" sz="11500" baseline="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53135" y="564350"/>
            <a:ext cx="3645744" cy="905862"/>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9462" y="197680"/>
            <a:ext cx="2561771" cy="338328"/>
          </a:xfrm>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706100" y="209088"/>
            <a:ext cx="1022986"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7530311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extLst>
                <a:ext uri="{28A0092B-C50C-407E-A947-70E740481C1C}">
                  <a14:useLocalDpi xmlns:a14="http://schemas.microsoft.com/office/drawing/2010/main"/>
                </a:ext>
              </a:extLst>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F6AD7145-734D-256B-1335-1014B6A328FF}"/>
              </a:ext>
            </a:extLst>
          </p:cNvPr>
          <p:cNvSpPr>
            <a:spLocks noGrp="1"/>
          </p:cNvSpPr>
          <p:nvPr>
            <p:ph type="title"/>
          </p:nvPr>
        </p:nvSpPr>
        <p:spPr>
          <a:xfrm>
            <a:off x="0" y="0"/>
            <a:ext cx="12188952" cy="3429000"/>
          </a:xfrm>
          <a:gradFill>
            <a:gsLst>
              <a:gs pos="55000">
                <a:srgbClr val="000000">
                  <a:alpha val="53000"/>
                </a:srgbClr>
              </a:gs>
              <a:gs pos="87000">
                <a:srgbClr val="000000">
                  <a:alpha val="63922"/>
                </a:srgbClr>
              </a:gs>
              <a:gs pos="23000">
                <a:srgbClr val="000000">
                  <a:alpha val="0"/>
                </a:srgbClr>
              </a:gs>
            </a:gsLst>
            <a:lin ang="15900000" scaled="0"/>
          </a:gradFill>
        </p:spPr>
        <p:txBody>
          <a:bodyPr lIns="457200" tIns="685800" rIns="5029200" bIns="0"/>
          <a:lstStyle>
            <a:lvl1pPr>
              <a:defRPr sz="4000">
                <a:solidFill>
                  <a:schemeClr val="tx1"/>
                </a:solidFill>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5C312AD0-A2D2-0388-F1F0-E17A9F78932E}"/>
              </a:ext>
            </a:extLst>
          </p:cNvPr>
          <p:cNvSpPr>
            <a:spLocks noGrp="1"/>
          </p:cNvSpPr>
          <p:nvPr>
            <p:ph type="subTitle" idx="1"/>
          </p:nvPr>
        </p:nvSpPr>
        <p:spPr>
          <a:xfrm>
            <a:off x="8324192" y="-1"/>
            <a:ext cx="3740652" cy="3050627"/>
          </a:xfrm>
        </p:spPr>
        <p:txBody>
          <a:bodyPr vert="horz" lIns="594360" tIns="685800" rIns="320040" bIns="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I am Always Right 7</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10065" y="219456"/>
            <a:ext cx="1905000" cy="365760"/>
          </a:xfrm>
        </p:spPr>
        <p:txBody>
          <a:bodyPr/>
          <a:lstStyle>
            <a:lvl1pPr>
              <a:defRPr>
                <a:solidFill>
                  <a:schemeClr val="tx1"/>
                </a:solidFill>
              </a:defRPr>
            </a:lvl1pPr>
          </a:lstStyle>
          <a:p>
            <a:r>
              <a:rPr lang="en-US"/>
              <a:t>9/16/2026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288609" y="215988"/>
            <a:ext cx="555948" cy="337198"/>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9530230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extLst>
                <a:ext uri="{28A0092B-C50C-407E-A947-70E740481C1C}">
                  <a14:useLocalDpi xmlns:a14="http://schemas.microsoft.com/office/drawing/2010/main"/>
                </a:ext>
              </a:extLst>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AEDC0447-22FD-BF05-BC68-3FDEDEDFC540}"/>
              </a:ext>
            </a:extLst>
          </p:cNvPr>
          <p:cNvSpPr>
            <a:spLocks noGrp="1"/>
          </p:cNvSpPr>
          <p:nvPr>
            <p:ph type="title"/>
          </p:nvPr>
        </p:nvSpPr>
        <p:spPr>
          <a:xfrm>
            <a:off x="1" y="0"/>
            <a:ext cx="5323784" cy="6858000"/>
          </a:xfrm>
          <a:gradFill>
            <a:gsLst>
              <a:gs pos="41000">
                <a:srgbClr val="000000">
                  <a:alpha val="46000"/>
                </a:srgbClr>
              </a:gs>
              <a:gs pos="71000">
                <a:srgbClr val="000000">
                  <a:alpha val="58000"/>
                </a:srgbClr>
              </a:gs>
              <a:gs pos="100000">
                <a:srgbClr val="000000">
                  <a:alpha val="61000"/>
                </a:srgbClr>
              </a:gs>
              <a:gs pos="10000">
                <a:srgbClr val="000000">
                  <a:alpha val="0"/>
                </a:srgbClr>
              </a:gs>
            </a:gsLst>
            <a:lin ang="10800000" scaled="0"/>
          </a:gradFill>
        </p:spPr>
        <p:txBody>
          <a:bodyPr lIns="457200" tIns="1371600" rIns="822960" bIns="914400" anchor="b"/>
          <a:lstStyle>
            <a:lvl1pPr>
              <a:defRPr sz="4000">
                <a:solidFill>
                  <a:schemeClr val="tx1"/>
                </a:solidFill>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3A1999F2-A538-F369-DF48-BB68DFFF8D80}"/>
              </a:ext>
            </a:extLst>
          </p:cNvPr>
          <p:cNvSpPr>
            <a:spLocks noGrp="1"/>
          </p:cNvSpPr>
          <p:nvPr>
            <p:ph type="subTitle" idx="1"/>
          </p:nvPr>
        </p:nvSpPr>
        <p:spPr>
          <a:xfrm>
            <a:off x="419099" y="6032498"/>
            <a:ext cx="4419599" cy="579757"/>
          </a:xfrm>
        </p:spPr>
        <p:txBody>
          <a:bodyPr vert="horz" lIns="91440" tIns="0" rIns="91440" bIns="0" rtlCol="0" anchor="t">
            <a:normAutofit/>
          </a:bodyPr>
          <a:lstStyle>
            <a:lvl1pPr marL="0" indent="0">
              <a:lnSpc>
                <a:spcPct val="120000"/>
              </a:lnSpc>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I am Always Right 7</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01100" y="213072"/>
            <a:ext cx="1905000" cy="365760"/>
          </a:xfrm>
        </p:spPr>
        <p:txBody>
          <a:bodyPr/>
          <a:lstStyle>
            <a:lvl1pPr>
              <a:defRPr>
                <a:solidFill>
                  <a:schemeClr val="tx1"/>
                </a:solidFill>
              </a:defRPr>
            </a:lvl1pPr>
          </a:lstStyle>
          <a:p>
            <a:r>
              <a:rPr lang="en-US"/>
              <a:t>9/16/2026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5988"/>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36117004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3">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extLst>
                <a:ext uri="{28A0092B-C50C-407E-A947-70E740481C1C}">
                  <a14:useLocalDpi xmlns:a14="http://schemas.microsoft.com/office/drawing/2010/main"/>
                </a:ext>
              </a:extLst>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r>
              <a:rPr lang="en-US"/>
              <a:t>I am Always Right 7</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r>
              <a:rPr lang="en-US"/>
              <a:t>9/16/2026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88038691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4643" y="1114447"/>
            <a:ext cx="5442757" cy="2921525"/>
          </a:xfrm>
        </p:spPr>
        <p:txBody>
          <a:bodyPr vert="horz" lIns="91440" tIns="45720" rIns="91440" bIns="45720" rtlCol="0" anchor="t">
            <a:normAutofit/>
          </a:bodyPr>
          <a:lstStyle>
            <a:lvl1pPr>
              <a:defRPr lang="en-US" sz="6000" baseline="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5468" y="4993008"/>
            <a:ext cx="3972704" cy="1247994"/>
          </a:xfrm>
        </p:spPr>
        <p:txBody>
          <a:bodyPr vert="horz" lIns="91440" tIns="45720" rIns="91440" bIns="45720" rtlCol="0" anchor="b">
            <a:normAutofit/>
          </a:bodyPr>
          <a:lstStyle>
            <a:lvl1pPr marL="0" indent="0">
              <a:buNone/>
              <a:defRPr lang="en-US" sz="140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2605" y="215057"/>
            <a:ext cx="2703777" cy="338328"/>
          </a:xfrm>
        </p:spPr>
        <p:txBody>
          <a:bodyPr/>
          <a:lstStyle>
            <a:lvl1pPr>
              <a:defRPr>
                <a:solidFill>
                  <a:schemeClr val="tx2"/>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775989" y="215057"/>
            <a:ext cx="1537060" cy="338328"/>
          </a:xfrm>
        </p:spPr>
        <p:txBody>
          <a:bodyPr/>
          <a:lstStyle>
            <a:lvl1pPr>
              <a:defRPr>
                <a:solidFill>
                  <a:schemeClr val="tx2"/>
                </a:solidFill>
                <a:effectLst/>
              </a:defRPr>
            </a:lvl1pPr>
          </a:lstStyle>
          <a:p>
            <a:r>
              <a:rPr lang="en-US"/>
              <a:t>9/16/2026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01909" y="215057"/>
            <a:ext cx="540412"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7" name="Picture Placeholder 6">
            <a:extLst>
              <a:ext uri="{FF2B5EF4-FFF2-40B4-BE49-F238E27FC236}">
                <a16:creationId xmlns:a16="http://schemas.microsoft.com/office/drawing/2014/main" id="{28C1F583-2497-2836-36DF-2076DFFFBA5A}"/>
              </a:ext>
            </a:extLst>
          </p:cNvPr>
          <p:cNvSpPr>
            <a:spLocks noGrp="1"/>
          </p:cNvSpPr>
          <p:nvPr>
            <p:ph type="pic" sz="quarter" idx="13" hasCustomPrompt="1"/>
          </p:nvPr>
        </p:nvSpPr>
        <p:spPr>
          <a:xfrm>
            <a:off x="7783830" y="1181100"/>
            <a:ext cx="4408170" cy="5701208"/>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744259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812872" y="1115568"/>
            <a:ext cx="2960028" cy="3684766"/>
          </a:xfrm>
        </p:spPr>
        <p:txBody>
          <a:bodyPr vert="horz" lIns="91440" tIns="45720" rIns="91440" bIns="45720" rtlCol="0" anchor="t">
            <a:normAutofit/>
          </a:bodyPr>
          <a:lstStyle>
            <a:lvl1pPr>
              <a:defRPr lang="en-US" sz="36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04423" y="5004262"/>
            <a:ext cx="2968477" cy="1244138"/>
          </a:xfrm>
        </p:spPr>
        <p:txBody>
          <a:bodyPr vert="horz" lIns="91440" tIns="45720" rIns="91440" bIns="45720" rtlCol="0" anchor="b">
            <a:normAutofit/>
          </a:bodyPr>
          <a:lstStyle>
            <a:lvl1pPr marL="0" indent="0">
              <a:buNone/>
              <a:defRPr lang="en-US" sz="140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19100" y="219456"/>
            <a:ext cx="2597858" cy="338328"/>
          </a:xfrm>
        </p:spPr>
        <p:txBody>
          <a:bodyPr/>
          <a:lstStyle>
            <a:lvl1pPr>
              <a:defRPr>
                <a:solidFill>
                  <a:schemeClr val="tx2"/>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12872" y="219456"/>
            <a:ext cx="1550328" cy="338328"/>
          </a:xfrm>
        </p:spPr>
        <p:txBody>
          <a:bodyPr/>
          <a:lstStyle>
            <a:lvl1pPr>
              <a:defRPr>
                <a:solidFill>
                  <a:schemeClr val="tx2"/>
                </a:solidFill>
                <a:effectLst/>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13129" y="219456"/>
            <a:ext cx="539588"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8" name="Picture Placeholder 7">
            <a:extLst>
              <a:ext uri="{FF2B5EF4-FFF2-40B4-BE49-F238E27FC236}">
                <a16:creationId xmlns:a16="http://schemas.microsoft.com/office/drawing/2014/main" id="{284B0817-C121-ACE0-AD00-44CE39241777}"/>
              </a:ext>
            </a:extLst>
          </p:cNvPr>
          <p:cNvSpPr>
            <a:spLocks noGrp="1"/>
          </p:cNvSpPr>
          <p:nvPr>
            <p:ph type="pic" sz="quarter" idx="13" hasCustomPrompt="1"/>
          </p:nvPr>
        </p:nvSpPr>
        <p:spPr>
          <a:xfrm>
            <a:off x="1" y="1181099"/>
            <a:ext cx="8367452" cy="5685213"/>
          </a:xfrm>
          <a:custGeom>
            <a:avLst/>
            <a:gdLst>
              <a:gd name="connsiteX0" fmla="*/ 0 w 6769976"/>
              <a:gd name="connsiteY0" fmla="*/ 0 h 5895164"/>
              <a:gd name="connsiteX1" fmla="*/ 6769976 w 6769976"/>
              <a:gd name="connsiteY1" fmla="*/ 0 h 5895164"/>
              <a:gd name="connsiteX2" fmla="*/ 6769976 w 6769976"/>
              <a:gd name="connsiteY2" fmla="*/ 5895164 h 5895164"/>
              <a:gd name="connsiteX3" fmla="*/ 0 w 6769976"/>
              <a:gd name="connsiteY3" fmla="*/ 5895164 h 5895164"/>
            </a:gdLst>
            <a:ahLst/>
            <a:cxnLst>
              <a:cxn ang="0">
                <a:pos x="connsiteX0" y="connsiteY0"/>
              </a:cxn>
              <a:cxn ang="0">
                <a:pos x="connsiteX1" y="connsiteY1"/>
              </a:cxn>
              <a:cxn ang="0">
                <a:pos x="connsiteX2" y="connsiteY2"/>
              </a:cxn>
              <a:cxn ang="0">
                <a:pos x="connsiteX3" y="connsiteY3"/>
              </a:cxn>
            </a:cxnLst>
            <a:rect l="l" t="t" r="r" b="b"/>
            <a:pathLst>
              <a:path w="6769976" h="5895164">
                <a:moveTo>
                  <a:pt x="0" y="0"/>
                </a:moveTo>
                <a:lnTo>
                  <a:pt x="6769976" y="0"/>
                </a:lnTo>
                <a:lnTo>
                  <a:pt x="6769976" y="5895164"/>
                </a:lnTo>
                <a:lnTo>
                  <a:pt x="0" y="5895164"/>
                </a:lnTo>
                <a:close/>
              </a:path>
            </a:pathLst>
          </a:custGeom>
          <a:blipFill dpi="0" rotWithShape="1">
            <a:blip r:embed="rId2">
              <a:alphaModFix amt="7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43026219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76903" y="4822407"/>
            <a:ext cx="6925432" cy="1351342"/>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9235224" y="4822406"/>
            <a:ext cx="2724238" cy="1351342"/>
          </a:xfrm>
        </p:spPr>
        <p:txBody>
          <a:bodyPr vert="horz" lIns="91440" tIns="45720" rIns="91440" bIns="45720" rtlCol="0" anchor="t">
            <a:normAutofit/>
          </a:bodyPr>
          <a:lstStyle>
            <a:lvl1pPr marL="0" indent="0">
              <a:buNone/>
              <a:defRPr lang="en-US" sz="1400" dirty="0">
                <a:solidFill>
                  <a:schemeClr val="tx2"/>
                </a:solidFill>
              </a:defRPr>
            </a:lvl1pPr>
          </a:lstStyle>
          <a:p>
            <a:pPr lvl="0"/>
            <a:r>
              <a:rPr lang="en-US"/>
              <a:t>Click to edit Master subtitle style</a:t>
            </a:r>
          </a:p>
        </p:txBody>
      </p:sp>
      <p:sp>
        <p:nvSpPr>
          <p:cNvPr id="7" name="Picture Placeholder 6">
            <a:extLst>
              <a:ext uri="{FF2B5EF4-FFF2-40B4-BE49-F238E27FC236}">
                <a16:creationId xmlns:a16="http://schemas.microsoft.com/office/drawing/2014/main" id="{978C40B5-A026-132B-C915-2335F94E4A5C}"/>
              </a:ext>
            </a:extLst>
          </p:cNvPr>
          <p:cNvSpPr>
            <a:spLocks noGrp="1"/>
          </p:cNvSpPr>
          <p:nvPr>
            <p:ph type="pic" sz="quarter" idx="13" hasCustomPrompt="1"/>
          </p:nvPr>
        </p:nvSpPr>
        <p:spPr>
          <a:xfrm>
            <a:off x="1866900" y="0"/>
            <a:ext cx="10325100" cy="4653649"/>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76903" y="6447496"/>
            <a:ext cx="2140360" cy="338328"/>
          </a:xfrm>
        </p:spPr>
        <p:txBody>
          <a:bodyPr/>
          <a:lstStyle>
            <a:lvl1pPr>
              <a:defRPr>
                <a:solidFill>
                  <a:schemeClr val="tx2"/>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224" y="6451888"/>
            <a:ext cx="1581238" cy="338328"/>
          </a:xfrm>
        </p:spPr>
        <p:txBody>
          <a:bodyPr/>
          <a:lstStyle>
            <a:lvl1pPr algn="l">
              <a:defRPr>
                <a:solidFill>
                  <a:schemeClr val="tx2"/>
                </a:solidFill>
                <a:effectLst/>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80357" y="6451888"/>
            <a:ext cx="457200" cy="338328"/>
          </a:xfrm>
        </p:spPr>
        <p:txBody>
          <a:bodyPr/>
          <a:lstStyle>
            <a:lvl1pPr>
              <a:defRPr>
                <a:solidFill>
                  <a:schemeClr val="tx2"/>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99140207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7800513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pic>
        <p:nvPicPr>
          <p:cNvPr id="7" name="Picture 6" descr="A close up of a pink and purple light&#10;&#10;AI-generated content may be incorrect.">
            <a:extLst>
              <a:ext uri="{FF2B5EF4-FFF2-40B4-BE49-F238E27FC236}">
                <a16:creationId xmlns:a16="http://schemas.microsoft.com/office/drawing/2014/main" id="{B984133B-2ACD-DC2E-DD48-CC86F40637D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6416" y="219456"/>
            <a:ext cx="1494156"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89934396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I am Always Right 7</a:t>
            </a:r>
            <a:endParaRPr lang="en-US">
              <a:solidFill>
                <a:schemeClr val="tx1"/>
              </a:solidFill>
            </a:endParaRP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13389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8AD56A61-7CC3-3597-02EB-CC5DE117DB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7" y="915709"/>
            <a:ext cx="11404534" cy="1604654"/>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r>
              <a:rPr lang="en-US"/>
              <a:t>9/16/2026</a:t>
            </a:r>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72400" y="2705100"/>
            <a:ext cx="4000500" cy="3682028"/>
          </a:xfrm>
        </p:spPr>
        <p:txBody>
          <a:bodyPr vert="horz" lIns="91440" tIns="45720" rIns="91440" bIns="45720" rtlCol="0" anchor="b">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72340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68703179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pic>
        <p:nvPicPr>
          <p:cNvPr id="3" name="Picture 2" descr="A close up of a colorful object&#10;&#10;AI-generated content may be incorrect.">
            <a:extLst>
              <a:ext uri="{FF2B5EF4-FFF2-40B4-BE49-F238E27FC236}">
                <a16:creationId xmlns:a16="http://schemas.microsoft.com/office/drawing/2014/main" id="{BA44554C-C893-3987-6CAA-1AE3D3275A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flipV="1">
            <a:off x="2667000" y="-2667000"/>
            <a:ext cx="6858000" cy="12192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762539"/>
            <a:ext cx="3987207" cy="2073091"/>
          </a:xfrm>
        </p:spPr>
        <p:txBody>
          <a:bodyPr anchor="t">
            <a:normAutofit/>
          </a:bodyPr>
          <a:lstStyle>
            <a:lvl1pPr>
              <a:defRPr sz="30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1993" y="214858"/>
            <a:ext cx="1522740"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4851993" y="1762539"/>
            <a:ext cx="3482340" cy="2073091"/>
          </a:xfrm>
        </p:spPr>
        <p:txBody>
          <a:bodyPr vert="horz" lIns="91440" tIns="45720" rIns="91440" bIns="45720" rtlCol="0">
            <a:normAutofit/>
          </a:bodyPr>
          <a:lstStyle>
            <a:lvl1pPr marL="0" indent="0">
              <a:buNone/>
              <a:defRPr lang="en-US" dirty="0">
                <a:solidFill>
                  <a:schemeClr val="tx1"/>
                </a:solidFill>
              </a:defRPr>
            </a:lvl1pPr>
            <a:lvl2pPr marL="228600" indent="0">
              <a:buNone/>
              <a:defRPr lang="en-US" dirty="0">
                <a:solidFill>
                  <a:schemeClr val="tx1"/>
                </a:solidFill>
              </a:defRPr>
            </a:lvl2pPr>
            <a:lvl3pPr marL="457200" indent="0">
              <a:buNone/>
              <a:defRPr lang="en-US" dirty="0">
                <a:solidFill>
                  <a:schemeClr val="tx1"/>
                </a:solidFill>
              </a:defRPr>
            </a:lvl3pPr>
            <a:lvl4pPr marL="685800" indent="0">
              <a:buNone/>
              <a:defRPr lang="en-US" dirty="0">
                <a:solidFill>
                  <a:schemeClr val="tx1"/>
                </a:solidFill>
              </a:defRPr>
            </a:lvl4pPr>
            <a:lvl5pPr marL="914400" indent="0">
              <a:buNone/>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801589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pic>
        <p:nvPicPr>
          <p:cNvPr id="7" name="Picture 6" descr="A close up of a colorful object&#10;&#10;AI-generated content may be incorrect.">
            <a:extLst>
              <a:ext uri="{FF2B5EF4-FFF2-40B4-BE49-F238E27FC236}">
                <a16:creationId xmlns:a16="http://schemas.microsoft.com/office/drawing/2014/main" id="{B193FB30-082C-50CD-EEC9-7D410FFB62CF}"/>
              </a:ext>
            </a:extLst>
          </p:cNvPr>
          <p:cNvPicPr>
            <a:picLocks noChangeAspect="1"/>
          </p:cNvPicPr>
          <p:nvPr userDrawn="1"/>
        </p:nvPicPr>
        <p:blipFill>
          <a:blip r:embed="rId2" cstate="email">
            <a:extLst>
              <a:ext uri="{28A0092B-C50C-407E-A947-70E740481C1C}">
                <a14:useLocalDpi xmlns:a14="http://schemas.microsoft.com/office/drawing/2010/main"/>
              </a:ext>
            </a:extLst>
          </a:blip>
          <a:srcRect l="-38290"/>
          <a:stretch>
            <a:fillRect/>
          </a:stretch>
        </p:blipFill>
        <p:spPr>
          <a:xfrm flipH="1">
            <a:off x="0" y="0"/>
            <a:ext cx="12192000" cy="6855178"/>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404380" y="1276990"/>
            <a:ext cx="5385079"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412904" y="214858"/>
            <a:ext cx="2514600"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412904" y="2471736"/>
            <a:ext cx="5385079" cy="349312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889665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93514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A9C84165-A857-83C5-C6BE-C4EB68C9063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2040834"/>
            <a:ext cx="12192000" cy="4817165"/>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447800" y="1946412"/>
            <a:ext cx="2971800" cy="3192118"/>
          </a:xfrm>
        </p:spPr>
        <p:txBody>
          <a:bodyPr anchor="t">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38700" y="214858"/>
            <a:ext cx="2452852"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838700" y="1946413"/>
            <a:ext cx="5189220" cy="3192118"/>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66498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6">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660054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8" y="1828800"/>
            <a:ext cx="8496302" cy="1010093"/>
          </a:xfrm>
        </p:spPr>
        <p:txBody>
          <a:bodyPr anchor="b">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1866900" y="3168292"/>
            <a:ext cx="8496300" cy="2625406"/>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799873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3667167" cy="2889283"/>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7677" y="214858"/>
            <a:ext cx="1522740" cy="338328"/>
          </a:xfrm>
        </p:spPr>
        <p:txBody>
          <a:body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57677" y="1126457"/>
            <a:ext cx="5848423" cy="5121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224968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2920407" cy="2889283"/>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055522" y="214858"/>
            <a:ext cx="1811877" cy="338328"/>
          </a:xfrm>
        </p:spPr>
        <p:txBody>
          <a:bodyPr/>
          <a:lstStyle/>
          <a:p>
            <a:r>
              <a:rPr lang="en-US"/>
              <a:t>9/16/2026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055523" y="1126457"/>
            <a:ext cx="7503203" cy="5121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762555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8E274F5D-21DC-40EF-8DBA-AB9BB119E939}"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57430872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15467"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15467" y="215823"/>
            <a:ext cx="1899259"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6650" y="215823"/>
            <a:ext cx="538545" cy="338328"/>
          </a:xfrm>
        </p:spPr>
        <p:txBody>
          <a:body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1" y="1181100"/>
            <a:ext cx="8356833"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15467" y="3646713"/>
            <a:ext cx="2505264" cy="2728687"/>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2899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68535823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r>
              <a:rPr lang="en-US"/>
              <a:t>I am Always Right 7</a:t>
            </a:r>
            <a:endParaRPr lang="en-US" dirty="0"/>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707995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777906" y="1115568"/>
            <a:ext cx="3608254" cy="138958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47915"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7905" y="219456"/>
            <a:ext cx="1586711" cy="338328"/>
          </a:xfrm>
        </p:spPr>
        <p:txBody>
          <a:bodyPr/>
          <a:lstStyle>
            <a:lvl1pPr>
              <a:defRPr>
                <a:solidFill>
                  <a:schemeClr val="tx1"/>
                </a:solidFill>
                <a:effectLst/>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A63D2D48-CE58-FD80-93F7-B87C97B90403}"/>
              </a:ext>
            </a:extLst>
          </p:cNvPr>
          <p:cNvSpPr>
            <a:spLocks noGrp="1"/>
          </p:cNvSpPr>
          <p:nvPr>
            <p:ph type="pic" sz="quarter" idx="15" hasCustomPrompt="1"/>
          </p:nvPr>
        </p:nvSpPr>
        <p:spPr>
          <a:xfrm>
            <a:off x="0" y="1181100"/>
            <a:ext cx="7336219"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777904" y="2705100"/>
            <a:ext cx="3608255" cy="3733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99711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325338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099" y="1115568"/>
            <a:ext cx="4643555" cy="160020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478874"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67399" y="208604"/>
            <a:ext cx="2450799"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5964766" y="1181100"/>
            <a:ext cx="5352086" cy="2615648"/>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867398" y="4055164"/>
            <a:ext cx="5449453" cy="2193236"/>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71343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68249809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08604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3" y="1106780"/>
            <a:ext cx="8286147"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3449057" y="4159154"/>
            <a:ext cx="8742943" cy="2698845"/>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8708538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4" y="1106780"/>
            <a:ext cx="8408066"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1" y="4159154"/>
            <a:ext cx="12192000" cy="2698845"/>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31016447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85213574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1602" y="1115568"/>
            <a:ext cx="6931698" cy="1002834"/>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4154" y="216914"/>
            <a:ext cx="2703777"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884825" y="216914"/>
            <a:ext cx="233865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010" y="216914"/>
            <a:ext cx="557090"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21601" y="2133600"/>
            <a:ext cx="6931699" cy="4305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66075FF6-E149-1A82-B924-97E715A8DF4E}"/>
              </a:ext>
            </a:extLst>
          </p:cNvPr>
          <p:cNvSpPr>
            <a:spLocks noGrp="1"/>
          </p:cNvSpPr>
          <p:nvPr>
            <p:ph type="pic" sz="quarter" idx="15" hasCustomPrompt="1"/>
          </p:nvPr>
        </p:nvSpPr>
        <p:spPr>
          <a:xfrm>
            <a:off x="7982262" y="1184555"/>
            <a:ext cx="4209738" cy="5673445"/>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75174338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3496809" cy="30707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56210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4429695" y="1193656"/>
            <a:ext cx="3962400" cy="5664344"/>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823960" y="1122776"/>
            <a:ext cx="2717800" cy="53161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092603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2515758" cy="29464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lvl1pPr>
              <a:defRPr>
                <a:solidFill>
                  <a:schemeClr val="tx1"/>
                </a:solidFill>
                <a:effectLst/>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2399" y="214858"/>
            <a:ext cx="1718441"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1696" y="214858"/>
            <a:ext cx="538520"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798" y="1104900"/>
            <a:ext cx="3756213" cy="51435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FAC86244-A1E7-A69F-206A-B47C58B746B0}"/>
              </a:ext>
            </a:extLst>
          </p:cNvPr>
          <p:cNvSpPr>
            <a:spLocks noGrp="1"/>
          </p:cNvSpPr>
          <p:nvPr>
            <p:ph type="pic" sz="quarter" idx="15" hasCustomPrompt="1"/>
          </p:nvPr>
        </p:nvSpPr>
        <p:spPr>
          <a:xfrm>
            <a:off x="7843347" y="1181100"/>
            <a:ext cx="4348653" cy="5676899"/>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57716763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37126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993752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I am Always Right 7</a:t>
            </a:r>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40716686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586A49A-95E2-7B45-57DD-762AFFF194F3}"/>
              </a:ext>
            </a:extLst>
          </p:cNvPr>
          <p:cNvPicPr>
            <a:picLocks noChangeAspect="1"/>
          </p:cNvPicPr>
          <p:nvPr userDrawn="1"/>
        </p:nvPicPr>
        <p:blipFill>
          <a:blip r:embed="rId2" cstate="email">
            <a:extLst>
              <a:ext uri="{28A0092B-C50C-407E-A947-70E740481C1C}">
                <a14:useLocalDpi xmlns:a14="http://schemas.microsoft.com/office/drawing/2010/main"/>
              </a:ext>
            </a:extLst>
          </a:blip>
          <a:srcRect t="-1"/>
          <a:stretch>
            <a:fillRect/>
          </a:stretch>
        </p:blipFill>
        <p:spPr>
          <a:xfrm rot="10800000" flipH="1" flipV="1">
            <a:off x="0" y="-1"/>
            <a:ext cx="12192000" cy="6855178"/>
          </a:xfrm>
          <a:prstGeom prst="rect">
            <a:avLst/>
          </a:prstGeom>
        </p:spPr>
      </p:pic>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32393" y="5144654"/>
            <a:ext cx="5435008" cy="1294246"/>
          </a:xfrm>
        </p:spPr>
        <p:txBody>
          <a:bodyPr vert="horz" lIns="91440" tIns="45720" rIns="91440" bIns="45720" rtlCol="0" anchor="b">
            <a:normAutofit/>
          </a:bodyPr>
          <a:lstStyle>
            <a:lvl1pPr>
              <a:lnSpc>
                <a:spcPct val="100000"/>
              </a:lnSpc>
              <a:defRPr lang="en-US" sz="2000" spc="-50" baseline="0" dirty="0">
                <a:solidFill>
                  <a:schemeClr val="tx1"/>
                </a:solidFill>
              </a:defRPr>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0" name="Content Placeholder 9">
            <a:extLst>
              <a:ext uri="{FF2B5EF4-FFF2-40B4-BE49-F238E27FC236}">
                <a16:creationId xmlns:a16="http://schemas.microsoft.com/office/drawing/2014/main" id="{53AAB847-04D8-7C24-A07E-65F280B26D5E}"/>
              </a:ext>
            </a:extLst>
          </p:cNvPr>
          <p:cNvSpPr>
            <a:spLocks noGrp="1"/>
          </p:cNvSpPr>
          <p:nvPr>
            <p:ph sz="quarter" idx="14" hasCustomPrompt="1"/>
          </p:nvPr>
        </p:nvSpPr>
        <p:spPr>
          <a:xfrm>
            <a:off x="344488" y="552450"/>
            <a:ext cx="11498262" cy="3937000"/>
          </a:xfrm>
        </p:spPr>
        <p:txBody>
          <a:bodyPr anchor="b"/>
          <a:lstStyle>
            <a:lvl1pPr>
              <a:defRPr sz="27500"/>
            </a:lvl1pPr>
          </a:lstStyle>
          <a:p>
            <a:pPr lvl="0"/>
            <a:r>
              <a:rPr lang="en-US" dirty="0"/>
              <a:t>##%</a:t>
            </a:r>
          </a:p>
        </p:txBody>
      </p:sp>
    </p:spTree>
    <p:extLst>
      <p:ext uri="{BB962C8B-B14F-4D97-AF65-F5344CB8AC3E}">
        <p14:creationId xmlns:p14="http://schemas.microsoft.com/office/powerpoint/2010/main" val="7671399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pic>
        <p:nvPicPr>
          <p:cNvPr id="6" name="Picture 5" descr="A purple and black background&#10;&#10;AI-generated content may be incorrect.">
            <a:extLst>
              <a:ext uri="{FF2B5EF4-FFF2-40B4-BE49-F238E27FC236}">
                <a16:creationId xmlns:a16="http://schemas.microsoft.com/office/drawing/2014/main" id="{C39E5039-4CEB-24E7-A2E7-F7D46B2D8B3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898"/>
            <a:ext cx="12223173" cy="6881646"/>
          </a:xfrm>
          <a:prstGeom prst="rect">
            <a:avLst/>
          </a:prstGeom>
        </p:spPr>
      </p:pic>
      <p:sp>
        <p:nvSpPr>
          <p:cNvPr id="9" name="Title 8">
            <a:extLst>
              <a:ext uri="{FF2B5EF4-FFF2-40B4-BE49-F238E27FC236}">
                <a16:creationId xmlns:a16="http://schemas.microsoft.com/office/drawing/2014/main" id="{E50697A7-9277-BB02-6AE2-42676133D65C}"/>
              </a:ext>
            </a:extLst>
          </p:cNvPr>
          <p:cNvSpPr>
            <a:spLocks noGrp="1"/>
          </p:cNvSpPr>
          <p:nvPr>
            <p:ph type="title"/>
          </p:nvPr>
        </p:nvSpPr>
        <p:spPr>
          <a:xfrm>
            <a:off x="7772400" y="802640"/>
            <a:ext cx="4000500" cy="1137920"/>
          </a:xfrm>
        </p:spPr>
        <p:txBody>
          <a:bodyPr/>
          <a:lstStyle>
            <a:lvl1pPr>
              <a:defRPr sz="2400" spc="-50"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2C871739-B2C5-FF57-BBD7-3F61A35A3F34}"/>
              </a:ext>
            </a:extLst>
          </p:cNvPr>
          <p:cNvSpPr>
            <a:spLocks noGrp="1"/>
          </p:cNvSpPr>
          <p:nvPr>
            <p:ph sz="quarter" idx="14" hasCustomPrompt="1"/>
          </p:nvPr>
        </p:nvSpPr>
        <p:spPr>
          <a:xfrm>
            <a:off x="358775" y="2684463"/>
            <a:ext cx="11414125" cy="4411662"/>
          </a:xfrm>
        </p:spPr>
        <p:txBody>
          <a:bodyPr lIns="0" tIns="0" rIns="0" bIns="0" anchor="b"/>
          <a:lstStyle>
            <a:lvl1pPr>
              <a:lnSpc>
                <a:spcPct val="85000"/>
              </a:lnSpc>
              <a:defRPr sz="30500" spc="-100" baseline="0">
                <a:solidFill>
                  <a:schemeClr val="tx1"/>
                </a:solidFill>
              </a:defRPr>
            </a:lvl1pPr>
          </a:lstStyle>
          <a:p>
            <a:pPr lvl="0"/>
            <a:r>
              <a:rPr lang="en-US" dirty="0"/>
              <a:t>##%</a:t>
            </a:r>
          </a:p>
        </p:txBody>
      </p:sp>
    </p:spTree>
    <p:extLst>
      <p:ext uri="{BB962C8B-B14F-4D97-AF65-F5344CB8AC3E}">
        <p14:creationId xmlns:p14="http://schemas.microsoft.com/office/powerpoint/2010/main" val="299760101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48001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pic>
        <p:nvPicPr>
          <p:cNvPr id="8" name="Picture 7" descr="A red and purple light&#10;&#10;AI-generated content may be incorrect.">
            <a:extLst>
              <a:ext uri="{FF2B5EF4-FFF2-40B4-BE49-F238E27FC236}">
                <a16:creationId xmlns:a16="http://schemas.microsoft.com/office/drawing/2014/main" id="{2424DF04-0206-4859-9FB9-6A2579527E1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3352800" y="219456"/>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9220200" y="219456"/>
            <a:ext cx="152274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352800" y="1405719"/>
            <a:ext cx="7353300" cy="4012442"/>
          </a:xfrm>
        </p:spPr>
        <p:txBody>
          <a:bodyPr anchor="t">
            <a:normAutofit/>
          </a:bodyPr>
          <a:lstStyle>
            <a:lvl1pPr marL="0" indent="0">
              <a:lnSpc>
                <a:spcPct val="85000"/>
              </a:lnSpc>
              <a:buNone/>
              <a:defRPr sz="5400" b="0" spc="-50" baseline="0">
                <a:solidFill>
                  <a:schemeClr val="tx1"/>
                </a:solidFill>
              </a:defRPr>
            </a:lvl1pPr>
            <a:lvl2pPr marL="228600" indent="0">
              <a:lnSpc>
                <a:spcPct val="85000"/>
              </a:lnSpc>
              <a:buNone/>
              <a:defRPr sz="4800" b="0" spc="-50" baseline="0">
                <a:solidFill>
                  <a:schemeClr val="tx1"/>
                </a:solidFill>
              </a:defRPr>
            </a:lvl2pPr>
            <a:lvl3pPr marL="457200" indent="0">
              <a:lnSpc>
                <a:spcPct val="85000"/>
              </a:lnSpc>
              <a:buNone/>
              <a:defRPr sz="44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6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23627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06D2715B-CAEE-9AAB-7191-D98012435C1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a:off x="0" y="875"/>
            <a:ext cx="12192000" cy="6857125"/>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838700" y="214858"/>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838700" y="1740023"/>
            <a:ext cx="6310269" cy="4637725"/>
          </a:xfrm>
        </p:spPr>
        <p:txBody>
          <a:bodyPr anchor="b">
            <a:normAutofit/>
          </a:bodyPr>
          <a:lstStyle>
            <a:lvl1pPr marL="0" indent="0">
              <a:lnSpc>
                <a:spcPct val="85000"/>
              </a:lnSpc>
              <a:buNone/>
              <a:defRPr sz="4800" b="0" spc="-50" baseline="0">
                <a:solidFill>
                  <a:schemeClr val="tx1"/>
                </a:solidFill>
              </a:defRPr>
            </a:lvl1pPr>
            <a:lvl2pPr marL="228600" indent="0">
              <a:lnSpc>
                <a:spcPct val="85000"/>
              </a:lnSpc>
              <a:buNone/>
              <a:defRPr sz="4000" b="0" spc="-50" baseline="0">
                <a:solidFill>
                  <a:schemeClr val="tx1"/>
                </a:solidFill>
              </a:defRPr>
            </a:lvl2pPr>
            <a:lvl3pPr marL="457200" indent="0">
              <a:lnSpc>
                <a:spcPct val="85000"/>
              </a:lnSpc>
              <a:buNone/>
              <a:defRPr sz="3200" b="0" spc="-50" baseline="0">
                <a:solidFill>
                  <a:schemeClr val="tx1"/>
                </a:solidFill>
              </a:defRPr>
            </a:lvl3pPr>
            <a:lvl4pPr marL="685800" indent="0">
              <a:lnSpc>
                <a:spcPct val="85000"/>
              </a:lnSpc>
              <a:buNone/>
              <a:defRPr sz="2800" b="0" spc="-50" baseline="0">
                <a:solidFill>
                  <a:schemeClr val="tx1"/>
                </a:solidFill>
              </a:defRPr>
            </a:lvl4pPr>
            <a:lvl5pPr marL="914400" indent="0">
              <a:lnSpc>
                <a:spcPct val="85000"/>
              </a:lnSpc>
              <a:buNone/>
              <a:defRPr sz="24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57941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133600"/>
            <a:ext cx="9393641" cy="4305299"/>
          </a:xfrm>
        </p:spPr>
        <p:txBody>
          <a:bodyPr anchor="b">
            <a:normAutofit/>
          </a:bodyPr>
          <a:lstStyle>
            <a:lvl1pPr marL="0" indent="0">
              <a:lnSpc>
                <a:spcPct val="85000"/>
              </a:lnSpc>
              <a:buNone/>
              <a:defRPr sz="7200" b="0" spc="-50" baseline="0">
                <a:solidFill>
                  <a:schemeClr val="tx1"/>
                </a:solidFill>
              </a:defRPr>
            </a:lvl1pPr>
            <a:lvl2pPr marL="228600" indent="0">
              <a:lnSpc>
                <a:spcPct val="85000"/>
              </a:lnSpc>
              <a:buNone/>
              <a:defRPr sz="5400" b="0" spc="-50" baseline="0">
                <a:solidFill>
                  <a:schemeClr val="tx1"/>
                </a:solidFill>
              </a:defRPr>
            </a:lvl2pPr>
            <a:lvl3pPr marL="457200" indent="0">
              <a:lnSpc>
                <a:spcPct val="85000"/>
              </a:lnSpc>
              <a:buNone/>
              <a:defRPr sz="4800" b="0" spc="-50" baseline="0">
                <a:solidFill>
                  <a:schemeClr val="tx1"/>
                </a:solidFill>
              </a:defRPr>
            </a:lvl3pPr>
            <a:lvl4pPr marL="685800" indent="0">
              <a:lnSpc>
                <a:spcPct val="85000"/>
              </a:lnSpc>
              <a:buNone/>
              <a:defRPr sz="4400" b="0" spc="-50" baseline="0">
                <a:solidFill>
                  <a:schemeClr val="tx1"/>
                </a:solidFill>
              </a:defRPr>
            </a:lvl4pPr>
            <a:lvl5pPr marL="914400" indent="0">
              <a:lnSpc>
                <a:spcPct val="85000"/>
              </a:lnSpc>
              <a:buNone/>
              <a:defRPr sz="40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060264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57032959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pic>
        <p:nvPicPr>
          <p:cNvPr id="10" name="Picture 9" descr="A black background with a red and yellow light&#10;&#10;AI-generated content may be incorrect.">
            <a:extLst>
              <a:ext uri="{FF2B5EF4-FFF2-40B4-BE49-F238E27FC236}">
                <a16:creationId xmlns:a16="http://schemas.microsoft.com/office/drawing/2014/main" id="{027268CA-0348-F6FC-5FB0-87BADE436A7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flipH="1">
            <a:off x="2667001" y="-2667001"/>
            <a:ext cx="6858000" cy="12192001"/>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32392" y="5226427"/>
            <a:ext cx="8382001" cy="837861"/>
          </a:xfrm>
        </p:spPr>
        <p:txBody>
          <a:bodyPr anchor="t">
            <a:normAutofit/>
          </a:bodyPr>
          <a:lstStyle>
            <a:lvl1pPr>
              <a:lnSpc>
                <a:spcPct val="90000"/>
              </a:lnSpc>
              <a:defRPr sz="1400" b="0" cap="all" spc="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32392" y="2017401"/>
            <a:ext cx="8368707" cy="2981163"/>
          </a:xfrm>
        </p:spPr>
        <p:txBody>
          <a:bodyPr anchor="t">
            <a:normAutofit/>
          </a:bodyPr>
          <a:lstStyle>
            <a:lvl1pPr marL="164592" indent="-164592">
              <a:lnSpc>
                <a:spcPct val="90000"/>
              </a:lnSpc>
              <a:spcBef>
                <a:spcPts val="0"/>
              </a:spcBef>
              <a:buFont typeface="Arial" panose="020B0604020202020204" pitchFamily="34" charset="0"/>
              <a:buNone/>
              <a:defRPr sz="46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75706724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pic>
        <p:nvPicPr>
          <p:cNvPr id="9" name="Picture 8" descr="A colorful light on a black background&#10;&#10;AI-generated content may be incorrect.">
            <a:extLst>
              <a:ext uri="{FF2B5EF4-FFF2-40B4-BE49-F238E27FC236}">
                <a16:creationId xmlns:a16="http://schemas.microsoft.com/office/drawing/2014/main" id="{F0687863-E84B-D6E2-6049-AF65BB19721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1115568"/>
            <a:ext cx="12192000" cy="5742432"/>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53982" y="5029200"/>
            <a:ext cx="8347118" cy="713232"/>
          </a:xfrm>
        </p:spPr>
        <p:txBody>
          <a:bodyPr anchor="t">
            <a:normAutofit/>
          </a:bodyPr>
          <a:lstStyle>
            <a:lvl1pPr>
              <a:lnSpc>
                <a:spcPct val="90000"/>
              </a:lnSpc>
              <a:defRPr sz="1400" b="0" cap="all" spc="-5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53982" y="1115568"/>
            <a:ext cx="8347118"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969310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2439AE8-E053-A902-BEE2-9CECF6AEA2F1}"/>
              </a:ext>
            </a:extLst>
          </p:cNvPr>
          <p:cNvPicPr>
            <a:picLocks noChangeAspect="1"/>
          </p:cNvPicPr>
          <p:nvPr userDrawn="1"/>
        </p:nvPicPr>
        <p:blipFill>
          <a:blip r:embed="rId2" cstate="email">
            <a:extLst>
              <a:ext uri="{28A0092B-C50C-407E-A947-70E740481C1C}">
                <a14:useLocalDpi xmlns:a14="http://schemas.microsoft.com/office/drawing/2010/main"/>
              </a:ext>
            </a:extLst>
          </a:blip>
          <a:srcRect l="-7777"/>
          <a:stretch>
            <a:fillRect/>
          </a:stretch>
        </p:blipFill>
        <p:spPr>
          <a:xfrm>
            <a:off x="0" y="0"/>
            <a:ext cx="12192000" cy="6857125"/>
          </a:xfrm>
          <a:prstGeom prst="rect">
            <a:avLst/>
          </a:prstGeom>
        </p:spPr>
      </p:pic>
      <p:sp>
        <p:nvSpPr>
          <p:cNvPr id="9" name="Title 8">
            <a:extLst>
              <a:ext uri="{FF2B5EF4-FFF2-40B4-BE49-F238E27FC236}">
                <a16:creationId xmlns:a16="http://schemas.microsoft.com/office/drawing/2014/main" id="{FDFF10A2-0E03-73DB-5224-98043612F7A3}"/>
              </a:ext>
            </a:extLst>
          </p:cNvPr>
          <p:cNvSpPr>
            <a:spLocks noGrp="1"/>
          </p:cNvSpPr>
          <p:nvPr>
            <p:ph type="title" hasCustomPrompt="1"/>
          </p:nvPr>
        </p:nvSpPr>
        <p:spPr>
          <a:xfrm>
            <a:off x="420791" y="5151120"/>
            <a:ext cx="5446609" cy="806517"/>
          </a:xfrm>
        </p:spPr>
        <p:txBody>
          <a:bodyPr anchor="ctr"/>
          <a:lstStyle>
            <a:lvl1pPr>
              <a:defRPr sz="140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1501541"/>
            <a:ext cx="7342632" cy="3397064"/>
          </a:xfrm>
        </p:spPr>
        <p:txBody>
          <a:bodyPr anchor="ctr">
            <a:normAutofit/>
          </a:bodyPr>
          <a:lstStyle>
            <a:lvl1pPr marL="164592" indent="-164592">
              <a:lnSpc>
                <a:spcPct val="95000"/>
              </a:lnSpc>
              <a:spcBef>
                <a:spcPts val="0"/>
              </a:spcBef>
              <a:buFont typeface="Arial" panose="020B0604020202020204" pitchFamily="34" charset="0"/>
              <a:buNone/>
              <a:defRPr sz="43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758923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506436" y="4671787"/>
            <a:ext cx="7179129" cy="1028700"/>
          </a:xfrm>
        </p:spPr>
        <p:txBody>
          <a:bodyPr anchor="ctr">
            <a:normAutofit/>
          </a:bodyPr>
          <a:lstStyle>
            <a:lvl1pPr algn="ctr">
              <a:lnSpc>
                <a:spcPct val="120000"/>
              </a:lnSpc>
              <a:defRPr sz="1400" b="0" cap="all" spc="10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506435" y="1623265"/>
            <a:ext cx="7179130" cy="3048522"/>
          </a:xfrm>
        </p:spPr>
        <p:txBody>
          <a:bodyPr anchor="ctr">
            <a:normAutofit/>
          </a:bodyPr>
          <a:lstStyle>
            <a:lvl1pPr marL="137160" indent="-137160" algn="ctr">
              <a:lnSpc>
                <a:spcPct val="90000"/>
              </a:lnSpc>
              <a:spcBef>
                <a:spcPts val="0"/>
              </a:spcBef>
              <a:buFont typeface="Arial" panose="020B0604020202020204" pitchFamily="34" charset="0"/>
              <a:buNone/>
              <a:defRPr sz="4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2307385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16423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r>
              <a:rPr lang="en-US"/>
              <a:t>9/16/2026</a:t>
            </a:r>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9838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1867294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12879325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32393" y="1115568"/>
            <a:ext cx="3363393" cy="1371600"/>
          </a:xfrm>
        </p:spPr>
        <p:txBody>
          <a:bodyPr anchor="t">
            <a:normAutofit/>
          </a:bodyPr>
          <a:lstStyle>
            <a:lvl1pPr>
              <a:defRPr sz="30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4838700" y="214858"/>
            <a:ext cx="1485900" cy="338328"/>
          </a:xfrm>
        </p:spPr>
        <p:txBody>
          <a:bodyPr/>
          <a:lstStyle>
            <a:lvl1pPr>
              <a:defRPr>
                <a:solidFill>
                  <a:schemeClr val="tx1"/>
                </a:solidFill>
              </a:defRPr>
            </a:lvl1pPr>
          </a:lstStyle>
          <a:p>
            <a:r>
              <a:rPr lang="en-US"/>
              <a:t>9/16/2026</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32393" y="2563585"/>
            <a:ext cx="3363393" cy="3684815"/>
          </a:xfrm>
        </p:spPr>
        <p:txBody>
          <a:bodyPr anchor="b">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38700" y="1104900"/>
            <a:ext cx="6934200" cy="5201282"/>
          </a:xfrm>
        </p:spPr>
        <p:txBody>
          <a:bodyPr vert="horz" lIns="91440" tIns="45720" rIns="91440" bIns="45720" rtlCol="0">
            <a:normAutofit/>
          </a:bodyPr>
          <a:lstStyle>
            <a:lvl1pPr>
              <a:defRPr lang="en-US" sz="1400" dirty="0">
                <a:solidFill>
                  <a:schemeClr val="tx1"/>
                </a:solidFill>
              </a:defRPr>
            </a:lvl1pPr>
            <a:lvl2pPr>
              <a:defRPr lang="en-US" sz="1200" dirty="0">
                <a:solidFill>
                  <a:schemeClr val="tx1"/>
                </a:solidFill>
              </a:defRPr>
            </a:lvl2pPr>
            <a:lvl3pPr>
              <a:defRPr lang="en-US" sz="1200" dirty="0">
                <a:solidFill>
                  <a:schemeClr val="tx1"/>
                </a:solidFill>
              </a:defRPr>
            </a:lvl3pPr>
            <a:lvl4pPr>
              <a:defRPr lang="en-US" sz="1200" dirty="0">
                <a:solidFill>
                  <a:schemeClr val="tx1"/>
                </a:solidFill>
              </a:defRPr>
            </a:lvl4pPr>
            <a:lvl5pPr>
              <a:defRPr lang="en-US" sz="12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986717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1104901"/>
            <a:ext cx="2932434" cy="1600200"/>
          </a:xfrm>
        </p:spPr>
        <p:txBody>
          <a:bodyPr anchor="t">
            <a:normAutofit/>
          </a:bodyPr>
          <a:lstStyle>
            <a:lvl1pPr>
              <a:defRPr sz="30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429768" y="219456"/>
            <a:ext cx="2016929" cy="338328"/>
          </a:xfrm>
        </p:spPr>
        <p:txBody>
          <a:bodyPr/>
          <a:lstStyle>
            <a:lvl1pPr>
              <a:defRPr>
                <a:solidFill>
                  <a:schemeClr val="tx1"/>
                </a:solidFill>
              </a:defRPr>
            </a:lvl1pPr>
          </a:lstStyle>
          <a:p>
            <a:r>
              <a:rPr lang="en-US"/>
              <a:t>I am Always Right 7</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4838700" y="219456"/>
            <a:ext cx="1429845" cy="338328"/>
          </a:xfrm>
        </p:spPr>
        <p:txBody>
          <a:bodyPr/>
          <a:lstStyle>
            <a:lvl1pPr>
              <a:defRPr>
                <a:solidFill>
                  <a:schemeClr val="tx1"/>
                </a:solidFill>
              </a:defRPr>
            </a:lvl1pPr>
          </a:lstStyle>
          <a:p>
            <a:r>
              <a:rPr lang="en-US"/>
              <a:t>9/16/2026</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287593" y="216280"/>
            <a:ext cx="560633"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866900" y="3345180"/>
            <a:ext cx="2620859" cy="3093720"/>
          </a:xfrm>
        </p:spPr>
        <p:txBody>
          <a:bodyPr anchor="b">
            <a:normAutofit/>
          </a:bodyPr>
          <a:lstStyle>
            <a:lvl1pPr marL="0" indent="0" algn="r">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7">
            <a:extLst>
              <a:ext uri="{FF2B5EF4-FFF2-40B4-BE49-F238E27FC236}">
                <a16:creationId xmlns:a16="http://schemas.microsoft.com/office/drawing/2014/main" id="{3A723B90-4D46-48FC-60FC-714099462E4C}"/>
              </a:ext>
            </a:extLst>
          </p:cNvPr>
          <p:cNvSpPr>
            <a:spLocks noGrp="1"/>
          </p:cNvSpPr>
          <p:nvPr>
            <p:ph type="pic" idx="1" hasCustomPrompt="1"/>
          </p:nvPr>
        </p:nvSpPr>
        <p:spPr>
          <a:xfrm>
            <a:off x="4924129" y="1104900"/>
            <a:ext cx="7267870" cy="5753100"/>
          </a:xfrm>
          <a:custGeom>
            <a:avLst/>
            <a:gdLst>
              <a:gd name="connsiteX0" fmla="*/ 0 w 7353300"/>
              <a:gd name="connsiteY0" fmla="*/ 0 h 5901550"/>
              <a:gd name="connsiteX1" fmla="*/ 7353300 w 7353300"/>
              <a:gd name="connsiteY1" fmla="*/ 0 h 5901550"/>
              <a:gd name="connsiteX2" fmla="*/ 7353300 w 7353300"/>
              <a:gd name="connsiteY2" fmla="*/ 5901550 h 5901550"/>
              <a:gd name="connsiteX3" fmla="*/ 0 w 7353300"/>
              <a:gd name="connsiteY3" fmla="*/ 5901550 h 5901550"/>
            </a:gdLst>
            <a:ahLst/>
            <a:cxnLst>
              <a:cxn ang="0">
                <a:pos x="connsiteX0" y="connsiteY0"/>
              </a:cxn>
              <a:cxn ang="0">
                <a:pos x="connsiteX1" y="connsiteY1"/>
              </a:cxn>
              <a:cxn ang="0">
                <a:pos x="connsiteX2" y="connsiteY2"/>
              </a:cxn>
              <a:cxn ang="0">
                <a:pos x="connsiteX3" y="connsiteY3"/>
              </a:cxn>
            </a:cxnLst>
            <a:rect l="l" t="t" r="r" b="b"/>
            <a:pathLst>
              <a:path w="7353300" h="5901550">
                <a:moveTo>
                  <a:pt x="0" y="0"/>
                </a:moveTo>
                <a:lnTo>
                  <a:pt x="7353300" y="0"/>
                </a:lnTo>
                <a:lnTo>
                  <a:pt x="7353300" y="5901550"/>
                </a:lnTo>
                <a:lnTo>
                  <a:pt x="0" y="5901550"/>
                </a:lnTo>
                <a:close/>
              </a:path>
            </a:pathLst>
          </a:custGeom>
          <a:blipFill dpi="0" rotWithShape="1">
            <a:blip r:embed="rId2">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sz="18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24753067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098259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20300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3989359972"/>
      </p:ext>
    </p:extLst>
  </p:cSld>
  <p:clrMap bg1="dk1" tx1="lt1" bg2="dk2" tx2="lt2" accent1="accent1" accent2="accent2" accent3="accent3" accent4="accent4" accent5="accent5" accent6="accent6" hlink="hlink" folHlink="folHlink"/>
  <p:sldLayoutIdLst>
    <p:sldLayoutId id="2147483656" r:id="rId1"/>
    <p:sldLayoutId id="2147483652" r:id="rId2"/>
    <p:sldLayoutId id="2147483733" r:id="rId3"/>
    <p:sldLayoutId id="2147483657" r:id="rId4"/>
    <p:sldLayoutId id="2147483744" r:id="rId5"/>
    <p:sldLayoutId id="2147483658" r:id="rId6"/>
    <p:sldLayoutId id="2147483732" r:id="rId7"/>
    <p:sldLayoutId id="2147483741" r:id="rId8"/>
    <p:sldLayoutId id="2147483760" r:id="rId9"/>
    <p:sldLayoutId id="2147483745" r:id="rId10"/>
    <p:sldLayoutId id="2147483654" r:id="rId11"/>
    <p:sldLayoutId id="2147483759" r:id="rId12"/>
    <p:sldLayoutId id="2147483707" r:id="rId13"/>
    <p:sldLayoutId id="2147483659" r:id="rId14"/>
    <p:sldLayoutId id="2147483764" r:id="rId15"/>
    <p:sldLayoutId id="2147483660" r:id="rId16"/>
    <p:sldLayoutId id="2147483765" r:id="rId17"/>
    <p:sldLayoutId id="2147483661" r:id="rId18"/>
    <p:sldLayoutId id="2147483662" r:id="rId19"/>
    <p:sldLayoutId id="2147483742" r:id="rId20"/>
    <p:sldLayoutId id="2147483746" r:id="rId21"/>
    <p:sldLayoutId id="2147483664" r:id="rId22"/>
    <p:sldLayoutId id="2147483663" r:id="rId23"/>
    <p:sldLayoutId id="2147483743" r:id="rId24"/>
    <p:sldLayoutId id="2147483666" r:id="rId25"/>
    <p:sldLayoutId id="2147483769" r:id="rId26"/>
    <p:sldLayoutId id="2147483676" r:id="rId27"/>
    <p:sldLayoutId id="2147483758" r:id="rId28"/>
    <p:sldLayoutId id="2147483680" r:id="rId29"/>
    <p:sldLayoutId id="2147483734" r:id="rId30"/>
    <p:sldLayoutId id="2147483671" r:id="rId31"/>
    <p:sldLayoutId id="2147483751" r:id="rId32"/>
    <p:sldLayoutId id="2147483675" r:id="rId33"/>
    <p:sldLayoutId id="2147483703" r:id="rId34"/>
    <p:sldLayoutId id="2147483752" r:id="rId35"/>
    <p:sldLayoutId id="2147483737" r:id="rId36"/>
    <p:sldLayoutId id="2147483753" r:id="rId37"/>
    <p:sldLayoutId id="2147483674" r:id="rId38"/>
    <p:sldLayoutId id="2147483702" r:id="rId39"/>
    <p:sldLayoutId id="2147483670" r:id="rId40"/>
    <p:sldLayoutId id="2147483735" r:id="rId41"/>
    <p:sldLayoutId id="2147483669" r:id="rId42"/>
    <p:sldLayoutId id="2147483682" r:id="rId43"/>
    <p:sldLayoutId id="2147483719" r:id="rId44"/>
    <p:sldLayoutId id="2147483686" r:id="rId45"/>
    <p:sldLayoutId id="2147483720" r:id="rId46"/>
    <p:sldLayoutId id="2147483768" r:id="rId47"/>
    <p:sldLayoutId id="2147483710" r:id="rId48"/>
    <p:sldLayoutId id="2147483729" r:id="rId49"/>
    <p:sldLayoutId id="2147483730" r:id="rId50"/>
    <p:sldLayoutId id="2147483713" r:id="rId51"/>
    <p:sldLayoutId id="2147483693" r:id="rId52"/>
    <p:sldLayoutId id="2147483690" r:id="rId53"/>
    <p:sldLayoutId id="2147483726" r:id="rId54"/>
    <p:sldLayoutId id="2147483691" r:id="rId55"/>
    <p:sldLayoutId id="2147483694" r:id="rId56"/>
    <p:sldLayoutId id="2147483695" r:id="rId57"/>
    <p:sldLayoutId id="2147483696" r:id="rId58"/>
    <p:sldLayoutId id="2147483697" r:id="rId59"/>
    <p:sldLayoutId id="2147483698" r:id="rId60"/>
    <p:sldLayoutId id="2147483699" r:id="rId61"/>
    <p:sldLayoutId id="2147483700" r:id="rId62"/>
    <p:sldLayoutId id="2147483701" r:id="rId63"/>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hdr="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userDrawn="1">
          <p15:clr>
            <a:srgbClr val="F26B43"/>
          </p15:clr>
        </p15:guide>
        <p15:guide id="4" orient="horz" pos="264" userDrawn="1">
          <p15:clr>
            <a:srgbClr val="F26B43"/>
          </p15:clr>
        </p15:guide>
        <p15:guide id="5" pos="7416" userDrawn="1">
          <p15:clr>
            <a:srgbClr val="F26B43"/>
          </p15:clr>
        </p15:guide>
        <p15:guide id="12" pos="4632" userDrawn="1">
          <p15:clr>
            <a:srgbClr val="F26B43"/>
          </p15:clr>
        </p15:guide>
        <p15:guide id="13" pos="5544" userDrawn="1">
          <p15:clr>
            <a:srgbClr val="F26B43"/>
          </p15:clr>
        </p15:guide>
        <p15:guide id="26" pos="2784" userDrawn="1">
          <p15:clr>
            <a:srgbClr val="F26B43"/>
          </p15:clr>
        </p15:guide>
        <p15:guide id="27" pos="3048" userDrawn="1">
          <p15:clr>
            <a:srgbClr val="F26B43"/>
          </p15:clr>
        </p15:guide>
        <p15:guide id="29" pos="3960" userDrawn="1">
          <p15:clr>
            <a:srgbClr val="F26B43"/>
          </p15:clr>
        </p15:guide>
        <p15:guide id="30" pos="1176" userDrawn="1">
          <p15:clr>
            <a:srgbClr val="F26B43"/>
          </p15:clr>
        </p15:guide>
        <p15:guide id="31" pos="912" userDrawn="1">
          <p15:clr>
            <a:srgbClr val="F26B43"/>
          </p15:clr>
        </p15:guide>
        <p15:guide id="32" pos="3696" userDrawn="1">
          <p15:clr>
            <a:srgbClr val="F26B43"/>
          </p15:clr>
        </p15:guide>
        <p15:guide id="33" pos="1848" userDrawn="1">
          <p15:clr>
            <a:srgbClr val="F26B43"/>
          </p15:clr>
        </p15:guide>
        <p15:guide id="34" pos="2112" userDrawn="1">
          <p15:clr>
            <a:srgbClr val="F26B43"/>
          </p15:clr>
        </p15:guide>
        <p15:guide id="36" pos="6528" userDrawn="1">
          <p15:clr>
            <a:srgbClr val="F26B43"/>
          </p15:clr>
        </p15:guide>
        <p15:guide id="37" pos="6744" userDrawn="1">
          <p15:clr>
            <a:srgbClr val="F26B43"/>
          </p15:clr>
        </p15:guide>
        <p15:guide id="42"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9.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EA4D2C-4D5C-AC28-D8CC-859AFF9DBC48}"/>
              </a:ext>
            </a:extLst>
          </p:cNvPr>
          <p:cNvSpPr>
            <a:spLocks noGrp="1"/>
          </p:cNvSpPr>
          <p:nvPr>
            <p:ph type="ctrTitle"/>
          </p:nvPr>
        </p:nvSpPr>
        <p:spPr>
          <a:xfrm>
            <a:off x="4893128" y="419099"/>
            <a:ext cx="7037614" cy="3869660"/>
          </a:xfrm>
        </p:spPr>
        <p:txBody>
          <a:bodyPr>
            <a:normAutofit fontScale="90000"/>
          </a:bodyPr>
          <a:lstStyle/>
          <a:p>
            <a:r>
              <a:rPr lang="en-US" sz="9600" dirty="0"/>
              <a:t>I Am Always Right 7</a:t>
            </a:r>
            <a:br>
              <a:rPr lang="en-US" dirty="0"/>
            </a:br>
            <a:r>
              <a:rPr lang="en-US" dirty="0"/>
              <a:t>In my own eyes at least…</a:t>
            </a:r>
            <a:br>
              <a:rPr lang="en-US" dirty="0"/>
            </a:br>
            <a:br>
              <a:rPr lang="en-US" dirty="0"/>
            </a:br>
            <a:endParaRPr lang="en-US" dirty="0"/>
          </a:p>
        </p:txBody>
      </p:sp>
      <p:sp>
        <p:nvSpPr>
          <p:cNvPr id="8" name="Subtitle 7">
            <a:extLst>
              <a:ext uri="{FF2B5EF4-FFF2-40B4-BE49-F238E27FC236}">
                <a16:creationId xmlns:a16="http://schemas.microsoft.com/office/drawing/2014/main" id="{9B102265-8990-D1BC-A9F2-66CA9D922157}"/>
              </a:ext>
            </a:extLst>
          </p:cNvPr>
          <p:cNvSpPr>
            <a:spLocks noGrp="1"/>
          </p:cNvSpPr>
          <p:nvPr>
            <p:ph type="subTitle" idx="1"/>
          </p:nvPr>
        </p:nvSpPr>
        <p:spPr>
          <a:xfrm>
            <a:off x="4893128" y="3834442"/>
            <a:ext cx="7173685" cy="2745971"/>
          </a:xfrm>
        </p:spPr>
        <p:txBody>
          <a:bodyPr>
            <a:normAutofit/>
          </a:bodyPr>
          <a:lstStyle/>
          <a:p>
            <a:pPr>
              <a:lnSpc>
                <a:spcPct val="100000"/>
              </a:lnSpc>
            </a:pPr>
            <a:r>
              <a:rPr lang="en-US" sz="3200" b="1" dirty="0"/>
              <a:t>Genesis 6:1-6  </a:t>
            </a:r>
          </a:p>
          <a:p>
            <a:pPr>
              <a:lnSpc>
                <a:spcPct val="100000"/>
              </a:lnSpc>
            </a:pPr>
            <a:r>
              <a:rPr lang="en-US" sz="2400" i="1" dirty="0"/>
              <a:t>     And GOD saw that the wickedness of man was great in the earth, and that every imagination of the thoughts of his heart was only evil continually. And it repented the LORD that he had made man on the earth, and it grieved him at his heart.</a:t>
            </a:r>
          </a:p>
        </p:txBody>
      </p:sp>
    </p:spTree>
    <p:extLst>
      <p:ext uri="{BB962C8B-B14F-4D97-AF65-F5344CB8AC3E}">
        <p14:creationId xmlns:p14="http://schemas.microsoft.com/office/powerpoint/2010/main" val="148904824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9A84400-F753-F6BB-E5A0-2D62339E34B6}"/>
              </a:ext>
            </a:extLst>
          </p:cNvPr>
          <p:cNvSpPr>
            <a:spLocks noGrp="1"/>
          </p:cNvSpPr>
          <p:nvPr>
            <p:ph type="ftr" sz="quarter" idx="11"/>
          </p:nvPr>
        </p:nvSpPr>
        <p:spPr/>
        <p:txBody>
          <a:bodyPr/>
          <a:lstStyle/>
          <a:p>
            <a:r>
              <a:rPr lang="en-US"/>
              <a:t>I am Always Right 7</a:t>
            </a:r>
          </a:p>
        </p:txBody>
      </p:sp>
      <p:sp>
        <p:nvSpPr>
          <p:cNvPr id="4" name="Date Placeholder 3">
            <a:extLst>
              <a:ext uri="{FF2B5EF4-FFF2-40B4-BE49-F238E27FC236}">
                <a16:creationId xmlns:a16="http://schemas.microsoft.com/office/drawing/2014/main" id="{45861AB3-9C12-3A65-106A-B41F458274ED}"/>
              </a:ext>
            </a:extLst>
          </p:cNvPr>
          <p:cNvSpPr>
            <a:spLocks noGrp="1"/>
          </p:cNvSpPr>
          <p:nvPr>
            <p:ph type="dt" sz="half" idx="10"/>
          </p:nvPr>
        </p:nvSpPr>
        <p:spPr/>
        <p:txBody>
          <a:bodyPr/>
          <a:lstStyle/>
          <a:p>
            <a:r>
              <a:rPr lang="en-US"/>
              <a:t>9/16/2026</a:t>
            </a:r>
          </a:p>
        </p:txBody>
      </p:sp>
      <p:sp>
        <p:nvSpPr>
          <p:cNvPr id="5" name="Slide Number Placeholder 4">
            <a:extLst>
              <a:ext uri="{FF2B5EF4-FFF2-40B4-BE49-F238E27FC236}">
                <a16:creationId xmlns:a16="http://schemas.microsoft.com/office/drawing/2014/main" id="{4DC23D07-1ADB-589D-26E2-1648353EE024}"/>
              </a:ext>
            </a:extLst>
          </p:cNvPr>
          <p:cNvSpPr>
            <a:spLocks noGrp="1"/>
          </p:cNvSpPr>
          <p:nvPr>
            <p:ph type="sldNum" sz="quarter" idx="12"/>
          </p:nvPr>
        </p:nvSpPr>
        <p:spPr/>
        <p:txBody>
          <a:bodyPr/>
          <a:lstStyle/>
          <a:p>
            <a:fld id="{8E274F5D-21DC-40EF-8DBA-AB9BB119E939}" type="slidenum">
              <a:rPr lang="en-US" smtClean="0"/>
              <a:pPr/>
              <a:t>2</a:t>
            </a:fld>
            <a:endParaRPr lang="en-US"/>
          </a:p>
        </p:txBody>
      </p:sp>
      <p:sp>
        <p:nvSpPr>
          <p:cNvPr id="8" name="TextBox 7">
            <a:extLst>
              <a:ext uri="{FF2B5EF4-FFF2-40B4-BE49-F238E27FC236}">
                <a16:creationId xmlns:a16="http://schemas.microsoft.com/office/drawing/2014/main" id="{6D82596A-9740-49D6-8A5F-ABBE2FA56A5C}"/>
              </a:ext>
            </a:extLst>
          </p:cNvPr>
          <p:cNvSpPr txBox="1"/>
          <p:nvPr/>
        </p:nvSpPr>
        <p:spPr>
          <a:xfrm>
            <a:off x="3048000" y="3244334"/>
            <a:ext cx="6096000" cy="369332"/>
          </a:xfrm>
          <a:prstGeom prst="rect">
            <a:avLst/>
          </a:prstGeom>
          <a:noFill/>
        </p:spPr>
        <p:txBody>
          <a:bodyPr wrap="square">
            <a:spAutoFit/>
          </a:bodyPr>
          <a:lstStyle/>
          <a:p>
            <a:endParaRPr lang="en-US" dirty="0"/>
          </a:p>
        </p:txBody>
      </p:sp>
      <p:sp>
        <p:nvSpPr>
          <p:cNvPr id="10" name="TextBox 9">
            <a:extLst>
              <a:ext uri="{FF2B5EF4-FFF2-40B4-BE49-F238E27FC236}">
                <a16:creationId xmlns:a16="http://schemas.microsoft.com/office/drawing/2014/main" id="{1ECFE182-6929-A252-F4F9-24B7AE10C2C0}"/>
              </a:ext>
            </a:extLst>
          </p:cNvPr>
          <p:cNvSpPr txBox="1"/>
          <p:nvPr/>
        </p:nvSpPr>
        <p:spPr>
          <a:xfrm>
            <a:off x="3048000" y="3244334"/>
            <a:ext cx="6096000" cy="369332"/>
          </a:xfrm>
          <a:prstGeom prst="rect">
            <a:avLst/>
          </a:prstGeom>
          <a:noFill/>
        </p:spPr>
        <p:txBody>
          <a:bodyPr wrap="square">
            <a:spAutoFit/>
          </a:bodyPr>
          <a:lstStyle/>
          <a:p>
            <a:endParaRPr lang="en-US" dirty="0"/>
          </a:p>
        </p:txBody>
      </p:sp>
      <p:sp>
        <p:nvSpPr>
          <p:cNvPr id="12" name="TextBox 11">
            <a:extLst>
              <a:ext uri="{FF2B5EF4-FFF2-40B4-BE49-F238E27FC236}">
                <a16:creationId xmlns:a16="http://schemas.microsoft.com/office/drawing/2014/main" id="{C0F31E5A-9432-7B06-A653-154FDCF77F85}"/>
              </a:ext>
            </a:extLst>
          </p:cNvPr>
          <p:cNvSpPr txBox="1"/>
          <p:nvPr/>
        </p:nvSpPr>
        <p:spPr>
          <a:xfrm>
            <a:off x="432393" y="553186"/>
            <a:ext cx="11677964" cy="5755422"/>
          </a:xfrm>
          <a:prstGeom prst="rect">
            <a:avLst/>
          </a:prstGeom>
          <a:noFill/>
        </p:spPr>
        <p:txBody>
          <a:bodyPr wrap="square">
            <a:spAutoFit/>
          </a:bodyPr>
          <a:lstStyle/>
          <a:p>
            <a:r>
              <a:rPr lang="en-US" sz="4400" b="1" dirty="0"/>
              <a:t>BE.CERTAIN.OF.GOD</a:t>
            </a:r>
          </a:p>
          <a:p>
            <a:r>
              <a:rPr lang="en-US" sz="3600" dirty="0"/>
              <a:t>	24 We take things for granted.... So had Ahab and all of Israel in that day had taken things for granted that every-thing was all right. Their priests and preachers tried to tell them, "</a:t>
            </a:r>
            <a:r>
              <a:rPr lang="en-US" sz="3600" i="1" dirty="0"/>
              <a:t>All is well; everything's just fine</a:t>
            </a:r>
            <a:r>
              <a:rPr lang="en-US" sz="3600" dirty="0"/>
              <a:t>." </a:t>
            </a:r>
          </a:p>
          <a:p>
            <a:r>
              <a:rPr lang="en-US" sz="3600" dirty="0"/>
              <a:t>	But they had one; he cried out against the wrong thing, because [he] </a:t>
            </a:r>
            <a:r>
              <a:rPr lang="en-US" sz="3600" dirty="0" err="1"/>
              <a:t>knowed</a:t>
            </a:r>
            <a:r>
              <a:rPr lang="en-US" sz="3600" dirty="0"/>
              <a:t> that a holy God could not be satisfied with </a:t>
            </a:r>
            <a:r>
              <a:rPr lang="en-US" sz="3600" u="sng" dirty="0"/>
              <a:t>modern trends of an unholy religion</a:t>
            </a:r>
            <a:r>
              <a:rPr lang="en-US" sz="3600" dirty="0"/>
              <a:t>. So does the God of heaven remain the same today…													 59-0125</a:t>
            </a:r>
          </a:p>
        </p:txBody>
      </p:sp>
    </p:spTree>
    <p:extLst>
      <p:ext uri="{BB962C8B-B14F-4D97-AF65-F5344CB8AC3E}">
        <p14:creationId xmlns:p14="http://schemas.microsoft.com/office/powerpoint/2010/main" val="31647845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900C53-135C-4B70-AE1C-FE0B93036665}"/>
              </a:ext>
            </a:extLst>
          </p:cNvPr>
          <p:cNvSpPr>
            <a:spLocks noGrp="1"/>
          </p:cNvSpPr>
          <p:nvPr>
            <p:ph type="dt" sz="half" idx="10"/>
          </p:nvPr>
        </p:nvSpPr>
        <p:spPr/>
        <p:txBody>
          <a:bodyPr/>
          <a:lstStyle/>
          <a:p>
            <a:r>
              <a:rPr lang="en-US"/>
              <a:t>4-30-2025</a:t>
            </a:r>
            <a:endParaRPr lang="en-US" dirty="0"/>
          </a:p>
        </p:txBody>
      </p:sp>
      <p:sp>
        <p:nvSpPr>
          <p:cNvPr id="3" name="Footer Placeholder 2">
            <a:extLst>
              <a:ext uri="{FF2B5EF4-FFF2-40B4-BE49-F238E27FC236}">
                <a16:creationId xmlns:a16="http://schemas.microsoft.com/office/drawing/2014/main" id="{1BA27DC8-3223-4B51-81CB-93DA68CBE024}"/>
              </a:ext>
            </a:extLst>
          </p:cNvPr>
          <p:cNvSpPr>
            <a:spLocks noGrp="1"/>
          </p:cNvSpPr>
          <p:nvPr>
            <p:ph type="ftr" sz="quarter" idx="11"/>
          </p:nvPr>
        </p:nvSpPr>
        <p:spPr/>
        <p:txBody>
          <a:bodyPr/>
          <a:lstStyle/>
          <a:p>
            <a:r>
              <a:rPr lang="en-US"/>
              <a:t>Order My Steps</a:t>
            </a:r>
            <a:endParaRPr lang="en-US" dirty="0"/>
          </a:p>
        </p:txBody>
      </p:sp>
      <p:sp>
        <p:nvSpPr>
          <p:cNvPr id="4" name="Slide Number Placeholder 3">
            <a:extLst>
              <a:ext uri="{FF2B5EF4-FFF2-40B4-BE49-F238E27FC236}">
                <a16:creationId xmlns:a16="http://schemas.microsoft.com/office/drawing/2014/main" id="{E62B0C44-DFAB-43B4-8279-507159448C9E}"/>
              </a:ext>
            </a:extLst>
          </p:cNvPr>
          <p:cNvSpPr>
            <a:spLocks noGrp="1"/>
          </p:cNvSpPr>
          <p:nvPr>
            <p:ph type="sldNum" sz="quarter" idx="12"/>
          </p:nvPr>
        </p:nvSpPr>
        <p:spPr/>
        <p:txBody>
          <a:bodyPr>
            <a:normAutofit/>
          </a:bodyPr>
          <a:lstStyle/>
          <a:p>
            <a:fld id="{4FAB73BC-B049-4115-A692-8D63A059BFB8}" type="slidenum">
              <a:rPr lang="en-US" smtClean="0"/>
              <a:t>3</a:t>
            </a:fld>
            <a:endParaRPr lang="en-US" dirty="0"/>
          </a:p>
        </p:txBody>
      </p:sp>
      <p:sp>
        <p:nvSpPr>
          <p:cNvPr id="6" name="TextBox 5">
            <a:extLst>
              <a:ext uri="{FF2B5EF4-FFF2-40B4-BE49-F238E27FC236}">
                <a16:creationId xmlns:a16="http://schemas.microsoft.com/office/drawing/2014/main" id="{6AB1A095-5E53-4762-9442-CB5836ABC5DC}"/>
              </a:ext>
            </a:extLst>
          </p:cNvPr>
          <p:cNvSpPr txBox="1"/>
          <p:nvPr/>
        </p:nvSpPr>
        <p:spPr>
          <a:xfrm>
            <a:off x="768096" y="553186"/>
            <a:ext cx="10655808" cy="3908762"/>
          </a:xfrm>
          <a:prstGeom prst="rect">
            <a:avLst/>
          </a:prstGeom>
          <a:noFill/>
        </p:spPr>
        <p:txBody>
          <a:bodyPr wrap="square">
            <a:spAutoFit/>
          </a:bodyPr>
          <a:lstStyle/>
          <a:p>
            <a:r>
              <a:rPr lang="en-US" sz="4800" b="1" dirty="0"/>
              <a:t>THINGS.THAT.ARE.TO.BE</a:t>
            </a:r>
          </a:p>
          <a:p>
            <a:r>
              <a:rPr lang="en-US" sz="4000" dirty="0"/>
              <a:t>	103  Christians, I may never see you again. See, it's been years since I been here. May never see you again. </a:t>
            </a:r>
            <a:r>
              <a:rPr lang="en-US" sz="4000" u="sng" dirty="0"/>
              <a:t>Line up with God's Word</a:t>
            </a:r>
            <a:r>
              <a:rPr lang="en-US" sz="4000" dirty="0"/>
              <a:t>. Look in the mirror.</a:t>
            </a:r>
          </a:p>
          <a:p>
            <a:pPr algn="r"/>
            <a:r>
              <a:rPr lang="en-US" sz="4000" dirty="0"/>
              <a:t>65-1205</a:t>
            </a:r>
          </a:p>
        </p:txBody>
      </p:sp>
    </p:spTree>
    <p:extLst>
      <p:ext uri="{BB962C8B-B14F-4D97-AF65-F5344CB8AC3E}">
        <p14:creationId xmlns:p14="http://schemas.microsoft.com/office/powerpoint/2010/main" val="284048746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84106C-05D6-4955-9867-2758692C097C}"/>
              </a:ext>
            </a:extLst>
          </p:cNvPr>
          <p:cNvSpPr>
            <a:spLocks noGrp="1"/>
          </p:cNvSpPr>
          <p:nvPr>
            <p:ph type="dt" sz="half" idx="10"/>
          </p:nvPr>
        </p:nvSpPr>
        <p:spPr/>
        <p:txBody>
          <a:bodyPr/>
          <a:lstStyle/>
          <a:p>
            <a:r>
              <a:rPr lang="en-US"/>
              <a:t>2/24/2021</a:t>
            </a:r>
            <a:endParaRPr lang="en-US" dirty="0"/>
          </a:p>
        </p:txBody>
      </p:sp>
      <p:sp>
        <p:nvSpPr>
          <p:cNvPr id="3" name="Footer Placeholder 2">
            <a:extLst>
              <a:ext uri="{FF2B5EF4-FFF2-40B4-BE49-F238E27FC236}">
                <a16:creationId xmlns:a16="http://schemas.microsoft.com/office/drawing/2014/main" id="{465E8D0B-BF53-496E-A191-097270A6D290}"/>
              </a:ext>
            </a:extLst>
          </p:cNvPr>
          <p:cNvSpPr>
            <a:spLocks noGrp="1"/>
          </p:cNvSpPr>
          <p:nvPr>
            <p:ph type="ftr" sz="quarter" idx="11"/>
          </p:nvPr>
        </p:nvSpPr>
        <p:spPr/>
        <p:txBody>
          <a:bodyPr/>
          <a:lstStyle/>
          <a:p>
            <a:r>
              <a:rPr lang="en-US"/>
              <a:t>Step Into the Waters 4</a:t>
            </a:r>
            <a:endParaRPr lang="en-US" dirty="0"/>
          </a:p>
        </p:txBody>
      </p:sp>
      <p:sp>
        <p:nvSpPr>
          <p:cNvPr id="4" name="Slide Number Placeholder 3">
            <a:extLst>
              <a:ext uri="{FF2B5EF4-FFF2-40B4-BE49-F238E27FC236}">
                <a16:creationId xmlns:a16="http://schemas.microsoft.com/office/drawing/2014/main" id="{E2E93083-6A70-4139-94F2-3E80FE916B7C}"/>
              </a:ext>
            </a:extLst>
          </p:cNvPr>
          <p:cNvSpPr>
            <a:spLocks noGrp="1"/>
          </p:cNvSpPr>
          <p:nvPr>
            <p:ph type="sldNum" sz="quarter" idx="12"/>
          </p:nvPr>
        </p:nvSpPr>
        <p:spPr/>
        <p:txBody>
          <a:bodyPr>
            <a:normAutofit/>
          </a:bodyPr>
          <a:lstStyle/>
          <a:p>
            <a:fld id="{4FAB73BC-B049-4115-A692-8D63A059BFB8}" type="slidenum">
              <a:rPr lang="en-US" smtClean="0"/>
              <a:t>4</a:t>
            </a:fld>
            <a:endParaRPr lang="en-US" dirty="0"/>
          </a:p>
        </p:txBody>
      </p:sp>
      <p:sp>
        <p:nvSpPr>
          <p:cNvPr id="6" name="TextBox 5">
            <a:extLst>
              <a:ext uri="{FF2B5EF4-FFF2-40B4-BE49-F238E27FC236}">
                <a16:creationId xmlns:a16="http://schemas.microsoft.com/office/drawing/2014/main" id="{9F6D3AD7-E009-46B0-9C18-5CB000E65F7B}"/>
              </a:ext>
            </a:extLst>
          </p:cNvPr>
          <p:cNvSpPr txBox="1"/>
          <p:nvPr/>
        </p:nvSpPr>
        <p:spPr>
          <a:xfrm>
            <a:off x="195195" y="0"/>
            <a:ext cx="11931491" cy="6924973"/>
          </a:xfrm>
          <a:prstGeom prst="rect">
            <a:avLst/>
          </a:prstGeom>
          <a:noFill/>
        </p:spPr>
        <p:txBody>
          <a:bodyPr wrap="square">
            <a:spAutoFit/>
          </a:bodyPr>
          <a:lstStyle/>
          <a:p>
            <a:r>
              <a:rPr lang="en-US" sz="4800" b="1" spc="-150" dirty="0"/>
              <a:t>WHAT.IT.TAKES.TO.OVERCOME.ALL</a:t>
            </a:r>
          </a:p>
          <a:p>
            <a:r>
              <a:rPr lang="en-US" sz="4800" b="1" spc="-150" dirty="0"/>
              <a:t>UNBELIEF: OUR.FAITH</a:t>
            </a:r>
          </a:p>
          <a:p>
            <a:r>
              <a:rPr lang="en-US" sz="4000" dirty="0"/>
              <a:t>	Listen for the voice of God to speak to you. </a:t>
            </a:r>
            <a:r>
              <a:rPr lang="en-US" sz="4000" u="sng" dirty="0"/>
              <a:t>It'll change you</a:t>
            </a:r>
            <a:r>
              <a:rPr lang="en-US" sz="4000" dirty="0"/>
              <a:t>; it'll take all the doubt out of your mind, knowing the Lord Jesus is the same…</a:t>
            </a:r>
          </a:p>
          <a:p>
            <a:r>
              <a:rPr lang="en-US" sz="4000" dirty="0"/>
              <a:t> 	Go home, take your Bibles, reason it out, see if it's right. Search the Scriptures. Has to come from Gen. to Rev., through the Bible. </a:t>
            </a:r>
            <a:r>
              <a:rPr lang="en-US" sz="4000" u="sng" dirty="0"/>
              <a:t>That's exactly your promise, and hear God; it'll change you. It'll give you faith to believe. </a:t>
            </a:r>
          </a:p>
          <a:p>
            <a:pPr algn="r"/>
            <a:r>
              <a:rPr lang="en-US" sz="2800" dirty="0"/>
              <a:t>60-0729</a:t>
            </a:r>
          </a:p>
        </p:txBody>
      </p:sp>
    </p:spTree>
    <p:extLst>
      <p:ext uri="{BB962C8B-B14F-4D97-AF65-F5344CB8AC3E}">
        <p14:creationId xmlns:p14="http://schemas.microsoft.com/office/powerpoint/2010/main" val="266981795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Blessings that Overflow without Sorrow | by Dennis Lastimoso | New  Creation | Medium">
            <a:extLst>
              <a:ext uri="{FF2B5EF4-FFF2-40B4-BE49-F238E27FC236}">
                <a16:creationId xmlns:a16="http://schemas.microsoft.com/office/drawing/2014/main" id="{677AB9E8-C34C-E58A-962B-13C94A3BDA7B}"/>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1153450" y="108856"/>
            <a:ext cx="9781250" cy="6543388"/>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CA8D5FB2-188B-1846-35DA-060B8BD120D4}"/>
              </a:ext>
            </a:extLst>
          </p:cNvPr>
          <p:cNvSpPr>
            <a:spLocks noGrp="1"/>
          </p:cNvSpPr>
          <p:nvPr>
            <p:ph type="dt" sz="half" idx="10"/>
          </p:nvPr>
        </p:nvSpPr>
        <p:spPr>
          <a:xfrm rot="16200000">
            <a:off x="10797542" y="998537"/>
            <a:ext cx="1904999" cy="365125"/>
          </a:xfrm>
        </p:spPr>
        <p:txBody>
          <a:bodyPr>
            <a:normAutofit/>
          </a:bodyPr>
          <a:lstStyle/>
          <a:p>
            <a:pPr>
              <a:spcAft>
                <a:spcPts val="600"/>
              </a:spcAft>
            </a:pPr>
            <a:r>
              <a:rPr lang="en-US"/>
              <a:t>4-30-2025</a:t>
            </a:r>
          </a:p>
        </p:txBody>
      </p:sp>
      <p:sp>
        <p:nvSpPr>
          <p:cNvPr id="3" name="Footer Placeholder 2">
            <a:extLst>
              <a:ext uri="{FF2B5EF4-FFF2-40B4-BE49-F238E27FC236}">
                <a16:creationId xmlns:a16="http://schemas.microsoft.com/office/drawing/2014/main" id="{170F78BE-9B24-7F10-049B-412FD5EFAA5A}"/>
              </a:ext>
            </a:extLst>
          </p:cNvPr>
          <p:cNvSpPr>
            <a:spLocks noGrp="1"/>
          </p:cNvSpPr>
          <p:nvPr>
            <p:ph type="ftr" sz="quarter" idx="11"/>
          </p:nvPr>
        </p:nvSpPr>
        <p:spPr>
          <a:xfrm rot="16200000">
            <a:off x="9959341" y="4046537"/>
            <a:ext cx="3581400" cy="365125"/>
          </a:xfrm>
        </p:spPr>
        <p:txBody>
          <a:bodyPr>
            <a:normAutofit/>
          </a:bodyPr>
          <a:lstStyle/>
          <a:p>
            <a:pPr>
              <a:spcAft>
                <a:spcPts val="600"/>
              </a:spcAft>
            </a:pPr>
            <a:r>
              <a:rPr lang="en-US"/>
              <a:t>Order My Steps</a:t>
            </a:r>
          </a:p>
        </p:txBody>
      </p:sp>
      <p:sp>
        <p:nvSpPr>
          <p:cNvPr id="4" name="Slide Number Placeholder 3">
            <a:extLst>
              <a:ext uri="{FF2B5EF4-FFF2-40B4-BE49-F238E27FC236}">
                <a16:creationId xmlns:a16="http://schemas.microsoft.com/office/drawing/2014/main" id="{13417314-744F-BD51-5355-8FE5669FBAAD}"/>
              </a:ext>
            </a:extLst>
          </p:cNvPr>
          <p:cNvSpPr>
            <a:spLocks noGrp="1"/>
          </p:cNvSpPr>
          <p:nvPr>
            <p:ph type="sldNum" sz="quarter" idx="12"/>
          </p:nvPr>
        </p:nvSpPr>
        <p:spPr>
          <a:xfrm>
            <a:off x="11292840" y="6172200"/>
            <a:ext cx="914400" cy="593725"/>
          </a:xfrm>
        </p:spPr>
        <p:txBody>
          <a:bodyPr>
            <a:normAutofit/>
          </a:bodyPr>
          <a:lstStyle/>
          <a:p>
            <a:pPr>
              <a:lnSpc>
                <a:spcPct val="90000"/>
              </a:lnSpc>
              <a:spcAft>
                <a:spcPts val="600"/>
              </a:spcAft>
            </a:pPr>
            <a:fld id="{4FAB73BC-B049-4115-A692-8D63A059BFB8}" type="slidenum">
              <a:rPr lang="en-US" smtClean="0"/>
              <a:pPr>
                <a:lnSpc>
                  <a:spcPct val="90000"/>
                </a:lnSpc>
                <a:spcAft>
                  <a:spcPts val="600"/>
                </a:spcAft>
              </a:pPr>
              <a:t>5</a:t>
            </a:fld>
            <a:endParaRPr lang="en-US"/>
          </a:p>
        </p:txBody>
      </p:sp>
    </p:spTree>
    <p:extLst>
      <p:ext uri="{BB962C8B-B14F-4D97-AF65-F5344CB8AC3E}">
        <p14:creationId xmlns:p14="http://schemas.microsoft.com/office/powerpoint/2010/main" val="266743182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54F43A-1DFF-46B8-BCA8-C3725EACDA45}"/>
              </a:ext>
            </a:extLst>
          </p:cNvPr>
          <p:cNvSpPr txBox="1"/>
          <p:nvPr/>
        </p:nvSpPr>
        <p:spPr>
          <a:xfrm>
            <a:off x="225334" y="0"/>
            <a:ext cx="11928566" cy="7602081"/>
          </a:xfrm>
          <a:prstGeom prst="rect">
            <a:avLst/>
          </a:prstGeom>
          <a:noFill/>
        </p:spPr>
        <p:txBody>
          <a:bodyPr wrap="square">
            <a:spAutoFit/>
          </a:bodyPr>
          <a:lstStyle/>
          <a:p>
            <a:r>
              <a:rPr lang="en-US" sz="4800" b="1" dirty="0"/>
              <a:t>FELLOWSHIP.BY.REDEMPTION</a:t>
            </a:r>
          </a:p>
          <a:p>
            <a:r>
              <a:rPr lang="en-US" sz="4000" dirty="0"/>
              <a:t>	</a:t>
            </a:r>
            <a:r>
              <a:rPr lang="en-US" sz="3600" dirty="0"/>
              <a:t>118 </a:t>
            </a:r>
            <a:r>
              <a:rPr lang="en-US" sz="4000" dirty="0"/>
              <a:t>The reason we can't see the television pictures our bodies are not set as instruments to pick up mechanical sent things. But </a:t>
            </a:r>
            <a:r>
              <a:rPr lang="en-US" sz="4000" u="sng" dirty="0"/>
              <a:t>when our body becomes in tune with God, a part of Him</a:t>
            </a:r>
            <a:r>
              <a:rPr lang="en-US" sz="4000" dirty="0"/>
              <a:t>, then our soul can pick up the power of the Holy Spirit to vindicate the Presence of the Lord Jesus Christ…</a:t>
            </a:r>
          </a:p>
          <a:p>
            <a:r>
              <a:rPr lang="en-US" sz="4000" dirty="0"/>
              <a:t>	He lives among us today. And He wants fellowship… He's desiring to fellowship again with His people like He did in the garden of Eden. 																			</a:t>
            </a:r>
            <a:r>
              <a:rPr lang="en-US" sz="3200" dirty="0"/>
              <a:t>55-0403</a:t>
            </a:r>
            <a:endParaRPr lang="en-US" sz="4000" dirty="0"/>
          </a:p>
        </p:txBody>
      </p:sp>
      <p:sp>
        <p:nvSpPr>
          <p:cNvPr id="6" name="Date Placeholder 5">
            <a:extLst>
              <a:ext uri="{FF2B5EF4-FFF2-40B4-BE49-F238E27FC236}">
                <a16:creationId xmlns:a16="http://schemas.microsoft.com/office/drawing/2014/main" id="{EA854C28-343D-4752-9D79-09FC2C342550}"/>
              </a:ext>
            </a:extLst>
          </p:cNvPr>
          <p:cNvSpPr>
            <a:spLocks noGrp="1"/>
          </p:cNvSpPr>
          <p:nvPr>
            <p:ph type="dt" sz="half" idx="10"/>
          </p:nvPr>
        </p:nvSpPr>
        <p:spPr/>
        <p:txBody>
          <a:bodyPr/>
          <a:lstStyle/>
          <a:p>
            <a:r>
              <a:rPr lang="en-US"/>
              <a:t>4-30-2025</a:t>
            </a:r>
            <a:endParaRPr lang="en-US" dirty="0"/>
          </a:p>
        </p:txBody>
      </p:sp>
      <p:sp>
        <p:nvSpPr>
          <p:cNvPr id="7" name="Footer Placeholder 6">
            <a:extLst>
              <a:ext uri="{FF2B5EF4-FFF2-40B4-BE49-F238E27FC236}">
                <a16:creationId xmlns:a16="http://schemas.microsoft.com/office/drawing/2014/main" id="{E6714748-AF87-4548-A69D-A8CE936D4F06}"/>
              </a:ext>
            </a:extLst>
          </p:cNvPr>
          <p:cNvSpPr>
            <a:spLocks noGrp="1"/>
          </p:cNvSpPr>
          <p:nvPr>
            <p:ph type="ftr" sz="quarter" idx="11"/>
          </p:nvPr>
        </p:nvSpPr>
        <p:spPr/>
        <p:txBody>
          <a:bodyPr/>
          <a:lstStyle/>
          <a:p>
            <a:r>
              <a:rPr lang="en-US"/>
              <a:t>Order My Steps</a:t>
            </a:r>
            <a:endParaRPr lang="en-US" dirty="0"/>
          </a:p>
        </p:txBody>
      </p:sp>
      <p:sp>
        <p:nvSpPr>
          <p:cNvPr id="8" name="Slide Number Placeholder 7">
            <a:extLst>
              <a:ext uri="{FF2B5EF4-FFF2-40B4-BE49-F238E27FC236}">
                <a16:creationId xmlns:a16="http://schemas.microsoft.com/office/drawing/2014/main" id="{34BBED92-42AE-4B70-8CA0-99BFDFE95706}"/>
              </a:ext>
            </a:extLst>
          </p:cNvPr>
          <p:cNvSpPr>
            <a:spLocks noGrp="1"/>
          </p:cNvSpPr>
          <p:nvPr>
            <p:ph type="sldNum" sz="quarter" idx="12"/>
          </p:nvPr>
        </p:nvSpPr>
        <p:spPr/>
        <p:txBody>
          <a:bodyPr>
            <a:normAutofit/>
          </a:bodyPr>
          <a:lstStyle/>
          <a:p>
            <a:fld id="{4FAB73BC-B049-4115-A692-8D63A059BFB8}" type="slidenum">
              <a:rPr lang="en-US" smtClean="0"/>
              <a:t>6</a:t>
            </a:fld>
            <a:endParaRPr lang="en-US" dirty="0"/>
          </a:p>
        </p:txBody>
      </p:sp>
    </p:spTree>
    <p:extLst>
      <p:ext uri="{BB962C8B-B14F-4D97-AF65-F5344CB8AC3E}">
        <p14:creationId xmlns:p14="http://schemas.microsoft.com/office/powerpoint/2010/main" val="29472155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482930-3C38-40C0-94D9-37E18DF03BBC}"/>
              </a:ext>
            </a:extLst>
          </p:cNvPr>
          <p:cNvSpPr txBox="1"/>
          <p:nvPr/>
        </p:nvSpPr>
        <p:spPr>
          <a:xfrm>
            <a:off x="291402" y="384022"/>
            <a:ext cx="11748198" cy="5755422"/>
          </a:xfrm>
          <a:prstGeom prst="rect">
            <a:avLst/>
          </a:prstGeom>
          <a:noFill/>
        </p:spPr>
        <p:txBody>
          <a:bodyPr wrap="square">
            <a:spAutoFit/>
          </a:bodyPr>
          <a:lstStyle/>
          <a:p>
            <a:r>
              <a:rPr lang="en-US" sz="4800" b="1" dirty="0"/>
              <a:t>THE.ARROW.OF.GOD'S.DELIVERANCE</a:t>
            </a:r>
          </a:p>
          <a:p>
            <a:r>
              <a:rPr lang="en-US" sz="4000" dirty="0"/>
              <a:t>	18 Brother, if we'd ever come in the Presence of God like Moses did, it was revolutionary to him…</a:t>
            </a:r>
          </a:p>
          <a:p>
            <a:r>
              <a:rPr lang="en-US" sz="4000" dirty="0"/>
              <a:t>	And </a:t>
            </a:r>
            <a:r>
              <a:rPr lang="en-US" sz="4000" u="sng" dirty="0"/>
              <a:t>I think if men and women today would ever step into the Light of the Holy Spirit, </a:t>
            </a:r>
            <a:r>
              <a:rPr lang="en-US" sz="4000" dirty="0"/>
              <a:t>under the unction of God's Spirit and the Light of God's Word, </a:t>
            </a:r>
            <a:r>
              <a:rPr lang="en-US" sz="4000" b="1" dirty="0"/>
              <a:t>everything that God has promised will illuminate to you and be real again</a:t>
            </a:r>
            <a:r>
              <a:rPr lang="en-US" sz="4000" dirty="0"/>
              <a:t>.</a:t>
            </a:r>
          </a:p>
          <a:p>
            <a:pPr algn="r"/>
            <a:r>
              <a:rPr lang="en-US" sz="4000" dirty="0"/>
              <a:t>56-0801</a:t>
            </a:r>
          </a:p>
        </p:txBody>
      </p:sp>
      <p:sp>
        <p:nvSpPr>
          <p:cNvPr id="4" name="Date Placeholder 3">
            <a:extLst>
              <a:ext uri="{FF2B5EF4-FFF2-40B4-BE49-F238E27FC236}">
                <a16:creationId xmlns:a16="http://schemas.microsoft.com/office/drawing/2014/main" id="{0E3B9B00-8F41-43CB-95B8-991A505C6FDD}"/>
              </a:ext>
            </a:extLst>
          </p:cNvPr>
          <p:cNvSpPr>
            <a:spLocks noGrp="1"/>
          </p:cNvSpPr>
          <p:nvPr>
            <p:ph type="dt" sz="half" idx="10"/>
          </p:nvPr>
        </p:nvSpPr>
        <p:spPr/>
        <p:txBody>
          <a:bodyPr/>
          <a:lstStyle/>
          <a:p>
            <a:r>
              <a:rPr lang="en-US"/>
              <a:t>4-30-2025</a:t>
            </a:r>
            <a:endParaRPr lang="en-US" dirty="0"/>
          </a:p>
        </p:txBody>
      </p:sp>
      <p:sp>
        <p:nvSpPr>
          <p:cNvPr id="5" name="Footer Placeholder 4">
            <a:extLst>
              <a:ext uri="{FF2B5EF4-FFF2-40B4-BE49-F238E27FC236}">
                <a16:creationId xmlns:a16="http://schemas.microsoft.com/office/drawing/2014/main" id="{CC69B1EC-603C-493D-857B-04672DE4764D}"/>
              </a:ext>
            </a:extLst>
          </p:cNvPr>
          <p:cNvSpPr>
            <a:spLocks noGrp="1"/>
          </p:cNvSpPr>
          <p:nvPr>
            <p:ph type="ftr" sz="quarter" idx="11"/>
          </p:nvPr>
        </p:nvSpPr>
        <p:spPr/>
        <p:txBody>
          <a:bodyPr/>
          <a:lstStyle/>
          <a:p>
            <a:r>
              <a:rPr lang="en-US"/>
              <a:t>Order My Steps</a:t>
            </a:r>
            <a:endParaRPr lang="en-US" dirty="0"/>
          </a:p>
        </p:txBody>
      </p:sp>
      <p:sp>
        <p:nvSpPr>
          <p:cNvPr id="6" name="Slide Number Placeholder 5">
            <a:extLst>
              <a:ext uri="{FF2B5EF4-FFF2-40B4-BE49-F238E27FC236}">
                <a16:creationId xmlns:a16="http://schemas.microsoft.com/office/drawing/2014/main" id="{E3AC815E-2F33-44C2-893B-EADA710922C7}"/>
              </a:ext>
            </a:extLst>
          </p:cNvPr>
          <p:cNvSpPr>
            <a:spLocks noGrp="1"/>
          </p:cNvSpPr>
          <p:nvPr>
            <p:ph type="sldNum" sz="quarter" idx="12"/>
          </p:nvPr>
        </p:nvSpPr>
        <p:spPr/>
        <p:txBody>
          <a:bodyPr>
            <a:normAutofit/>
          </a:bodyPr>
          <a:lstStyle/>
          <a:p>
            <a:fld id="{4FAB73BC-B049-4115-A692-8D63A059BFB8}" type="slidenum">
              <a:rPr lang="en-US" smtClean="0"/>
              <a:t>7</a:t>
            </a:fld>
            <a:endParaRPr lang="en-US" dirty="0"/>
          </a:p>
        </p:txBody>
      </p:sp>
    </p:spTree>
    <p:extLst>
      <p:ext uri="{BB962C8B-B14F-4D97-AF65-F5344CB8AC3E}">
        <p14:creationId xmlns:p14="http://schemas.microsoft.com/office/powerpoint/2010/main" val="14180309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B34D6-D889-4AEA-90B8-12795B9A3419}"/>
              </a:ext>
            </a:extLst>
          </p:cNvPr>
          <p:cNvSpPr>
            <a:spLocks noGrp="1"/>
          </p:cNvSpPr>
          <p:nvPr>
            <p:ph type="dt" sz="half" idx="10"/>
          </p:nvPr>
        </p:nvSpPr>
        <p:spPr/>
        <p:txBody>
          <a:bodyPr/>
          <a:lstStyle/>
          <a:p>
            <a:r>
              <a:rPr lang="en-US"/>
              <a:t>1/27/2021</a:t>
            </a:r>
            <a:endParaRPr lang="en-US" dirty="0"/>
          </a:p>
        </p:txBody>
      </p:sp>
      <p:sp>
        <p:nvSpPr>
          <p:cNvPr id="3" name="Footer Placeholder 2">
            <a:extLst>
              <a:ext uri="{FF2B5EF4-FFF2-40B4-BE49-F238E27FC236}">
                <a16:creationId xmlns:a16="http://schemas.microsoft.com/office/drawing/2014/main" id="{4AA4FEF6-65DB-4D55-9AF3-84D463876CAC}"/>
              </a:ext>
            </a:extLst>
          </p:cNvPr>
          <p:cNvSpPr>
            <a:spLocks noGrp="1"/>
          </p:cNvSpPr>
          <p:nvPr>
            <p:ph type="ftr" sz="quarter" idx="11"/>
          </p:nvPr>
        </p:nvSpPr>
        <p:spPr/>
        <p:txBody>
          <a:bodyPr/>
          <a:lstStyle/>
          <a:p>
            <a:r>
              <a:rPr lang="en-US"/>
              <a:t>Step Into the Waters 2</a:t>
            </a:r>
            <a:endParaRPr lang="en-US" dirty="0"/>
          </a:p>
        </p:txBody>
      </p:sp>
      <p:sp>
        <p:nvSpPr>
          <p:cNvPr id="4" name="Slide Number Placeholder 3">
            <a:extLst>
              <a:ext uri="{FF2B5EF4-FFF2-40B4-BE49-F238E27FC236}">
                <a16:creationId xmlns:a16="http://schemas.microsoft.com/office/drawing/2014/main" id="{FD9E1D53-4549-4C7B-A903-99EADBBB1157}"/>
              </a:ext>
            </a:extLst>
          </p:cNvPr>
          <p:cNvSpPr>
            <a:spLocks noGrp="1"/>
          </p:cNvSpPr>
          <p:nvPr>
            <p:ph type="sldNum" sz="quarter" idx="12"/>
          </p:nvPr>
        </p:nvSpPr>
        <p:spPr/>
        <p:txBody>
          <a:bodyPr>
            <a:normAutofit/>
          </a:bodyPr>
          <a:lstStyle/>
          <a:p>
            <a:fld id="{4FAB73BC-B049-4115-A692-8D63A059BFB8}" type="slidenum">
              <a:rPr lang="en-US" smtClean="0"/>
              <a:t>8</a:t>
            </a:fld>
            <a:endParaRPr lang="en-US" dirty="0"/>
          </a:p>
        </p:txBody>
      </p:sp>
      <p:sp>
        <p:nvSpPr>
          <p:cNvPr id="6" name="TextBox 5">
            <a:extLst>
              <a:ext uri="{FF2B5EF4-FFF2-40B4-BE49-F238E27FC236}">
                <a16:creationId xmlns:a16="http://schemas.microsoft.com/office/drawing/2014/main" id="{2FE35A95-31E7-4CE2-ABA6-6201AD7FDDC8}"/>
              </a:ext>
            </a:extLst>
          </p:cNvPr>
          <p:cNvSpPr txBox="1"/>
          <p:nvPr/>
        </p:nvSpPr>
        <p:spPr>
          <a:xfrm>
            <a:off x="432393" y="463699"/>
            <a:ext cx="11492907" cy="4524315"/>
          </a:xfrm>
          <a:prstGeom prst="rect">
            <a:avLst/>
          </a:prstGeom>
          <a:noFill/>
        </p:spPr>
        <p:txBody>
          <a:bodyPr wrap="square">
            <a:spAutoFit/>
          </a:bodyPr>
          <a:lstStyle/>
          <a:p>
            <a:r>
              <a:rPr lang="en-US" sz="4800" b="1" dirty="0"/>
              <a:t>I JOHN 5:19</a:t>
            </a:r>
          </a:p>
          <a:p>
            <a:r>
              <a:rPr lang="en-US" sz="4000" dirty="0"/>
              <a:t>	</a:t>
            </a:r>
            <a:r>
              <a:rPr lang="en-US" sz="4000" i="1" dirty="0"/>
              <a:t>And we know that we are of God, and the whole world lieth in wickedness. 20 And we know that the Son of God is come, and hath given us an understanding, that we may know him that is true, and we are in him that is true, even in his Son Jesus Christ. This is the true God, and eternal life. </a:t>
            </a:r>
          </a:p>
        </p:txBody>
      </p:sp>
    </p:spTree>
    <p:extLst>
      <p:ext uri="{BB962C8B-B14F-4D97-AF65-F5344CB8AC3E}">
        <p14:creationId xmlns:p14="http://schemas.microsoft.com/office/powerpoint/2010/main" val="381559747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17FB3F8-CCA2-6C11-96AA-A3907CF72BAB}"/>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987E3945-EEE8-F863-463F-9F8E40AF260F}"/>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FE33047C-8DB4-1AD5-E7E1-2BA7829B9E8B}"/>
              </a:ext>
            </a:extLst>
          </p:cNvPr>
          <p:cNvSpPr>
            <a:spLocks noGrp="1"/>
          </p:cNvSpPr>
          <p:nvPr>
            <p:ph type="sldNum" sz="quarter" idx="12"/>
          </p:nvPr>
        </p:nvSpPr>
        <p:spPr/>
        <p:txBody>
          <a:bodyPr/>
          <a:lstStyle/>
          <a:p>
            <a:fld id="{8E274F5D-21DC-40EF-8DBA-AB9BB119E939}" type="slidenum">
              <a:rPr lang="en-US" smtClean="0"/>
              <a:pPr/>
              <a:t>9</a:t>
            </a:fld>
            <a:endParaRPr lang="en-US"/>
          </a:p>
        </p:txBody>
      </p:sp>
      <p:sp>
        <p:nvSpPr>
          <p:cNvPr id="6" name="TextBox 5">
            <a:extLst>
              <a:ext uri="{FF2B5EF4-FFF2-40B4-BE49-F238E27FC236}">
                <a16:creationId xmlns:a16="http://schemas.microsoft.com/office/drawing/2014/main" id="{141BC794-18EC-3E30-B1A4-3799B41A2B5A}"/>
              </a:ext>
            </a:extLst>
          </p:cNvPr>
          <p:cNvSpPr txBox="1"/>
          <p:nvPr/>
        </p:nvSpPr>
        <p:spPr>
          <a:xfrm>
            <a:off x="344395" y="100585"/>
            <a:ext cx="11706091" cy="6370975"/>
          </a:xfrm>
          <a:prstGeom prst="rect">
            <a:avLst/>
          </a:prstGeom>
          <a:noFill/>
        </p:spPr>
        <p:txBody>
          <a:bodyPr wrap="square">
            <a:spAutoFit/>
          </a:bodyPr>
          <a:lstStyle/>
          <a:p>
            <a:r>
              <a:rPr lang="en-US" sz="4800" b="1" dirty="0"/>
              <a:t>INFLUENCE</a:t>
            </a:r>
          </a:p>
          <a:p>
            <a:r>
              <a:rPr lang="en-US" sz="4000" dirty="0"/>
              <a:t>	41 We all know of men in the field today, great men. Some of them gets to a spot they feel so secure till they think they can even sin and get by with it. And many times, that's because that they feel secured "</a:t>
            </a:r>
            <a:r>
              <a:rPr lang="en-US" sz="4000" i="1" dirty="0"/>
              <a:t>Oh, the people will let me get by with anything</a:t>
            </a:r>
            <a:r>
              <a:rPr lang="en-US" sz="4000" dirty="0"/>
              <a:t>." The people might, my brother, but God won't. See, you're going to answer to God. You must be a servant to Christ, stay honorable with that Word.</a:t>
            </a:r>
          </a:p>
          <a:p>
            <a:r>
              <a:rPr lang="en-US" sz="4000" dirty="0"/>
              <a:t>										63-1130</a:t>
            </a:r>
          </a:p>
        </p:txBody>
      </p:sp>
    </p:spTree>
    <p:extLst>
      <p:ext uri="{BB962C8B-B14F-4D97-AF65-F5344CB8AC3E}">
        <p14:creationId xmlns:p14="http://schemas.microsoft.com/office/powerpoint/2010/main" val="39829385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D0CFB6-A1DA-452D-B607-4E1DF808209F}"/>
              </a:ext>
            </a:extLst>
          </p:cNvPr>
          <p:cNvSpPr>
            <a:spLocks noGrp="1"/>
          </p:cNvSpPr>
          <p:nvPr>
            <p:ph type="dt" sz="half" idx="10"/>
          </p:nvPr>
        </p:nvSpPr>
        <p:spPr/>
        <p:txBody>
          <a:bodyPr/>
          <a:lstStyle/>
          <a:p>
            <a:r>
              <a:rPr lang="en-US"/>
              <a:t>1/27/2021</a:t>
            </a:r>
            <a:endParaRPr lang="en-US" dirty="0"/>
          </a:p>
        </p:txBody>
      </p:sp>
      <p:sp>
        <p:nvSpPr>
          <p:cNvPr id="3" name="Footer Placeholder 2">
            <a:extLst>
              <a:ext uri="{FF2B5EF4-FFF2-40B4-BE49-F238E27FC236}">
                <a16:creationId xmlns:a16="http://schemas.microsoft.com/office/drawing/2014/main" id="{7B24D1A1-75B5-46DE-A74B-0792C688430A}"/>
              </a:ext>
            </a:extLst>
          </p:cNvPr>
          <p:cNvSpPr>
            <a:spLocks noGrp="1"/>
          </p:cNvSpPr>
          <p:nvPr>
            <p:ph type="ftr" sz="quarter" idx="11"/>
          </p:nvPr>
        </p:nvSpPr>
        <p:spPr/>
        <p:txBody>
          <a:bodyPr/>
          <a:lstStyle/>
          <a:p>
            <a:r>
              <a:rPr lang="en-US"/>
              <a:t>Step Into the Waters 2</a:t>
            </a:r>
            <a:endParaRPr lang="en-US" dirty="0"/>
          </a:p>
        </p:txBody>
      </p:sp>
      <p:sp>
        <p:nvSpPr>
          <p:cNvPr id="4" name="Slide Number Placeholder 3">
            <a:extLst>
              <a:ext uri="{FF2B5EF4-FFF2-40B4-BE49-F238E27FC236}">
                <a16:creationId xmlns:a16="http://schemas.microsoft.com/office/drawing/2014/main" id="{B7A00C87-6ADD-4D6B-AA52-0CBFDF32BC0D}"/>
              </a:ext>
            </a:extLst>
          </p:cNvPr>
          <p:cNvSpPr>
            <a:spLocks noGrp="1"/>
          </p:cNvSpPr>
          <p:nvPr>
            <p:ph type="sldNum" sz="quarter" idx="12"/>
          </p:nvPr>
        </p:nvSpPr>
        <p:spPr/>
        <p:txBody>
          <a:bodyPr>
            <a:normAutofit/>
          </a:bodyPr>
          <a:lstStyle/>
          <a:p>
            <a:fld id="{4FAB73BC-B049-4115-A692-8D63A059BFB8}" type="slidenum">
              <a:rPr lang="en-US" smtClean="0"/>
              <a:t>10</a:t>
            </a:fld>
            <a:endParaRPr lang="en-US" dirty="0"/>
          </a:p>
        </p:txBody>
      </p:sp>
      <p:sp>
        <p:nvSpPr>
          <p:cNvPr id="6" name="TextBox 5">
            <a:extLst>
              <a:ext uri="{FF2B5EF4-FFF2-40B4-BE49-F238E27FC236}">
                <a16:creationId xmlns:a16="http://schemas.microsoft.com/office/drawing/2014/main" id="{F29CFA03-34EE-41C7-8D77-F1E88A65A6A9}"/>
              </a:ext>
            </a:extLst>
          </p:cNvPr>
          <p:cNvSpPr txBox="1"/>
          <p:nvPr/>
        </p:nvSpPr>
        <p:spPr>
          <a:xfrm>
            <a:off x="344395" y="103414"/>
            <a:ext cx="11695205" cy="5755422"/>
          </a:xfrm>
          <a:prstGeom prst="rect">
            <a:avLst/>
          </a:prstGeom>
          <a:noFill/>
        </p:spPr>
        <p:txBody>
          <a:bodyPr wrap="square">
            <a:spAutoFit/>
          </a:bodyPr>
          <a:lstStyle/>
          <a:p>
            <a:r>
              <a:rPr lang="en-US" sz="4800" b="1" dirty="0"/>
              <a:t>DOOR.TO.THE.HEART</a:t>
            </a:r>
          </a:p>
          <a:p>
            <a:r>
              <a:rPr lang="en-US" sz="4000" dirty="0"/>
              <a:t>	42 You want Him to be your Saviour, but He wants to be your Lord. Lord is rulership. You want Him as a Saviour, but what about being your Lord, that'll control you, control your emotions, your thinking, every fiber of you, that you could say like [Paul], "</a:t>
            </a:r>
            <a:r>
              <a:rPr lang="en-US" sz="4000" i="1" dirty="0"/>
              <a:t>For me to live is Christ and to die is gain.</a:t>
            </a:r>
            <a:r>
              <a:rPr lang="en-US" sz="4000" dirty="0"/>
              <a:t>" Let Him in that way to be Ruler and Lord over you.</a:t>
            </a:r>
          </a:p>
          <a:p>
            <a:pPr algn="r"/>
            <a:r>
              <a:rPr lang="en-US" sz="4000" dirty="0"/>
              <a:t>58-0316</a:t>
            </a:r>
          </a:p>
        </p:txBody>
      </p:sp>
    </p:spTree>
    <p:extLst>
      <p:ext uri="{BB962C8B-B14F-4D97-AF65-F5344CB8AC3E}">
        <p14:creationId xmlns:p14="http://schemas.microsoft.com/office/powerpoint/2010/main" val="77398837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7DFE524-1470-E73C-F866-D35CFEA4EF09}"/>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934599DD-C8FF-47B0-B2B9-9643B0449861}"/>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97775057-FCA9-B63D-8656-0AFC4B7CAE46}"/>
              </a:ext>
            </a:extLst>
          </p:cNvPr>
          <p:cNvSpPr>
            <a:spLocks noGrp="1"/>
          </p:cNvSpPr>
          <p:nvPr>
            <p:ph type="sldNum" sz="quarter" idx="12"/>
          </p:nvPr>
        </p:nvSpPr>
        <p:spPr/>
        <p:txBody>
          <a:bodyPr/>
          <a:lstStyle/>
          <a:p>
            <a:fld id="{8E274F5D-21DC-40EF-8DBA-AB9BB119E939}" type="slidenum">
              <a:rPr lang="en-US" smtClean="0"/>
              <a:pPr/>
              <a:t>11</a:t>
            </a:fld>
            <a:endParaRPr lang="en-US"/>
          </a:p>
        </p:txBody>
      </p:sp>
      <p:sp>
        <p:nvSpPr>
          <p:cNvPr id="6" name="TextBox 5">
            <a:extLst>
              <a:ext uri="{FF2B5EF4-FFF2-40B4-BE49-F238E27FC236}">
                <a16:creationId xmlns:a16="http://schemas.microsoft.com/office/drawing/2014/main" id="{C4E94E44-F658-6CC6-B4A8-0C783FB33DC2}"/>
              </a:ext>
            </a:extLst>
          </p:cNvPr>
          <p:cNvSpPr txBox="1"/>
          <p:nvPr/>
        </p:nvSpPr>
        <p:spPr>
          <a:xfrm>
            <a:off x="163285" y="97972"/>
            <a:ext cx="11751129" cy="7366119"/>
          </a:xfrm>
          <a:prstGeom prst="rect">
            <a:avLst/>
          </a:prstGeom>
          <a:noFill/>
        </p:spPr>
        <p:txBody>
          <a:bodyPr wrap="square">
            <a:spAutoFit/>
          </a:bodyPr>
          <a:lstStyle/>
          <a:p>
            <a:pPr marL="228600" rtl="0">
              <a:spcAft>
                <a:spcPts val="500"/>
              </a:spcAft>
              <a:buNone/>
            </a:pPr>
            <a:r>
              <a:rPr lang="en-US" sz="4000" b="1" i="0" u="none" strike="noStrike" dirty="0">
                <a:solidFill>
                  <a:schemeClr val="tx1"/>
                </a:solidFill>
                <a:effectLst/>
                <a:latin typeface="+mn-lt"/>
              </a:rPr>
              <a:t>Luke 17:28-30  </a:t>
            </a:r>
            <a:r>
              <a:rPr lang="en-US" sz="3200" b="0" i="1" u="none" strike="noStrike" dirty="0">
                <a:solidFill>
                  <a:schemeClr val="tx1"/>
                </a:solidFill>
                <a:effectLst/>
                <a:latin typeface="+mn-lt"/>
              </a:rPr>
              <a:t>Likewise also as it was in the days of Lot; they did eat, they drank, they bought, they sold, they planted, they </a:t>
            </a:r>
            <a:r>
              <a:rPr lang="en-US" sz="3200" b="0" i="1" u="none" strike="noStrike" dirty="0" err="1">
                <a:solidFill>
                  <a:schemeClr val="tx1"/>
                </a:solidFill>
                <a:effectLst/>
                <a:latin typeface="+mn-lt"/>
              </a:rPr>
              <a:t>builded</a:t>
            </a:r>
            <a:r>
              <a:rPr lang="en-US" sz="3200" b="0" i="1" u="none" strike="noStrike" dirty="0">
                <a:solidFill>
                  <a:schemeClr val="tx1"/>
                </a:solidFill>
                <a:effectLst/>
                <a:latin typeface="+mn-lt"/>
              </a:rPr>
              <a:t>;</a:t>
            </a:r>
            <a:r>
              <a:rPr lang="en-US" sz="3200" dirty="0"/>
              <a:t> </a:t>
            </a:r>
            <a:r>
              <a:rPr lang="en-US" sz="3200" b="0" i="1" u="none" strike="noStrike" dirty="0">
                <a:solidFill>
                  <a:schemeClr val="tx1"/>
                </a:solidFill>
                <a:effectLst/>
                <a:latin typeface="+mn-lt"/>
              </a:rPr>
              <a:t>But the same day that Lot went out of Sodom it rained fire and brimstone from heaven, and destroyed them all.</a:t>
            </a:r>
            <a:r>
              <a:rPr lang="en-US" sz="3200" dirty="0"/>
              <a:t> </a:t>
            </a:r>
            <a:r>
              <a:rPr lang="en-US" sz="3200" b="0" i="1" u="none" strike="noStrike" dirty="0">
                <a:solidFill>
                  <a:schemeClr val="tx1"/>
                </a:solidFill>
                <a:effectLst/>
                <a:latin typeface="+mn-lt"/>
              </a:rPr>
              <a:t>Even thus shall it be in the day when the Son of man is revealed.</a:t>
            </a:r>
            <a:endParaRPr lang="en-US" sz="1100" b="0" i="1" u="none" strike="noStrike" dirty="0">
              <a:solidFill>
                <a:schemeClr val="tx1"/>
              </a:solidFill>
              <a:effectLst/>
              <a:latin typeface="+mn-lt"/>
            </a:endParaRPr>
          </a:p>
          <a:p>
            <a:pPr marL="228600" rtl="0">
              <a:spcAft>
                <a:spcPts val="500"/>
              </a:spcAft>
              <a:buNone/>
            </a:pPr>
            <a:endParaRPr lang="en-US" sz="1100" b="0" dirty="0">
              <a:effectLst/>
            </a:endParaRPr>
          </a:p>
          <a:p>
            <a:pPr marL="228600" rtl="0">
              <a:spcAft>
                <a:spcPts val="500"/>
              </a:spcAft>
              <a:buNone/>
            </a:pPr>
            <a:r>
              <a:rPr lang="en-US" sz="4000" b="1" i="0" u="none" strike="noStrike" dirty="0">
                <a:solidFill>
                  <a:schemeClr val="tx1"/>
                </a:solidFill>
                <a:effectLst/>
                <a:latin typeface="+mn-lt"/>
              </a:rPr>
              <a:t>Matthew 24:37-39  </a:t>
            </a:r>
            <a:r>
              <a:rPr lang="en-US" sz="3200" b="0" i="1" u="none" strike="noStrike" dirty="0">
                <a:solidFill>
                  <a:schemeClr val="tx1"/>
                </a:solidFill>
                <a:effectLst/>
                <a:latin typeface="+mn-lt"/>
              </a:rPr>
              <a:t>But as the days of Noe were, so shall also the coming of the Son of man be.</a:t>
            </a:r>
            <a:r>
              <a:rPr lang="en-US" sz="3200" i="1" dirty="0"/>
              <a:t> </a:t>
            </a:r>
            <a:r>
              <a:rPr lang="en-US" sz="3200" b="1" i="0" u="none" strike="noStrike" dirty="0">
                <a:solidFill>
                  <a:schemeClr val="tx1"/>
                </a:solidFill>
                <a:effectLst/>
                <a:latin typeface="+mn-lt"/>
              </a:rPr>
              <a:t>38  </a:t>
            </a:r>
            <a:r>
              <a:rPr lang="en-US" sz="3200" b="0" i="1" u="none" strike="noStrike" dirty="0">
                <a:solidFill>
                  <a:schemeClr val="tx1"/>
                </a:solidFill>
                <a:effectLst/>
                <a:latin typeface="+mn-lt"/>
              </a:rPr>
              <a:t>For as in the days that were before the flood they were eating and drinking, marrying and giving in marriage, until the day that Noe entered into the ark, </a:t>
            </a:r>
            <a:r>
              <a:rPr lang="en-US" sz="3200" b="1" i="0" u="none" strike="noStrike" dirty="0">
                <a:solidFill>
                  <a:schemeClr val="tx1"/>
                </a:solidFill>
                <a:effectLst/>
                <a:latin typeface="+mn-lt"/>
              </a:rPr>
              <a:t>39  </a:t>
            </a:r>
            <a:r>
              <a:rPr lang="en-US" sz="3200" b="0" i="1" u="none" strike="noStrike" dirty="0">
                <a:solidFill>
                  <a:schemeClr val="tx1"/>
                </a:solidFill>
                <a:effectLst/>
                <a:latin typeface="+mn-lt"/>
              </a:rPr>
              <a:t>And knew not until the flood came, and took them all away; so shall also the coming of the Son of man be.</a:t>
            </a:r>
            <a:endParaRPr lang="en-US" sz="3200" b="0" dirty="0">
              <a:effectLst/>
            </a:endParaRPr>
          </a:p>
          <a:p>
            <a:pPr>
              <a:buNone/>
            </a:pPr>
            <a:br>
              <a:rPr lang="en-US" sz="3200" dirty="0"/>
            </a:br>
            <a:endParaRPr lang="en-US" sz="3200" dirty="0"/>
          </a:p>
        </p:txBody>
      </p:sp>
    </p:spTree>
    <p:extLst>
      <p:ext uri="{BB962C8B-B14F-4D97-AF65-F5344CB8AC3E}">
        <p14:creationId xmlns:p14="http://schemas.microsoft.com/office/powerpoint/2010/main" val="38489772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105755A-225B-D3A5-089E-341C259DE1F5}"/>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96E9C970-EBAA-6276-F82B-C52DA49F030F}"/>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7E5BF2B3-3BB3-9232-201D-F3CB9949F25D}"/>
              </a:ext>
            </a:extLst>
          </p:cNvPr>
          <p:cNvSpPr>
            <a:spLocks noGrp="1"/>
          </p:cNvSpPr>
          <p:nvPr>
            <p:ph type="sldNum" sz="quarter" idx="12"/>
          </p:nvPr>
        </p:nvSpPr>
        <p:spPr/>
        <p:txBody>
          <a:bodyPr/>
          <a:lstStyle/>
          <a:p>
            <a:fld id="{8E274F5D-21DC-40EF-8DBA-AB9BB119E939}" type="slidenum">
              <a:rPr lang="en-US" smtClean="0"/>
              <a:pPr/>
              <a:t>12</a:t>
            </a:fld>
            <a:endParaRPr lang="en-US"/>
          </a:p>
        </p:txBody>
      </p:sp>
      <p:sp>
        <p:nvSpPr>
          <p:cNvPr id="6" name="TextBox 5">
            <a:extLst>
              <a:ext uri="{FF2B5EF4-FFF2-40B4-BE49-F238E27FC236}">
                <a16:creationId xmlns:a16="http://schemas.microsoft.com/office/drawing/2014/main" id="{D46DF6E8-88DA-3588-D24E-C231F6765BC0}"/>
              </a:ext>
            </a:extLst>
          </p:cNvPr>
          <p:cNvSpPr txBox="1"/>
          <p:nvPr/>
        </p:nvSpPr>
        <p:spPr>
          <a:xfrm>
            <a:off x="4985343" y="100230"/>
            <a:ext cx="6978057" cy="7237879"/>
          </a:xfrm>
          <a:prstGeom prst="rect">
            <a:avLst/>
          </a:prstGeom>
          <a:noFill/>
        </p:spPr>
        <p:txBody>
          <a:bodyPr wrap="square">
            <a:spAutoFit/>
          </a:bodyPr>
          <a:lstStyle/>
          <a:p>
            <a:pPr marL="228600" rtl="0">
              <a:spcAft>
                <a:spcPts val="500"/>
              </a:spcAft>
              <a:buNone/>
            </a:pPr>
            <a:r>
              <a:rPr lang="en-US" sz="4400" b="1" i="0" u="none" strike="noStrike" dirty="0">
                <a:solidFill>
                  <a:schemeClr val="tx1"/>
                </a:solidFill>
                <a:effectLst/>
                <a:latin typeface="+mn-lt"/>
              </a:rPr>
              <a:t>1 Peter 3:18 -20</a:t>
            </a:r>
          </a:p>
          <a:p>
            <a:pPr marL="228600" rtl="0">
              <a:spcAft>
                <a:spcPts val="500"/>
              </a:spcAft>
              <a:buNone/>
            </a:pPr>
            <a:r>
              <a:rPr lang="en-US" sz="3200" b="1" dirty="0"/>
              <a:t>     </a:t>
            </a:r>
            <a:r>
              <a:rPr lang="en-US" sz="3200" b="0" i="1" u="none" strike="noStrike" dirty="0">
                <a:solidFill>
                  <a:schemeClr val="tx1"/>
                </a:solidFill>
                <a:effectLst/>
                <a:latin typeface="+mn-lt"/>
              </a:rPr>
              <a:t>For Christ also hath once suffered for sins, the just for the unjust, that he might bring us to God, being put to death in the flesh, but quickened by the Spirit:</a:t>
            </a:r>
            <a:r>
              <a:rPr lang="en-US" sz="3200" dirty="0"/>
              <a:t> </a:t>
            </a:r>
            <a:r>
              <a:rPr lang="en-US" sz="3200" b="0" i="1" u="none" strike="noStrike" dirty="0">
                <a:solidFill>
                  <a:schemeClr val="tx1"/>
                </a:solidFill>
                <a:effectLst/>
                <a:latin typeface="+mn-lt"/>
              </a:rPr>
              <a:t>By which also he went and preached unto the spirits in prison; </a:t>
            </a:r>
            <a:r>
              <a:rPr lang="en-US" sz="3200" b="1" i="0" u="none" strike="noStrike" dirty="0">
                <a:solidFill>
                  <a:schemeClr val="tx1"/>
                </a:solidFill>
                <a:effectLst/>
                <a:latin typeface="+mn-lt"/>
              </a:rPr>
              <a:t>20 </a:t>
            </a:r>
            <a:r>
              <a:rPr lang="en-US" sz="3200" b="0" i="1" u="none" strike="noStrike" dirty="0">
                <a:solidFill>
                  <a:schemeClr val="tx1"/>
                </a:solidFill>
                <a:effectLst/>
                <a:latin typeface="+mn-lt"/>
              </a:rPr>
              <a:t>Which sometime were disobedient, when once the longsuffering of God waited in the days of Noah, while the ark was a preparing, wherein few, that is, eight souls were saved by water.</a:t>
            </a:r>
            <a:endParaRPr lang="en-US" sz="3200" b="0" dirty="0">
              <a:effectLst/>
            </a:endParaRPr>
          </a:p>
          <a:p>
            <a:pPr>
              <a:buNone/>
            </a:pPr>
            <a:br>
              <a:rPr lang="en-US" sz="3200" dirty="0"/>
            </a:br>
            <a:endParaRPr lang="en-US" sz="3200" dirty="0"/>
          </a:p>
        </p:txBody>
      </p:sp>
      <p:pic>
        <p:nvPicPr>
          <p:cNvPr id="8" name="Picture 7" descr="The image depicts a biblical scene from the story of Moses leading the Israelites out of Egypt, with Moses holding the tablets of the Ten Commandments, and the crowd watching in anticipation.&#10;&#10;AI-generated content may be incorrect.">
            <a:extLst>
              <a:ext uri="{FF2B5EF4-FFF2-40B4-BE49-F238E27FC236}">
                <a16:creationId xmlns:a16="http://schemas.microsoft.com/office/drawing/2014/main" id="{1F7F92AD-18A2-8AAC-3671-BA79D380B595}"/>
              </a:ext>
            </a:extLst>
          </p:cNvPr>
          <p:cNvPicPr>
            <a:picLocks noChangeAspect="1"/>
          </p:cNvPicPr>
          <p:nvPr/>
        </p:nvPicPr>
        <p:blipFill>
          <a:blip r:embed="rId2"/>
          <a:stretch>
            <a:fillRect/>
          </a:stretch>
        </p:blipFill>
        <p:spPr>
          <a:xfrm>
            <a:off x="228600" y="309781"/>
            <a:ext cx="4552950" cy="5724525"/>
          </a:xfrm>
          <a:prstGeom prst="rect">
            <a:avLst/>
          </a:prstGeom>
        </p:spPr>
      </p:pic>
    </p:spTree>
    <p:extLst>
      <p:ext uri="{BB962C8B-B14F-4D97-AF65-F5344CB8AC3E}">
        <p14:creationId xmlns:p14="http://schemas.microsoft.com/office/powerpoint/2010/main" val="237474510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0005F8-9D16-DBA2-7429-C9002B3FFE90}"/>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776CDC16-CD3C-A47C-C2BF-44F001764E47}"/>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42CD507A-9BF2-AB05-469B-BD6BC3B7C091}"/>
              </a:ext>
            </a:extLst>
          </p:cNvPr>
          <p:cNvSpPr>
            <a:spLocks noGrp="1"/>
          </p:cNvSpPr>
          <p:nvPr>
            <p:ph type="sldNum" sz="quarter" idx="12"/>
          </p:nvPr>
        </p:nvSpPr>
        <p:spPr/>
        <p:txBody>
          <a:bodyPr/>
          <a:lstStyle/>
          <a:p>
            <a:fld id="{8E274F5D-21DC-40EF-8DBA-AB9BB119E939}" type="slidenum">
              <a:rPr lang="en-US" smtClean="0"/>
              <a:pPr/>
              <a:t>13</a:t>
            </a:fld>
            <a:endParaRPr lang="en-US"/>
          </a:p>
        </p:txBody>
      </p:sp>
      <p:sp>
        <p:nvSpPr>
          <p:cNvPr id="6" name="TextBox 5">
            <a:extLst>
              <a:ext uri="{FF2B5EF4-FFF2-40B4-BE49-F238E27FC236}">
                <a16:creationId xmlns:a16="http://schemas.microsoft.com/office/drawing/2014/main" id="{9A536639-D79D-6FA6-B0A3-7C1BD5F0E7C7}"/>
              </a:ext>
            </a:extLst>
          </p:cNvPr>
          <p:cNvSpPr txBox="1"/>
          <p:nvPr/>
        </p:nvSpPr>
        <p:spPr>
          <a:xfrm>
            <a:off x="251119" y="297373"/>
            <a:ext cx="11848353" cy="5940088"/>
          </a:xfrm>
          <a:prstGeom prst="rect">
            <a:avLst/>
          </a:prstGeom>
          <a:noFill/>
        </p:spPr>
        <p:txBody>
          <a:bodyPr wrap="square">
            <a:spAutoFit/>
          </a:bodyPr>
          <a:lstStyle/>
          <a:p>
            <a:pPr>
              <a:buNone/>
            </a:pPr>
            <a:r>
              <a:rPr lang="en-US" sz="6000" b="1" dirty="0">
                <a:solidFill>
                  <a:schemeClr val="tx1"/>
                </a:solidFill>
                <a:effectLst/>
                <a:latin typeface="+mn-lt"/>
              </a:rPr>
              <a:t>In His Presence </a:t>
            </a:r>
            <a:endParaRPr lang="en-US" sz="4800" dirty="0"/>
          </a:p>
          <a:p>
            <a:pPr>
              <a:buNone/>
            </a:pPr>
            <a:r>
              <a:rPr lang="en-US" sz="4000" b="0" i="0" dirty="0">
                <a:solidFill>
                  <a:schemeClr val="tx1"/>
                </a:solidFill>
                <a:effectLst/>
                <a:latin typeface="+mn-lt"/>
              </a:rPr>
              <a:t>	 …I just come back from Africa, jungles and found out just exactly where earrings, where all that stuff come, a lot of jewelry wrapped your necks and ears. It's the heathens. </a:t>
            </a:r>
            <a:r>
              <a:rPr lang="en-US" sz="4000" b="0" i="0" u="sng" dirty="0">
                <a:solidFill>
                  <a:schemeClr val="tx1"/>
                </a:solidFill>
                <a:effectLst/>
                <a:latin typeface="+mn-lt"/>
              </a:rPr>
              <a:t>And the Bible don't want a Christian to be a heathen. I don't say that you are a heathen because you do it, but you're making yourself look like one. It's because your pastor didn't tell you the truth</a:t>
            </a:r>
            <a:r>
              <a:rPr lang="en-US" sz="4000" b="0" i="0" dirty="0">
                <a:solidFill>
                  <a:schemeClr val="tx1"/>
                </a:solidFill>
                <a:effectLst/>
                <a:latin typeface="+mn-lt"/>
              </a:rPr>
              <a:t>. </a:t>
            </a:r>
            <a:r>
              <a:rPr lang="en-US" sz="4000" dirty="0"/>
              <a:t> 										56-0226 </a:t>
            </a:r>
            <a:endParaRPr lang="en-US" sz="4000" b="0" i="0" dirty="0">
              <a:solidFill>
                <a:schemeClr val="tx1"/>
              </a:solidFill>
              <a:effectLst/>
              <a:latin typeface="+mn-lt"/>
            </a:endParaRPr>
          </a:p>
        </p:txBody>
      </p:sp>
    </p:spTree>
    <p:extLst>
      <p:ext uri="{BB962C8B-B14F-4D97-AF65-F5344CB8AC3E}">
        <p14:creationId xmlns:p14="http://schemas.microsoft.com/office/powerpoint/2010/main" val="15306433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8F8DB1-74C9-B5F3-3B28-79086BA0DD5A}"/>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5E2A2132-1292-5060-1A7A-F5B34B9D40B4}"/>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1953275F-85FB-D0A7-EC49-FA353388C117}"/>
              </a:ext>
            </a:extLst>
          </p:cNvPr>
          <p:cNvSpPr>
            <a:spLocks noGrp="1"/>
          </p:cNvSpPr>
          <p:nvPr>
            <p:ph type="sldNum" sz="quarter" idx="12"/>
          </p:nvPr>
        </p:nvSpPr>
        <p:spPr/>
        <p:txBody>
          <a:bodyPr/>
          <a:lstStyle/>
          <a:p>
            <a:fld id="{8E274F5D-21DC-40EF-8DBA-AB9BB119E939}" type="slidenum">
              <a:rPr lang="en-US" smtClean="0"/>
              <a:pPr/>
              <a:t>14</a:t>
            </a:fld>
            <a:endParaRPr lang="en-US"/>
          </a:p>
        </p:txBody>
      </p:sp>
      <p:sp>
        <p:nvSpPr>
          <p:cNvPr id="6" name="TextBox 5">
            <a:extLst>
              <a:ext uri="{FF2B5EF4-FFF2-40B4-BE49-F238E27FC236}">
                <a16:creationId xmlns:a16="http://schemas.microsoft.com/office/drawing/2014/main" id="{55D8030F-87CF-0173-932F-3862F7BCE261}"/>
              </a:ext>
            </a:extLst>
          </p:cNvPr>
          <p:cNvSpPr txBox="1"/>
          <p:nvPr/>
        </p:nvSpPr>
        <p:spPr>
          <a:xfrm>
            <a:off x="432393" y="553187"/>
            <a:ext cx="11618093" cy="5724644"/>
          </a:xfrm>
          <a:prstGeom prst="rect">
            <a:avLst/>
          </a:prstGeom>
          <a:noFill/>
        </p:spPr>
        <p:txBody>
          <a:bodyPr wrap="square">
            <a:spAutoFit/>
          </a:bodyPr>
          <a:lstStyle/>
          <a:p>
            <a:pPr>
              <a:buNone/>
            </a:pPr>
            <a:r>
              <a:rPr lang="en-US" sz="3200" b="1" i="0" dirty="0">
                <a:solidFill>
                  <a:schemeClr val="tx1"/>
                </a:solidFill>
                <a:effectLst/>
                <a:latin typeface="+mn-lt"/>
              </a:rPr>
              <a:t>Native Boy Wearing Ear Rings / Ornaments</a:t>
            </a:r>
            <a:r>
              <a:rPr lang="en-US" sz="3200" b="0" i="0" dirty="0">
                <a:solidFill>
                  <a:schemeClr val="tx1"/>
                </a:solidFill>
                <a:effectLst/>
                <a:latin typeface="+mn-lt"/>
              </a:rPr>
              <a:t> </a:t>
            </a:r>
          </a:p>
          <a:p>
            <a:pPr>
              <a:buNone/>
            </a:pPr>
            <a:r>
              <a:rPr lang="en-US" sz="5400" b="1" dirty="0">
                <a:solidFill>
                  <a:schemeClr val="tx1"/>
                </a:solidFill>
                <a:effectLst/>
                <a:latin typeface="+mn-lt"/>
              </a:rPr>
              <a:t>Questions And Answers #1 </a:t>
            </a:r>
            <a:endParaRPr lang="en-US" sz="5400" dirty="0"/>
          </a:p>
          <a:p>
            <a:pPr>
              <a:buNone/>
            </a:pPr>
            <a:r>
              <a:rPr lang="en-US" sz="4000" b="0" i="0" dirty="0">
                <a:solidFill>
                  <a:schemeClr val="tx1"/>
                </a:solidFill>
                <a:effectLst/>
                <a:latin typeface="+mn-lt"/>
              </a:rPr>
              <a:t>	The next come was a little boy. He was a Zulu. They cut their ears like this and make great, long things. They wear a lot of earrings... they had some permanent earrings. They cut the flesh and keep putting chunks of wood in it, till the rings hang down like that, of flesh where their ears had been spread out. This little boy was a Zulu.				</a:t>
            </a:r>
            <a:r>
              <a:rPr lang="en-US" sz="4000" dirty="0"/>
              <a:t>54-0103</a:t>
            </a:r>
            <a:endParaRPr lang="en-US" sz="4000" b="0" i="0" dirty="0">
              <a:solidFill>
                <a:schemeClr val="tx1"/>
              </a:solidFill>
              <a:effectLst/>
              <a:latin typeface="+mn-lt"/>
            </a:endParaRPr>
          </a:p>
        </p:txBody>
      </p:sp>
    </p:spTree>
    <p:extLst>
      <p:ext uri="{BB962C8B-B14F-4D97-AF65-F5344CB8AC3E}">
        <p14:creationId xmlns:p14="http://schemas.microsoft.com/office/powerpoint/2010/main" val="105667289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9EA886-396A-11F5-F1C6-D601AC1E7981}"/>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EEFABDE9-0B4B-A5D3-6929-919590DEF523}"/>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46E15984-FDD2-796C-98DD-16280136472A}"/>
              </a:ext>
            </a:extLst>
          </p:cNvPr>
          <p:cNvSpPr>
            <a:spLocks noGrp="1"/>
          </p:cNvSpPr>
          <p:nvPr>
            <p:ph type="sldNum" sz="quarter" idx="12"/>
          </p:nvPr>
        </p:nvSpPr>
        <p:spPr/>
        <p:txBody>
          <a:bodyPr/>
          <a:lstStyle/>
          <a:p>
            <a:fld id="{8E274F5D-21DC-40EF-8DBA-AB9BB119E939}" type="slidenum">
              <a:rPr lang="en-US" smtClean="0"/>
              <a:pPr/>
              <a:t>15</a:t>
            </a:fld>
            <a:endParaRPr lang="en-US"/>
          </a:p>
        </p:txBody>
      </p:sp>
      <p:pic>
        <p:nvPicPr>
          <p:cNvPr id="6" name="Picture 5" descr="The image shows an older adult with curly hair wearing a striped shirt and a pair of large, colorful earrings.&#10;&#10;AI-generated content may be incorrect.">
            <a:extLst>
              <a:ext uri="{FF2B5EF4-FFF2-40B4-BE49-F238E27FC236}">
                <a16:creationId xmlns:a16="http://schemas.microsoft.com/office/drawing/2014/main" id="{71197183-6AF0-2D7B-E31E-F7F02FE7083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0629" y="214858"/>
            <a:ext cx="4582885" cy="6193849"/>
          </a:xfrm>
          <a:prstGeom prst="rect">
            <a:avLst/>
          </a:prstGeom>
        </p:spPr>
      </p:pic>
      <p:pic>
        <p:nvPicPr>
          <p:cNvPr id="8" name="Picture 7" descr="A man in a striped sweater, jeans, and sneakers, carrying a bag, stands on a sidewalk outside a building.&#10;&#10;AI-generated content may be incorrect.">
            <a:extLst>
              <a:ext uri="{FF2B5EF4-FFF2-40B4-BE49-F238E27FC236}">
                <a16:creationId xmlns:a16="http://schemas.microsoft.com/office/drawing/2014/main" id="{68C62373-F406-13AD-3B29-CE01952FEE3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107812" y="139889"/>
            <a:ext cx="2953559" cy="6343786"/>
          </a:xfrm>
          <a:prstGeom prst="rect">
            <a:avLst/>
          </a:prstGeom>
        </p:spPr>
      </p:pic>
      <p:pic>
        <p:nvPicPr>
          <p:cNvPr id="12" name="Picture 11" descr="The image shows a person dressed in a blue suit, white shirt, and brown shoes, carrying a brown leather bag, standing next to a Mercedes-Benz car.&#10;&#10;AI-generated content may be incorrect.">
            <a:extLst>
              <a:ext uri="{FF2B5EF4-FFF2-40B4-BE49-F238E27FC236}">
                <a16:creationId xmlns:a16="http://schemas.microsoft.com/office/drawing/2014/main" id="{A817AADF-F2F9-1E1A-E918-C971BF4F3D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72480" y="139889"/>
            <a:ext cx="3828620" cy="6517189"/>
          </a:xfrm>
          <a:prstGeom prst="rect">
            <a:avLst/>
          </a:prstGeom>
        </p:spPr>
      </p:pic>
    </p:spTree>
    <p:extLst>
      <p:ext uri="{BB962C8B-B14F-4D97-AF65-F5344CB8AC3E}">
        <p14:creationId xmlns:p14="http://schemas.microsoft.com/office/powerpoint/2010/main" val="428602129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9220566-0442-9670-BF25-C5469DE546B9}"/>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E87D2BDD-6B54-825B-19CD-E0F89D5A30E8}"/>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65D95E65-D6D5-E7A5-5EFA-5E8B864905D5}"/>
              </a:ext>
            </a:extLst>
          </p:cNvPr>
          <p:cNvSpPr>
            <a:spLocks noGrp="1"/>
          </p:cNvSpPr>
          <p:nvPr>
            <p:ph type="sldNum" sz="quarter" idx="12"/>
          </p:nvPr>
        </p:nvSpPr>
        <p:spPr/>
        <p:txBody>
          <a:bodyPr/>
          <a:lstStyle/>
          <a:p>
            <a:fld id="{8E274F5D-21DC-40EF-8DBA-AB9BB119E939}" type="slidenum">
              <a:rPr lang="en-US" smtClean="0"/>
              <a:pPr/>
              <a:t>16</a:t>
            </a:fld>
            <a:endParaRPr lang="en-US"/>
          </a:p>
        </p:txBody>
      </p:sp>
      <p:sp>
        <p:nvSpPr>
          <p:cNvPr id="6" name="TextBox 5">
            <a:extLst>
              <a:ext uri="{FF2B5EF4-FFF2-40B4-BE49-F238E27FC236}">
                <a16:creationId xmlns:a16="http://schemas.microsoft.com/office/drawing/2014/main" id="{B35C360A-2A9A-3B0A-426B-E909C8F08A52}"/>
              </a:ext>
            </a:extLst>
          </p:cNvPr>
          <p:cNvSpPr txBox="1"/>
          <p:nvPr/>
        </p:nvSpPr>
        <p:spPr>
          <a:xfrm>
            <a:off x="4152900" y="49191"/>
            <a:ext cx="7913913" cy="6863417"/>
          </a:xfrm>
          <a:prstGeom prst="rect">
            <a:avLst/>
          </a:prstGeom>
          <a:noFill/>
        </p:spPr>
        <p:txBody>
          <a:bodyPr wrap="square">
            <a:spAutoFit/>
          </a:bodyPr>
          <a:lstStyle/>
          <a:p>
            <a:r>
              <a:rPr lang="en-US" sz="3600" b="1" i="0" u="sng" dirty="0">
                <a:solidFill>
                  <a:schemeClr val="tx1"/>
                </a:solidFill>
                <a:effectLst/>
                <a:latin typeface="+mn-lt"/>
              </a:rPr>
              <a:t>Men and Effeminate Appearance</a:t>
            </a:r>
            <a:r>
              <a:rPr lang="en-US" sz="3600" b="0" i="0" u="sng" dirty="0">
                <a:solidFill>
                  <a:schemeClr val="tx1"/>
                </a:solidFill>
                <a:effectLst/>
                <a:latin typeface="+mn-lt"/>
              </a:rPr>
              <a:t> </a:t>
            </a:r>
          </a:p>
          <a:p>
            <a:r>
              <a:rPr lang="en-US" sz="4400" b="0" i="1" dirty="0">
                <a:solidFill>
                  <a:schemeClr val="tx1"/>
                </a:solidFill>
                <a:effectLst/>
                <a:latin typeface="+mn-lt"/>
              </a:rPr>
              <a:t>The Baptism Of The Holy Spirit</a:t>
            </a:r>
          </a:p>
          <a:p>
            <a:r>
              <a:rPr lang="en-US" sz="3600" b="0" i="1" dirty="0">
                <a:solidFill>
                  <a:schemeClr val="tx1"/>
                </a:solidFill>
                <a:effectLst/>
                <a:latin typeface="+mn-lt"/>
              </a:rPr>
              <a:t>     </a:t>
            </a:r>
            <a:r>
              <a:rPr lang="en-US" sz="3600" b="0" i="0" dirty="0">
                <a:solidFill>
                  <a:schemeClr val="tx1"/>
                </a:solidFill>
                <a:effectLst/>
                <a:latin typeface="+mn-lt"/>
              </a:rPr>
              <a:t>And when you see a man that's manicuring (or whatever you call it) his fingernails, slicking his hair down, holding his mouth open and such stuff, one of these pretty boys; just remember, sis, there's something wrong with that bird. There's something wrong. You better keep your eye on him.</a:t>
            </a:r>
          </a:p>
          <a:p>
            <a:r>
              <a:rPr lang="en-US" sz="3600" dirty="0"/>
              <a:t> 						58-0928</a:t>
            </a:r>
          </a:p>
        </p:txBody>
      </p:sp>
      <p:pic>
        <p:nvPicPr>
          <p:cNvPr id="10" name="Picture 9" descr="A person with a tightly braided hairstyle wearing a black sweater and a silver necklace.&#10;&#10;AI-generated content may be incorrect.">
            <a:extLst>
              <a:ext uri="{FF2B5EF4-FFF2-40B4-BE49-F238E27FC236}">
                <a16:creationId xmlns:a16="http://schemas.microsoft.com/office/drawing/2014/main" id="{6B891295-B34E-647A-C58E-A5FB3A1C512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63287" y="140783"/>
            <a:ext cx="3828620" cy="6576434"/>
          </a:xfrm>
          <a:prstGeom prst="rect">
            <a:avLst/>
          </a:prstGeom>
        </p:spPr>
      </p:pic>
    </p:spTree>
    <p:extLst>
      <p:ext uri="{BB962C8B-B14F-4D97-AF65-F5344CB8AC3E}">
        <p14:creationId xmlns:p14="http://schemas.microsoft.com/office/powerpoint/2010/main" val="16309832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EBB993-C860-583F-A7D3-C4E8E9016ED1}"/>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928D4724-240F-715D-8C5A-59E57F442BF2}"/>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8D7808AA-7288-8048-51C1-BF0499719B59}"/>
              </a:ext>
            </a:extLst>
          </p:cNvPr>
          <p:cNvSpPr>
            <a:spLocks noGrp="1"/>
          </p:cNvSpPr>
          <p:nvPr>
            <p:ph type="sldNum" sz="quarter" idx="12"/>
          </p:nvPr>
        </p:nvSpPr>
        <p:spPr/>
        <p:txBody>
          <a:bodyPr/>
          <a:lstStyle/>
          <a:p>
            <a:fld id="{8E274F5D-21DC-40EF-8DBA-AB9BB119E939}" type="slidenum">
              <a:rPr lang="en-US" smtClean="0"/>
              <a:pPr/>
              <a:t>17</a:t>
            </a:fld>
            <a:endParaRPr lang="en-US"/>
          </a:p>
        </p:txBody>
      </p:sp>
      <p:pic>
        <p:nvPicPr>
          <p:cNvPr id="5" name="20260923_FlashingRedLightsOfTheSignOfHisComing_Clip">
            <a:hlinkClick r:id="" action="ppaction://media"/>
            <a:extLst>
              <a:ext uri="{FF2B5EF4-FFF2-40B4-BE49-F238E27FC236}">
                <a16:creationId xmlns:a16="http://schemas.microsoft.com/office/drawing/2014/main" id="{4F60A462-0C6E-1CEE-226F-E3D32C59F00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0614" y="854449"/>
            <a:ext cx="9028843" cy="5078210"/>
          </a:xfrm>
          <a:prstGeom prst="rect">
            <a:avLst/>
          </a:prstGeom>
        </p:spPr>
      </p:pic>
    </p:spTree>
    <p:extLst>
      <p:ext uri="{BB962C8B-B14F-4D97-AF65-F5344CB8AC3E}">
        <p14:creationId xmlns:p14="http://schemas.microsoft.com/office/powerpoint/2010/main" val="50068997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58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904764-584C-AC91-5D7C-38DF116112EA}"/>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FFCE4E8B-B6BE-290E-2EC4-B6E954025E46}"/>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29C7B4E5-3538-F68D-3D7F-575A0B063EDA}"/>
              </a:ext>
            </a:extLst>
          </p:cNvPr>
          <p:cNvSpPr>
            <a:spLocks noGrp="1"/>
          </p:cNvSpPr>
          <p:nvPr>
            <p:ph type="sldNum" sz="quarter" idx="12"/>
          </p:nvPr>
        </p:nvSpPr>
        <p:spPr/>
        <p:txBody>
          <a:bodyPr/>
          <a:lstStyle/>
          <a:p>
            <a:fld id="{8E274F5D-21DC-40EF-8DBA-AB9BB119E939}" type="slidenum">
              <a:rPr lang="en-US" smtClean="0"/>
              <a:pPr/>
              <a:t>18</a:t>
            </a:fld>
            <a:endParaRPr lang="en-US"/>
          </a:p>
        </p:txBody>
      </p:sp>
      <p:sp>
        <p:nvSpPr>
          <p:cNvPr id="6" name="TextBox 5">
            <a:extLst>
              <a:ext uri="{FF2B5EF4-FFF2-40B4-BE49-F238E27FC236}">
                <a16:creationId xmlns:a16="http://schemas.microsoft.com/office/drawing/2014/main" id="{E3201EB2-A9B6-998E-F97C-43DBCDB85AC8}"/>
              </a:ext>
            </a:extLst>
          </p:cNvPr>
          <p:cNvSpPr txBox="1"/>
          <p:nvPr/>
        </p:nvSpPr>
        <p:spPr>
          <a:xfrm>
            <a:off x="506186" y="593272"/>
            <a:ext cx="11408228" cy="7299434"/>
          </a:xfrm>
          <a:prstGeom prst="rect">
            <a:avLst/>
          </a:prstGeom>
          <a:noFill/>
        </p:spPr>
        <p:txBody>
          <a:bodyPr wrap="square">
            <a:spAutoFit/>
          </a:bodyPr>
          <a:lstStyle/>
          <a:p>
            <a:pPr rtl="0">
              <a:spcBef>
                <a:spcPts val="1400"/>
              </a:spcBef>
              <a:spcAft>
                <a:spcPts val="600"/>
              </a:spcAft>
              <a:buNone/>
            </a:pPr>
            <a:r>
              <a:rPr lang="en-US" sz="4400" b="1" i="0" u="none" strike="noStrike" dirty="0">
                <a:solidFill>
                  <a:schemeClr val="tx1"/>
                </a:solidFill>
                <a:effectLst/>
                <a:latin typeface="+mn-lt"/>
              </a:rPr>
              <a:t>First Marker: When Men Began to Multiply</a:t>
            </a:r>
            <a:endParaRPr lang="en-US" sz="4400" b="1" dirty="0">
              <a:effectLst/>
            </a:endParaRPr>
          </a:p>
          <a:p>
            <a:pPr marL="457200" marR="457200" rtl="0">
              <a:spcAft>
                <a:spcPts val="700"/>
              </a:spcAft>
              <a:buNone/>
            </a:pPr>
            <a:r>
              <a:rPr lang="en-US" sz="3600" b="0" i="0" u="none" strike="noStrike" dirty="0">
                <a:solidFill>
                  <a:schemeClr val="tx1"/>
                </a:solidFill>
                <a:effectLst/>
                <a:latin typeface="+mn-lt"/>
              </a:rPr>
              <a:t>	40 The very first word presents us with a absolutely flashing light that the day is at hand, for there has never been a time in all the history that there's ever been so many people, and so quickly multiplying, as we have today, until it's hard to get a place to stay.</a:t>
            </a:r>
          </a:p>
          <a:p>
            <a:pPr marL="457200" marR="457200" rtl="0">
              <a:spcAft>
                <a:spcPts val="700"/>
              </a:spcAft>
              <a:buNone/>
            </a:pPr>
            <a:r>
              <a:rPr lang="en-US" sz="2800" b="0" i="0" u="none" strike="noStrike" dirty="0">
                <a:solidFill>
                  <a:schemeClr val="tx1"/>
                </a:solidFill>
                <a:effectLst/>
                <a:latin typeface="+mn-lt"/>
              </a:rPr>
              <a:t>								”Flashing Red Light”</a:t>
            </a:r>
          </a:p>
          <a:p>
            <a:pPr marL="457200" marR="457200" rtl="0">
              <a:spcAft>
                <a:spcPts val="700"/>
              </a:spcAft>
              <a:buNone/>
            </a:pPr>
            <a:endParaRPr lang="en-US" sz="3600" b="0" i="0" u="none" strike="noStrike" dirty="0">
              <a:solidFill>
                <a:schemeClr val="tx1"/>
              </a:solidFill>
              <a:effectLst/>
              <a:latin typeface="+mn-lt"/>
            </a:endParaRPr>
          </a:p>
          <a:p>
            <a:pPr marL="457200" marR="457200" rtl="0">
              <a:spcAft>
                <a:spcPts val="700"/>
              </a:spcAft>
              <a:buNone/>
            </a:pPr>
            <a:endParaRPr lang="en-US" sz="3600" b="0" dirty="0">
              <a:effectLst/>
            </a:endParaRPr>
          </a:p>
          <a:p>
            <a:pPr>
              <a:buNone/>
            </a:pPr>
            <a:br>
              <a:rPr lang="en-US" sz="3600" dirty="0"/>
            </a:br>
            <a:endParaRPr lang="en-US" sz="3600" dirty="0"/>
          </a:p>
        </p:txBody>
      </p:sp>
    </p:spTree>
    <p:extLst>
      <p:ext uri="{BB962C8B-B14F-4D97-AF65-F5344CB8AC3E}">
        <p14:creationId xmlns:p14="http://schemas.microsoft.com/office/powerpoint/2010/main" val="42401149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EDF4606-4714-CA51-8846-A46A334852C4}"/>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1F5EA24B-DCBE-A0E9-CEDE-3918142813BE}"/>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DD47CAE1-75A7-5625-AB0A-421FF12B2D95}"/>
              </a:ext>
            </a:extLst>
          </p:cNvPr>
          <p:cNvSpPr>
            <a:spLocks noGrp="1"/>
          </p:cNvSpPr>
          <p:nvPr>
            <p:ph type="sldNum" sz="quarter" idx="12"/>
          </p:nvPr>
        </p:nvSpPr>
        <p:spPr/>
        <p:txBody>
          <a:bodyPr/>
          <a:lstStyle/>
          <a:p>
            <a:fld id="{8E274F5D-21DC-40EF-8DBA-AB9BB119E939}" type="slidenum">
              <a:rPr lang="en-US" smtClean="0"/>
              <a:pPr/>
              <a:t>19</a:t>
            </a:fld>
            <a:endParaRPr lang="en-US"/>
          </a:p>
        </p:txBody>
      </p:sp>
      <p:sp>
        <p:nvSpPr>
          <p:cNvPr id="6" name="TextBox 5">
            <a:extLst>
              <a:ext uri="{FF2B5EF4-FFF2-40B4-BE49-F238E27FC236}">
                <a16:creationId xmlns:a16="http://schemas.microsoft.com/office/drawing/2014/main" id="{FF017E58-C22B-AF67-B8F8-403D4B3BD7CA}"/>
              </a:ext>
            </a:extLst>
          </p:cNvPr>
          <p:cNvSpPr txBox="1"/>
          <p:nvPr/>
        </p:nvSpPr>
        <p:spPr>
          <a:xfrm>
            <a:off x="288471" y="43543"/>
            <a:ext cx="11783786" cy="6340197"/>
          </a:xfrm>
          <a:prstGeom prst="rect">
            <a:avLst/>
          </a:prstGeom>
          <a:noFill/>
        </p:spPr>
        <p:txBody>
          <a:bodyPr wrap="square">
            <a:spAutoFit/>
          </a:bodyPr>
          <a:lstStyle/>
          <a:p>
            <a:r>
              <a:rPr lang="en-US" sz="4000" b="1" dirty="0"/>
              <a:t>Flashing Red Light of the Sign of His Coming:</a:t>
            </a:r>
            <a:br>
              <a:rPr lang="en-US" sz="3200" dirty="0"/>
            </a:br>
            <a:r>
              <a:rPr lang="en-US" sz="3200" dirty="0"/>
              <a:t>	June 1963, world population at just over three billion. </a:t>
            </a:r>
          </a:p>
          <a:p>
            <a:r>
              <a:rPr lang="en-US" sz="3200" dirty="0"/>
              <a:t>	July 2024 the world reached 8.2 billion people, </a:t>
            </a:r>
          </a:p>
          <a:p>
            <a:r>
              <a:rPr lang="en-US" sz="3200" dirty="0"/>
              <a:t>	Projects a peak of about 10.3 billion in the mid-2080s. </a:t>
            </a:r>
          </a:p>
          <a:p>
            <a:endParaRPr lang="en-US" sz="3200" dirty="0"/>
          </a:p>
          <a:p>
            <a:r>
              <a:rPr lang="en-US" sz="3200" dirty="0"/>
              <a:t>India, which Bro. Branham numbered at 470 million, passed China in 2022 to become the most populous nation on earth, at about 1.45 billion in 2024. </a:t>
            </a:r>
          </a:p>
          <a:p>
            <a:endParaRPr lang="en-US" sz="3200" dirty="0"/>
          </a:p>
          <a:p>
            <a:r>
              <a:rPr lang="en-US" sz="3200" dirty="0"/>
              <a:t>The population of the earth has more than doubled within the lifetime of many who heard that sermon.</a:t>
            </a:r>
          </a:p>
          <a:p>
            <a:endParaRPr lang="en-US" sz="2800" dirty="0"/>
          </a:p>
          <a:p>
            <a:r>
              <a:rPr lang="en-US" dirty="0"/>
              <a:t>The United Nations World Population Prospects 2024</a:t>
            </a:r>
          </a:p>
        </p:txBody>
      </p:sp>
    </p:spTree>
    <p:extLst>
      <p:ext uri="{BB962C8B-B14F-4D97-AF65-F5344CB8AC3E}">
        <p14:creationId xmlns:p14="http://schemas.microsoft.com/office/powerpoint/2010/main" val="33099851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6" end="6"/>
                                            </p:txEl>
                                          </p:spTgt>
                                        </p:tgtEl>
                                        <p:attrNameLst>
                                          <p:attrName>style.visibility</p:attrName>
                                        </p:attrNameLst>
                                      </p:cBhvr>
                                      <p:to>
                                        <p:strVal val="visible"/>
                                      </p:to>
                                    </p:set>
                                    <p:animEffect transition="in" filter="fade">
                                      <p:cBhvr>
                                        <p:cTn id="14" dur="1000"/>
                                        <p:tgtEl>
                                          <p:spTgt spid="6">
                                            <p:txEl>
                                              <p:pRg st="6" end="6"/>
                                            </p:txEl>
                                          </p:spTgt>
                                        </p:tgtEl>
                                      </p:cBhvr>
                                    </p:animEffect>
                                    <p:anim calcmode="lin" valueType="num">
                                      <p:cBhvr>
                                        <p:cTn id="1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69CF311-2B50-1AEE-E839-14DF7A13C933}"/>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80E9E411-0956-E6F8-03FF-0056F3D2FAC3}"/>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38995F47-BC3F-F414-C629-5D04C2168AA2}"/>
              </a:ext>
            </a:extLst>
          </p:cNvPr>
          <p:cNvSpPr>
            <a:spLocks noGrp="1"/>
          </p:cNvSpPr>
          <p:nvPr>
            <p:ph type="sldNum" sz="quarter" idx="12"/>
          </p:nvPr>
        </p:nvSpPr>
        <p:spPr/>
        <p:txBody>
          <a:bodyPr/>
          <a:lstStyle/>
          <a:p>
            <a:fld id="{8E274F5D-21DC-40EF-8DBA-AB9BB119E939}" type="slidenum">
              <a:rPr lang="en-US" smtClean="0"/>
              <a:pPr/>
              <a:t>20</a:t>
            </a:fld>
            <a:endParaRPr lang="en-US"/>
          </a:p>
        </p:txBody>
      </p:sp>
      <p:sp>
        <p:nvSpPr>
          <p:cNvPr id="6" name="TextBox 5">
            <a:extLst>
              <a:ext uri="{FF2B5EF4-FFF2-40B4-BE49-F238E27FC236}">
                <a16:creationId xmlns:a16="http://schemas.microsoft.com/office/drawing/2014/main" id="{1DAF18D8-E02B-F340-C2DD-54393309EF66}"/>
              </a:ext>
            </a:extLst>
          </p:cNvPr>
          <p:cNvSpPr txBox="1"/>
          <p:nvPr/>
        </p:nvSpPr>
        <p:spPr>
          <a:xfrm>
            <a:off x="432393" y="553186"/>
            <a:ext cx="11503793" cy="5632311"/>
          </a:xfrm>
          <a:prstGeom prst="rect">
            <a:avLst/>
          </a:prstGeom>
          <a:noFill/>
        </p:spPr>
        <p:txBody>
          <a:bodyPr wrap="square">
            <a:spAutoFit/>
          </a:bodyPr>
          <a:lstStyle/>
          <a:p>
            <a:r>
              <a:rPr lang="en-US" sz="4000" b="1" i="0" u="none" strike="noStrike" dirty="0">
                <a:solidFill>
                  <a:schemeClr val="tx1"/>
                </a:solidFill>
                <a:effectLst/>
                <a:latin typeface="+mn-lt"/>
              </a:rPr>
              <a:t>Strange contradiction inside the multiplying: </a:t>
            </a:r>
          </a:p>
          <a:p>
            <a:r>
              <a:rPr lang="en-US" sz="3200" dirty="0"/>
              <a:t>	A</a:t>
            </a:r>
            <a:r>
              <a:rPr lang="en-US" sz="3200" b="0" i="0" u="none" strike="noStrike" dirty="0">
                <a:solidFill>
                  <a:schemeClr val="tx1"/>
                </a:solidFill>
                <a:effectLst/>
                <a:latin typeface="+mn-lt"/>
              </a:rPr>
              <a:t>n exploding population alongside rampant destruction of the unborn. That contradiction has not eased. </a:t>
            </a:r>
          </a:p>
          <a:p>
            <a:r>
              <a:rPr lang="en-US" sz="3200" dirty="0"/>
              <a:t>	</a:t>
            </a:r>
            <a:r>
              <a:rPr lang="en-US" sz="3200" b="0" i="0" u="none" strike="noStrike" dirty="0">
                <a:solidFill>
                  <a:schemeClr val="tx1"/>
                </a:solidFill>
                <a:effectLst/>
                <a:latin typeface="+mn-lt"/>
              </a:rPr>
              <a:t>The Guttmacher Institute reported </a:t>
            </a:r>
            <a:r>
              <a:rPr lang="en-US" sz="3200" b="0" i="0" u="sng" strike="noStrike" dirty="0">
                <a:solidFill>
                  <a:schemeClr val="tx1"/>
                </a:solidFill>
                <a:effectLst/>
                <a:latin typeface="+mn-lt"/>
              </a:rPr>
              <a:t>1,038,100</a:t>
            </a:r>
            <a:r>
              <a:rPr lang="en-US" sz="3200" b="0" i="0" u="none" strike="noStrike" dirty="0">
                <a:solidFill>
                  <a:schemeClr val="tx1"/>
                </a:solidFill>
                <a:effectLst/>
                <a:latin typeface="+mn-lt"/>
              </a:rPr>
              <a:t> clinician-provided abortions in 2024 (US) and the Society of Family Planning's #WeCount study, tallied about </a:t>
            </a:r>
            <a:r>
              <a:rPr lang="en-US" sz="3200" b="0" i="0" u="sng" strike="noStrike" dirty="0">
                <a:solidFill>
                  <a:schemeClr val="tx1"/>
                </a:solidFill>
                <a:effectLst/>
                <a:latin typeface="+mn-lt"/>
              </a:rPr>
              <a:t>1.1 million abortions </a:t>
            </a:r>
            <a:r>
              <a:rPr lang="en-US" sz="3200" b="0" i="0" u="none" strike="noStrike" dirty="0">
                <a:solidFill>
                  <a:schemeClr val="tx1"/>
                </a:solidFill>
                <a:effectLst/>
                <a:latin typeface="+mn-lt"/>
              </a:rPr>
              <a:t>nationwide for the year, (95,000 a month.)</a:t>
            </a:r>
          </a:p>
          <a:p>
            <a:r>
              <a:rPr lang="en-US" sz="3200" dirty="0"/>
              <a:t>	</a:t>
            </a:r>
            <a:r>
              <a:rPr lang="en-US" sz="3200" b="0" i="0" u="none" strike="noStrike" dirty="0">
                <a:solidFill>
                  <a:schemeClr val="tx1"/>
                </a:solidFill>
                <a:effectLst/>
                <a:latin typeface="+mn-lt"/>
              </a:rPr>
              <a:t>Bro. Branham was shocked by thirty thousand every sixty days in Chicago. </a:t>
            </a:r>
          </a:p>
          <a:p>
            <a:r>
              <a:rPr lang="en-US" sz="3200" dirty="0"/>
              <a:t>	</a:t>
            </a:r>
            <a:r>
              <a:rPr lang="en-US" sz="3200" b="0" i="0" u="none" strike="noStrike" dirty="0">
                <a:solidFill>
                  <a:schemeClr val="tx1"/>
                </a:solidFill>
                <a:effectLst/>
                <a:latin typeface="+mn-lt"/>
              </a:rPr>
              <a:t>Today the national count is well over three thousand every single day.</a:t>
            </a:r>
            <a:endParaRPr lang="en-US" sz="3200" dirty="0"/>
          </a:p>
        </p:txBody>
      </p:sp>
    </p:spTree>
    <p:extLst>
      <p:ext uri="{BB962C8B-B14F-4D97-AF65-F5344CB8AC3E}">
        <p14:creationId xmlns:p14="http://schemas.microsoft.com/office/powerpoint/2010/main" val="16688888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1000"/>
                                        <p:tgtEl>
                                          <p:spTgt spid="6">
                                            <p:txEl>
                                              <p:pRg st="4" end="4"/>
                                            </p:txEl>
                                          </p:spTgt>
                                        </p:tgtEl>
                                      </p:cBhvr>
                                    </p:animEffect>
                                    <p:anim calcmode="lin" valueType="num">
                                      <p:cBhvr>
                                        <p:cTn id="1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334B0B1-F35B-5EEB-A5C4-BF34EC36C960}"/>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822E59D4-D23D-3875-ED25-A208001DE706}"/>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24C95FE9-5CF8-061F-A20F-B774EF3749F2}"/>
              </a:ext>
            </a:extLst>
          </p:cNvPr>
          <p:cNvSpPr>
            <a:spLocks noGrp="1"/>
          </p:cNvSpPr>
          <p:nvPr>
            <p:ph type="sldNum" sz="quarter" idx="12"/>
          </p:nvPr>
        </p:nvSpPr>
        <p:spPr/>
        <p:txBody>
          <a:bodyPr/>
          <a:lstStyle/>
          <a:p>
            <a:fld id="{8E274F5D-21DC-40EF-8DBA-AB9BB119E939}" type="slidenum">
              <a:rPr lang="en-US" smtClean="0"/>
              <a:pPr/>
              <a:t>21</a:t>
            </a:fld>
            <a:endParaRPr lang="en-US"/>
          </a:p>
        </p:txBody>
      </p:sp>
      <p:sp>
        <p:nvSpPr>
          <p:cNvPr id="6" name="TextBox 5">
            <a:extLst>
              <a:ext uri="{FF2B5EF4-FFF2-40B4-BE49-F238E27FC236}">
                <a16:creationId xmlns:a16="http://schemas.microsoft.com/office/drawing/2014/main" id="{1FD7731C-CFA5-3412-6A5C-A62D47419AF4}"/>
              </a:ext>
            </a:extLst>
          </p:cNvPr>
          <p:cNvSpPr txBox="1"/>
          <p:nvPr/>
        </p:nvSpPr>
        <p:spPr>
          <a:xfrm>
            <a:off x="432393" y="553186"/>
            <a:ext cx="11612650" cy="7030130"/>
          </a:xfrm>
          <a:prstGeom prst="rect">
            <a:avLst/>
          </a:prstGeom>
          <a:noFill/>
        </p:spPr>
        <p:txBody>
          <a:bodyPr wrap="square">
            <a:spAutoFit/>
          </a:bodyPr>
          <a:lstStyle/>
          <a:p>
            <a:pPr rtl="0">
              <a:spcBef>
                <a:spcPts val="1400"/>
              </a:spcBef>
              <a:spcAft>
                <a:spcPts val="600"/>
              </a:spcAft>
              <a:buNone/>
            </a:pPr>
            <a:r>
              <a:rPr lang="en-US" sz="4000" b="1" i="0" u="none" strike="noStrike" dirty="0">
                <a:solidFill>
                  <a:schemeClr val="tx1"/>
                </a:solidFill>
                <a:effectLst/>
                <a:latin typeface="+mn-lt"/>
              </a:rPr>
              <a:t>Second Marker: The Daughters of Men Were Fair</a:t>
            </a:r>
            <a:endParaRPr lang="en-US" sz="4000" b="1" dirty="0">
              <a:effectLst/>
            </a:endParaRPr>
          </a:p>
          <a:p>
            <a:pPr marL="457200" marR="457200" rtl="0">
              <a:spcAft>
                <a:spcPts val="700"/>
              </a:spcAft>
              <a:buNone/>
            </a:pPr>
            <a:r>
              <a:rPr lang="en-US" sz="4000" b="0" i="0" u="none" strike="noStrike" dirty="0">
                <a:solidFill>
                  <a:schemeClr val="tx1"/>
                </a:solidFill>
                <a:effectLst/>
                <a:latin typeface="+mn-lt"/>
              </a:rPr>
              <a:t>	44  Oh, what a subject that we got here! Now, one of the first things I want you to notice, that the sons of God saw the daughters of man, that they were fair. Now I'm pointing this at the whole world. But there never has been a time on the earth, as I can think, only that time, that there ever was such a wholesale beauty among women.</a:t>
            </a:r>
            <a:endParaRPr lang="en-US" sz="4000" b="0" dirty="0">
              <a:effectLst/>
            </a:endParaRPr>
          </a:p>
          <a:p>
            <a:pPr>
              <a:buNone/>
            </a:pPr>
            <a:br>
              <a:rPr lang="en-US" sz="4000" dirty="0"/>
            </a:br>
            <a:endParaRPr lang="en-US" sz="4000" dirty="0"/>
          </a:p>
        </p:txBody>
      </p:sp>
    </p:spTree>
    <p:extLst>
      <p:ext uri="{BB962C8B-B14F-4D97-AF65-F5344CB8AC3E}">
        <p14:creationId xmlns:p14="http://schemas.microsoft.com/office/powerpoint/2010/main" val="37913483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8C5D9EB-1D97-06F0-E0F7-8A9A0A2D869C}"/>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B1910BFB-38B3-3767-BA6F-239A55A42107}"/>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BD3C0C6F-A941-06FD-69B0-A34CE742268B}"/>
              </a:ext>
            </a:extLst>
          </p:cNvPr>
          <p:cNvSpPr>
            <a:spLocks noGrp="1"/>
          </p:cNvSpPr>
          <p:nvPr>
            <p:ph type="sldNum" sz="quarter" idx="12"/>
          </p:nvPr>
        </p:nvSpPr>
        <p:spPr/>
        <p:txBody>
          <a:bodyPr/>
          <a:lstStyle/>
          <a:p>
            <a:fld id="{8E274F5D-21DC-40EF-8DBA-AB9BB119E939}" type="slidenum">
              <a:rPr lang="en-US" smtClean="0"/>
              <a:pPr/>
              <a:t>22</a:t>
            </a:fld>
            <a:endParaRPr lang="en-US"/>
          </a:p>
        </p:txBody>
      </p:sp>
      <p:sp>
        <p:nvSpPr>
          <p:cNvPr id="6" name="TextBox 5">
            <a:extLst>
              <a:ext uri="{FF2B5EF4-FFF2-40B4-BE49-F238E27FC236}">
                <a16:creationId xmlns:a16="http://schemas.microsoft.com/office/drawing/2014/main" id="{567CB721-E89B-9548-E785-79F3DE691167}"/>
              </a:ext>
            </a:extLst>
          </p:cNvPr>
          <p:cNvSpPr txBox="1"/>
          <p:nvPr/>
        </p:nvSpPr>
        <p:spPr>
          <a:xfrm>
            <a:off x="267419" y="553186"/>
            <a:ext cx="11775056" cy="5632311"/>
          </a:xfrm>
          <a:prstGeom prst="rect">
            <a:avLst/>
          </a:prstGeom>
          <a:noFill/>
        </p:spPr>
        <p:txBody>
          <a:bodyPr wrap="square">
            <a:spAutoFit/>
          </a:bodyPr>
          <a:lstStyle/>
          <a:p>
            <a:pPr marL="571500" indent="-571500">
              <a:buFont typeface="Wingdings" panose="05000000000000000000" pitchFamily="2" charset="2"/>
              <a:buChar char="§"/>
            </a:pPr>
            <a:r>
              <a:rPr lang="en-US" sz="3600" dirty="0"/>
              <a:t>Bro. Branham spoke of lipstick, makeup, and face lifts. </a:t>
            </a:r>
          </a:p>
          <a:p>
            <a:pPr marL="571500" indent="-571500">
              <a:buFont typeface="Wingdings" panose="05000000000000000000" pitchFamily="2" charset="2"/>
              <a:buChar char="§"/>
            </a:pPr>
            <a:r>
              <a:rPr lang="en-US" sz="3600" dirty="0"/>
              <a:t>What he saw in its infancy has become an industry that reshapes the human body itself. </a:t>
            </a:r>
          </a:p>
          <a:p>
            <a:pPr marL="571500" indent="-571500">
              <a:buFont typeface="Wingdings" panose="05000000000000000000" pitchFamily="2" charset="2"/>
              <a:buChar char="§"/>
            </a:pPr>
            <a:r>
              <a:rPr lang="en-US" sz="3600" dirty="0"/>
              <a:t>The International Society of Aesthetic Plastic Surgery (ISAPS) reported (June 2025) that nearly 38 million cosmetic procedures were performed worldwide in 2024, about 17.4 million surgical and 20.5 million non-surgical, an increase of 42.5 percent in just four years. 	(The United States led the world with more than 6.1 	million procedures.) </a:t>
            </a:r>
          </a:p>
        </p:txBody>
      </p:sp>
    </p:spTree>
    <p:extLst>
      <p:ext uri="{BB962C8B-B14F-4D97-AF65-F5344CB8AC3E}">
        <p14:creationId xmlns:p14="http://schemas.microsoft.com/office/powerpoint/2010/main" val="286309677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3F6FFA6-39CC-4968-E58D-5F382DE4BEAE}"/>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666019C2-3E9B-EA9A-7745-D213B17FC90C}"/>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5D3BC047-737F-8591-3535-D11D9F057511}"/>
              </a:ext>
            </a:extLst>
          </p:cNvPr>
          <p:cNvSpPr>
            <a:spLocks noGrp="1"/>
          </p:cNvSpPr>
          <p:nvPr>
            <p:ph type="sldNum" sz="quarter" idx="12"/>
          </p:nvPr>
        </p:nvSpPr>
        <p:spPr/>
        <p:txBody>
          <a:bodyPr/>
          <a:lstStyle/>
          <a:p>
            <a:fld id="{8E274F5D-21DC-40EF-8DBA-AB9BB119E939}" type="slidenum">
              <a:rPr lang="en-US" smtClean="0"/>
              <a:pPr/>
              <a:t>23</a:t>
            </a:fld>
            <a:endParaRPr lang="en-US"/>
          </a:p>
        </p:txBody>
      </p:sp>
      <p:sp>
        <p:nvSpPr>
          <p:cNvPr id="6" name="TextBox 5">
            <a:extLst>
              <a:ext uri="{FF2B5EF4-FFF2-40B4-BE49-F238E27FC236}">
                <a16:creationId xmlns:a16="http://schemas.microsoft.com/office/drawing/2014/main" id="{5AAF7A9E-5954-368D-288A-C720F05E79F3}"/>
              </a:ext>
            </a:extLst>
          </p:cNvPr>
          <p:cNvSpPr txBox="1"/>
          <p:nvPr/>
        </p:nvSpPr>
        <p:spPr>
          <a:xfrm>
            <a:off x="432393" y="638355"/>
            <a:ext cx="11480686" cy="5016758"/>
          </a:xfrm>
          <a:prstGeom prst="rect">
            <a:avLst/>
          </a:prstGeom>
          <a:noFill/>
        </p:spPr>
        <p:txBody>
          <a:bodyPr wrap="square">
            <a:spAutoFit/>
          </a:bodyPr>
          <a:lstStyle/>
          <a:p>
            <a:pPr marL="571500" indent="-571500">
              <a:buFont typeface="Wingdings" panose="05000000000000000000" pitchFamily="2" charset="2"/>
              <a:buChar char="§"/>
            </a:pPr>
            <a:r>
              <a:rPr lang="en-US" sz="4000" dirty="0"/>
              <a:t>One detail from the same survey shows how far the pursuit of fairness has reached down the generations: </a:t>
            </a:r>
            <a:r>
              <a:rPr lang="en-US" sz="4000" u="sng" dirty="0"/>
              <a:t>rhinoplasty</a:t>
            </a:r>
            <a:r>
              <a:rPr lang="en-US" sz="4000" dirty="0"/>
              <a:t>, the surgical reshaping of the nose, was the most common cosmetic procedure among patients </a:t>
            </a:r>
            <a:r>
              <a:rPr lang="en-US" sz="4000" u="sng" dirty="0"/>
              <a:t>seventeen years of age or younger</a:t>
            </a:r>
            <a:r>
              <a:rPr lang="en-US" sz="4000" dirty="0"/>
              <a:t>. </a:t>
            </a:r>
          </a:p>
          <a:p>
            <a:pPr marL="571500" indent="-571500">
              <a:buFont typeface="Wingdings" panose="05000000000000000000" pitchFamily="2" charset="2"/>
              <a:buChar char="§"/>
            </a:pPr>
            <a:r>
              <a:rPr lang="en-US" sz="4000" dirty="0"/>
              <a:t>The daughters are being surgically made fair before they are grown.</a:t>
            </a:r>
          </a:p>
        </p:txBody>
      </p:sp>
    </p:spTree>
    <p:extLst>
      <p:ext uri="{BB962C8B-B14F-4D97-AF65-F5344CB8AC3E}">
        <p14:creationId xmlns:p14="http://schemas.microsoft.com/office/powerpoint/2010/main" val="254959593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B1C346A-F396-2F30-9EF6-8FC40205AFB7}"/>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5B1B406D-11A2-05F0-8069-FA7933A9F83A}"/>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733AB8F3-CFF6-93E2-723A-2E19A6787F13}"/>
              </a:ext>
            </a:extLst>
          </p:cNvPr>
          <p:cNvSpPr>
            <a:spLocks noGrp="1"/>
          </p:cNvSpPr>
          <p:nvPr>
            <p:ph type="sldNum" sz="quarter" idx="12"/>
          </p:nvPr>
        </p:nvSpPr>
        <p:spPr/>
        <p:txBody>
          <a:bodyPr/>
          <a:lstStyle/>
          <a:p>
            <a:fld id="{8E274F5D-21DC-40EF-8DBA-AB9BB119E939}" type="slidenum">
              <a:rPr lang="en-US" smtClean="0"/>
              <a:pPr/>
              <a:t>24</a:t>
            </a:fld>
            <a:endParaRPr lang="en-US"/>
          </a:p>
        </p:txBody>
      </p:sp>
      <p:sp>
        <p:nvSpPr>
          <p:cNvPr id="6" name="TextBox 5">
            <a:extLst>
              <a:ext uri="{FF2B5EF4-FFF2-40B4-BE49-F238E27FC236}">
                <a16:creationId xmlns:a16="http://schemas.microsoft.com/office/drawing/2014/main" id="{8491369A-DF65-0D10-8177-43F938FFFB1B}"/>
              </a:ext>
            </a:extLst>
          </p:cNvPr>
          <p:cNvSpPr txBox="1"/>
          <p:nvPr/>
        </p:nvSpPr>
        <p:spPr>
          <a:xfrm>
            <a:off x="344395" y="553186"/>
            <a:ext cx="11723960" cy="4770537"/>
          </a:xfrm>
          <a:prstGeom prst="rect">
            <a:avLst/>
          </a:prstGeom>
          <a:noFill/>
        </p:spPr>
        <p:txBody>
          <a:bodyPr wrap="square">
            <a:spAutoFit/>
          </a:bodyPr>
          <a:lstStyle/>
          <a:p>
            <a:r>
              <a:rPr lang="en-US" sz="4400" b="1" dirty="0"/>
              <a:t>Third Marker: They Took Them Women of All Which They Chose</a:t>
            </a:r>
          </a:p>
          <a:p>
            <a:r>
              <a:rPr lang="en-US" sz="3600" dirty="0"/>
              <a:t>	58  It never said nothing about marriage? "</a:t>
            </a:r>
            <a:r>
              <a:rPr lang="en-US" sz="3600" i="1" dirty="0"/>
              <a:t>The sons of God came unto the daughters of man</a:t>
            </a:r>
            <a:r>
              <a:rPr lang="en-US" sz="3600" dirty="0"/>
              <a:t>," nothing about marriage. And if you take in the original Greek, the word says, a "wife." In the 3rd verse, "taken them wives." In the Greek, I looked it up this afternoon, it didn't say, "</a:t>
            </a:r>
            <a:r>
              <a:rPr lang="en-US" sz="3600" i="1" dirty="0"/>
              <a:t>Take to them wives.</a:t>
            </a:r>
            <a:r>
              <a:rPr lang="en-US" sz="3600" dirty="0"/>
              <a:t>" It said, "</a:t>
            </a:r>
            <a:r>
              <a:rPr lang="en-US" sz="3600" i="1" dirty="0"/>
              <a:t>Took to them women</a:t>
            </a:r>
            <a:r>
              <a:rPr lang="en-US" sz="3600" dirty="0"/>
              <a:t>," not wives. </a:t>
            </a:r>
          </a:p>
        </p:txBody>
      </p:sp>
    </p:spTree>
    <p:extLst>
      <p:ext uri="{BB962C8B-B14F-4D97-AF65-F5344CB8AC3E}">
        <p14:creationId xmlns:p14="http://schemas.microsoft.com/office/powerpoint/2010/main" val="11308814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A0DD70-9F95-F830-644C-FAF4FCE8C316}"/>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09CA9306-1D0B-5FD3-3277-2522EB127458}"/>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862281D0-6790-EAD1-2B8E-D14BBB9F0947}"/>
              </a:ext>
            </a:extLst>
          </p:cNvPr>
          <p:cNvSpPr>
            <a:spLocks noGrp="1"/>
          </p:cNvSpPr>
          <p:nvPr>
            <p:ph type="sldNum" sz="quarter" idx="12"/>
          </p:nvPr>
        </p:nvSpPr>
        <p:spPr/>
        <p:txBody>
          <a:bodyPr/>
          <a:lstStyle/>
          <a:p>
            <a:fld id="{8E274F5D-21DC-40EF-8DBA-AB9BB119E939}" type="slidenum">
              <a:rPr lang="en-US" smtClean="0"/>
              <a:pPr/>
              <a:t>25</a:t>
            </a:fld>
            <a:endParaRPr lang="en-US"/>
          </a:p>
        </p:txBody>
      </p:sp>
      <p:sp>
        <p:nvSpPr>
          <p:cNvPr id="6" name="TextBox 5">
            <a:extLst>
              <a:ext uri="{FF2B5EF4-FFF2-40B4-BE49-F238E27FC236}">
                <a16:creationId xmlns:a16="http://schemas.microsoft.com/office/drawing/2014/main" id="{BC8EC6CB-699A-1D22-75C7-5EF7F84FB5BB}"/>
              </a:ext>
            </a:extLst>
          </p:cNvPr>
          <p:cNvSpPr txBox="1"/>
          <p:nvPr/>
        </p:nvSpPr>
        <p:spPr>
          <a:xfrm>
            <a:off x="432392" y="553186"/>
            <a:ext cx="11532446" cy="5016758"/>
          </a:xfrm>
          <a:prstGeom prst="rect">
            <a:avLst/>
          </a:prstGeom>
          <a:noFill/>
        </p:spPr>
        <p:txBody>
          <a:bodyPr wrap="square">
            <a:spAutoFit/>
          </a:bodyPr>
          <a:lstStyle/>
          <a:p>
            <a:pPr marL="571500" indent="-571500">
              <a:buFont typeface="Arial" panose="020B0604020202020204" pitchFamily="34" charset="0"/>
              <a:buChar char="•"/>
            </a:pPr>
            <a:r>
              <a:rPr lang="en-US" sz="4000" dirty="0"/>
              <a:t>Bro. Branham understood this as the breakdown of the covenant of marriage itself.</a:t>
            </a:r>
          </a:p>
          <a:p>
            <a:pPr marL="571500" indent="-571500">
              <a:buFont typeface="Arial" panose="020B0604020202020204" pitchFamily="34" charset="0"/>
              <a:buChar char="•"/>
            </a:pPr>
            <a:r>
              <a:rPr lang="en-US" sz="4000" dirty="0"/>
              <a:t>1969 (California) nation's first no-fault divorce law, allowing a marriage to be dissolved without any finding of wrongdoing, and within a generation every state had followed. </a:t>
            </a:r>
          </a:p>
          <a:p>
            <a:pPr marL="571500" indent="-571500">
              <a:buFont typeface="Arial" panose="020B0604020202020204" pitchFamily="34" charset="0"/>
              <a:buChar char="•"/>
            </a:pPr>
            <a:r>
              <a:rPr lang="en-US" sz="4000" dirty="0"/>
              <a:t>Reno's quick divorce, which Bro. Branham called out of date, became the law of the land.</a:t>
            </a:r>
          </a:p>
        </p:txBody>
      </p:sp>
    </p:spTree>
    <p:extLst>
      <p:ext uri="{BB962C8B-B14F-4D97-AF65-F5344CB8AC3E}">
        <p14:creationId xmlns:p14="http://schemas.microsoft.com/office/powerpoint/2010/main" val="14352150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9359B46-6BED-6B66-2351-22E95234C9A0}"/>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DAF83AF3-0E54-84FA-FDD3-AB571E31E56D}"/>
              </a:ext>
            </a:extLst>
          </p:cNvPr>
          <p:cNvSpPr>
            <a:spLocks noGrp="1"/>
          </p:cNvSpPr>
          <p:nvPr>
            <p:ph type="sldNum" sz="quarter" idx="12"/>
          </p:nvPr>
        </p:nvSpPr>
        <p:spPr/>
        <p:txBody>
          <a:bodyPr/>
          <a:lstStyle/>
          <a:p>
            <a:fld id="{8E274F5D-21DC-40EF-8DBA-AB9BB119E939}" type="slidenum">
              <a:rPr lang="en-US" smtClean="0"/>
              <a:pPr/>
              <a:t>26</a:t>
            </a:fld>
            <a:endParaRPr lang="en-US"/>
          </a:p>
        </p:txBody>
      </p:sp>
      <p:sp>
        <p:nvSpPr>
          <p:cNvPr id="6" name="TextBox 5">
            <a:extLst>
              <a:ext uri="{FF2B5EF4-FFF2-40B4-BE49-F238E27FC236}">
                <a16:creationId xmlns:a16="http://schemas.microsoft.com/office/drawing/2014/main" id="{F2257A38-DC35-86C4-308E-CC8E67084C6C}"/>
              </a:ext>
            </a:extLst>
          </p:cNvPr>
          <p:cNvSpPr txBox="1"/>
          <p:nvPr/>
        </p:nvSpPr>
        <p:spPr>
          <a:xfrm>
            <a:off x="265079" y="128594"/>
            <a:ext cx="11837781" cy="6217087"/>
          </a:xfrm>
          <a:prstGeom prst="rect">
            <a:avLst/>
          </a:prstGeom>
          <a:noFill/>
        </p:spPr>
        <p:txBody>
          <a:bodyPr wrap="square">
            <a:spAutoFit/>
          </a:bodyPr>
          <a:lstStyle/>
          <a:p>
            <a:pPr marL="457200" indent="-457200">
              <a:buFont typeface="Wingdings" panose="05000000000000000000" pitchFamily="2" charset="2"/>
              <a:buChar char="§"/>
            </a:pPr>
            <a:r>
              <a:rPr lang="en-US" sz="3200" dirty="0"/>
              <a:t>The </a:t>
            </a:r>
            <a:r>
              <a:rPr lang="en-US" sz="3200" u="sng" dirty="0"/>
              <a:t>Pew Research Center</a:t>
            </a:r>
            <a:r>
              <a:rPr lang="en-US" sz="3200" dirty="0"/>
              <a:t>, (National Survey of Family Growth), 2013-2017, found among American adults (18-44), 59% lived with an unmarried partner, while only 50% have ever been married. </a:t>
            </a:r>
          </a:p>
          <a:p>
            <a:pPr marL="457200" indent="-457200">
              <a:buFont typeface="Wingdings" panose="05000000000000000000" pitchFamily="2" charset="2"/>
              <a:buChar char="§"/>
            </a:pPr>
            <a:r>
              <a:rPr lang="en-US" sz="3200" dirty="0"/>
              <a:t>In 2002 those figures were reversed. Among young adults ages (18-29) those who have cohabited outnumber those who have married almost two to one, 44 percent to 23 percent. </a:t>
            </a:r>
            <a:endParaRPr lang="en-US" sz="1400" dirty="0"/>
          </a:p>
          <a:p>
            <a:pPr marL="457200" indent="-457200">
              <a:buFont typeface="Wingdings" panose="05000000000000000000" pitchFamily="2" charset="2"/>
              <a:buChar char="§"/>
            </a:pPr>
            <a:endParaRPr lang="en-US" sz="1400" dirty="0"/>
          </a:p>
          <a:p>
            <a:pPr marL="457200" indent="-457200">
              <a:buFont typeface="Wingdings" panose="05000000000000000000" pitchFamily="2" charset="2"/>
              <a:buChar char="§"/>
            </a:pPr>
            <a:r>
              <a:rPr lang="en-US" sz="3200" dirty="0"/>
              <a:t>69% of Americans told Pew that living together is acceptable even if a couple has no plans to marry.</a:t>
            </a:r>
          </a:p>
          <a:p>
            <a:pPr marL="457200" indent="-457200">
              <a:buFont typeface="Arial" panose="020B0604020202020204" pitchFamily="34" charset="0"/>
              <a:buChar char="•"/>
            </a:pPr>
            <a:r>
              <a:rPr lang="en-US" sz="3200" dirty="0"/>
              <a:t>The CDC (2023) 1,440,031 babies were born to unmarried mothers in the US, 40.0% of all births. </a:t>
            </a:r>
          </a:p>
          <a:p>
            <a:pPr marL="457200" indent="-457200">
              <a:buFont typeface="Arial" panose="020B0604020202020204" pitchFamily="34" charset="0"/>
              <a:buChar char="•"/>
            </a:pPr>
            <a:r>
              <a:rPr lang="en-US" sz="3200" dirty="0"/>
              <a:t>Two out of every five children in this nation now begin life outside the covenant of marriage.</a:t>
            </a:r>
          </a:p>
        </p:txBody>
      </p:sp>
    </p:spTree>
    <p:extLst>
      <p:ext uri="{BB962C8B-B14F-4D97-AF65-F5344CB8AC3E}">
        <p14:creationId xmlns:p14="http://schemas.microsoft.com/office/powerpoint/2010/main" val="11297628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1000"/>
                                        <p:tgtEl>
                                          <p:spTgt spid="6">
                                            <p:txEl>
                                              <p:pRg st="4" end="4"/>
                                            </p:txEl>
                                          </p:spTgt>
                                        </p:tgtEl>
                                      </p:cBhvr>
                                    </p:animEffect>
                                    <p:anim calcmode="lin" valueType="num">
                                      <p:cBhvr>
                                        <p:cTn id="1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fade">
                                      <p:cBhvr>
                                        <p:cTn id="17" dur="1000"/>
                                        <p:tgtEl>
                                          <p:spTgt spid="6">
                                            <p:txEl>
                                              <p:pRg st="5" end="5"/>
                                            </p:txEl>
                                          </p:spTgt>
                                        </p:tgtEl>
                                      </p:cBhvr>
                                    </p:animEffect>
                                    <p:anim calcmode="lin" valueType="num">
                                      <p:cBhvr>
                                        <p:cTn id="1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883CF14-788A-56A3-210E-1119C147FC93}"/>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FC8A4516-60FC-618A-7F0E-80647EDFB02E}"/>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D41E3DFA-6B81-AB34-31B8-9C1F92FB5162}"/>
              </a:ext>
            </a:extLst>
          </p:cNvPr>
          <p:cNvSpPr>
            <a:spLocks noGrp="1"/>
          </p:cNvSpPr>
          <p:nvPr>
            <p:ph type="sldNum" sz="quarter" idx="12"/>
          </p:nvPr>
        </p:nvSpPr>
        <p:spPr/>
        <p:txBody>
          <a:bodyPr/>
          <a:lstStyle/>
          <a:p>
            <a:fld id="{8E274F5D-21DC-40EF-8DBA-AB9BB119E939}" type="slidenum">
              <a:rPr lang="en-US" smtClean="0"/>
              <a:pPr/>
              <a:t>27</a:t>
            </a:fld>
            <a:endParaRPr lang="en-US"/>
          </a:p>
        </p:txBody>
      </p:sp>
      <p:sp>
        <p:nvSpPr>
          <p:cNvPr id="6" name="TextBox 5">
            <a:extLst>
              <a:ext uri="{FF2B5EF4-FFF2-40B4-BE49-F238E27FC236}">
                <a16:creationId xmlns:a16="http://schemas.microsoft.com/office/drawing/2014/main" id="{C27723DF-33C8-1F35-351D-DB31A40F6546}"/>
              </a:ext>
            </a:extLst>
          </p:cNvPr>
          <p:cNvSpPr txBox="1"/>
          <p:nvPr/>
        </p:nvSpPr>
        <p:spPr>
          <a:xfrm>
            <a:off x="432393" y="410997"/>
            <a:ext cx="11558324" cy="5755422"/>
          </a:xfrm>
          <a:prstGeom prst="rect">
            <a:avLst/>
          </a:prstGeom>
          <a:noFill/>
        </p:spPr>
        <p:txBody>
          <a:bodyPr wrap="square">
            <a:spAutoFit/>
          </a:bodyPr>
          <a:lstStyle/>
          <a:p>
            <a:r>
              <a:rPr lang="en-US" sz="4800" b="1" dirty="0"/>
              <a:t>Fourth Mark: Shrines to Female Flesh</a:t>
            </a:r>
          </a:p>
          <a:p>
            <a:r>
              <a:rPr lang="en-US" sz="4000" dirty="0"/>
              <a:t>	63 Even look at our churches today, look at everything you wish to, notice it. Everywhere, it looked in that day, must have been pretty women. 	Man became slaves to them, says history, because they were so pretty, they become slaves. They literally made shrines, and worshipped. And, just think, they literally worshipped female flesh and blood in that day. That's history.</a:t>
            </a:r>
          </a:p>
        </p:txBody>
      </p:sp>
    </p:spTree>
    <p:extLst>
      <p:ext uri="{BB962C8B-B14F-4D97-AF65-F5344CB8AC3E}">
        <p14:creationId xmlns:p14="http://schemas.microsoft.com/office/powerpoint/2010/main" val="267011079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C177D3-2E47-6374-A702-E33CB6BD5053}"/>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A77E9F56-E96E-544A-B103-E07AB4D1F139}"/>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BF53A436-7842-966B-5D76-90DA9F2D0ECD}"/>
              </a:ext>
            </a:extLst>
          </p:cNvPr>
          <p:cNvSpPr>
            <a:spLocks noGrp="1"/>
          </p:cNvSpPr>
          <p:nvPr>
            <p:ph type="sldNum" sz="quarter" idx="12"/>
          </p:nvPr>
        </p:nvSpPr>
        <p:spPr/>
        <p:txBody>
          <a:bodyPr/>
          <a:lstStyle/>
          <a:p>
            <a:fld id="{8E274F5D-21DC-40EF-8DBA-AB9BB119E939}" type="slidenum">
              <a:rPr lang="en-US" smtClean="0"/>
              <a:pPr/>
              <a:t>28</a:t>
            </a:fld>
            <a:endParaRPr lang="en-US"/>
          </a:p>
        </p:txBody>
      </p:sp>
      <p:sp>
        <p:nvSpPr>
          <p:cNvPr id="6" name="TextBox 5">
            <a:extLst>
              <a:ext uri="{FF2B5EF4-FFF2-40B4-BE49-F238E27FC236}">
                <a16:creationId xmlns:a16="http://schemas.microsoft.com/office/drawing/2014/main" id="{9E3476CD-E505-BA41-38CE-691BCF9AFF7F}"/>
              </a:ext>
            </a:extLst>
          </p:cNvPr>
          <p:cNvSpPr txBox="1"/>
          <p:nvPr/>
        </p:nvSpPr>
        <p:spPr>
          <a:xfrm>
            <a:off x="251603" y="320273"/>
            <a:ext cx="11688793" cy="6401753"/>
          </a:xfrm>
          <a:prstGeom prst="rect">
            <a:avLst/>
          </a:prstGeom>
          <a:noFill/>
        </p:spPr>
        <p:txBody>
          <a:bodyPr wrap="square">
            <a:spAutoFit/>
          </a:bodyPr>
          <a:lstStyle/>
          <a:p>
            <a:pPr marL="571500" indent="-571500">
              <a:buFont typeface="Wingdings" panose="05000000000000000000" pitchFamily="2" charset="2"/>
              <a:buChar char="§"/>
            </a:pPr>
            <a:r>
              <a:rPr lang="en-US" sz="3600" dirty="0"/>
              <a:t>It is no longer confined to billboards and magazines; it has become a trade conducted from a telephone. [One]  subscription platform (sexually explicit), reported in its annual filing (2024) revenues of $7.22 billion to its content creators.</a:t>
            </a:r>
            <a:endParaRPr lang="en-US" sz="1400" dirty="0"/>
          </a:p>
          <a:p>
            <a:pPr marL="571500" indent="-571500">
              <a:buFont typeface="Wingdings" panose="05000000000000000000" pitchFamily="2" charset="2"/>
              <a:buChar char="§"/>
            </a:pPr>
            <a:endParaRPr lang="en-US" sz="1400" dirty="0"/>
          </a:p>
          <a:p>
            <a:pPr marL="571500" indent="-571500">
              <a:buFont typeface="Wingdings" panose="05000000000000000000" pitchFamily="2" charset="2"/>
              <a:buChar char="§"/>
            </a:pPr>
            <a:r>
              <a:rPr lang="en-US" sz="3600" dirty="0"/>
              <a:t>The platform listed </a:t>
            </a:r>
            <a:r>
              <a:rPr lang="en-US" sz="3600" u="sng" dirty="0"/>
              <a:t>4.63 million creator accounts</a:t>
            </a:r>
            <a:r>
              <a:rPr lang="en-US" sz="3600" dirty="0"/>
              <a:t> and </a:t>
            </a:r>
            <a:r>
              <a:rPr lang="en-US" sz="3600" u="sng" dirty="0"/>
              <a:t>377.5 million fan accounts</a:t>
            </a:r>
            <a:r>
              <a:rPr lang="en-US" sz="3600" dirty="0"/>
              <a:t>, the fan count having grown </a:t>
            </a:r>
            <a:r>
              <a:rPr lang="en-US" sz="3600" u="sng" dirty="0"/>
              <a:t>24 percent in a single year</a:t>
            </a:r>
            <a:r>
              <a:rPr lang="en-US" sz="3600" dirty="0"/>
              <a:t>. </a:t>
            </a:r>
          </a:p>
          <a:p>
            <a:pPr marL="571500" indent="-571500">
              <a:buFont typeface="Wingdings" panose="05000000000000000000" pitchFamily="2" charset="2"/>
              <a:buChar char="§"/>
            </a:pPr>
            <a:r>
              <a:rPr lang="en-US" sz="3600" dirty="0"/>
              <a:t>Today's "shrine" in modern form: millions of men paying  month by month, to bow before the image of female flesh.</a:t>
            </a:r>
          </a:p>
        </p:txBody>
      </p:sp>
    </p:spTree>
    <p:extLst>
      <p:ext uri="{BB962C8B-B14F-4D97-AF65-F5344CB8AC3E}">
        <p14:creationId xmlns:p14="http://schemas.microsoft.com/office/powerpoint/2010/main" val="426521528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9CF2DC7-0DB3-B3D7-47DE-0B5E18FC6EBE}"/>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E16FA0DE-10C9-A562-55A8-CF27A0EFAFCC}"/>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26F41860-6872-C15E-ECF3-805EA47E39BE}"/>
              </a:ext>
            </a:extLst>
          </p:cNvPr>
          <p:cNvSpPr>
            <a:spLocks noGrp="1"/>
          </p:cNvSpPr>
          <p:nvPr>
            <p:ph type="sldNum" sz="quarter" idx="12"/>
          </p:nvPr>
        </p:nvSpPr>
        <p:spPr/>
        <p:txBody>
          <a:bodyPr/>
          <a:lstStyle/>
          <a:p>
            <a:fld id="{8E274F5D-21DC-40EF-8DBA-AB9BB119E939}" type="slidenum">
              <a:rPr lang="en-US" smtClean="0"/>
              <a:pPr/>
              <a:t>29</a:t>
            </a:fld>
            <a:endParaRPr lang="en-US"/>
          </a:p>
        </p:txBody>
      </p:sp>
      <p:sp>
        <p:nvSpPr>
          <p:cNvPr id="6" name="TextBox 5">
            <a:extLst>
              <a:ext uri="{FF2B5EF4-FFF2-40B4-BE49-F238E27FC236}">
                <a16:creationId xmlns:a16="http://schemas.microsoft.com/office/drawing/2014/main" id="{3D48214D-5F7E-878B-F8F5-5465AFB395A7}"/>
              </a:ext>
            </a:extLst>
          </p:cNvPr>
          <p:cNvSpPr txBox="1"/>
          <p:nvPr/>
        </p:nvSpPr>
        <p:spPr>
          <a:xfrm>
            <a:off x="344395" y="384022"/>
            <a:ext cx="11715333" cy="5632311"/>
          </a:xfrm>
          <a:prstGeom prst="rect">
            <a:avLst/>
          </a:prstGeom>
          <a:noFill/>
        </p:spPr>
        <p:txBody>
          <a:bodyPr wrap="square">
            <a:spAutoFit/>
          </a:bodyPr>
          <a:lstStyle/>
          <a:p>
            <a:pPr marL="571500" indent="-571500">
              <a:buFont typeface="Arial" panose="020B0604020202020204" pitchFamily="34" charset="0"/>
              <a:buChar char="•"/>
            </a:pPr>
            <a:r>
              <a:rPr lang="en-US" sz="3600" dirty="0"/>
              <a:t>The shrine is also in the bedrooms of children. </a:t>
            </a:r>
          </a:p>
          <a:p>
            <a:pPr marL="571500" indent="-571500">
              <a:buFont typeface="Arial" panose="020B0604020202020204" pitchFamily="34" charset="0"/>
              <a:buChar char="•"/>
            </a:pPr>
            <a:r>
              <a:rPr lang="en-US" sz="3600" dirty="0"/>
              <a:t>In January 2023 Common Sense Media released a national survey (teens 13 to 17). 73% said they had viewed online pornography. The average age of first exposure was twelve, and fifteen percent had seen it by age ten or younger. </a:t>
            </a:r>
          </a:p>
          <a:p>
            <a:pPr marL="571500" indent="-571500">
              <a:buFont typeface="Arial" panose="020B0604020202020204" pitchFamily="34" charset="0"/>
              <a:buChar char="•"/>
            </a:pPr>
            <a:r>
              <a:rPr lang="en-US" sz="3600" dirty="0"/>
              <a:t>30% of teens who had seen it reported being exposed during the school day, sometimes on a school-issued device. More than half of those who had seen it reported seeing depictions of sexual violence.</a:t>
            </a:r>
          </a:p>
        </p:txBody>
      </p:sp>
    </p:spTree>
    <p:extLst>
      <p:ext uri="{BB962C8B-B14F-4D97-AF65-F5344CB8AC3E}">
        <p14:creationId xmlns:p14="http://schemas.microsoft.com/office/powerpoint/2010/main" val="364327726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E4C4E6E-8EBF-8097-243A-E93C2913FD76}"/>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48FE0A1F-2519-7DFA-14CD-C08E9ABFF555}"/>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5FE5CFFB-CD5F-6060-CBAB-F9997A35CC29}"/>
              </a:ext>
            </a:extLst>
          </p:cNvPr>
          <p:cNvSpPr>
            <a:spLocks noGrp="1"/>
          </p:cNvSpPr>
          <p:nvPr>
            <p:ph type="sldNum" sz="quarter" idx="12"/>
          </p:nvPr>
        </p:nvSpPr>
        <p:spPr/>
        <p:txBody>
          <a:bodyPr/>
          <a:lstStyle/>
          <a:p>
            <a:fld id="{8E274F5D-21DC-40EF-8DBA-AB9BB119E939}" type="slidenum">
              <a:rPr lang="en-US" smtClean="0"/>
              <a:pPr/>
              <a:t>30</a:t>
            </a:fld>
            <a:endParaRPr lang="en-US"/>
          </a:p>
        </p:txBody>
      </p:sp>
      <p:sp>
        <p:nvSpPr>
          <p:cNvPr id="6" name="TextBox 5">
            <a:extLst>
              <a:ext uri="{FF2B5EF4-FFF2-40B4-BE49-F238E27FC236}">
                <a16:creationId xmlns:a16="http://schemas.microsoft.com/office/drawing/2014/main" id="{A05D7C18-F276-153C-221A-A7B9A17B8FEA}"/>
              </a:ext>
            </a:extLst>
          </p:cNvPr>
          <p:cNvSpPr txBox="1"/>
          <p:nvPr/>
        </p:nvSpPr>
        <p:spPr>
          <a:xfrm>
            <a:off x="432392" y="384022"/>
            <a:ext cx="11415213" cy="5909310"/>
          </a:xfrm>
          <a:prstGeom prst="rect">
            <a:avLst/>
          </a:prstGeom>
          <a:noFill/>
        </p:spPr>
        <p:txBody>
          <a:bodyPr wrap="square">
            <a:spAutoFit/>
          </a:bodyPr>
          <a:lstStyle/>
          <a:p>
            <a:r>
              <a:rPr lang="en-US" sz="5400" b="1" dirty="0"/>
              <a:t>5th Mark: Calling Evil Good</a:t>
            </a:r>
          </a:p>
          <a:p>
            <a:r>
              <a:rPr lang="en-US" sz="3600" dirty="0"/>
              <a:t>	75  Pretty women increase; social life broke down. Oh, my, what a great thing in the day we're living in! How they do this, [and] get by with that. They won't get by with it. Just as they did then, they're making the Commandments of God a mock. </a:t>
            </a:r>
          </a:p>
          <a:p>
            <a:r>
              <a:rPr lang="en-US" sz="3600" dirty="0"/>
              <a:t>	God said</a:t>
            </a:r>
            <a:r>
              <a:rPr lang="en-US" sz="3600" i="1" dirty="0"/>
              <a:t>, "Thou shalt not commit adultery.</a:t>
            </a:r>
            <a:r>
              <a:rPr lang="en-US" sz="3600" dirty="0"/>
              <a:t>" They think they're going to get by with it, but they'll never do it. However, God said that this would be the time that the red light would be flashing. </a:t>
            </a:r>
          </a:p>
        </p:txBody>
      </p:sp>
    </p:spTree>
    <p:extLst>
      <p:ext uri="{BB962C8B-B14F-4D97-AF65-F5344CB8AC3E}">
        <p14:creationId xmlns:p14="http://schemas.microsoft.com/office/powerpoint/2010/main" val="151826319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0E069A-569F-C885-A6E1-5358A0D0D3B0}"/>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378B301F-BC15-41B4-5802-B93DFDBAEFBB}"/>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28B9CC90-76FD-7F6A-02A5-07F08D006CDC}"/>
              </a:ext>
            </a:extLst>
          </p:cNvPr>
          <p:cNvSpPr>
            <a:spLocks noGrp="1"/>
          </p:cNvSpPr>
          <p:nvPr>
            <p:ph type="sldNum" sz="quarter" idx="12"/>
          </p:nvPr>
        </p:nvSpPr>
        <p:spPr/>
        <p:txBody>
          <a:bodyPr/>
          <a:lstStyle/>
          <a:p>
            <a:fld id="{8E274F5D-21DC-40EF-8DBA-AB9BB119E939}" type="slidenum">
              <a:rPr lang="en-US" smtClean="0"/>
              <a:pPr/>
              <a:t>31</a:t>
            </a:fld>
            <a:endParaRPr lang="en-US"/>
          </a:p>
        </p:txBody>
      </p:sp>
      <p:sp>
        <p:nvSpPr>
          <p:cNvPr id="8" name="TextBox 7">
            <a:extLst>
              <a:ext uri="{FF2B5EF4-FFF2-40B4-BE49-F238E27FC236}">
                <a16:creationId xmlns:a16="http://schemas.microsoft.com/office/drawing/2014/main" id="{58DEAEF4-B600-049D-3832-8F93BAFA735A}"/>
              </a:ext>
            </a:extLst>
          </p:cNvPr>
          <p:cNvSpPr txBox="1"/>
          <p:nvPr/>
        </p:nvSpPr>
        <p:spPr>
          <a:xfrm>
            <a:off x="261238" y="0"/>
            <a:ext cx="7685333" cy="6309420"/>
          </a:xfrm>
          <a:prstGeom prst="rect">
            <a:avLst/>
          </a:prstGeom>
          <a:noFill/>
        </p:spPr>
        <p:txBody>
          <a:bodyPr wrap="square">
            <a:spAutoFit/>
          </a:bodyPr>
          <a:lstStyle/>
          <a:p>
            <a:r>
              <a:rPr lang="en-US" sz="4400" b="1" dirty="0"/>
              <a:t>Satan's Eden</a:t>
            </a:r>
          </a:p>
          <a:p>
            <a:r>
              <a:rPr lang="en-US" sz="3600" dirty="0"/>
              <a:t>     141 She has got her Adam to wear her underneath clothes. A man put on them little old sissy-looking shorts, and get out here, I don’t think there is much man to him…</a:t>
            </a:r>
          </a:p>
          <a:p>
            <a:r>
              <a:rPr lang="en-US" sz="3600" dirty="0"/>
              <a:t>     42 Now, he now wears her bangs, also. He combs them down, puts a curler in them… You big sissy! That’s a horrible thing to say from a pulpit, but judgment begins at the house of God.</a:t>
            </a:r>
          </a:p>
        </p:txBody>
      </p:sp>
      <p:pic>
        <p:nvPicPr>
          <p:cNvPr id="7" name="Picture 6" descr="The image features a collection of men's shoe designs showcased in an autumn-themed fashion trend, with various shoe styles and colors, for the 2024 collection.&#10;&#10;AI-generated content may be incorrect.">
            <a:extLst>
              <a:ext uri="{FF2B5EF4-FFF2-40B4-BE49-F238E27FC236}">
                <a16:creationId xmlns:a16="http://schemas.microsoft.com/office/drawing/2014/main" id="{69FAB2E4-4716-40F0-5811-CAD8BB8F5E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46571" y="548580"/>
            <a:ext cx="4007532" cy="5635592"/>
          </a:xfrm>
          <a:prstGeom prst="rect">
            <a:avLst/>
          </a:prstGeom>
        </p:spPr>
      </p:pic>
    </p:spTree>
    <p:extLst>
      <p:ext uri="{BB962C8B-B14F-4D97-AF65-F5344CB8AC3E}">
        <p14:creationId xmlns:p14="http://schemas.microsoft.com/office/powerpoint/2010/main" val="289650283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54BBDB-23E2-B30B-1093-5D22004C3D4E}"/>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97D6A488-AA76-52A8-3154-C4553A8146EE}"/>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5C02D7C7-4F73-7CFD-35C1-0E802F3BBB08}"/>
              </a:ext>
            </a:extLst>
          </p:cNvPr>
          <p:cNvSpPr>
            <a:spLocks noGrp="1"/>
          </p:cNvSpPr>
          <p:nvPr>
            <p:ph type="sldNum" sz="quarter" idx="12"/>
          </p:nvPr>
        </p:nvSpPr>
        <p:spPr/>
        <p:txBody>
          <a:bodyPr/>
          <a:lstStyle/>
          <a:p>
            <a:fld id="{8E274F5D-21DC-40EF-8DBA-AB9BB119E939}" type="slidenum">
              <a:rPr lang="en-US" smtClean="0"/>
              <a:pPr/>
              <a:t>32</a:t>
            </a:fld>
            <a:endParaRPr lang="en-US"/>
          </a:p>
        </p:txBody>
      </p:sp>
      <p:sp>
        <p:nvSpPr>
          <p:cNvPr id="6" name="TextBox 5">
            <a:extLst>
              <a:ext uri="{FF2B5EF4-FFF2-40B4-BE49-F238E27FC236}">
                <a16:creationId xmlns:a16="http://schemas.microsoft.com/office/drawing/2014/main" id="{D5D0F093-8045-CA55-3F55-AA71BA393B7A}"/>
              </a:ext>
            </a:extLst>
          </p:cNvPr>
          <p:cNvSpPr txBox="1"/>
          <p:nvPr/>
        </p:nvSpPr>
        <p:spPr>
          <a:xfrm>
            <a:off x="344395" y="553185"/>
            <a:ext cx="11619005" cy="5632311"/>
          </a:xfrm>
          <a:prstGeom prst="rect">
            <a:avLst/>
          </a:prstGeom>
          <a:noFill/>
        </p:spPr>
        <p:txBody>
          <a:bodyPr wrap="square">
            <a:spAutoFit/>
          </a:bodyPr>
          <a:lstStyle/>
          <a:p>
            <a:r>
              <a:rPr lang="en-US" sz="4000" dirty="0"/>
              <a:t> 	You don’t even know whether you’re a man or woman. And I understand that our United States Army… 	She wears his outside clothes, and he wears her inside clothes. It’s the absolute Gospel Truth. If you don’t know it, then there’s something wrong with you; you’re either blind or never been on the streets. And she thinks and he thinks that it’s right, they’re getting along somewhere. </a:t>
            </a:r>
          </a:p>
          <a:p>
            <a:pPr algn="r"/>
            <a:r>
              <a:rPr lang="en-US" sz="4000" dirty="0"/>
              <a:t>65-0829</a:t>
            </a:r>
          </a:p>
        </p:txBody>
      </p:sp>
    </p:spTree>
    <p:extLst>
      <p:ext uri="{BB962C8B-B14F-4D97-AF65-F5344CB8AC3E}">
        <p14:creationId xmlns:p14="http://schemas.microsoft.com/office/powerpoint/2010/main" val="81646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_win32_Liz_v4" id="{15E0A01B-C0A0-4E33-97EB-A34D3C451DCF}" vid="{FB8E1E66-9252-4554-A1C4-ACC82554D8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2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F7A4B66-DBA7-44E2-AC98-859A68AB60E1}">
  <we:reference id="wa200010001" version="1.0.0.1" store="en-US" storeType="OMEX"/>
  <we:alternateReferences>
    <we:reference id="WA200010001" version="1.0.0.1" store="" storeType="OMEX"/>
  </we:alternateReferences>
  <we:properties>
    <we:property name="claude.fileId" value="&quot;6488abd2-defd-4277-a21d-5fcc479acd6a&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Image xmlns="71af3243-3dd4-4a8d-8c0d-dd76da1f02a5">
      <Url xsi:nil="true"/>
      <Description xsi:nil="true"/>
    </Image>
    <Status xmlns="71af3243-3dd4-4a8d-8c0d-dd76da1f02a5">Not started</Status>
    <Background xmlns="71af3243-3dd4-4a8d-8c0d-dd76da1f02a5">false</Background>
    <ImageTagsTaxHTField xmlns="71af3243-3dd4-4a8d-8c0d-dd76da1f02a5">
      <Terms xmlns="http://schemas.microsoft.com/office/infopath/2007/PartnerControls"/>
    </ImageTagsTaxHTField>
    <MediaServiceKeyPoints xmlns="71af3243-3dd4-4a8d-8c0d-dd76da1f02a5" xsi:nil="true"/>
    <SharedWithUsers xmlns="16c05727-aa75-4e4a-9b5f-8a80a1165891">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53938E-C8DA-4DDE-A937-0EA87B476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0BF7B2-4A2B-4CA7-8150-68B962AD6E62}">
  <ds:schemaRefs>
    <ds:schemaRef ds:uri="http://purl.org/dc/terms/"/>
    <ds:schemaRef ds:uri="71af3243-3dd4-4a8d-8c0d-dd76da1f02a5"/>
    <ds:schemaRef ds:uri="http://www.w3.org/XML/1998/namespace"/>
    <ds:schemaRef ds:uri="http://schemas.microsoft.com/office/2006/documentManagement/types"/>
    <ds:schemaRef ds:uri="http://purl.org/dc/elements/1.1/"/>
    <ds:schemaRef ds:uri="http://schemas.microsoft.com/sharepoint/v3"/>
    <ds:schemaRef ds:uri="http://schemas.microsoft.com/office/2006/metadata/properties"/>
    <ds:schemaRef ds:uri="http://schemas.openxmlformats.org/package/2006/metadata/core-properties"/>
    <ds:schemaRef ds:uri="230e9df3-be65-4c73-a93b-d1236ebd677e"/>
    <ds:schemaRef ds:uri="http://schemas.microsoft.com/office/infopath/2007/PartnerControls"/>
    <ds:schemaRef ds:uri="16c05727-aa75-4e4a-9b5f-8a80a1165891"/>
    <ds:schemaRef ds:uri="http://purl.org/dc/dcmitype/"/>
  </ds:schemaRefs>
</ds:datastoreItem>
</file>

<file path=customXml/itemProps3.xml><?xml version="1.0" encoding="utf-8"?>
<ds:datastoreItem xmlns:ds="http://schemas.openxmlformats.org/officeDocument/2006/customXml" ds:itemID="{C27E2546-C5EB-442C-BCA8-1B0D17D61420}">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{53F2F189-0F52-4238-8AB0-A813C41659E7}8c0b1f87-4275-4951-9b7a-c6e8100032df-TF2c2d73c7-1e66-48c6-b368-6842552e8d0e08a9caeb_win32</Template>
  <TotalTime>11180</TotalTime>
  <Words>2899</Words>
  <Application>Microsoft Office PowerPoint</Application>
  <PresentationFormat>Widescreen</PresentationFormat>
  <Paragraphs>193</Paragraphs>
  <Slides>32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Arial</vt:lpstr>
      <vt:lpstr>Candara</vt:lpstr>
      <vt:lpstr>Wingdings</vt:lpstr>
      <vt:lpstr>Film Burn</vt:lpstr>
      <vt:lpstr>I Am Always Right 7 In my own eyes at least…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Barry Coffey</dc:creator>
  <cp:lastModifiedBy>Barry Coffey</cp:lastModifiedBy>
  <cp:revision>190</cp:revision>
  <dcterms:created xsi:type="dcterms:W3CDTF">2026-08-19T19:08:32Z</dcterms:created>
  <dcterms:modified xsi:type="dcterms:W3CDTF">2026-09-23T23:28:51Z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Order">
    <vt:r8>2365000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