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4"/>
  </p:sldMasterIdLst>
  <p:notesMasterIdLst>
    <p:notesMasterId r:id="rId22"/>
  </p:notesMasterIdLst>
  <p:handoutMasterIdLst>
    <p:handoutMasterId r:id="rId23"/>
  </p:handoutMasterIdLst>
  <p:sldIdLst>
    <p:sldId id="442" r:id="rId5"/>
    <p:sldId id="511" r:id="rId6"/>
    <p:sldId id="516" r:id="rId7"/>
    <p:sldId id="521" r:id="rId8"/>
    <p:sldId id="539" r:id="rId9"/>
    <p:sldId id="522" r:id="rId10"/>
    <p:sldId id="546" r:id="rId11"/>
    <p:sldId id="548" r:id="rId12"/>
    <p:sldId id="549" r:id="rId13"/>
    <p:sldId id="526" r:id="rId14"/>
    <p:sldId id="542" r:id="rId15"/>
    <p:sldId id="541" r:id="rId16"/>
    <p:sldId id="540" r:id="rId17"/>
    <p:sldId id="544" r:id="rId18"/>
    <p:sldId id="543" r:id="rId19"/>
    <p:sldId id="547" r:id="rId20"/>
    <p:sldId id="54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ACFC"/>
    <a:srgbClr val="09090C"/>
    <a:srgbClr val="FFFFFF"/>
    <a:srgbClr val="000000"/>
    <a:srgbClr val="9B8C69"/>
    <a:srgbClr val="79958B"/>
    <a:srgbClr val="476262"/>
    <a:srgbClr val="272D2B"/>
    <a:srgbClr val="647E6B"/>
    <a:srgbClr val="A27C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015" autoAdjust="0"/>
    <p:restoredTop sz="94660"/>
  </p:normalViewPr>
  <p:slideViewPr>
    <p:cSldViewPr snapToGrid="0">
      <p:cViewPr varScale="1">
        <p:scale>
          <a:sx n="105" d="100"/>
          <a:sy n="105" d="100"/>
        </p:scale>
        <p:origin x="714" y="108"/>
      </p:cViewPr>
      <p:guideLst>
        <p:guide orient="horz" pos="2160"/>
        <p:guide pos="3816"/>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8B6240-78DA-093E-542D-EA8232A522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DF21978-CD08-4DE4-0B35-D8E00EB982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1042AC-E7EB-4533-80AB-C3850196CED4}" type="datetimeFigureOut">
              <a:rPr lang="en-US" smtClean="0"/>
              <a:t>9/16/2026</a:t>
            </a:fld>
            <a:endParaRPr lang="en-US"/>
          </a:p>
        </p:txBody>
      </p:sp>
      <p:sp>
        <p:nvSpPr>
          <p:cNvPr id="4" name="Footer Placeholder 3">
            <a:extLst>
              <a:ext uri="{FF2B5EF4-FFF2-40B4-BE49-F238E27FC236}">
                <a16:creationId xmlns:a16="http://schemas.microsoft.com/office/drawing/2014/main" id="{34733651-3489-31BD-ED31-0609855FBC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461A6A1-1395-B89B-42E0-2208966D9F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D1E2F7-14E3-4821-A409-B7BC1E2744B7}" type="slidenum">
              <a:rPr lang="en-US" smtClean="0"/>
              <a:t>‹#›</a:t>
            </a:fld>
            <a:endParaRPr lang="en-US"/>
          </a:p>
        </p:txBody>
      </p:sp>
    </p:spTree>
    <p:extLst>
      <p:ext uri="{BB962C8B-B14F-4D97-AF65-F5344CB8AC3E}">
        <p14:creationId xmlns:p14="http://schemas.microsoft.com/office/powerpoint/2010/main" val="221160621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63BC9-3C98-4AB2-8802-02853E289FB4}"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E5B5A-C175-4C17-879C-A25F50F472D7}" type="slidenum">
              <a:rPr lang="en-US" smtClean="0"/>
              <a:t>‹#›</a:t>
            </a:fld>
            <a:endParaRPr lang="en-US"/>
          </a:p>
        </p:txBody>
      </p:sp>
    </p:spTree>
    <p:extLst>
      <p:ext uri="{BB962C8B-B14F-4D97-AF65-F5344CB8AC3E}">
        <p14:creationId xmlns:p14="http://schemas.microsoft.com/office/powerpoint/2010/main" val="139842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2E5B5A-C175-4C17-879C-A25F50F472D7}" type="slidenum">
              <a:rPr lang="en-US" smtClean="0"/>
              <a:t>9</a:t>
            </a:fld>
            <a:endParaRPr lang="en-US"/>
          </a:p>
        </p:txBody>
      </p:sp>
    </p:spTree>
    <p:extLst>
      <p:ext uri="{BB962C8B-B14F-4D97-AF65-F5344CB8AC3E}">
        <p14:creationId xmlns:p14="http://schemas.microsoft.com/office/powerpoint/2010/main" val="1142991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a:t>I am Always Right 7</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74366008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712978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184787119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C35E5011-9B67-D528-E120-F5ABBF8FE5A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3716" y="0"/>
            <a:ext cx="12205716" cy="6858000"/>
          </a:xfrm>
          <a:prstGeom prst="rect">
            <a:avLst/>
          </a:prstGeom>
        </p:spPr>
      </p:pic>
      <p:sp>
        <p:nvSpPr>
          <p:cNvPr id="8" name="Title 7">
            <a:extLst>
              <a:ext uri="{FF2B5EF4-FFF2-40B4-BE49-F238E27FC236}">
                <a16:creationId xmlns:a16="http://schemas.microsoft.com/office/drawing/2014/main" id="{C9965342-2954-67DF-2693-F39C0B9F8272}"/>
              </a:ext>
            </a:extLst>
          </p:cNvPr>
          <p:cNvSpPr>
            <a:spLocks noGrp="1"/>
          </p:cNvSpPr>
          <p:nvPr>
            <p:ph type="title"/>
          </p:nvPr>
        </p:nvSpPr>
        <p:spPr>
          <a:xfrm>
            <a:off x="420791" y="426598"/>
            <a:ext cx="9942409" cy="671387"/>
          </a:xfrm>
        </p:spPr>
        <p:txBody>
          <a:bodyPr/>
          <a:lstStyle>
            <a:lvl1pPr>
              <a:defRPr sz="42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FEB4B13F-216B-09EA-9E05-12FBA70B8251}"/>
              </a:ext>
            </a:extLst>
          </p:cNvPr>
          <p:cNvSpPr>
            <a:spLocks noGrp="1"/>
          </p:cNvSpPr>
          <p:nvPr>
            <p:ph type="subTitle" idx="1"/>
          </p:nvPr>
        </p:nvSpPr>
        <p:spPr>
          <a:xfrm>
            <a:off x="433413" y="1097985"/>
            <a:ext cx="3704199" cy="103561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58793" y="6357493"/>
            <a:ext cx="2703777" cy="338328"/>
          </a:xfrm>
        </p:spPr>
        <p:txBody>
          <a:bodyPr/>
          <a:lstStyle>
            <a:lvl1pPr>
              <a:defRPr>
                <a:solidFill>
                  <a:schemeClr val="tx1"/>
                </a:solidFill>
              </a:defRPr>
            </a:lvl1pPr>
          </a:lstStyle>
          <a:p>
            <a:r>
              <a:rPr lang="en-US"/>
              <a:t>I am Always Right 7</a:t>
            </a: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36185" y="6357493"/>
            <a:ext cx="2258646"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57493"/>
            <a:ext cx="457200"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3719545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4">
    <p:spTree>
      <p:nvGrpSpPr>
        <p:cNvPr id="1" name=""/>
        <p:cNvGrpSpPr/>
        <p:nvPr/>
      </p:nvGrpSpPr>
      <p:grpSpPr>
        <a:xfrm>
          <a:off x="0" y="0"/>
          <a:ext cx="0" cy="0"/>
          <a:chOff x="0" y="0"/>
          <a:chExt cx="0" cy="0"/>
        </a:xfrm>
      </p:grpSpPr>
      <p:pic>
        <p:nvPicPr>
          <p:cNvPr id="10" name="Picture 9" descr="A close up of a colorful object&#10;&#10;AI-generated content may be incorrect.">
            <a:extLst>
              <a:ext uri="{FF2B5EF4-FFF2-40B4-BE49-F238E27FC236}">
                <a16:creationId xmlns:a16="http://schemas.microsoft.com/office/drawing/2014/main" id="{056372A1-E778-B10F-98CF-995841167A8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875"/>
            <a:ext cx="12192000" cy="6857125"/>
          </a:xfrm>
          <a:prstGeom prst="rect">
            <a:avLst/>
          </a:prstGeom>
        </p:spPr>
      </p:pic>
      <p:sp>
        <p:nvSpPr>
          <p:cNvPr id="8" name="Title 7">
            <a:extLst>
              <a:ext uri="{FF2B5EF4-FFF2-40B4-BE49-F238E27FC236}">
                <a16:creationId xmlns:a16="http://schemas.microsoft.com/office/drawing/2014/main" id="{7D2650CC-89A0-A174-E856-05805DBC0CDB}"/>
              </a:ext>
            </a:extLst>
          </p:cNvPr>
          <p:cNvSpPr>
            <a:spLocks noGrp="1"/>
          </p:cNvSpPr>
          <p:nvPr>
            <p:ph type="title"/>
          </p:nvPr>
        </p:nvSpPr>
        <p:spPr>
          <a:xfrm>
            <a:off x="420792" y="356684"/>
            <a:ext cx="6346974" cy="2667527"/>
          </a:xfrm>
        </p:spPr>
        <p:txBody>
          <a:bodyPr/>
          <a:lstStyle>
            <a:lvl1pPr>
              <a:defRPr sz="5400">
                <a:solidFill>
                  <a:schemeClr val="tx1"/>
                </a:solidFill>
              </a:defRPr>
            </a:lvl1pPr>
          </a:lstStyle>
          <a:p>
            <a:r>
              <a:rPr lang="en-US"/>
              <a:t>Click to edit Master title style</a:t>
            </a:r>
          </a:p>
        </p:txBody>
      </p:sp>
      <p:sp>
        <p:nvSpPr>
          <p:cNvPr id="11" name="Subtitle 2">
            <a:extLst>
              <a:ext uri="{FF2B5EF4-FFF2-40B4-BE49-F238E27FC236}">
                <a16:creationId xmlns:a16="http://schemas.microsoft.com/office/drawing/2014/main" id="{1E66F2C5-A94C-40FD-0A7D-A7D695991E66}"/>
              </a:ext>
            </a:extLst>
          </p:cNvPr>
          <p:cNvSpPr>
            <a:spLocks noGrp="1"/>
          </p:cNvSpPr>
          <p:nvPr>
            <p:ph type="subTitle" idx="1"/>
          </p:nvPr>
        </p:nvSpPr>
        <p:spPr>
          <a:xfrm>
            <a:off x="433414" y="5266344"/>
            <a:ext cx="3291920" cy="982055"/>
          </a:xfrm>
        </p:spPr>
        <p:txBody>
          <a:bodyPr vert="horz" lIns="91440" tIns="45720" rIns="91440" bIns="45720" rtlCol="0" anchor="b">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22117"/>
            <a:ext cx="2504049"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22117"/>
            <a:ext cx="1146383"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4725267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5">
    <p:spTree>
      <p:nvGrpSpPr>
        <p:cNvPr id="1" name=""/>
        <p:cNvGrpSpPr/>
        <p:nvPr/>
      </p:nvGrpSpPr>
      <p:grpSpPr>
        <a:xfrm>
          <a:off x="0" y="0"/>
          <a:ext cx="0" cy="0"/>
          <a:chOff x="0" y="0"/>
          <a:chExt cx="0" cy="0"/>
        </a:xfrm>
      </p:grpSpPr>
      <p:pic>
        <p:nvPicPr>
          <p:cNvPr id="10" name="Picture 9" descr="A red and purple light&#10;&#10;AI-generated content may be incorrect.">
            <a:extLst>
              <a:ext uri="{FF2B5EF4-FFF2-40B4-BE49-F238E27FC236}">
                <a16:creationId xmlns:a16="http://schemas.microsoft.com/office/drawing/2014/main" id="{34DC879D-8888-CA20-363B-ADD601ABDB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3491" y="2122471"/>
            <a:ext cx="7348909" cy="1672640"/>
          </a:xfrm>
        </p:spPr>
        <p:txBody>
          <a:bodyPr vert="horz" lIns="91440" tIns="45720" rIns="91440" bIns="45720" rtlCol="0" anchor="t">
            <a:normAutofit/>
          </a:bodyPr>
          <a:lstStyle>
            <a:lvl1pPr>
              <a:defRPr lang="en-US" sz="5400"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16399" y="2122470"/>
            <a:ext cx="2052235" cy="1672640"/>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22284" y="233990"/>
            <a:ext cx="257868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01100" y="216573"/>
            <a:ext cx="1562100"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42224008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6">
    <p:spTree>
      <p:nvGrpSpPr>
        <p:cNvPr id="1" name=""/>
        <p:cNvGrpSpPr/>
        <p:nvPr/>
      </p:nvGrpSpPr>
      <p:grpSpPr>
        <a:xfrm>
          <a:off x="0" y="0"/>
          <a:ext cx="0" cy="0"/>
          <a:chOff x="0" y="0"/>
          <a:chExt cx="0" cy="0"/>
        </a:xfrm>
      </p:grpSpPr>
      <p:pic>
        <p:nvPicPr>
          <p:cNvPr id="9" name="Picture 8" descr="A black circle in a purple and orange color&#10;&#10;AI-generated content may be incorrect.">
            <a:extLst>
              <a:ext uri="{FF2B5EF4-FFF2-40B4-BE49-F238E27FC236}">
                <a16:creationId xmlns:a16="http://schemas.microsoft.com/office/drawing/2014/main" id="{86116429-CFD9-2016-C240-A97B232DE42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1713"/>
            <a:ext cx="12205716"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66693" y="2705100"/>
            <a:ext cx="11562393" cy="4152900"/>
          </a:xfrm>
        </p:spPr>
        <p:txBody>
          <a:bodyPr vert="horz" lIns="91440" tIns="45720" rIns="91440" bIns="45720" rtlCol="0" anchor="b">
            <a:normAutofit/>
          </a:bodyPr>
          <a:lstStyle>
            <a:lvl1pPr>
              <a:defRPr lang="en-US" sz="11500" baseline="0" dirty="0">
                <a:solidFill>
                  <a:schemeClr val="tx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53135" y="564350"/>
            <a:ext cx="3645744" cy="905862"/>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9462" y="197680"/>
            <a:ext cx="2561771" cy="338328"/>
          </a:xfrm>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706100" y="209088"/>
            <a:ext cx="1022986"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7530311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F6AD7145-734D-256B-1335-1014B6A328FF}"/>
              </a:ext>
            </a:extLst>
          </p:cNvPr>
          <p:cNvSpPr>
            <a:spLocks noGrp="1"/>
          </p:cNvSpPr>
          <p:nvPr>
            <p:ph type="title"/>
          </p:nvPr>
        </p:nvSpPr>
        <p:spPr>
          <a:xfrm>
            <a:off x="0" y="0"/>
            <a:ext cx="12188952" cy="3429000"/>
          </a:xfrm>
          <a:gradFill>
            <a:gsLst>
              <a:gs pos="55000">
                <a:srgbClr val="000000">
                  <a:alpha val="53000"/>
                </a:srgbClr>
              </a:gs>
              <a:gs pos="87000">
                <a:srgbClr val="000000">
                  <a:alpha val="63922"/>
                </a:srgbClr>
              </a:gs>
              <a:gs pos="23000">
                <a:srgbClr val="000000">
                  <a:alpha val="0"/>
                </a:srgbClr>
              </a:gs>
            </a:gsLst>
            <a:lin ang="15900000" scaled="0"/>
          </a:gradFill>
        </p:spPr>
        <p:txBody>
          <a:bodyPr lIns="457200" tIns="685800" rIns="5029200" bIns="0"/>
          <a:lstStyle>
            <a:lvl1pPr>
              <a:defRPr sz="4000">
                <a:solidFill>
                  <a:schemeClr val="tx1"/>
                </a:solidFill>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5C312AD0-A2D2-0388-F1F0-E17A9F78932E}"/>
              </a:ext>
            </a:extLst>
          </p:cNvPr>
          <p:cNvSpPr>
            <a:spLocks noGrp="1"/>
          </p:cNvSpPr>
          <p:nvPr>
            <p:ph type="subTitle" idx="1"/>
          </p:nvPr>
        </p:nvSpPr>
        <p:spPr>
          <a:xfrm>
            <a:off x="8324192" y="-1"/>
            <a:ext cx="3740652" cy="3050627"/>
          </a:xfrm>
        </p:spPr>
        <p:txBody>
          <a:bodyPr vert="horz" lIns="594360" tIns="685800" rIns="320040" bIns="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I am Always Right 7</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10065" y="219456"/>
            <a:ext cx="190500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288609" y="215988"/>
            <a:ext cx="555948" cy="337198"/>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9530230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5" name="Title 4">
            <a:extLst>
              <a:ext uri="{FF2B5EF4-FFF2-40B4-BE49-F238E27FC236}">
                <a16:creationId xmlns:a16="http://schemas.microsoft.com/office/drawing/2014/main" id="{AEDC0447-22FD-BF05-BC68-3FDEDEDFC540}"/>
              </a:ext>
            </a:extLst>
          </p:cNvPr>
          <p:cNvSpPr>
            <a:spLocks noGrp="1"/>
          </p:cNvSpPr>
          <p:nvPr>
            <p:ph type="title"/>
          </p:nvPr>
        </p:nvSpPr>
        <p:spPr>
          <a:xfrm>
            <a:off x="1" y="0"/>
            <a:ext cx="5323784" cy="6858000"/>
          </a:xfrm>
          <a:gradFill>
            <a:gsLst>
              <a:gs pos="41000">
                <a:srgbClr val="000000">
                  <a:alpha val="46000"/>
                </a:srgbClr>
              </a:gs>
              <a:gs pos="71000">
                <a:srgbClr val="000000">
                  <a:alpha val="58000"/>
                </a:srgbClr>
              </a:gs>
              <a:gs pos="100000">
                <a:srgbClr val="000000">
                  <a:alpha val="61000"/>
                </a:srgbClr>
              </a:gs>
              <a:gs pos="10000">
                <a:srgbClr val="000000">
                  <a:alpha val="0"/>
                </a:srgbClr>
              </a:gs>
            </a:gsLst>
            <a:lin ang="10800000" scaled="0"/>
          </a:gradFill>
        </p:spPr>
        <p:txBody>
          <a:bodyPr lIns="457200" tIns="1371600" rIns="822960" bIns="914400" anchor="b"/>
          <a:lstStyle>
            <a:lvl1pPr>
              <a:defRPr sz="4000">
                <a:solidFill>
                  <a:schemeClr val="tx1"/>
                </a:solidFill>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3A1999F2-A538-F369-DF48-BB68DFFF8D80}"/>
              </a:ext>
            </a:extLst>
          </p:cNvPr>
          <p:cNvSpPr>
            <a:spLocks noGrp="1"/>
          </p:cNvSpPr>
          <p:nvPr>
            <p:ph type="subTitle" idx="1"/>
          </p:nvPr>
        </p:nvSpPr>
        <p:spPr>
          <a:xfrm>
            <a:off x="419099" y="6032498"/>
            <a:ext cx="4419599" cy="579757"/>
          </a:xfrm>
        </p:spPr>
        <p:txBody>
          <a:bodyPr vert="horz" lIns="91440" tIns="0" rIns="91440" bIns="0" rtlCol="0" anchor="t">
            <a:normAutofit/>
          </a:bodyPr>
          <a:lstStyle>
            <a:lvl1pPr marL="0" indent="0">
              <a:lnSpc>
                <a:spcPct val="120000"/>
              </a:lnSpc>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19100" y="220344"/>
            <a:ext cx="2552700" cy="365760"/>
          </a:xfrm>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01100" y="213072"/>
            <a:ext cx="190500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5988"/>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36117004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3">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extLst>
                <a:ext uri="{28A0092B-C50C-407E-A947-70E740481C1C}">
                  <a14:useLocalDpi xmlns:a14="http://schemas.microsoft.com/office/drawing/2010/main"/>
                </a:ext>
              </a:extLst>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r>
              <a:rPr lang="en-US"/>
              <a:t>9/16/2026</a:t>
            </a:r>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5E0677F5-4A8A-4BF1-96BE-3BAE8FBAFE2E}" type="slidenum">
              <a:rPr lang="en-US" smtClean="0"/>
              <a:pPr/>
              <a:t>‹#›</a:t>
            </a:fld>
            <a:endParaRPr lang="en-US"/>
          </a:p>
        </p:txBody>
      </p:sp>
    </p:spTree>
    <p:extLst>
      <p:ext uri="{BB962C8B-B14F-4D97-AF65-F5344CB8AC3E}">
        <p14:creationId xmlns:p14="http://schemas.microsoft.com/office/powerpoint/2010/main" val="28803869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extLst>
    <p:ext uri="{DCECCB84-F9BA-43D5-87BE-67443E8EF086}">
      <p15:sldGuideLst xmlns:p15="http://schemas.microsoft.com/office/powerpoint/2012/main">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4643" y="1114447"/>
            <a:ext cx="5442757" cy="2921525"/>
          </a:xfrm>
        </p:spPr>
        <p:txBody>
          <a:bodyPr vert="horz" lIns="91440" tIns="45720" rIns="91440" bIns="45720" rtlCol="0" anchor="t">
            <a:normAutofit/>
          </a:bodyPr>
          <a:lstStyle>
            <a:lvl1pPr>
              <a:defRPr lang="en-US" sz="6000" baseline="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5468" y="4993008"/>
            <a:ext cx="3972704" cy="1247994"/>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2605" y="215057"/>
            <a:ext cx="2703777"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775989" y="215057"/>
            <a:ext cx="1537060" cy="338328"/>
          </a:xfrm>
        </p:spPr>
        <p:txBody>
          <a:bodyPr/>
          <a:lstStyle>
            <a:lvl1pPr>
              <a:defRPr>
                <a:solidFill>
                  <a:schemeClr val="tx2"/>
                </a:solidFill>
                <a:effectLst/>
              </a:defRPr>
            </a:lvl1pPr>
          </a:lstStyle>
          <a:p>
            <a:r>
              <a:rPr lang="en-US"/>
              <a:t>9/16/2026</a:t>
            </a:r>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01909" y="215057"/>
            <a:ext cx="540412"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7" name="Picture Placeholder 6">
            <a:extLst>
              <a:ext uri="{FF2B5EF4-FFF2-40B4-BE49-F238E27FC236}">
                <a16:creationId xmlns:a16="http://schemas.microsoft.com/office/drawing/2014/main" id="{28C1F583-2497-2836-36DF-2076DFFFBA5A}"/>
              </a:ext>
            </a:extLst>
          </p:cNvPr>
          <p:cNvSpPr>
            <a:spLocks noGrp="1"/>
          </p:cNvSpPr>
          <p:nvPr>
            <p:ph type="pic" sz="quarter" idx="13" hasCustomPrompt="1"/>
          </p:nvPr>
        </p:nvSpPr>
        <p:spPr>
          <a:xfrm>
            <a:off x="7783830" y="1181100"/>
            <a:ext cx="4408170" cy="5701208"/>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44259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812872" y="1115568"/>
            <a:ext cx="2960028" cy="3684766"/>
          </a:xfrm>
        </p:spPr>
        <p:txBody>
          <a:bodyPr vert="horz" lIns="91440" tIns="45720" rIns="91440" bIns="45720" rtlCol="0" anchor="t">
            <a:normAutofit/>
          </a:bodyPr>
          <a:lstStyle>
            <a:lvl1pPr>
              <a:defRPr lang="en-US" sz="36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804423" y="5004262"/>
            <a:ext cx="2968477" cy="1244138"/>
          </a:xfrm>
        </p:spPr>
        <p:txBody>
          <a:bodyPr vert="horz" lIns="91440" tIns="45720" rIns="91440" bIns="45720" rtlCol="0" anchor="b">
            <a:normAutofit/>
          </a:bodyPr>
          <a:lstStyle>
            <a:lvl1pPr marL="0" indent="0">
              <a:buNone/>
              <a:defRPr lang="en-US" sz="140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19100" y="219456"/>
            <a:ext cx="2597858"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12872" y="219456"/>
            <a:ext cx="1550328" cy="338328"/>
          </a:xfrm>
        </p:spPr>
        <p:txBody>
          <a:bodyPr/>
          <a:lstStyle>
            <a:lvl1pPr>
              <a:defRPr>
                <a:solidFill>
                  <a:schemeClr val="tx2"/>
                </a:solidFill>
                <a:effectLst/>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13129" y="219456"/>
            <a:ext cx="539588" cy="338328"/>
          </a:xfrm>
        </p:spPr>
        <p:txBody>
          <a:bodyPr/>
          <a:lstStyle>
            <a:lvl1pPr>
              <a:defRPr>
                <a:solidFill>
                  <a:schemeClr val="tx2"/>
                </a:solidFill>
              </a:defRPr>
            </a:lvl1pPr>
          </a:lstStyle>
          <a:p>
            <a:fld id="{8E274F5D-21DC-40EF-8DBA-AB9BB119E939}" type="slidenum">
              <a:rPr lang="en-US" smtClean="0"/>
              <a:pPr/>
              <a:t>‹#›</a:t>
            </a:fld>
            <a:endParaRPr lang="en-US"/>
          </a:p>
        </p:txBody>
      </p:sp>
      <p:sp>
        <p:nvSpPr>
          <p:cNvPr id="8" name="Picture Placeholder 7">
            <a:extLst>
              <a:ext uri="{FF2B5EF4-FFF2-40B4-BE49-F238E27FC236}">
                <a16:creationId xmlns:a16="http://schemas.microsoft.com/office/drawing/2014/main" id="{284B0817-C121-ACE0-AD00-44CE39241777}"/>
              </a:ext>
            </a:extLst>
          </p:cNvPr>
          <p:cNvSpPr>
            <a:spLocks noGrp="1"/>
          </p:cNvSpPr>
          <p:nvPr>
            <p:ph type="pic" sz="quarter" idx="13" hasCustomPrompt="1"/>
          </p:nvPr>
        </p:nvSpPr>
        <p:spPr>
          <a:xfrm>
            <a:off x="1" y="1181099"/>
            <a:ext cx="8367452" cy="5685213"/>
          </a:xfrm>
          <a:custGeom>
            <a:avLst/>
            <a:gdLst>
              <a:gd name="connsiteX0" fmla="*/ 0 w 6769976"/>
              <a:gd name="connsiteY0" fmla="*/ 0 h 5895164"/>
              <a:gd name="connsiteX1" fmla="*/ 6769976 w 6769976"/>
              <a:gd name="connsiteY1" fmla="*/ 0 h 5895164"/>
              <a:gd name="connsiteX2" fmla="*/ 6769976 w 6769976"/>
              <a:gd name="connsiteY2" fmla="*/ 5895164 h 5895164"/>
              <a:gd name="connsiteX3" fmla="*/ 0 w 6769976"/>
              <a:gd name="connsiteY3" fmla="*/ 5895164 h 5895164"/>
            </a:gdLst>
            <a:ahLst/>
            <a:cxnLst>
              <a:cxn ang="0">
                <a:pos x="connsiteX0" y="connsiteY0"/>
              </a:cxn>
              <a:cxn ang="0">
                <a:pos x="connsiteX1" y="connsiteY1"/>
              </a:cxn>
              <a:cxn ang="0">
                <a:pos x="connsiteX2" y="connsiteY2"/>
              </a:cxn>
              <a:cxn ang="0">
                <a:pos x="connsiteX3" y="connsiteY3"/>
              </a:cxn>
            </a:cxnLst>
            <a:rect l="l" t="t" r="r" b="b"/>
            <a:pathLst>
              <a:path w="6769976" h="5895164">
                <a:moveTo>
                  <a:pt x="0" y="0"/>
                </a:moveTo>
                <a:lnTo>
                  <a:pt x="6769976" y="0"/>
                </a:lnTo>
                <a:lnTo>
                  <a:pt x="6769976" y="5895164"/>
                </a:lnTo>
                <a:lnTo>
                  <a:pt x="0" y="5895164"/>
                </a:lnTo>
                <a:close/>
              </a:path>
            </a:pathLst>
          </a:custGeom>
          <a:blipFill dpi="0" rotWithShape="1">
            <a:blip r:embed="rId2">
              <a:alphaModFix amt="7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43026219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76903" y="4822407"/>
            <a:ext cx="6925432" cy="1351342"/>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9235224" y="4822406"/>
            <a:ext cx="2724238" cy="1351342"/>
          </a:xfrm>
        </p:spPr>
        <p:txBody>
          <a:bodyPr vert="horz" lIns="91440" tIns="45720" rIns="91440" bIns="45720" rtlCol="0" anchor="t">
            <a:normAutofit/>
          </a:bodyPr>
          <a:lstStyle>
            <a:lvl1pPr marL="0" indent="0">
              <a:buNone/>
              <a:defRPr lang="en-US" sz="1400" dirty="0">
                <a:solidFill>
                  <a:schemeClr val="tx2"/>
                </a:solidFill>
              </a:defRPr>
            </a:lvl1pPr>
          </a:lstStyle>
          <a:p>
            <a:pPr lvl="0"/>
            <a:r>
              <a:rPr lang="en-US"/>
              <a:t>Click to edit Master subtitle style</a:t>
            </a:r>
          </a:p>
        </p:txBody>
      </p:sp>
      <p:sp>
        <p:nvSpPr>
          <p:cNvPr id="7" name="Picture Placeholder 6">
            <a:extLst>
              <a:ext uri="{FF2B5EF4-FFF2-40B4-BE49-F238E27FC236}">
                <a16:creationId xmlns:a16="http://schemas.microsoft.com/office/drawing/2014/main" id="{978C40B5-A026-132B-C915-2335F94E4A5C}"/>
              </a:ext>
            </a:extLst>
          </p:cNvPr>
          <p:cNvSpPr>
            <a:spLocks noGrp="1"/>
          </p:cNvSpPr>
          <p:nvPr>
            <p:ph type="pic" sz="quarter" idx="13" hasCustomPrompt="1"/>
          </p:nvPr>
        </p:nvSpPr>
        <p:spPr>
          <a:xfrm>
            <a:off x="1866900" y="0"/>
            <a:ext cx="10325100" cy="4653649"/>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76903" y="6447496"/>
            <a:ext cx="2140360" cy="338328"/>
          </a:xfrm>
        </p:spPr>
        <p:txBody>
          <a:bodyPr/>
          <a:lstStyle>
            <a:lvl1pPr>
              <a:defRPr>
                <a:solidFill>
                  <a:schemeClr val="tx2"/>
                </a:solidFill>
              </a:defRPr>
            </a:lvl1pPr>
          </a:lstStyle>
          <a:p>
            <a:r>
              <a:rPr lang="en-US"/>
              <a:t>I am Always Right 7</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224" y="6451888"/>
            <a:ext cx="1581238" cy="338328"/>
          </a:xfrm>
        </p:spPr>
        <p:txBody>
          <a:bodyPr/>
          <a:lstStyle>
            <a:lvl1pPr algn="l">
              <a:defRPr>
                <a:solidFill>
                  <a:schemeClr val="tx2"/>
                </a:solidFill>
                <a:effectLst/>
              </a:defRPr>
            </a:lvl1pPr>
          </a:lstStyle>
          <a:p>
            <a:r>
              <a:rPr lang="en-US"/>
              <a:t>9/16/2026</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80357" y="6451888"/>
            <a:ext cx="457200" cy="338328"/>
          </a:xfrm>
        </p:spPr>
        <p:txBody>
          <a:bodyPr/>
          <a:lstStyle>
            <a:lvl1pPr>
              <a:defRPr>
                <a:solidFill>
                  <a:schemeClr val="tx2"/>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99140207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7800513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pic>
        <p:nvPicPr>
          <p:cNvPr id="7" name="Picture 6" descr="A close up of a pink and purple light&#10;&#10;AI-generated content may be incorrect.">
            <a:extLst>
              <a:ext uri="{FF2B5EF4-FFF2-40B4-BE49-F238E27FC236}">
                <a16:creationId xmlns:a16="http://schemas.microsoft.com/office/drawing/2014/main" id="{B984133B-2ACD-DC2E-DD48-CC86F40637D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6416" y="219456"/>
            <a:ext cx="1494156"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28993439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a:solidFill>
                <a:schemeClr val="tx1"/>
              </a:solidFill>
            </a:endParaRP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13389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8AD56A61-7CC3-3597-02EB-CC5DE117DB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7" y="915709"/>
            <a:ext cx="11404534" cy="1604654"/>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9/16/2026</a:t>
            </a:r>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72400" y="2705100"/>
            <a:ext cx="4000500" cy="3682028"/>
          </a:xfrm>
        </p:spPr>
        <p:txBody>
          <a:bodyPr vert="horz" lIns="91440" tIns="45720" rIns="91440" bIns="45720" rtlCol="0" anchor="b">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72340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extLst>
                <a:ext uri="{28A0092B-C50C-407E-A947-70E740481C1C}">
                  <a14:useLocalDpi xmlns:a14="http://schemas.microsoft.com/office/drawing/2010/main"/>
                </a:ext>
              </a:extLst>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68703179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pic>
        <p:nvPicPr>
          <p:cNvPr id="3" name="Picture 2" descr="A close up of a colorful object&#10;&#10;AI-generated content may be incorrect.">
            <a:extLst>
              <a:ext uri="{FF2B5EF4-FFF2-40B4-BE49-F238E27FC236}">
                <a16:creationId xmlns:a16="http://schemas.microsoft.com/office/drawing/2014/main" id="{BA44554C-C893-3987-6CAA-1AE3D3275A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flipV="1">
            <a:off x="2667000" y="-2667000"/>
            <a:ext cx="6858000" cy="12192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762539"/>
            <a:ext cx="3987207" cy="2073091"/>
          </a:xfrm>
        </p:spPr>
        <p:txBody>
          <a:bodyPr anchor="t">
            <a:normAutofit/>
          </a:bodyPr>
          <a:lstStyle>
            <a:lvl1pPr>
              <a:defRPr sz="30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1993" y="214858"/>
            <a:ext cx="152274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4851993" y="1762539"/>
            <a:ext cx="3482340" cy="2073091"/>
          </a:xfrm>
        </p:spPr>
        <p:txBody>
          <a:bodyPr vert="horz" lIns="91440" tIns="45720" rIns="91440" bIns="45720" rtlCol="0">
            <a:normAutofit/>
          </a:bodyPr>
          <a:lstStyle>
            <a:lvl1pPr marL="0" indent="0">
              <a:buNone/>
              <a:defRPr lang="en-US" dirty="0">
                <a:solidFill>
                  <a:schemeClr val="tx1"/>
                </a:solidFill>
              </a:defRPr>
            </a:lvl1pPr>
            <a:lvl2pPr marL="228600" indent="0">
              <a:buNone/>
              <a:defRPr lang="en-US" dirty="0">
                <a:solidFill>
                  <a:schemeClr val="tx1"/>
                </a:solidFill>
              </a:defRPr>
            </a:lvl2pPr>
            <a:lvl3pPr marL="457200" indent="0">
              <a:buNone/>
              <a:defRPr lang="en-US" dirty="0">
                <a:solidFill>
                  <a:schemeClr val="tx1"/>
                </a:solidFill>
              </a:defRPr>
            </a:lvl3pPr>
            <a:lvl4pPr marL="685800" indent="0">
              <a:buNone/>
              <a:defRPr lang="en-US" dirty="0">
                <a:solidFill>
                  <a:schemeClr val="tx1"/>
                </a:solidFill>
              </a:defRPr>
            </a:lvl4pPr>
            <a:lvl5pPr marL="914400" indent="0">
              <a:buNone/>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801589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pic>
        <p:nvPicPr>
          <p:cNvPr id="7" name="Picture 6" descr="A close up of a colorful object&#10;&#10;AI-generated content may be incorrect.">
            <a:extLst>
              <a:ext uri="{FF2B5EF4-FFF2-40B4-BE49-F238E27FC236}">
                <a16:creationId xmlns:a16="http://schemas.microsoft.com/office/drawing/2014/main" id="{B193FB30-082C-50CD-EEC9-7D410FFB62CF}"/>
              </a:ext>
            </a:extLst>
          </p:cNvPr>
          <p:cNvPicPr>
            <a:picLocks noChangeAspect="1"/>
          </p:cNvPicPr>
          <p:nvPr userDrawn="1"/>
        </p:nvPicPr>
        <p:blipFill>
          <a:blip r:embed="rId2" cstate="email">
            <a:extLst>
              <a:ext uri="{28A0092B-C50C-407E-A947-70E740481C1C}">
                <a14:useLocalDpi xmlns:a14="http://schemas.microsoft.com/office/drawing/2010/main"/>
              </a:ext>
            </a:extLst>
          </a:blip>
          <a:srcRect l="-38290"/>
          <a:stretch>
            <a:fillRect/>
          </a:stretch>
        </p:blipFill>
        <p:spPr>
          <a:xfrm flipH="1">
            <a:off x="0" y="0"/>
            <a:ext cx="12192000" cy="6855178"/>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404380" y="1276990"/>
            <a:ext cx="5385079"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412904" y="214858"/>
            <a:ext cx="2514600"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412904" y="2471736"/>
            <a:ext cx="5385079" cy="349312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8966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93514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A9C84165-A857-83C5-C6BE-C4EB68C906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2040834"/>
            <a:ext cx="12192000" cy="4817165"/>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447800" y="1946412"/>
            <a:ext cx="2971800" cy="3192118"/>
          </a:xfrm>
        </p:spPr>
        <p:txBody>
          <a:bodyPr anchor="t">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38700" y="214858"/>
            <a:ext cx="2452852" cy="338328"/>
          </a:xfrm>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82980" y="214858"/>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838700" y="1946413"/>
            <a:ext cx="5189220" cy="3192118"/>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66498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6">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660054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8" y="1828800"/>
            <a:ext cx="8496302" cy="1010093"/>
          </a:xfrm>
        </p:spPr>
        <p:txBody>
          <a:bodyPr anchor="b">
            <a:normAutofit/>
          </a:bodyPr>
          <a:lstStyle>
            <a:lvl1pPr>
              <a:defRPr sz="3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1866900" y="3168292"/>
            <a:ext cx="8496300" cy="2625406"/>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799873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3667167" cy="28892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857677" y="214858"/>
            <a:ext cx="1522740" cy="338328"/>
          </a:xfrm>
        </p:spPr>
        <p:txBody>
          <a:body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57677" y="1126457"/>
            <a:ext cx="5848423" cy="5121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224968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1126457"/>
            <a:ext cx="2920407" cy="2889283"/>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4055522" y="214858"/>
            <a:ext cx="1811877" cy="338328"/>
          </a:xfrm>
        </p:spPr>
        <p:txBody>
          <a:bodyPr/>
          <a:lstStyle/>
          <a:p>
            <a:r>
              <a:rPr lang="en-US"/>
              <a:t>9/16/2026</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1258"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055523" y="1126457"/>
            <a:ext cx="7503203" cy="5121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76255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8E274F5D-21DC-40EF-8DBA-AB9BB119E939}"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430872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15467"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15467" y="215823"/>
            <a:ext cx="1899259"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6650" y="215823"/>
            <a:ext cx="538545" cy="338328"/>
          </a:xfrm>
        </p:spPr>
        <p:txBody>
          <a:body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1" y="1181100"/>
            <a:ext cx="8356833"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15467" y="3646713"/>
            <a:ext cx="2505264" cy="2728687"/>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2899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68535823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a:t>I am Always Right 7</a:t>
            </a:r>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707995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777906" y="1115568"/>
            <a:ext cx="3608254" cy="138958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47915"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7905" y="219456"/>
            <a:ext cx="1586711"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A63D2D48-CE58-FD80-93F7-B87C97B90403}"/>
              </a:ext>
            </a:extLst>
          </p:cNvPr>
          <p:cNvSpPr>
            <a:spLocks noGrp="1"/>
          </p:cNvSpPr>
          <p:nvPr>
            <p:ph type="pic" sz="quarter" idx="15" hasCustomPrompt="1"/>
          </p:nvPr>
        </p:nvSpPr>
        <p:spPr>
          <a:xfrm>
            <a:off x="0" y="1181100"/>
            <a:ext cx="7336219"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777904" y="2705100"/>
            <a:ext cx="3608255" cy="3733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99711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32533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099" y="1115568"/>
            <a:ext cx="4643555" cy="160020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478874"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67399" y="208604"/>
            <a:ext cx="2450799"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5964766" y="1181100"/>
            <a:ext cx="5352086" cy="2615648"/>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867398" y="4055164"/>
            <a:ext cx="5449453" cy="2193236"/>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71343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68249809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08604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3" y="1106780"/>
            <a:ext cx="8286147"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3449057" y="4159154"/>
            <a:ext cx="8742943" cy="2698845"/>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8708538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1" y="1115568"/>
            <a:ext cx="2514599" cy="2463733"/>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05546"/>
            <a:ext cx="2514600"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64832" y="208604"/>
            <a:ext cx="1473867" cy="338328"/>
          </a:xfrm>
        </p:spPr>
        <p:txBody>
          <a:bodyPr/>
          <a:lstStyle>
            <a:lvl1pPr>
              <a:defRPr>
                <a:solidFill>
                  <a:schemeClr val="tx1"/>
                </a:solidFill>
                <a:effectLst/>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364834" y="1106780"/>
            <a:ext cx="8408066" cy="2463733"/>
          </a:xfrm>
        </p:spPr>
        <p:txBody>
          <a:bodyPr vert="horz" lIns="91440" tIns="45720" rIns="91440" bIns="45720" rtlCol="0" anchor="t">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2A4BFBD2-FAF6-BBCA-8426-AB0631D8CFC3}"/>
              </a:ext>
            </a:extLst>
          </p:cNvPr>
          <p:cNvSpPr>
            <a:spLocks noGrp="1"/>
          </p:cNvSpPr>
          <p:nvPr>
            <p:ph type="pic" sz="quarter" idx="15" hasCustomPrompt="1"/>
          </p:nvPr>
        </p:nvSpPr>
        <p:spPr>
          <a:xfrm>
            <a:off x="1" y="4159154"/>
            <a:ext cx="12192000" cy="2698845"/>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101644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85213574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1602" y="1115568"/>
            <a:ext cx="6931698" cy="1002834"/>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4154" y="216914"/>
            <a:ext cx="2703777"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884825" y="216914"/>
            <a:ext cx="233865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010" y="216914"/>
            <a:ext cx="557090" cy="338328"/>
          </a:xfrm>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21601" y="2133600"/>
            <a:ext cx="6931699" cy="4305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66075FF6-E149-1A82-B924-97E715A8DF4E}"/>
              </a:ext>
            </a:extLst>
          </p:cNvPr>
          <p:cNvSpPr>
            <a:spLocks noGrp="1"/>
          </p:cNvSpPr>
          <p:nvPr>
            <p:ph type="pic" sz="quarter" idx="15" hasCustomPrompt="1"/>
          </p:nvPr>
        </p:nvSpPr>
        <p:spPr>
          <a:xfrm>
            <a:off x="7982262" y="1184555"/>
            <a:ext cx="4209738" cy="5673445"/>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75174338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3496809" cy="30707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562100"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8E274F5D-21DC-40EF-8DBA-AB9BB119E939}" type="slidenum">
              <a:rPr lang="en-US" smtClean="0"/>
              <a:t>‹#›</a:t>
            </a:fld>
            <a:endParaRPr lang="en-US"/>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4429695" y="1193656"/>
            <a:ext cx="3962400" cy="5664344"/>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823960" y="1122776"/>
            <a:ext cx="2717800" cy="53161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092603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1115568"/>
            <a:ext cx="2515758" cy="29464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lvl1pPr>
              <a:defRPr>
                <a:solidFill>
                  <a:schemeClr val="tx1"/>
                </a:solidFill>
                <a:effectLst/>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772399" y="214858"/>
            <a:ext cx="1718441" cy="338328"/>
          </a:xfrm>
        </p:spPr>
        <p:txBody>
          <a:body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1696" y="214858"/>
            <a:ext cx="538520" cy="338328"/>
          </a:xfrm>
        </p:spPr>
        <p:txBody>
          <a:bodyPr/>
          <a:lstStyle>
            <a:lvl1pPr>
              <a:defRPr>
                <a:solidFill>
                  <a:schemeClr val="tx1"/>
                </a:solidFill>
                <a:effectLst/>
              </a:defRPr>
            </a:lvl1p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798" y="1104900"/>
            <a:ext cx="3756213" cy="51435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FAC86244-A1E7-A69F-206A-B47C58B746B0}"/>
              </a:ext>
            </a:extLst>
          </p:cNvPr>
          <p:cNvSpPr>
            <a:spLocks noGrp="1"/>
          </p:cNvSpPr>
          <p:nvPr>
            <p:ph type="pic" sz="quarter" idx="15" hasCustomPrompt="1"/>
          </p:nvPr>
        </p:nvSpPr>
        <p:spPr>
          <a:xfrm>
            <a:off x="7843347" y="1181100"/>
            <a:ext cx="4348653" cy="5676899"/>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5771676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a:t>I am Always Right 7</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8E274F5D-21DC-40EF-8DBA-AB9BB119E939}" type="slidenum">
              <a:rPr lang="en-US"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371263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r>
              <a:rPr lang="en-US"/>
              <a:t>9/16/2026</a:t>
            </a:r>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8E274F5D-21DC-40EF-8DBA-AB9BB119E939}" type="slidenum">
              <a:rPr lang="en-US"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993752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240716686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586A49A-95E2-7B45-57DD-762AFFF194F3}"/>
              </a:ext>
            </a:extLst>
          </p:cNvPr>
          <p:cNvPicPr>
            <a:picLocks noChangeAspect="1"/>
          </p:cNvPicPr>
          <p:nvPr userDrawn="1"/>
        </p:nvPicPr>
        <p:blipFill>
          <a:blip r:embed="rId2" cstate="email">
            <a:extLst>
              <a:ext uri="{28A0092B-C50C-407E-A947-70E740481C1C}">
                <a14:useLocalDpi xmlns:a14="http://schemas.microsoft.com/office/drawing/2010/main"/>
              </a:ext>
            </a:extLst>
          </a:blip>
          <a:srcRect t="-1"/>
          <a:stretch>
            <a:fillRect/>
          </a:stretch>
        </p:blipFill>
        <p:spPr>
          <a:xfrm rot="10800000" flipH="1" flipV="1">
            <a:off x="0" y="-1"/>
            <a:ext cx="12192000" cy="6855178"/>
          </a:xfrm>
          <a:prstGeom prst="rect">
            <a:avLst/>
          </a:prstGeom>
        </p:spPr>
      </p:pic>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432393" y="5144654"/>
            <a:ext cx="5435008" cy="1294246"/>
          </a:xfrm>
        </p:spPr>
        <p:txBody>
          <a:bodyPr vert="horz" lIns="91440" tIns="45720" rIns="91440" bIns="45720" rtlCol="0" anchor="b">
            <a:normAutofit/>
          </a:bodyPr>
          <a:lstStyle>
            <a:lvl1pPr>
              <a:lnSpc>
                <a:spcPct val="100000"/>
              </a:lnSpc>
              <a:defRPr lang="en-US" sz="2000" spc="-50" baseline="0" dirty="0">
                <a:solidFill>
                  <a:schemeClr val="tx1"/>
                </a:solidFill>
              </a:defRPr>
            </a:lvl1pPr>
          </a:lstStyle>
          <a:p>
            <a:pPr lvl="0"/>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0" name="Content Placeholder 9">
            <a:extLst>
              <a:ext uri="{FF2B5EF4-FFF2-40B4-BE49-F238E27FC236}">
                <a16:creationId xmlns:a16="http://schemas.microsoft.com/office/drawing/2014/main" id="{53AAB847-04D8-7C24-A07E-65F280B26D5E}"/>
              </a:ext>
            </a:extLst>
          </p:cNvPr>
          <p:cNvSpPr>
            <a:spLocks noGrp="1"/>
          </p:cNvSpPr>
          <p:nvPr>
            <p:ph sz="quarter" idx="14" hasCustomPrompt="1"/>
          </p:nvPr>
        </p:nvSpPr>
        <p:spPr>
          <a:xfrm>
            <a:off x="344488" y="552450"/>
            <a:ext cx="11498262" cy="3937000"/>
          </a:xfrm>
        </p:spPr>
        <p:txBody>
          <a:bodyPr anchor="b"/>
          <a:lstStyle>
            <a:lvl1pPr>
              <a:defRPr sz="27500"/>
            </a:lvl1pPr>
          </a:lstStyle>
          <a:p>
            <a:pPr lvl="0"/>
            <a:r>
              <a:rPr lang="en-US" dirty="0"/>
              <a:t>##%</a:t>
            </a:r>
          </a:p>
        </p:txBody>
      </p:sp>
    </p:spTree>
    <p:extLst>
      <p:ext uri="{BB962C8B-B14F-4D97-AF65-F5344CB8AC3E}">
        <p14:creationId xmlns:p14="http://schemas.microsoft.com/office/powerpoint/2010/main" val="7671399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pic>
        <p:nvPicPr>
          <p:cNvPr id="6" name="Picture 5" descr="A purple and black background&#10;&#10;AI-generated content may be incorrect.">
            <a:extLst>
              <a:ext uri="{FF2B5EF4-FFF2-40B4-BE49-F238E27FC236}">
                <a16:creationId xmlns:a16="http://schemas.microsoft.com/office/drawing/2014/main" id="{C39E5039-4CEB-24E7-A2E7-F7D46B2D8B3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898"/>
            <a:ext cx="12223173" cy="6881646"/>
          </a:xfrm>
          <a:prstGeom prst="rect">
            <a:avLst/>
          </a:prstGeom>
        </p:spPr>
      </p:pic>
      <p:sp>
        <p:nvSpPr>
          <p:cNvPr id="9" name="Title 8">
            <a:extLst>
              <a:ext uri="{FF2B5EF4-FFF2-40B4-BE49-F238E27FC236}">
                <a16:creationId xmlns:a16="http://schemas.microsoft.com/office/drawing/2014/main" id="{E50697A7-9277-BB02-6AE2-42676133D65C}"/>
              </a:ext>
            </a:extLst>
          </p:cNvPr>
          <p:cNvSpPr>
            <a:spLocks noGrp="1"/>
          </p:cNvSpPr>
          <p:nvPr>
            <p:ph type="title"/>
          </p:nvPr>
        </p:nvSpPr>
        <p:spPr>
          <a:xfrm>
            <a:off x="7772400" y="802640"/>
            <a:ext cx="4000500" cy="1137920"/>
          </a:xfrm>
        </p:spPr>
        <p:txBody>
          <a:bodyPr/>
          <a:lstStyle>
            <a:lvl1pPr>
              <a:defRPr sz="2400" spc="-50"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14858"/>
            <a:ext cx="148590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2C871739-B2C5-FF57-BBD7-3F61A35A3F34}"/>
              </a:ext>
            </a:extLst>
          </p:cNvPr>
          <p:cNvSpPr>
            <a:spLocks noGrp="1"/>
          </p:cNvSpPr>
          <p:nvPr>
            <p:ph sz="quarter" idx="14" hasCustomPrompt="1"/>
          </p:nvPr>
        </p:nvSpPr>
        <p:spPr>
          <a:xfrm>
            <a:off x="358775" y="2684463"/>
            <a:ext cx="11414125" cy="4411662"/>
          </a:xfrm>
        </p:spPr>
        <p:txBody>
          <a:bodyPr lIns="0" tIns="0" rIns="0" bIns="0" anchor="b"/>
          <a:lstStyle>
            <a:lvl1pPr>
              <a:lnSpc>
                <a:spcPct val="85000"/>
              </a:lnSpc>
              <a:defRPr sz="30500" spc="-100" baseline="0">
                <a:solidFill>
                  <a:schemeClr val="tx1"/>
                </a:solidFill>
              </a:defRPr>
            </a:lvl1pPr>
          </a:lstStyle>
          <a:p>
            <a:pPr lvl="0"/>
            <a:r>
              <a:rPr lang="en-US" dirty="0"/>
              <a:t>##%</a:t>
            </a:r>
          </a:p>
        </p:txBody>
      </p:sp>
    </p:spTree>
    <p:extLst>
      <p:ext uri="{BB962C8B-B14F-4D97-AF65-F5344CB8AC3E}">
        <p14:creationId xmlns:p14="http://schemas.microsoft.com/office/powerpoint/2010/main" val="29976010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48001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pic>
        <p:nvPicPr>
          <p:cNvPr id="8" name="Picture 7" descr="A red and purple light&#10;&#10;AI-generated content may be incorrect.">
            <a:extLst>
              <a:ext uri="{FF2B5EF4-FFF2-40B4-BE49-F238E27FC236}">
                <a16:creationId xmlns:a16="http://schemas.microsoft.com/office/drawing/2014/main" id="{2424DF04-0206-4859-9FB9-6A2579527E1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3352800" y="219456"/>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220200" y="219456"/>
            <a:ext cx="152274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352800" y="1405719"/>
            <a:ext cx="7353300" cy="4012442"/>
          </a:xfrm>
        </p:spPr>
        <p:txBody>
          <a:bodyPr anchor="t">
            <a:normAutofit/>
          </a:bodyPr>
          <a:lstStyle>
            <a:lvl1pPr marL="0" indent="0">
              <a:lnSpc>
                <a:spcPct val="85000"/>
              </a:lnSpc>
              <a:buNone/>
              <a:defRPr sz="5400" b="0" spc="-50" baseline="0">
                <a:solidFill>
                  <a:schemeClr val="tx1"/>
                </a:solidFill>
              </a:defRPr>
            </a:lvl1pPr>
            <a:lvl2pPr marL="228600" indent="0">
              <a:lnSpc>
                <a:spcPct val="85000"/>
              </a:lnSpc>
              <a:buNone/>
              <a:defRPr sz="4800" b="0" spc="-50" baseline="0">
                <a:solidFill>
                  <a:schemeClr val="tx1"/>
                </a:solidFill>
              </a:defRPr>
            </a:lvl2pPr>
            <a:lvl3pPr marL="457200" indent="0">
              <a:lnSpc>
                <a:spcPct val="85000"/>
              </a:lnSpc>
              <a:buNone/>
              <a:defRPr sz="44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6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6236271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06D2715B-CAEE-9AAB-7191-D98012435C1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a:off x="0" y="875"/>
            <a:ext cx="12192000" cy="6857125"/>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838700"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838700" y="1740023"/>
            <a:ext cx="6310269" cy="4637725"/>
          </a:xfrm>
        </p:spPr>
        <p:txBody>
          <a:bodyPr anchor="b">
            <a:normAutofit/>
          </a:bodyPr>
          <a:lstStyle>
            <a:lvl1pPr marL="0" indent="0">
              <a:lnSpc>
                <a:spcPct val="85000"/>
              </a:lnSpc>
              <a:buNone/>
              <a:defRPr sz="4800" b="0" spc="-50" baseline="0">
                <a:solidFill>
                  <a:schemeClr val="tx1"/>
                </a:solidFill>
              </a:defRPr>
            </a:lvl1pPr>
            <a:lvl2pPr marL="228600" indent="0">
              <a:lnSpc>
                <a:spcPct val="85000"/>
              </a:lnSpc>
              <a:buNone/>
              <a:defRPr sz="4000" b="0" spc="-50" baseline="0">
                <a:solidFill>
                  <a:schemeClr val="tx1"/>
                </a:solidFill>
              </a:defRPr>
            </a:lvl2pPr>
            <a:lvl3pPr marL="457200" indent="0">
              <a:lnSpc>
                <a:spcPct val="85000"/>
              </a:lnSpc>
              <a:buNone/>
              <a:defRPr sz="3200" b="0" spc="-50" baseline="0">
                <a:solidFill>
                  <a:schemeClr val="tx1"/>
                </a:solidFill>
              </a:defRPr>
            </a:lvl3pPr>
            <a:lvl4pPr marL="685800" indent="0">
              <a:lnSpc>
                <a:spcPct val="85000"/>
              </a:lnSpc>
              <a:buNone/>
              <a:defRPr sz="2800" b="0" spc="-50" baseline="0">
                <a:solidFill>
                  <a:schemeClr val="tx1"/>
                </a:solidFill>
              </a:defRPr>
            </a:lvl4pPr>
            <a:lvl5pPr marL="914400" indent="0">
              <a:lnSpc>
                <a:spcPct val="85000"/>
              </a:lnSpc>
              <a:buNone/>
              <a:defRPr sz="24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25794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133600"/>
            <a:ext cx="9393641" cy="4305299"/>
          </a:xfrm>
        </p:spPr>
        <p:txBody>
          <a:bodyPr anchor="b">
            <a:normAutofit/>
          </a:bodyPr>
          <a:lstStyle>
            <a:lvl1pPr marL="0" indent="0">
              <a:lnSpc>
                <a:spcPct val="85000"/>
              </a:lnSpc>
              <a:buNone/>
              <a:defRPr sz="7200" b="0" spc="-50" baseline="0">
                <a:solidFill>
                  <a:schemeClr val="tx1"/>
                </a:solidFill>
              </a:defRPr>
            </a:lvl1pPr>
            <a:lvl2pPr marL="228600" indent="0">
              <a:lnSpc>
                <a:spcPct val="85000"/>
              </a:lnSpc>
              <a:buNone/>
              <a:defRPr sz="5400" b="0" spc="-50" baseline="0">
                <a:solidFill>
                  <a:schemeClr val="tx1"/>
                </a:solidFill>
              </a:defRPr>
            </a:lvl2pPr>
            <a:lvl3pPr marL="457200" indent="0">
              <a:lnSpc>
                <a:spcPct val="85000"/>
              </a:lnSpc>
              <a:buNone/>
              <a:defRPr sz="4800" b="0" spc="-50" baseline="0">
                <a:solidFill>
                  <a:schemeClr val="tx1"/>
                </a:solidFill>
              </a:defRPr>
            </a:lvl3pPr>
            <a:lvl4pPr marL="685800" indent="0">
              <a:lnSpc>
                <a:spcPct val="85000"/>
              </a:lnSpc>
              <a:buNone/>
              <a:defRPr sz="4400" b="0" spc="-50" baseline="0">
                <a:solidFill>
                  <a:schemeClr val="tx1"/>
                </a:solidFill>
              </a:defRPr>
            </a:lvl4pPr>
            <a:lvl5pPr marL="914400" indent="0">
              <a:lnSpc>
                <a:spcPct val="85000"/>
              </a:lnSpc>
              <a:buNone/>
              <a:defRPr sz="40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060264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5703295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pic>
        <p:nvPicPr>
          <p:cNvPr id="10" name="Picture 9" descr="A black background with a red and yellow light&#10;&#10;AI-generated content may be incorrect.">
            <a:extLst>
              <a:ext uri="{FF2B5EF4-FFF2-40B4-BE49-F238E27FC236}">
                <a16:creationId xmlns:a16="http://schemas.microsoft.com/office/drawing/2014/main" id="{027268CA-0348-F6FC-5FB0-87BADE436A7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flipH="1">
            <a:off x="2667001" y="-2667001"/>
            <a:ext cx="6858000" cy="12192001"/>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32392" y="5226427"/>
            <a:ext cx="8382001" cy="837861"/>
          </a:xfrm>
        </p:spPr>
        <p:txBody>
          <a:bodyPr anchor="t">
            <a:normAutofit/>
          </a:bodyPr>
          <a:lstStyle>
            <a:lvl1pPr>
              <a:lnSpc>
                <a:spcPct val="90000"/>
              </a:lnSpc>
              <a:defRPr sz="1400" b="0" cap="all" spc="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32392" y="2017401"/>
            <a:ext cx="8368707" cy="2981163"/>
          </a:xfrm>
        </p:spPr>
        <p:txBody>
          <a:bodyPr anchor="t">
            <a:normAutofit/>
          </a:bodyPr>
          <a:lstStyle>
            <a:lvl1pPr marL="164592" indent="-164592">
              <a:lnSpc>
                <a:spcPct val="90000"/>
              </a:lnSpc>
              <a:spcBef>
                <a:spcPts val="0"/>
              </a:spcBef>
              <a:buFont typeface="Arial" panose="020B0604020202020204" pitchFamily="34" charset="0"/>
              <a:buNone/>
              <a:defRPr sz="46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75706724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pic>
        <p:nvPicPr>
          <p:cNvPr id="9" name="Picture 8" descr="A colorful light on a black background&#10;&#10;AI-generated content may be incorrect.">
            <a:extLst>
              <a:ext uri="{FF2B5EF4-FFF2-40B4-BE49-F238E27FC236}">
                <a16:creationId xmlns:a16="http://schemas.microsoft.com/office/drawing/2014/main" id="{F0687863-E84B-D6E2-6049-AF65BB1972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1115568"/>
            <a:ext cx="12192000" cy="5742432"/>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453982" y="5029200"/>
            <a:ext cx="8347118" cy="713232"/>
          </a:xfrm>
        </p:spPr>
        <p:txBody>
          <a:bodyPr anchor="t">
            <a:normAutofit/>
          </a:bodyPr>
          <a:lstStyle>
            <a:lvl1pPr>
              <a:lnSpc>
                <a:spcPct val="90000"/>
              </a:lnSpc>
              <a:defRPr sz="1400" b="0" cap="all" spc="-5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53982" y="1115568"/>
            <a:ext cx="8347118"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969310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4">
    <p:spTree>
      <p:nvGrpSpPr>
        <p:cNvPr id="1" name=""/>
        <p:cNvGrpSpPr/>
        <p:nvPr/>
      </p:nvGrpSpPr>
      <p:grpSpPr>
        <a:xfrm>
          <a:off x="0" y="0"/>
          <a:ext cx="0" cy="0"/>
          <a:chOff x="0" y="0"/>
          <a:chExt cx="0" cy="0"/>
        </a:xfrm>
      </p:grpSpPr>
      <p:pic>
        <p:nvPicPr>
          <p:cNvPr id="6" name="Picture 5" descr="A close up of a colorful object&#10;&#10;AI-generated content may be incorrect.">
            <a:extLst>
              <a:ext uri="{FF2B5EF4-FFF2-40B4-BE49-F238E27FC236}">
                <a16:creationId xmlns:a16="http://schemas.microsoft.com/office/drawing/2014/main" id="{52439AE8-E053-A902-BEE2-9CECF6AEA2F1}"/>
              </a:ext>
            </a:extLst>
          </p:cNvPr>
          <p:cNvPicPr>
            <a:picLocks noChangeAspect="1"/>
          </p:cNvPicPr>
          <p:nvPr userDrawn="1"/>
        </p:nvPicPr>
        <p:blipFill>
          <a:blip r:embed="rId2" cstate="email">
            <a:extLst>
              <a:ext uri="{28A0092B-C50C-407E-A947-70E740481C1C}">
                <a14:useLocalDpi xmlns:a14="http://schemas.microsoft.com/office/drawing/2010/main"/>
              </a:ext>
            </a:extLst>
          </a:blip>
          <a:srcRect l="-7777"/>
          <a:stretch>
            <a:fillRect/>
          </a:stretch>
        </p:blipFill>
        <p:spPr>
          <a:xfrm>
            <a:off x="0" y="0"/>
            <a:ext cx="12192000" cy="6857125"/>
          </a:xfrm>
          <a:prstGeom prst="rect">
            <a:avLst/>
          </a:prstGeom>
        </p:spPr>
      </p:pic>
      <p:sp>
        <p:nvSpPr>
          <p:cNvPr id="9" name="Title 8">
            <a:extLst>
              <a:ext uri="{FF2B5EF4-FFF2-40B4-BE49-F238E27FC236}">
                <a16:creationId xmlns:a16="http://schemas.microsoft.com/office/drawing/2014/main" id="{FDFF10A2-0E03-73DB-5224-98043612F7A3}"/>
              </a:ext>
            </a:extLst>
          </p:cNvPr>
          <p:cNvSpPr>
            <a:spLocks noGrp="1"/>
          </p:cNvSpPr>
          <p:nvPr>
            <p:ph type="title" hasCustomPrompt="1"/>
          </p:nvPr>
        </p:nvSpPr>
        <p:spPr>
          <a:xfrm>
            <a:off x="420791" y="5151120"/>
            <a:ext cx="5446609" cy="806517"/>
          </a:xfrm>
        </p:spPr>
        <p:txBody>
          <a:bodyPr anchor="ctr"/>
          <a:lstStyle>
            <a:lvl1pPr>
              <a:defRPr sz="140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a:xfrm>
            <a:off x="429768" y="214858"/>
            <a:ext cx="2726376" cy="338328"/>
          </a:xfrm>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429768" y="1501541"/>
            <a:ext cx="7342632" cy="3397064"/>
          </a:xfrm>
        </p:spPr>
        <p:txBody>
          <a:bodyPr anchor="ctr">
            <a:normAutofit/>
          </a:bodyPr>
          <a:lstStyle>
            <a:lvl1pPr marL="164592" indent="-164592">
              <a:lnSpc>
                <a:spcPct val="95000"/>
              </a:lnSpc>
              <a:spcBef>
                <a:spcPts val="0"/>
              </a:spcBef>
              <a:buFont typeface="Arial" panose="020B0604020202020204" pitchFamily="34" charset="0"/>
              <a:buNone/>
              <a:defRPr sz="43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758923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671787"/>
            <a:ext cx="7179129" cy="1028700"/>
          </a:xfrm>
        </p:spPr>
        <p:txBody>
          <a:bodyPr anchor="ctr">
            <a:normAutofit/>
          </a:bodyPr>
          <a:lstStyle>
            <a:lvl1pPr algn="ctr">
              <a:lnSpc>
                <a:spcPct val="120000"/>
              </a:lnSpc>
              <a:defRPr sz="1400" b="0" cap="all" spc="100" baseline="0">
                <a:solidFill>
                  <a:schemeClr val="tx1"/>
                </a:solidFill>
              </a:defRPr>
            </a:lvl1pPr>
          </a:lstStyle>
          <a:p>
            <a:r>
              <a:rPr lang="en-US"/>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5" y="1623265"/>
            <a:ext cx="7179130" cy="3048522"/>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6230738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16423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r>
              <a:rPr lang="en-US"/>
              <a:t>9/16/2026</a:t>
            </a:r>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9838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31867294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Tree>
    <p:extLst>
      <p:ext uri="{BB962C8B-B14F-4D97-AF65-F5344CB8AC3E}">
        <p14:creationId xmlns:p14="http://schemas.microsoft.com/office/powerpoint/2010/main" val="12879325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32393" y="1115568"/>
            <a:ext cx="3363393" cy="1371600"/>
          </a:xfrm>
        </p:spPr>
        <p:txBody>
          <a:bodyPr anchor="t">
            <a:normAutofit/>
          </a:bodyPr>
          <a:lstStyle>
            <a:lvl1pPr>
              <a:defRPr sz="3000">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4838700" y="214858"/>
            <a:ext cx="1485900" cy="338328"/>
          </a:xfrm>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32393" y="2563585"/>
            <a:ext cx="3363393" cy="3684815"/>
          </a:xfrm>
        </p:spPr>
        <p:txBody>
          <a:bodyPr anchor="b">
            <a:norm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38700" y="1104900"/>
            <a:ext cx="6934200" cy="5201282"/>
          </a:xfrm>
        </p:spPr>
        <p:txBody>
          <a:bodyPr vert="horz" lIns="91440" tIns="45720" rIns="91440" bIns="45720" rtlCol="0">
            <a:normAutofit/>
          </a:bodyPr>
          <a:lstStyle>
            <a:lvl1pPr>
              <a:defRPr lang="en-US" sz="1400" dirty="0">
                <a:solidFill>
                  <a:schemeClr val="tx1"/>
                </a:solidFill>
              </a:defRPr>
            </a:lvl1pPr>
            <a:lvl2pPr>
              <a:defRPr lang="en-US" sz="1200" dirty="0">
                <a:solidFill>
                  <a:schemeClr val="tx1"/>
                </a:solidFill>
              </a:defRPr>
            </a:lvl2pPr>
            <a:lvl3pPr>
              <a:defRPr lang="en-US" sz="1200" dirty="0">
                <a:solidFill>
                  <a:schemeClr val="tx1"/>
                </a:solidFill>
              </a:defRPr>
            </a:lvl3pPr>
            <a:lvl4pPr>
              <a:defRPr lang="en-US" sz="1200" dirty="0">
                <a:solidFill>
                  <a:schemeClr val="tx1"/>
                </a:solidFill>
              </a:defRPr>
            </a:lvl4pPr>
            <a:lvl5pPr>
              <a:defRPr lang="en-US" sz="12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98671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1104901"/>
            <a:ext cx="2932434" cy="1600200"/>
          </a:xfrm>
        </p:spPr>
        <p:txBody>
          <a:bodyPr anchor="t">
            <a:normAutofit/>
          </a:bodyPr>
          <a:lstStyle>
            <a:lvl1pPr>
              <a:defRPr sz="30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429768" y="219456"/>
            <a:ext cx="2016929" cy="338328"/>
          </a:xfrm>
        </p:spPr>
        <p:txBody>
          <a:bodyPr/>
          <a:lstStyle>
            <a:lvl1pPr>
              <a:defRPr>
                <a:solidFill>
                  <a:schemeClr val="tx1"/>
                </a:solidFill>
              </a:defRPr>
            </a:lvl1pPr>
          </a:lstStyle>
          <a:p>
            <a:r>
              <a:rPr lang="en-US"/>
              <a:t>I am Always Right 7</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4838700" y="219456"/>
            <a:ext cx="1429845" cy="338328"/>
          </a:xfrm>
        </p:spPr>
        <p:txBody>
          <a:bodyPr/>
          <a:lstStyle>
            <a:lvl1pPr>
              <a:defRPr>
                <a:solidFill>
                  <a:schemeClr val="tx1"/>
                </a:solidFill>
              </a:defRPr>
            </a:lvl1pPr>
          </a:lstStyle>
          <a:p>
            <a:r>
              <a:rPr lang="en-US"/>
              <a:t>9/16/2026</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287593" y="216280"/>
            <a:ext cx="560633" cy="338328"/>
          </a:xfrm>
        </p:spPr>
        <p:txBody>
          <a:bodyPr/>
          <a:lstStyle>
            <a:lvl1pPr>
              <a:defRPr>
                <a:solidFill>
                  <a:schemeClr val="tx1"/>
                </a:solidFill>
              </a:defRPr>
            </a:lvl1pPr>
          </a:lstStyle>
          <a:p>
            <a:fld id="{8E274F5D-21DC-40EF-8DBA-AB9BB119E939}" type="slidenum">
              <a:rPr lang="en-US" smtClean="0"/>
              <a:pPr/>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866900" y="3345180"/>
            <a:ext cx="2620859" cy="3093720"/>
          </a:xfrm>
        </p:spPr>
        <p:txBody>
          <a:bodyPr anchor="b">
            <a:normAutofit/>
          </a:bodyPr>
          <a:lstStyle>
            <a:lvl1pPr marL="0" indent="0" algn="r">
              <a:buNone/>
              <a:defRPr sz="1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Picture Placeholder 7">
            <a:extLst>
              <a:ext uri="{FF2B5EF4-FFF2-40B4-BE49-F238E27FC236}">
                <a16:creationId xmlns:a16="http://schemas.microsoft.com/office/drawing/2014/main" id="{3A723B90-4D46-48FC-60FC-714099462E4C}"/>
              </a:ext>
            </a:extLst>
          </p:cNvPr>
          <p:cNvSpPr>
            <a:spLocks noGrp="1"/>
          </p:cNvSpPr>
          <p:nvPr>
            <p:ph type="pic" idx="1" hasCustomPrompt="1"/>
          </p:nvPr>
        </p:nvSpPr>
        <p:spPr>
          <a:xfrm>
            <a:off x="4924129" y="1104900"/>
            <a:ext cx="7267870" cy="5753100"/>
          </a:xfrm>
          <a:custGeom>
            <a:avLst/>
            <a:gdLst>
              <a:gd name="connsiteX0" fmla="*/ 0 w 7353300"/>
              <a:gd name="connsiteY0" fmla="*/ 0 h 5901550"/>
              <a:gd name="connsiteX1" fmla="*/ 7353300 w 7353300"/>
              <a:gd name="connsiteY1" fmla="*/ 0 h 5901550"/>
              <a:gd name="connsiteX2" fmla="*/ 7353300 w 7353300"/>
              <a:gd name="connsiteY2" fmla="*/ 5901550 h 5901550"/>
              <a:gd name="connsiteX3" fmla="*/ 0 w 7353300"/>
              <a:gd name="connsiteY3" fmla="*/ 5901550 h 5901550"/>
            </a:gdLst>
            <a:ahLst/>
            <a:cxnLst>
              <a:cxn ang="0">
                <a:pos x="connsiteX0" y="connsiteY0"/>
              </a:cxn>
              <a:cxn ang="0">
                <a:pos x="connsiteX1" y="connsiteY1"/>
              </a:cxn>
              <a:cxn ang="0">
                <a:pos x="connsiteX2" y="connsiteY2"/>
              </a:cxn>
              <a:cxn ang="0">
                <a:pos x="connsiteX3" y="connsiteY3"/>
              </a:cxn>
            </a:cxnLst>
            <a:rect l="l" t="t" r="r" b="b"/>
            <a:pathLst>
              <a:path w="7353300" h="5901550">
                <a:moveTo>
                  <a:pt x="0" y="0"/>
                </a:moveTo>
                <a:lnTo>
                  <a:pt x="7353300" y="0"/>
                </a:lnTo>
                <a:lnTo>
                  <a:pt x="7353300" y="5901550"/>
                </a:lnTo>
                <a:lnTo>
                  <a:pt x="0" y="5901550"/>
                </a:lnTo>
                <a:close/>
              </a:path>
            </a:pathLst>
          </a:custGeom>
          <a:blipFill dpi="0" rotWithShape="1">
            <a:blip r:embed="rId2">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sz="18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24753067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098259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r>
              <a:rPr lang="en-US"/>
              <a:t>9/16/2026</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8E274F5D-21DC-40EF-8DBA-AB9BB119E939}" type="slidenum">
              <a:rPr lang="en-US" smtClean="0"/>
              <a:pPr/>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20300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I am Always Right 7</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9/16/2026</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8E274F5D-21DC-40EF-8DBA-AB9BB119E939}" type="slidenum">
              <a:rPr lang="en-US" smtClean="0"/>
              <a:pPr/>
              <a:t>‹#›</a:t>
            </a:fld>
            <a:endParaRPr lang="en-US" dirty="0"/>
          </a:p>
        </p:txBody>
      </p:sp>
    </p:spTree>
    <p:extLst>
      <p:ext uri="{BB962C8B-B14F-4D97-AF65-F5344CB8AC3E}">
        <p14:creationId xmlns:p14="http://schemas.microsoft.com/office/powerpoint/2010/main" val="3989359972"/>
      </p:ext>
    </p:extLst>
  </p:cSld>
  <p:clrMap bg1="dk1" tx1="lt1" bg2="dk2" tx2="lt2" accent1="accent1" accent2="accent2" accent3="accent3" accent4="accent4" accent5="accent5" accent6="accent6" hlink="hlink" folHlink="folHlink"/>
  <p:sldLayoutIdLst>
    <p:sldLayoutId id="2147483656" r:id="rId1"/>
    <p:sldLayoutId id="2147483652" r:id="rId2"/>
    <p:sldLayoutId id="2147483733" r:id="rId3"/>
    <p:sldLayoutId id="2147483657" r:id="rId4"/>
    <p:sldLayoutId id="2147483744" r:id="rId5"/>
    <p:sldLayoutId id="2147483658" r:id="rId6"/>
    <p:sldLayoutId id="2147483732" r:id="rId7"/>
    <p:sldLayoutId id="2147483741" r:id="rId8"/>
    <p:sldLayoutId id="2147483760" r:id="rId9"/>
    <p:sldLayoutId id="2147483745" r:id="rId10"/>
    <p:sldLayoutId id="2147483654" r:id="rId11"/>
    <p:sldLayoutId id="2147483759" r:id="rId12"/>
    <p:sldLayoutId id="2147483707" r:id="rId13"/>
    <p:sldLayoutId id="2147483659" r:id="rId14"/>
    <p:sldLayoutId id="2147483764" r:id="rId15"/>
    <p:sldLayoutId id="2147483660" r:id="rId16"/>
    <p:sldLayoutId id="2147483765" r:id="rId17"/>
    <p:sldLayoutId id="2147483661" r:id="rId18"/>
    <p:sldLayoutId id="2147483662" r:id="rId19"/>
    <p:sldLayoutId id="2147483742" r:id="rId20"/>
    <p:sldLayoutId id="2147483746" r:id="rId21"/>
    <p:sldLayoutId id="2147483664" r:id="rId22"/>
    <p:sldLayoutId id="2147483663" r:id="rId23"/>
    <p:sldLayoutId id="2147483743" r:id="rId24"/>
    <p:sldLayoutId id="2147483666" r:id="rId25"/>
    <p:sldLayoutId id="2147483769" r:id="rId26"/>
    <p:sldLayoutId id="2147483676" r:id="rId27"/>
    <p:sldLayoutId id="2147483758" r:id="rId28"/>
    <p:sldLayoutId id="2147483680" r:id="rId29"/>
    <p:sldLayoutId id="2147483734" r:id="rId30"/>
    <p:sldLayoutId id="2147483671" r:id="rId31"/>
    <p:sldLayoutId id="2147483751" r:id="rId32"/>
    <p:sldLayoutId id="2147483675" r:id="rId33"/>
    <p:sldLayoutId id="2147483703" r:id="rId34"/>
    <p:sldLayoutId id="2147483752" r:id="rId35"/>
    <p:sldLayoutId id="2147483737" r:id="rId36"/>
    <p:sldLayoutId id="2147483753" r:id="rId37"/>
    <p:sldLayoutId id="2147483674" r:id="rId38"/>
    <p:sldLayoutId id="2147483702" r:id="rId39"/>
    <p:sldLayoutId id="2147483670" r:id="rId40"/>
    <p:sldLayoutId id="2147483735" r:id="rId41"/>
    <p:sldLayoutId id="2147483669" r:id="rId42"/>
    <p:sldLayoutId id="2147483682" r:id="rId43"/>
    <p:sldLayoutId id="2147483719" r:id="rId44"/>
    <p:sldLayoutId id="2147483686" r:id="rId45"/>
    <p:sldLayoutId id="2147483720" r:id="rId46"/>
    <p:sldLayoutId id="2147483768" r:id="rId47"/>
    <p:sldLayoutId id="2147483710" r:id="rId48"/>
    <p:sldLayoutId id="2147483729" r:id="rId49"/>
    <p:sldLayoutId id="2147483730" r:id="rId50"/>
    <p:sldLayoutId id="2147483713" r:id="rId51"/>
    <p:sldLayoutId id="2147483693" r:id="rId52"/>
    <p:sldLayoutId id="2147483690" r:id="rId53"/>
    <p:sldLayoutId id="2147483726" r:id="rId54"/>
    <p:sldLayoutId id="2147483691" r:id="rId55"/>
    <p:sldLayoutId id="2147483694" r:id="rId56"/>
    <p:sldLayoutId id="2147483695" r:id="rId57"/>
    <p:sldLayoutId id="2147483696" r:id="rId58"/>
    <p:sldLayoutId id="2147483697" r:id="rId59"/>
    <p:sldLayoutId id="2147483698" r:id="rId60"/>
    <p:sldLayoutId id="2147483699" r:id="rId61"/>
    <p:sldLayoutId id="2147483700" r:id="rId62"/>
    <p:sldLayoutId id="2147483701" r:id="rId63"/>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hf hdr="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userDrawn="1">
          <p15:clr>
            <a:srgbClr val="F26B43"/>
          </p15:clr>
        </p15:guide>
        <p15:guide id="4" orient="horz" pos="264" userDrawn="1">
          <p15:clr>
            <a:srgbClr val="F26B43"/>
          </p15:clr>
        </p15:guide>
        <p15:guide id="5" pos="7416" userDrawn="1">
          <p15:clr>
            <a:srgbClr val="F26B43"/>
          </p15:clr>
        </p15:guide>
        <p15:guide id="12" pos="4632" userDrawn="1">
          <p15:clr>
            <a:srgbClr val="F26B43"/>
          </p15:clr>
        </p15:guide>
        <p15:guide id="13" pos="5544" userDrawn="1">
          <p15:clr>
            <a:srgbClr val="F26B43"/>
          </p15:clr>
        </p15:guide>
        <p15:guide id="26" pos="2784" userDrawn="1">
          <p15:clr>
            <a:srgbClr val="F26B43"/>
          </p15:clr>
        </p15:guide>
        <p15:guide id="27" pos="3048" userDrawn="1">
          <p15:clr>
            <a:srgbClr val="F26B43"/>
          </p15:clr>
        </p15:guide>
        <p15:guide id="29" pos="3960" userDrawn="1">
          <p15:clr>
            <a:srgbClr val="F26B43"/>
          </p15:clr>
        </p15:guide>
        <p15:guide id="30" pos="1176" userDrawn="1">
          <p15:clr>
            <a:srgbClr val="F26B43"/>
          </p15:clr>
        </p15:guide>
        <p15:guide id="31" pos="912" userDrawn="1">
          <p15:clr>
            <a:srgbClr val="F26B43"/>
          </p15:clr>
        </p15:guide>
        <p15:guide id="32" pos="3696" userDrawn="1">
          <p15:clr>
            <a:srgbClr val="F26B43"/>
          </p15:clr>
        </p15:guide>
        <p15:guide id="33" pos="1848" userDrawn="1">
          <p15:clr>
            <a:srgbClr val="F26B43"/>
          </p15:clr>
        </p15:guide>
        <p15:guide id="34" pos="2112" userDrawn="1">
          <p15:clr>
            <a:srgbClr val="F26B43"/>
          </p15:clr>
        </p15:guide>
        <p15:guide id="36" pos="6528" userDrawn="1">
          <p15:clr>
            <a:srgbClr val="F26B43"/>
          </p15:clr>
        </p15:guide>
        <p15:guide id="37" pos="6744" userDrawn="1">
          <p15:clr>
            <a:srgbClr val="F26B43"/>
          </p15:clr>
        </p15:guide>
        <p15:guide id="42" orient="horz" pos="393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7EA4D2C-4D5C-AC28-D8CC-859AFF9DBC48}"/>
              </a:ext>
            </a:extLst>
          </p:cNvPr>
          <p:cNvSpPr>
            <a:spLocks noGrp="1"/>
          </p:cNvSpPr>
          <p:nvPr>
            <p:ph type="ctrTitle"/>
          </p:nvPr>
        </p:nvSpPr>
        <p:spPr>
          <a:xfrm>
            <a:off x="4893128" y="419099"/>
            <a:ext cx="7037614" cy="3869660"/>
          </a:xfrm>
        </p:spPr>
        <p:txBody>
          <a:bodyPr>
            <a:normAutofit fontScale="90000"/>
          </a:bodyPr>
          <a:lstStyle/>
          <a:p>
            <a:r>
              <a:rPr lang="en-US" sz="9600" dirty="0"/>
              <a:t>I Am Always Right 7</a:t>
            </a:r>
            <a:br>
              <a:rPr lang="en-US" dirty="0"/>
            </a:br>
            <a:r>
              <a:rPr lang="en-US" dirty="0"/>
              <a:t>In my own eyes at least…</a:t>
            </a:r>
            <a:br>
              <a:rPr lang="en-US" dirty="0"/>
            </a:br>
            <a:br>
              <a:rPr lang="en-US" dirty="0"/>
            </a:br>
            <a:endParaRPr lang="en-US" dirty="0"/>
          </a:p>
        </p:txBody>
      </p:sp>
      <p:sp>
        <p:nvSpPr>
          <p:cNvPr id="8" name="Subtitle 7">
            <a:extLst>
              <a:ext uri="{FF2B5EF4-FFF2-40B4-BE49-F238E27FC236}">
                <a16:creationId xmlns:a16="http://schemas.microsoft.com/office/drawing/2014/main" id="{9B102265-8990-D1BC-A9F2-66CA9D922157}"/>
              </a:ext>
            </a:extLst>
          </p:cNvPr>
          <p:cNvSpPr>
            <a:spLocks noGrp="1"/>
          </p:cNvSpPr>
          <p:nvPr>
            <p:ph type="subTitle" idx="1"/>
          </p:nvPr>
        </p:nvSpPr>
        <p:spPr>
          <a:xfrm>
            <a:off x="4893128" y="3834442"/>
            <a:ext cx="7173685" cy="2745971"/>
          </a:xfrm>
        </p:spPr>
        <p:txBody>
          <a:bodyPr>
            <a:normAutofit/>
          </a:bodyPr>
          <a:lstStyle/>
          <a:p>
            <a:r>
              <a:rPr lang="en-US" sz="2000" b="1" dirty="0"/>
              <a:t>Judges 17:5–6 </a:t>
            </a:r>
          </a:p>
          <a:p>
            <a:r>
              <a:rPr lang="en-US" sz="2000" i="1" dirty="0"/>
              <a:t> And the man Micah had an house of gods, and made an ephod, and teraphim, and consecrated one of his sons, who became his priest. 6 In those days there was no king in Israel, but every man did that which was right in his own eyes. </a:t>
            </a:r>
            <a:endParaRPr lang="en-US" sz="6600" i="1" dirty="0"/>
          </a:p>
        </p:txBody>
      </p:sp>
    </p:spTree>
    <p:extLst>
      <p:ext uri="{BB962C8B-B14F-4D97-AF65-F5344CB8AC3E}">
        <p14:creationId xmlns:p14="http://schemas.microsoft.com/office/powerpoint/2010/main" val="14890482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75E2AC5-7402-6056-98F1-19D96A86BDFE}"/>
              </a:ext>
            </a:extLst>
          </p:cNvPr>
          <p:cNvSpPr>
            <a:spLocks noGrp="1"/>
          </p:cNvSpPr>
          <p:nvPr>
            <p:ph type="title"/>
          </p:nvPr>
        </p:nvSpPr>
        <p:spPr>
          <a:xfrm>
            <a:off x="418655" y="553186"/>
            <a:ext cx="10835539" cy="1083000"/>
          </a:xfrm>
        </p:spPr>
        <p:txBody>
          <a:bodyPr>
            <a:normAutofit/>
          </a:bodyPr>
          <a:lstStyle/>
          <a:p>
            <a:r>
              <a:rPr lang="en-US" sz="5400" u="sng" dirty="0"/>
              <a:t>Two Points of View</a:t>
            </a:r>
          </a:p>
        </p:txBody>
      </p:sp>
      <p:sp>
        <p:nvSpPr>
          <p:cNvPr id="2" name="Footer Placeholder 1">
            <a:extLst>
              <a:ext uri="{FF2B5EF4-FFF2-40B4-BE49-F238E27FC236}">
                <a16:creationId xmlns:a16="http://schemas.microsoft.com/office/drawing/2014/main" id="{275EAC4D-F534-1C8C-E750-50C712C3124F}"/>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4CBFE2FD-DADC-9BAE-C17E-E36AA1172A68}"/>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F2F49D01-9D99-DC08-BFD4-6DDD148B1CF7}"/>
              </a:ext>
            </a:extLst>
          </p:cNvPr>
          <p:cNvSpPr>
            <a:spLocks noGrp="1"/>
          </p:cNvSpPr>
          <p:nvPr>
            <p:ph type="sldNum" sz="quarter" idx="12"/>
          </p:nvPr>
        </p:nvSpPr>
        <p:spPr/>
        <p:txBody>
          <a:bodyPr/>
          <a:lstStyle/>
          <a:p>
            <a:fld id="{8E274F5D-21DC-40EF-8DBA-AB9BB119E939}" type="slidenum">
              <a:rPr lang="en-US" smtClean="0"/>
              <a:pPr/>
              <a:t>2</a:t>
            </a:fld>
            <a:endParaRPr lang="en-US"/>
          </a:p>
        </p:txBody>
      </p:sp>
      <p:sp>
        <p:nvSpPr>
          <p:cNvPr id="8" name="Text Placeholder 7">
            <a:extLst>
              <a:ext uri="{FF2B5EF4-FFF2-40B4-BE49-F238E27FC236}">
                <a16:creationId xmlns:a16="http://schemas.microsoft.com/office/drawing/2014/main" id="{A03DAB4D-A81A-6DDB-08E1-C13EAEC5162A}"/>
              </a:ext>
            </a:extLst>
          </p:cNvPr>
          <p:cNvSpPr>
            <a:spLocks noGrp="1"/>
          </p:cNvSpPr>
          <p:nvPr>
            <p:ph type="body" idx="1"/>
          </p:nvPr>
        </p:nvSpPr>
        <p:spPr/>
        <p:txBody>
          <a:bodyPr>
            <a:normAutofit/>
          </a:bodyPr>
          <a:lstStyle/>
          <a:p>
            <a:r>
              <a:rPr lang="en-US" sz="3200" dirty="0">
                <a:solidFill>
                  <a:schemeClr val="accent2">
                    <a:lumMod val="60000"/>
                    <a:lumOff val="40000"/>
                  </a:schemeClr>
                </a:solidFill>
              </a:rPr>
              <a:t>Pharaoh	</a:t>
            </a:r>
          </a:p>
        </p:txBody>
      </p:sp>
      <p:sp>
        <p:nvSpPr>
          <p:cNvPr id="10" name="Content Placeholder 9">
            <a:extLst>
              <a:ext uri="{FF2B5EF4-FFF2-40B4-BE49-F238E27FC236}">
                <a16:creationId xmlns:a16="http://schemas.microsoft.com/office/drawing/2014/main" id="{0736B0CF-6921-FE4F-565E-571B6E21D912}"/>
              </a:ext>
            </a:extLst>
          </p:cNvPr>
          <p:cNvSpPr>
            <a:spLocks noGrp="1"/>
          </p:cNvSpPr>
          <p:nvPr>
            <p:ph sz="quarter" idx="15"/>
          </p:nvPr>
        </p:nvSpPr>
        <p:spPr>
          <a:xfrm>
            <a:off x="431800" y="2285022"/>
            <a:ext cx="5400766" cy="3963378"/>
          </a:xfrm>
        </p:spPr>
        <p:txBody>
          <a:bodyPr/>
          <a:lstStyle/>
          <a:p>
            <a:r>
              <a:rPr lang="en-US" sz="4000" b="1" dirty="0"/>
              <a:t>EXODUS 5:2</a:t>
            </a:r>
          </a:p>
          <a:p>
            <a:r>
              <a:rPr lang="en-US" sz="3200" i="1" dirty="0"/>
              <a:t>And Pharaoh said, Who is the LORD, that I should obey his voice to let Israel go? I know not the LORD, neither will I let Israel go.</a:t>
            </a:r>
          </a:p>
          <a:p>
            <a:endParaRPr lang="en-US" dirty="0"/>
          </a:p>
        </p:txBody>
      </p:sp>
      <p:sp>
        <p:nvSpPr>
          <p:cNvPr id="9" name="Text Placeholder 8">
            <a:extLst>
              <a:ext uri="{FF2B5EF4-FFF2-40B4-BE49-F238E27FC236}">
                <a16:creationId xmlns:a16="http://schemas.microsoft.com/office/drawing/2014/main" id="{82ABD647-DB04-4DEA-4D0B-97F4E8090739}"/>
              </a:ext>
            </a:extLst>
          </p:cNvPr>
          <p:cNvSpPr>
            <a:spLocks noGrp="1"/>
          </p:cNvSpPr>
          <p:nvPr>
            <p:ph type="body" sz="quarter" idx="3"/>
          </p:nvPr>
        </p:nvSpPr>
        <p:spPr/>
        <p:txBody>
          <a:bodyPr>
            <a:normAutofit/>
          </a:bodyPr>
          <a:lstStyle/>
          <a:p>
            <a:r>
              <a:rPr lang="en-US" sz="3200" dirty="0">
                <a:solidFill>
                  <a:schemeClr val="accent2">
                    <a:lumMod val="60000"/>
                    <a:lumOff val="40000"/>
                  </a:schemeClr>
                </a:solidFill>
              </a:rPr>
              <a:t>Moses</a:t>
            </a:r>
          </a:p>
        </p:txBody>
      </p:sp>
      <p:sp>
        <p:nvSpPr>
          <p:cNvPr id="11" name="Content Placeholder 10">
            <a:extLst>
              <a:ext uri="{FF2B5EF4-FFF2-40B4-BE49-F238E27FC236}">
                <a16:creationId xmlns:a16="http://schemas.microsoft.com/office/drawing/2014/main" id="{039C9564-FB87-85A7-0CCE-5D1FD8D7EC76}"/>
              </a:ext>
            </a:extLst>
          </p:cNvPr>
          <p:cNvSpPr>
            <a:spLocks noGrp="1"/>
          </p:cNvSpPr>
          <p:nvPr>
            <p:ph sz="quarter" idx="16"/>
          </p:nvPr>
        </p:nvSpPr>
        <p:spPr>
          <a:xfrm>
            <a:off x="6279400" y="2285022"/>
            <a:ext cx="5400765" cy="3963378"/>
          </a:xfrm>
        </p:spPr>
        <p:txBody>
          <a:bodyPr>
            <a:normAutofit fontScale="92500"/>
          </a:bodyPr>
          <a:lstStyle/>
          <a:p>
            <a:r>
              <a:rPr lang="en-US" sz="4300" b="1" dirty="0"/>
              <a:t>NUMBERS 12:2-3</a:t>
            </a:r>
          </a:p>
          <a:p>
            <a:r>
              <a:rPr lang="en-US" sz="2800" i="1" dirty="0"/>
              <a:t>And they said, Hath the LORD indeed spoken only by Moses? hath he not spoken also by us? And the LORD heard it. 3 (Now the man Moses was very meek, above all the men which were upon the face of the earth.)</a:t>
            </a:r>
          </a:p>
        </p:txBody>
      </p:sp>
    </p:spTree>
    <p:extLst>
      <p:ext uri="{BB962C8B-B14F-4D97-AF65-F5344CB8AC3E}">
        <p14:creationId xmlns:p14="http://schemas.microsoft.com/office/powerpoint/2010/main" val="13372705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738A7D-55F7-BE19-DD54-9FA03CE60F41}"/>
              </a:ext>
            </a:extLst>
          </p:cNvPr>
          <p:cNvSpPr>
            <a:spLocks noGrp="1"/>
          </p:cNvSpPr>
          <p:nvPr>
            <p:ph type="ftr" sz="quarter" idx="11"/>
          </p:nvPr>
        </p:nvSpPr>
        <p:spPr/>
        <p:txBody>
          <a:bodyPr/>
          <a:lstStyle/>
          <a:p>
            <a:r>
              <a:rPr lang="en-US"/>
              <a:t>I am Always Right 7</a:t>
            </a:r>
          </a:p>
        </p:txBody>
      </p:sp>
      <p:sp>
        <p:nvSpPr>
          <p:cNvPr id="4" name="Date Placeholder 3">
            <a:extLst>
              <a:ext uri="{FF2B5EF4-FFF2-40B4-BE49-F238E27FC236}">
                <a16:creationId xmlns:a16="http://schemas.microsoft.com/office/drawing/2014/main" id="{C334D5FA-3F4A-AE5D-0839-06A5FB8EC14D}"/>
              </a:ext>
            </a:extLst>
          </p:cNvPr>
          <p:cNvSpPr>
            <a:spLocks noGrp="1"/>
          </p:cNvSpPr>
          <p:nvPr>
            <p:ph type="dt" sz="half" idx="10"/>
          </p:nvPr>
        </p:nvSpPr>
        <p:spPr/>
        <p:txBody>
          <a:bodyPr/>
          <a:lstStyle/>
          <a:p>
            <a:r>
              <a:rPr lang="en-US"/>
              <a:t>9/16/2026</a:t>
            </a:r>
            <a:endParaRPr lang="en-US" dirty="0"/>
          </a:p>
        </p:txBody>
      </p:sp>
      <p:sp>
        <p:nvSpPr>
          <p:cNvPr id="5" name="Slide Number Placeholder 4">
            <a:extLst>
              <a:ext uri="{FF2B5EF4-FFF2-40B4-BE49-F238E27FC236}">
                <a16:creationId xmlns:a16="http://schemas.microsoft.com/office/drawing/2014/main" id="{3A54D86B-AD87-E5A3-D6E5-902E0C53B546}"/>
              </a:ext>
            </a:extLst>
          </p:cNvPr>
          <p:cNvSpPr>
            <a:spLocks noGrp="1"/>
          </p:cNvSpPr>
          <p:nvPr>
            <p:ph type="sldNum" sz="quarter" idx="12"/>
          </p:nvPr>
        </p:nvSpPr>
        <p:spPr/>
        <p:txBody>
          <a:bodyPr/>
          <a:lstStyle/>
          <a:p>
            <a:fld id="{8E274F5D-21DC-40EF-8DBA-AB9BB119E939}" type="slidenum">
              <a:rPr lang="en-US" smtClean="0"/>
              <a:pPr/>
              <a:t>3</a:t>
            </a:fld>
            <a:endParaRPr lang="en-US"/>
          </a:p>
        </p:txBody>
      </p:sp>
      <p:sp>
        <p:nvSpPr>
          <p:cNvPr id="11" name="TextBox 10">
            <a:extLst>
              <a:ext uri="{FF2B5EF4-FFF2-40B4-BE49-F238E27FC236}">
                <a16:creationId xmlns:a16="http://schemas.microsoft.com/office/drawing/2014/main" id="{5AF27829-380A-865A-7914-472BC0A7D1CB}"/>
              </a:ext>
            </a:extLst>
          </p:cNvPr>
          <p:cNvSpPr txBox="1"/>
          <p:nvPr/>
        </p:nvSpPr>
        <p:spPr>
          <a:xfrm>
            <a:off x="360547" y="633548"/>
            <a:ext cx="11324178" cy="4626908"/>
          </a:xfrm>
          <a:prstGeom prst="rect">
            <a:avLst/>
          </a:prstGeom>
          <a:noFill/>
        </p:spPr>
        <p:txBody>
          <a:bodyPr wrap="square">
            <a:spAutoFit/>
          </a:bodyPr>
          <a:lstStyle/>
          <a:p>
            <a:pPr marL="0" marR="0">
              <a:lnSpc>
                <a:spcPct val="100000"/>
              </a:lnSpc>
              <a:spcAft>
                <a:spcPts val="800"/>
              </a:spcAft>
              <a:buNone/>
            </a:pPr>
            <a:r>
              <a:rPr lang="en-US" sz="4400" kern="100" dirty="0">
                <a:effectLst/>
                <a:latin typeface="+mn-lt"/>
                <a:ea typeface="Aptos" panose="020B0004020202020204" pitchFamily="34" charset="0"/>
                <a:cs typeface="Times New Roman" panose="02020603050405020304" pitchFamily="18" charset="0"/>
              </a:rPr>
              <a:t>*(Key) </a:t>
            </a:r>
            <a:r>
              <a:rPr lang="en-US" sz="4800" b="1" kern="100" dirty="0">
                <a:effectLst/>
                <a:latin typeface="+mn-lt"/>
                <a:ea typeface="Aptos" panose="020B0004020202020204" pitchFamily="34" charset="0"/>
                <a:cs typeface="Times New Roman" panose="02020603050405020304" pitchFamily="18" charset="0"/>
              </a:rPr>
              <a:t>MARRIAGE.AND.DIVORCE</a:t>
            </a:r>
            <a:endParaRPr lang="en-US" sz="4800" kern="100" dirty="0">
              <a:effectLst/>
              <a:latin typeface="+mn-lt"/>
              <a:ea typeface="Aptos" panose="020B0004020202020204" pitchFamily="34" charset="0"/>
              <a:cs typeface="Times New Roman" panose="02020603050405020304" pitchFamily="18" charset="0"/>
            </a:endParaRPr>
          </a:p>
          <a:p>
            <a:pPr>
              <a:spcAft>
                <a:spcPts val="800"/>
              </a:spcAft>
            </a:pPr>
            <a:r>
              <a:rPr lang="en-US" sz="4000" kern="100" dirty="0">
                <a:effectLst/>
                <a:latin typeface="+mn-lt"/>
                <a:ea typeface="Aptos" panose="020B0004020202020204" pitchFamily="34" charset="0"/>
                <a:cs typeface="Times New Roman" panose="02020603050405020304" pitchFamily="18" charset="0"/>
              </a:rPr>
              <a:t>	54 Now, remember, these things that I say must come from the Word of God. </a:t>
            </a:r>
            <a:r>
              <a:rPr lang="en-US" sz="4000" b="1" kern="100" dirty="0">
                <a:effectLst/>
                <a:latin typeface="+mn-lt"/>
                <a:ea typeface="Aptos" panose="020B0004020202020204" pitchFamily="34" charset="0"/>
                <a:cs typeface="Times New Roman" panose="02020603050405020304" pitchFamily="18" charset="0"/>
              </a:rPr>
              <a:t>It can't be my own opinion, </a:t>
            </a:r>
            <a:r>
              <a:rPr lang="en-US" sz="4000" b="1" kern="100" dirty="0" err="1">
                <a:effectLst/>
                <a:latin typeface="+mn-lt"/>
                <a:ea typeface="Aptos" panose="020B0004020202020204" pitchFamily="34" charset="0"/>
                <a:cs typeface="Times New Roman" panose="02020603050405020304" pitchFamily="18" charset="0"/>
              </a:rPr>
              <a:t>'cause</a:t>
            </a:r>
            <a:r>
              <a:rPr lang="en-US" sz="4000" b="1" kern="100" dirty="0">
                <a:effectLst/>
                <a:latin typeface="+mn-lt"/>
                <a:ea typeface="Aptos" panose="020B0004020202020204" pitchFamily="34" charset="0"/>
                <a:cs typeface="Times New Roman" panose="02020603050405020304" pitchFamily="18" charset="0"/>
              </a:rPr>
              <a:t> my opinion is just like anybody else's. </a:t>
            </a:r>
            <a:r>
              <a:rPr lang="en-US" sz="4000" b="1" u="sng" kern="100" dirty="0">
                <a:effectLst/>
                <a:latin typeface="+mn-lt"/>
                <a:ea typeface="Aptos" panose="020B0004020202020204" pitchFamily="34" charset="0"/>
                <a:cs typeface="Times New Roman" panose="02020603050405020304" pitchFamily="18" charset="0"/>
              </a:rPr>
              <a:t>But it's got to be in continuity with the Word of God</a:t>
            </a:r>
            <a:r>
              <a:rPr lang="en-US" sz="4000" b="1" kern="100" dirty="0">
                <a:effectLst/>
                <a:latin typeface="+mn-lt"/>
                <a:ea typeface="Aptos" panose="020B0004020202020204" pitchFamily="34" charset="0"/>
                <a:cs typeface="Times New Roman" panose="02020603050405020304" pitchFamily="18" charset="0"/>
              </a:rPr>
              <a:t>. Remember, God keeps everything in continuity.</a:t>
            </a:r>
            <a:r>
              <a:rPr lang="en-US" sz="4000" kern="100" dirty="0">
                <a:effectLst/>
                <a:latin typeface="+mn-lt"/>
                <a:ea typeface="Aptos" panose="020B0004020202020204" pitchFamily="34" charset="0"/>
                <a:cs typeface="Times New Roman" panose="02020603050405020304" pitchFamily="18" charset="0"/>
              </a:rPr>
              <a:t> He never changes. 			</a:t>
            </a:r>
            <a:r>
              <a:rPr lang="en-US" sz="2800" kern="100" dirty="0">
                <a:ea typeface="Aptos" panose="020B0004020202020204" pitchFamily="34" charset="0"/>
                <a:cs typeface="Times New Roman" panose="02020603050405020304" pitchFamily="18" charset="0"/>
              </a:rPr>
              <a:t>65-0221</a:t>
            </a:r>
            <a:r>
              <a:rPr lang="en-US" sz="4000" b="1" kern="100" dirty="0">
                <a:ea typeface="Aptos" panose="020B0004020202020204" pitchFamily="34" charset="0"/>
                <a:cs typeface="Times New Roman" panose="02020603050405020304" pitchFamily="18" charset="0"/>
              </a:rPr>
              <a:t> </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50035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66CDFC-B8F8-C593-14A4-279088F60588}"/>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335DF279-6A90-DBE2-A9C2-C40AFA22C35B}"/>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86F3F814-C7DD-4796-B8AB-7D3A38179DD8}"/>
              </a:ext>
            </a:extLst>
          </p:cNvPr>
          <p:cNvSpPr>
            <a:spLocks noGrp="1"/>
          </p:cNvSpPr>
          <p:nvPr>
            <p:ph type="sldNum" sz="quarter" idx="12"/>
          </p:nvPr>
        </p:nvSpPr>
        <p:spPr/>
        <p:txBody>
          <a:bodyPr/>
          <a:lstStyle/>
          <a:p>
            <a:fld id="{8E274F5D-21DC-40EF-8DBA-AB9BB119E939}" type="slidenum">
              <a:rPr lang="en-US" smtClean="0"/>
              <a:pPr/>
              <a:t>4</a:t>
            </a:fld>
            <a:endParaRPr lang="en-US"/>
          </a:p>
        </p:txBody>
      </p:sp>
      <p:pic>
        <p:nvPicPr>
          <p:cNvPr id="6" name="Picture 5">
            <a:extLst>
              <a:ext uri="{FF2B5EF4-FFF2-40B4-BE49-F238E27FC236}">
                <a16:creationId xmlns:a16="http://schemas.microsoft.com/office/drawing/2014/main" id="{86591246-345E-6055-3E58-AE0FB0D52F3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36042" y="141246"/>
            <a:ext cx="4165733" cy="6575507"/>
          </a:xfrm>
          <a:prstGeom prst="ellipse">
            <a:avLst/>
          </a:prstGeom>
          <a:ln>
            <a:noFill/>
          </a:ln>
          <a:effectLst>
            <a:softEdge rad="112500"/>
          </a:effectLst>
        </p:spPr>
      </p:pic>
      <p:sp>
        <p:nvSpPr>
          <p:cNvPr id="8" name="TextBox 7">
            <a:extLst>
              <a:ext uri="{FF2B5EF4-FFF2-40B4-BE49-F238E27FC236}">
                <a16:creationId xmlns:a16="http://schemas.microsoft.com/office/drawing/2014/main" id="{F53AB4C6-8CC8-6808-5FD3-788E1A3F233A}"/>
              </a:ext>
            </a:extLst>
          </p:cNvPr>
          <p:cNvSpPr txBox="1"/>
          <p:nvPr/>
        </p:nvSpPr>
        <p:spPr>
          <a:xfrm>
            <a:off x="4401775" y="254047"/>
            <a:ext cx="7609522" cy="6217087"/>
          </a:xfrm>
          <a:prstGeom prst="rect">
            <a:avLst/>
          </a:prstGeom>
          <a:noFill/>
        </p:spPr>
        <p:txBody>
          <a:bodyPr wrap="square">
            <a:spAutoFit/>
          </a:bodyPr>
          <a:lstStyle/>
          <a:p>
            <a:r>
              <a:rPr lang="en-US" sz="3200" b="1" dirty="0"/>
              <a:t>REVELATION 1:16-17</a:t>
            </a:r>
          </a:p>
          <a:p>
            <a:r>
              <a:rPr lang="en-US" sz="3200" i="1" dirty="0"/>
              <a:t>	And he had in his right hand seven stars: and out of his mouth went a sharp </a:t>
            </a:r>
            <a:r>
              <a:rPr lang="en-US" sz="3200" i="1" dirty="0" err="1"/>
              <a:t>twoedged</a:t>
            </a:r>
            <a:r>
              <a:rPr lang="en-US" sz="3200" i="1" dirty="0"/>
              <a:t> sword: and his countenance was as the sun shineth in his strength. </a:t>
            </a:r>
            <a:endParaRPr lang="en-US" sz="1200" i="1" dirty="0"/>
          </a:p>
          <a:p>
            <a:endParaRPr lang="en-US" sz="1200" i="1" dirty="0"/>
          </a:p>
          <a:p>
            <a:r>
              <a:rPr lang="en-US" sz="3200" b="1" dirty="0"/>
              <a:t>REVELATION 1:20</a:t>
            </a:r>
          </a:p>
          <a:p>
            <a:r>
              <a:rPr lang="en-US" sz="3200" i="1" dirty="0"/>
              <a:t>	The mystery of the seven stars which thou </a:t>
            </a:r>
            <a:r>
              <a:rPr lang="en-US" sz="3200" i="1" dirty="0" err="1"/>
              <a:t>sawest</a:t>
            </a:r>
            <a:r>
              <a:rPr lang="en-US" sz="3200" i="1" dirty="0"/>
              <a:t> in my right hand, and the seven golden candlesticks. The seven stars are the angels of the seven churches: and the seven candlesticks which thou </a:t>
            </a:r>
            <a:r>
              <a:rPr lang="en-US" sz="3200" i="1" dirty="0" err="1"/>
              <a:t>sawest</a:t>
            </a:r>
            <a:r>
              <a:rPr lang="en-US" sz="3200" i="1" dirty="0"/>
              <a:t> are the seven churches.</a:t>
            </a:r>
          </a:p>
        </p:txBody>
      </p:sp>
    </p:spTree>
    <p:extLst>
      <p:ext uri="{BB962C8B-B14F-4D97-AF65-F5344CB8AC3E}">
        <p14:creationId xmlns:p14="http://schemas.microsoft.com/office/powerpoint/2010/main" val="39058945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F462D1-5B40-3BA7-A25B-968D892A96AB}"/>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3CF08089-2385-A78F-BD7C-2FF2F9E28DBB}"/>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A1B48FC5-54CD-B192-4CB4-C92ACCAD35F1}"/>
              </a:ext>
            </a:extLst>
          </p:cNvPr>
          <p:cNvSpPr>
            <a:spLocks noGrp="1"/>
          </p:cNvSpPr>
          <p:nvPr>
            <p:ph type="sldNum" sz="quarter" idx="12"/>
          </p:nvPr>
        </p:nvSpPr>
        <p:spPr/>
        <p:txBody>
          <a:bodyPr/>
          <a:lstStyle/>
          <a:p>
            <a:fld id="{8E274F5D-21DC-40EF-8DBA-AB9BB119E939}" type="slidenum">
              <a:rPr lang="en-US" smtClean="0"/>
              <a:pPr/>
              <a:t>5</a:t>
            </a:fld>
            <a:endParaRPr lang="en-US"/>
          </a:p>
        </p:txBody>
      </p:sp>
      <p:sp>
        <p:nvSpPr>
          <p:cNvPr id="6" name="TextBox 5">
            <a:extLst>
              <a:ext uri="{FF2B5EF4-FFF2-40B4-BE49-F238E27FC236}">
                <a16:creationId xmlns:a16="http://schemas.microsoft.com/office/drawing/2014/main" id="{041099CC-C40A-522B-F367-191630DAE63D}"/>
              </a:ext>
            </a:extLst>
          </p:cNvPr>
          <p:cNvSpPr txBox="1"/>
          <p:nvPr/>
        </p:nvSpPr>
        <p:spPr>
          <a:xfrm>
            <a:off x="539496" y="475488"/>
            <a:ext cx="11548872" cy="5755422"/>
          </a:xfrm>
          <a:prstGeom prst="rect">
            <a:avLst/>
          </a:prstGeom>
          <a:noFill/>
        </p:spPr>
        <p:txBody>
          <a:bodyPr wrap="square">
            <a:spAutoFit/>
          </a:bodyPr>
          <a:lstStyle/>
          <a:p>
            <a:r>
              <a:rPr lang="en-US" sz="4400" b="1" dirty="0"/>
              <a:t>REVELATION.CHAPTER.FOUR.2</a:t>
            </a:r>
          </a:p>
          <a:p>
            <a:r>
              <a:rPr lang="en-US" sz="3600" dirty="0"/>
              <a:t>	230 </a:t>
            </a:r>
            <a:r>
              <a:rPr lang="en-US" sz="3200" dirty="0"/>
              <a:t>“</a:t>
            </a:r>
            <a:r>
              <a:rPr lang="en-US" sz="3200" i="1" dirty="0"/>
              <a:t>And out of the throne proceed lightnings... thunders... voices: and there were seven lamps of fire burning before the throne, which are the seven Spirits of God.” </a:t>
            </a:r>
          </a:p>
          <a:p>
            <a:r>
              <a:rPr lang="en-US" sz="3200" i="1" dirty="0"/>
              <a:t>	</a:t>
            </a:r>
            <a:r>
              <a:rPr lang="en-US" sz="3600" u="sng" dirty="0"/>
              <a:t>Reflecting the Light of God into the Church, right straight from the Throne of God…</a:t>
            </a:r>
            <a:r>
              <a:rPr lang="en-US" sz="3600" dirty="0"/>
              <a:t> them seven stars standing there reflecting that Shekinah Light, from the Holiest of holy. </a:t>
            </a:r>
            <a:r>
              <a:rPr lang="en-US" sz="3600" b="1" dirty="0"/>
              <a:t>Seven lamps on fire, setting on top of these candlesticks, reflecting His Light, His colors, of His power of His resurrection, right into the Church. 	</a:t>
            </a:r>
            <a:r>
              <a:rPr lang="en-US" sz="2800" dirty="0"/>
              <a:t>61-0101</a:t>
            </a:r>
            <a:r>
              <a:rPr lang="en-US" sz="3600" dirty="0"/>
              <a:t> </a:t>
            </a:r>
            <a:endParaRPr lang="en-US" sz="3600" b="1" dirty="0"/>
          </a:p>
        </p:txBody>
      </p:sp>
    </p:spTree>
    <p:extLst>
      <p:ext uri="{BB962C8B-B14F-4D97-AF65-F5344CB8AC3E}">
        <p14:creationId xmlns:p14="http://schemas.microsoft.com/office/powerpoint/2010/main" val="252765075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B94D0DD-C21F-02C7-019D-F0D949748B51}"/>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D7321DFE-3149-DBAD-B038-3E344A7ED4FF}"/>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913B414D-0A1E-5CB1-ABB7-DDD1BF800F5C}"/>
              </a:ext>
            </a:extLst>
          </p:cNvPr>
          <p:cNvSpPr>
            <a:spLocks noGrp="1"/>
          </p:cNvSpPr>
          <p:nvPr>
            <p:ph type="sldNum" sz="quarter" idx="12"/>
          </p:nvPr>
        </p:nvSpPr>
        <p:spPr/>
        <p:txBody>
          <a:bodyPr/>
          <a:lstStyle/>
          <a:p>
            <a:fld id="{8E274F5D-21DC-40EF-8DBA-AB9BB119E939}" type="slidenum">
              <a:rPr lang="en-US" smtClean="0"/>
              <a:pPr/>
              <a:t>6</a:t>
            </a:fld>
            <a:endParaRPr lang="en-US"/>
          </a:p>
        </p:txBody>
      </p:sp>
      <p:sp>
        <p:nvSpPr>
          <p:cNvPr id="6" name="TextBox 5">
            <a:extLst>
              <a:ext uri="{FF2B5EF4-FFF2-40B4-BE49-F238E27FC236}">
                <a16:creationId xmlns:a16="http://schemas.microsoft.com/office/drawing/2014/main" id="{CB33BAB6-A4C2-D9DB-0722-366776C263E0}"/>
              </a:ext>
            </a:extLst>
          </p:cNvPr>
          <p:cNvSpPr txBox="1"/>
          <p:nvPr/>
        </p:nvSpPr>
        <p:spPr>
          <a:xfrm>
            <a:off x="489857" y="640080"/>
            <a:ext cx="11410406" cy="5139869"/>
          </a:xfrm>
          <a:prstGeom prst="rect">
            <a:avLst/>
          </a:prstGeom>
          <a:noFill/>
        </p:spPr>
        <p:txBody>
          <a:bodyPr wrap="square">
            <a:spAutoFit/>
          </a:bodyPr>
          <a:lstStyle/>
          <a:p>
            <a:r>
              <a:rPr lang="en-US" sz="4800" b="1" dirty="0"/>
              <a:t>THE.PATMOS.VISION  </a:t>
            </a:r>
          </a:p>
          <a:p>
            <a:r>
              <a:rPr lang="en-US" sz="4000" dirty="0"/>
              <a:t>	222  And, remember, the seven stars was in His right hand. Just think, </a:t>
            </a:r>
            <a:r>
              <a:rPr lang="en-US" sz="4000" u="sng" dirty="0"/>
              <a:t>they were drawing their current, their Light from Him. They were completely under His control, in His right hand</a:t>
            </a:r>
            <a:r>
              <a:rPr lang="en-US" sz="4000" dirty="0"/>
              <a:t>. Oh! Every true servant of God is the same way. Who can harm them?</a:t>
            </a:r>
          </a:p>
          <a:p>
            <a:pPr algn="r"/>
            <a:r>
              <a:rPr lang="en-US" sz="4000" dirty="0"/>
              <a:t>60-1204</a:t>
            </a:r>
          </a:p>
        </p:txBody>
      </p:sp>
    </p:spTree>
    <p:extLst>
      <p:ext uri="{BB962C8B-B14F-4D97-AF65-F5344CB8AC3E}">
        <p14:creationId xmlns:p14="http://schemas.microsoft.com/office/powerpoint/2010/main" val="7871320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6553CA5-17A6-C717-7F5D-0D8B836AA3FB}"/>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A35C00FF-AE11-075B-00E8-D950683C08AC}"/>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4B50A6F4-7FB0-38BC-7792-A7FED8ECDE0D}"/>
              </a:ext>
            </a:extLst>
          </p:cNvPr>
          <p:cNvSpPr>
            <a:spLocks noGrp="1"/>
          </p:cNvSpPr>
          <p:nvPr>
            <p:ph type="sldNum" sz="quarter" idx="12"/>
          </p:nvPr>
        </p:nvSpPr>
        <p:spPr/>
        <p:txBody>
          <a:bodyPr/>
          <a:lstStyle/>
          <a:p>
            <a:fld id="{8E274F5D-21DC-40EF-8DBA-AB9BB119E939}" type="slidenum">
              <a:rPr lang="en-US" smtClean="0"/>
              <a:pPr/>
              <a:t>7</a:t>
            </a:fld>
            <a:endParaRPr lang="en-US"/>
          </a:p>
        </p:txBody>
      </p:sp>
      <p:sp>
        <p:nvSpPr>
          <p:cNvPr id="6" name="TextBox 5">
            <a:extLst>
              <a:ext uri="{FF2B5EF4-FFF2-40B4-BE49-F238E27FC236}">
                <a16:creationId xmlns:a16="http://schemas.microsoft.com/office/drawing/2014/main" id="{67EBD7D3-5F69-857A-BD54-0D019637BFA7}"/>
              </a:ext>
            </a:extLst>
          </p:cNvPr>
          <p:cNvSpPr txBox="1"/>
          <p:nvPr/>
        </p:nvSpPr>
        <p:spPr>
          <a:xfrm>
            <a:off x="432393" y="457200"/>
            <a:ext cx="11511643" cy="5755422"/>
          </a:xfrm>
          <a:prstGeom prst="rect">
            <a:avLst/>
          </a:prstGeom>
          <a:noFill/>
        </p:spPr>
        <p:txBody>
          <a:bodyPr wrap="square">
            <a:spAutoFit/>
          </a:bodyPr>
          <a:lstStyle/>
          <a:p>
            <a:r>
              <a:rPr lang="en-US" sz="4400" b="1" dirty="0"/>
              <a:t>QUESTIONS.AND.ANSWERS.2</a:t>
            </a:r>
          </a:p>
          <a:p>
            <a:r>
              <a:rPr lang="en-US" sz="3600" dirty="0"/>
              <a:t>	I Cor. 13 says: "</a:t>
            </a:r>
            <a:r>
              <a:rPr lang="en-US" sz="3600" i="1" dirty="0"/>
              <a:t>When that which is perfect is come, that which is in part shall be done away with</a:t>
            </a:r>
            <a:r>
              <a:rPr lang="en-US" sz="3600" dirty="0"/>
              <a:t>." So all these little things of jumping up-and-down like a kid, trying to talk in tongues, all these other things, when that which is perfect... </a:t>
            </a:r>
          </a:p>
          <a:p>
            <a:r>
              <a:rPr lang="en-US" sz="3600" b="1" dirty="0"/>
              <a:t>	And we do have today, by God's help, the perfect interpretation of the Word with Divine vindication</a:t>
            </a:r>
            <a:r>
              <a:rPr lang="en-US" sz="3600" dirty="0"/>
              <a:t>. Then that which is in part is done away with. </a:t>
            </a:r>
          </a:p>
          <a:p>
            <a:pPr algn="r"/>
            <a:r>
              <a:rPr lang="en-US" sz="3600" dirty="0"/>
              <a:t>64-0823</a:t>
            </a:r>
          </a:p>
        </p:txBody>
      </p:sp>
    </p:spTree>
    <p:extLst>
      <p:ext uri="{BB962C8B-B14F-4D97-AF65-F5344CB8AC3E}">
        <p14:creationId xmlns:p14="http://schemas.microsoft.com/office/powerpoint/2010/main" val="224695488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2885115-E39A-A0AE-3E67-C65CB0725485}"/>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83443F77-A845-9CD4-6C96-1D730005BBE9}"/>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1891D7EF-FAAC-0889-AABA-1416DF72EE89}"/>
              </a:ext>
            </a:extLst>
          </p:cNvPr>
          <p:cNvSpPr>
            <a:spLocks noGrp="1"/>
          </p:cNvSpPr>
          <p:nvPr>
            <p:ph type="sldNum" sz="quarter" idx="12"/>
          </p:nvPr>
        </p:nvSpPr>
        <p:spPr/>
        <p:txBody>
          <a:bodyPr/>
          <a:lstStyle/>
          <a:p>
            <a:fld id="{8E274F5D-21DC-40EF-8DBA-AB9BB119E939}" type="slidenum">
              <a:rPr lang="en-US" smtClean="0"/>
              <a:pPr/>
              <a:t>8</a:t>
            </a:fld>
            <a:endParaRPr lang="en-US"/>
          </a:p>
        </p:txBody>
      </p:sp>
      <p:sp>
        <p:nvSpPr>
          <p:cNvPr id="6" name="TextBox 5">
            <a:extLst>
              <a:ext uri="{FF2B5EF4-FFF2-40B4-BE49-F238E27FC236}">
                <a16:creationId xmlns:a16="http://schemas.microsoft.com/office/drawing/2014/main" id="{64174665-21B6-40FF-B12C-E16314F5C1CF}"/>
              </a:ext>
            </a:extLst>
          </p:cNvPr>
          <p:cNvSpPr txBox="1"/>
          <p:nvPr/>
        </p:nvSpPr>
        <p:spPr>
          <a:xfrm>
            <a:off x="432393" y="553187"/>
            <a:ext cx="11552778" cy="5922378"/>
          </a:xfrm>
          <a:prstGeom prst="rect">
            <a:avLst/>
          </a:prstGeom>
          <a:noFill/>
        </p:spPr>
        <p:txBody>
          <a:bodyPr wrap="square">
            <a:spAutoFit/>
          </a:bodyPr>
          <a:lstStyle/>
          <a:p>
            <a:r>
              <a:rPr lang="en-US" sz="4800" b="1" dirty="0"/>
              <a:t>THE.FOURTH.SEAL</a:t>
            </a:r>
          </a:p>
          <a:p>
            <a:r>
              <a:rPr lang="en-US" sz="3600" dirty="0"/>
              <a:t>	310 Here they are joining themselves together, coming to that showdown to Armageddon and riding on a mixed colored horse, with </a:t>
            </a:r>
            <a:r>
              <a:rPr lang="en-US" sz="3600" u="sng" dirty="0"/>
              <a:t>one horse of </a:t>
            </a:r>
            <a:r>
              <a:rPr lang="en-US" sz="3600" b="1" u="sng" dirty="0"/>
              <a:t>white</a:t>
            </a:r>
            <a:r>
              <a:rPr lang="en-US" sz="3600" u="sng" dirty="0"/>
              <a:t>, one horse of </a:t>
            </a:r>
            <a:r>
              <a:rPr lang="en-US" sz="3600" b="1" u="sng" dirty="0"/>
              <a:t>red</a:t>
            </a:r>
            <a:r>
              <a:rPr lang="en-US" sz="3600" u="sng" dirty="0"/>
              <a:t>, one horse of </a:t>
            </a:r>
            <a:r>
              <a:rPr lang="en-US" sz="3600" b="1" u="sng" dirty="0"/>
              <a:t>black</a:t>
            </a:r>
            <a:r>
              <a:rPr lang="en-US" sz="3600" dirty="0"/>
              <a:t>: political power, spiritual power controlled by demon power which is the antichrist, mixing that all together, you got a pale, sickly looking thing he's riding on; pale looking, </a:t>
            </a:r>
            <a:r>
              <a:rPr lang="en-US" sz="3600" dirty="0" err="1"/>
              <a:t>grisled</a:t>
            </a:r>
            <a:r>
              <a:rPr lang="en-US" sz="3600" dirty="0"/>
              <a:t> colored horse, mixed with black, red, and white… gathering his subjects from every nation under heaven. 						63-0321 </a:t>
            </a:r>
          </a:p>
        </p:txBody>
      </p:sp>
    </p:spTree>
    <p:extLst>
      <p:ext uri="{BB962C8B-B14F-4D97-AF65-F5344CB8AC3E}">
        <p14:creationId xmlns:p14="http://schemas.microsoft.com/office/powerpoint/2010/main" val="375840769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schemeClr>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06F0C4-3F6F-A431-8765-7087071B360B}"/>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D0713E24-0B7D-4A75-325C-C27FD1FF9784}"/>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0CF769F2-6D68-CB54-83DC-AD964A3EB828}"/>
              </a:ext>
            </a:extLst>
          </p:cNvPr>
          <p:cNvSpPr>
            <a:spLocks noGrp="1"/>
          </p:cNvSpPr>
          <p:nvPr>
            <p:ph type="sldNum" sz="quarter" idx="12"/>
          </p:nvPr>
        </p:nvSpPr>
        <p:spPr/>
        <p:txBody>
          <a:bodyPr/>
          <a:lstStyle/>
          <a:p>
            <a:fld id="{8E274F5D-21DC-40EF-8DBA-AB9BB119E939}" type="slidenum">
              <a:rPr lang="en-US" smtClean="0"/>
              <a:pPr/>
              <a:t>9</a:t>
            </a:fld>
            <a:endParaRPr lang="en-US"/>
          </a:p>
        </p:txBody>
      </p:sp>
      <p:sp>
        <p:nvSpPr>
          <p:cNvPr id="6" name="TextBox 5">
            <a:extLst>
              <a:ext uri="{FF2B5EF4-FFF2-40B4-BE49-F238E27FC236}">
                <a16:creationId xmlns:a16="http://schemas.microsoft.com/office/drawing/2014/main" id="{6311E58C-6F64-16EB-88D2-92BE619BD11A}"/>
              </a:ext>
            </a:extLst>
          </p:cNvPr>
          <p:cNvSpPr txBox="1"/>
          <p:nvPr/>
        </p:nvSpPr>
        <p:spPr>
          <a:xfrm>
            <a:off x="318407" y="337459"/>
            <a:ext cx="11775622" cy="6370975"/>
          </a:xfrm>
          <a:prstGeom prst="rect">
            <a:avLst/>
          </a:prstGeom>
          <a:noFill/>
        </p:spPr>
        <p:txBody>
          <a:bodyPr wrap="square">
            <a:spAutoFit/>
          </a:bodyPr>
          <a:lstStyle/>
          <a:p>
            <a:r>
              <a:rPr lang="en-US" sz="4800" b="1" dirty="0"/>
              <a:t>RECOGNIZING.YOUR.DAY &amp; ITS.MESSAGE  </a:t>
            </a:r>
          </a:p>
          <a:p>
            <a:r>
              <a:rPr lang="en-US" sz="4000" dirty="0"/>
              <a:t>	41 Those women throwing themselves, twists, with holding just paper, gray, hypocritical... The gray is between a white and a black, which is </a:t>
            </a:r>
            <a:r>
              <a:rPr lang="en-US" sz="4000" b="1" u="sng" dirty="0"/>
              <a:t>a deceiving color</a:t>
            </a:r>
            <a:r>
              <a:rPr lang="en-US" sz="4000" dirty="0"/>
              <a:t>… neither white nor black. And gray-looking paper, holding in front of them, with lace-like hula skirts in front of them, and completely nude from their waist up. And was marching to… Or twisting, and carrying on with that music, walking up. And said, "</a:t>
            </a:r>
            <a:r>
              <a:rPr lang="en-US" sz="4000" i="1" dirty="0"/>
              <a:t>That is the church</a:t>
            </a:r>
            <a:r>
              <a:rPr lang="en-US" sz="4000" dirty="0"/>
              <a:t>.“					64-0726 </a:t>
            </a:r>
          </a:p>
        </p:txBody>
      </p:sp>
    </p:spTree>
    <p:extLst>
      <p:ext uri="{BB962C8B-B14F-4D97-AF65-F5344CB8AC3E}">
        <p14:creationId xmlns:p14="http://schemas.microsoft.com/office/powerpoint/2010/main" val="156709188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1C64A1-5E05-7FA4-AF52-7568A6C5289F}"/>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0D78DE38-FD6F-AF31-AF2F-5B986E0A47E4}"/>
              </a:ext>
            </a:extLst>
          </p:cNvPr>
          <p:cNvSpPr>
            <a:spLocks noGrp="1"/>
          </p:cNvSpPr>
          <p:nvPr>
            <p:ph type="dt" sz="half" idx="10"/>
          </p:nvPr>
        </p:nvSpPr>
        <p:spPr/>
        <p:txBody>
          <a:bodyPr/>
          <a:lstStyle/>
          <a:p>
            <a:r>
              <a:rPr lang="en-US"/>
              <a:t>9/16/2026</a:t>
            </a:r>
            <a:endParaRPr lang="en-US" dirty="0"/>
          </a:p>
        </p:txBody>
      </p:sp>
      <p:sp>
        <p:nvSpPr>
          <p:cNvPr id="4" name="Slide Number Placeholder 3">
            <a:extLst>
              <a:ext uri="{FF2B5EF4-FFF2-40B4-BE49-F238E27FC236}">
                <a16:creationId xmlns:a16="http://schemas.microsoft.com/office/drawing/2014/main" id="{F595D30D-05B7-CE42-A794-005EAE44D77F}"/>
              </a:ext>
            </a:extLst>
          </p:cNvPr>
          <p:cNvSpPr>
            <a:spLocks noGrp="1"/>
          </p:cNvSpPr>
          <p:nvPr>
            <p:ph type="sldNum" sz="quarter" idx="12"/>
          </p:nvPr>
        </p:nvSpPr>
        <p:spPr/>
        <p:txBody>
          <a:bodyPr/>
          <a:lstStyle/>
          <a:p>
            <a:fld id="{8E274F5D-21DC-40EF-8DBA-AB9BB119E939}" type="slidenum">
              <a:rPr lang="en-US" smtClean="0"/>
              <a:pPr/>
              <a:t>10</a:t>
            </a:fld>
            <a:endParaRPr lang="en-US"/>
          </a:p>
        </p:txBody>
      </p:sp>
      <p:sp>
        <p:nvSpPr>
          <p:cNvPr id="6" name="TextBox 5">
            <a:extLst>
              <a:ext uri="{FF2B5EF4-FFF2-40B4-BE49-F238E27FC236}">
                <a16:creationId xmlns:a16="http://schemas.microsoft.com/office/drawing/2014/main" id="{F2B1DEB8-581F-805E-4DD9-EB249CA3DD43}"/>
              </a:ext>
            </a:extLst>
          </p:cNvPr>
          <p:cNvSpPr txBox="1"/>
          <p:nvPr/>
        </p:nvSpPr>
        <p:spPr>
          <a:xfrm>
            <a:off x="432393" y="553186"/>
            <a:ext cx="11304815" cy="3313728"/>
          </a:xfrm>
          <a:prstGeom prst="rect">
            <a:avLst/>
          </a:prstGeom>
          <a:noFill/>
        </p:spPr>
        <p:txBody>
          <a:bodyPr wrap="square">
            <a:spAutoFit/>
          </a:bodyPr>
          <a:lstStyle/>
          <a:p>
            <a:pPr marL="0" marR="0">
              <a:lnSpc>
                <a:spcPct val="100000"/>
              </a:lnSpc>
              <a:spcAft>
                <a:spcPts val="800"/>
              </a:spcAft>
              <a:buNone/>
            </a:pPr>
            <a:r>
              <a:rPr lang="en-US" sz="4800" b="1" kern="100" dirty="0">
                <a:effectLst/>
                <a:latin typeface="+mn-lt"/>
                <a:ea typeface="Aptos" panose="020B0004020202020204" pitchFamily="34" charset="0"/>
                <a:cs typeface="Times New Roman" panose="02020603050405020304" pitchFamily="18" charset="0"/>
              </a:rPr>
              <a:t>THE.QUEEN.OF.SHEBA</a:t>
            </a:r>
            <a:r>
              <a:rPr lang="en-US" sz="4800" kern="100" dirty="0">
                <a:effectLst/>
                <a:latin typeface="+mn-lt"/>
                <a:ea typeface="Aptos" panose="020B0004020202020204" pitchFamily="34" charset="0"/>
                <a:cs typeface="Times New Roman" panose="02020603050405020304" pitchFamily="18" charset="0"/>
              </a:rPr>
              <a:t>   </a:t>
            </a:r>
          </a:p>
          <a:p>
            <a:pPr marL="0" marR="0">
              <a:lnSpc>
                <a:spcPct val="100000"/>
              </a:lnSpc>
              <a:spcAft>
                <a:spcPts val="800"/>
              </a:spcAft>
              <a:buNone/>
            </a:pPr>
            <a:r>
              <a:rPr lang="en-US" sz="4000" kern="100" dirty="0">
                <a:ea typeface="Aptos" panose="020B0004020202020204" pitchFamily="34" charset="0"/>
                <a:cs typeface="Times New Roman" panose="02020603050405020304" pitchFamily="18" charset="0"/>
              </a:rPr>
              <a:t>	</a:t>
            </a:r>
            <a:r>
              <a:rPr lang="en-US" sz="4000" kern="100" dirty="0">
                <a:effectLst/>
                <a:latin typeface="+mn-lt"/>
                <a:ea typeface="Aptos" panose="020B0004020202020204" pitchFamily="34" charset="0"/>
                <a:cs typeface="Times New Roman" panose="02020603050405020304" pitchFamily="18" charset="0"/>
              </a:rPr>
              <a:t>23 …I am here to say that any angel of God, or any messenger of God, must stay strictly in the Word of God.</a:t>
            </a:r>
          </a:p>
          <a:p>
            <a:pPr algn="r">
              <a:spcAft>
                <a:spcPts val="800"/>
              </a:spcAft>
            </a:pPr>
            <a:r>
              <a:rPr lang="en-US" sz="2800" b="1" kern="100" dirty="0">
                <a:ea typeface="Aptos" panose="020B0004020202020204" pitchFamily="34" charset="0"/>
                <a:cs typeface="Times New Roman" panose="02020603050405020304" pitchFamily="18" charset="0"/>
              </a:rPr>
              <a:t>61-0219</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327388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FC3BC6-293D-FCFF-E986-C0B8572512DE}"/>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044113E3-10F5-B80B-2C9F-804E83D054C0}"/>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164B0056-FE49-F2B5-D0A6-5974659DA71D}"/>
              </a:ext>
            </a:extLst>
          </p:cNvPr>
          <p:cNvSpPr>
            <a:spLocks noGrp="1"/>
          </p:cNvSpPr>
          <p:nvPr>
            <p:ph type="sldNum" sz="quarter" idx="12"/>
          </p:nvPr>
        </p:nvSpPr>
        <p:spPr/>
        <p:txBody>
          <a:bodyPr/>
          <a:lstStyle/>
          <a:p>
            <a:fld id="{8E274F5D-21DC-40EF-8DBA-AB9BB119E939}" type="slidenum">
              <a:rPr lang="en-US" smtClean="0"/>
              <a:pPr/>
              <a:t>11</a:t>
            </a:fld>
            <a:endParaRPr lang="en-US"/>
          </a:p>
        </p:txBody>
      </p:sp>
      <p:sp>
        <p:nvSpPr>
          <p:cNvPr id="6" name="TextBox 5">
            <a:extLst>
              <a:ext uri="{FF2B5EF4-FFF2-40B4-BE49-F238E27FC236}">
                <a16:creationId xmlns:a16="http://schemas.microsoft.com/office/drawing/2014/main" id="{6114963E-630D-4AFD-334D-9E71B15D3A5F}"/>
              </a:ext>
            </a:extLst>
          </p:cNvPr>
          <p:cNvSpPr txBox="1"/>
          <p:nvPr/>
        </p:nvSpPr>
        <p:spPr>
          <a:xfrm>
            <a:off x="344395" y="115773"/>
            <a:ext cx="11661636" cy="5816977"/>
          </a:xfrm>
          <a:prstGeom prst="rect">
            <a:avLst/>
          </a:prstGeom>
          <a:noFill/>
        </p:spPr>
        <p:txBody>
          <a:bodyPr wrap="square">
            <a:spAutoFit/>
          </a:bodyPr>
          <a:lstStyle/>
          <a:p>
            <a:r>
              <a:rPr lang="en-US" sz="4800" b="1" dirty="0"/>
              <a:t>THE.RAPTURE</a:t>
            </a:r>
          </a:p>
          <a:p>
            <a:r>
              <a:rPr lang="en-US" sz="3600" dirty="0"/>
              <a:t>	130 Three things happens. A shout, a voice, a trumpet, has to happen before Jesus appears. Jesus does all three of them when He's descending. What is the shout? It's the Message going forth, first, the living Bread of Life bringing forth the Bride.</a:t>
            </a:r>
          </a:p>
          <a:p>
            <a:r>
              <a:rPr lang="en-US" sz="3600" dirty="0"/>
              <a:t>	131 Now, God has a way of doing things. And He never changes His policy. He's the unchanging God. In Amos 3:7, He said, "</a:t>
            </a:r>
            <a:r>
              <a:rPr lang="en-US" sz="3600" i="1" dirty="0"/>
              <a:t>He would do nothing on the earth until first He revealed it to His servants the prophets." 		</a:t>
            </a:r>
          </a:p>
        </p:txBody>
      </p:sp>
    </p:spTree>
    <p:extLst>
      <p:ext uri="{BB962C8B-B14F-4D97-AF65-F5344CB8AC3E}">
        <p14:creationId xmlns:p14="http://schemas.microsoft.com/office/powerpoint/2010/main" val="9403378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DBCA2CE-EF3F-BD4D-84C7-C099B64BE0D8}"/>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26921F3B-4AAA-E476-A027-DBEF10B15E5D}"/>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91E86A87-A6AE-444B-F51F-CED870F0844F}"/>
              </a:ext>
            </a:extLst>
          </p:cNvPr>
          <p:cNvSpPr>
            <a:spLocks noGrp="1"/>
          </p:cNvSpPr>
          <p:nvPr>
            <p:ph type="sldNum" sz="quarter" idx="12"/>
          </p:nvPr>
        </p:nvSpPr>
        <p:spPr/>
        <p:txBody>
          <a:bodyPr/>
          <a:lstStyle/>
          <a:p>
            <a:fld id="{8E274F5D-21DC-40EF-8DBA-AB9BB119E939}" type="slidenum">
              <a:rPr lang="en-US" smtClean="0"/>
              <a:pPr/>
              <a:t>12</a:t>
            </a:fld>
            <a:endParaRPr lang="en-US"/>
          </a:p>
        </p:txBody>
      </p:sp>
      <p:sp>
        <p:nvSpPr>
          <p:cNvPr id="6" name="TextBox 5">
            <a:extLst>
              <a:ext uri="{FF2B5EF4-FFF2-40B4-BE49-F238E27FC236}">
                <a16:creationId xmlns:a16="http://schemas.microsoft.com/office/drawing/2014/main" id="{69BA3DD5-8DD7-D1A7-49FB-5D7B47FA8636}"/>
              </a:ext>
            </a:extLst>
          </p:cNvPr>
          <p:cNvSpPr txBox="1"/>
          <p:nvPr/>
        </p:nvSpPr>
        <p:spPr>
          <a:xfrm>
            <a:off x="344395" y="403808"/>
            <a:ext cx="11590878" cy="5078313"/>
          </a:xfrm>
          <a:prstGeom prst="rect">
            <a:avLst/>
          </a:prstGeom>
          <a:noFill/>
        </p:spPr>
        <p:txBody>
          <a:bodyPr wrap="square">
            <a:spAutoFit/>
          </a:bodyPr>
          <a:lstStyle/>
          <a:p>
            <a:r>
              <a:rPr lang="en-US" sz="3600" dirty="0"/>
              <a:t>	141 The first thing comes, when He starts descending from the Heaven, there's a shout. What is it? Is a Message, to get the people together. Now, lamp-trimming time, </a:t>
            </a:r>
            <a:r>
              <a:rPr lang="en-US" sz="3600" i="1" dirty="0"/>
              <a:t>"Rise and trim your lamps</a:t>
            </a:r>
            <a:r>
              <a:rPr lang="en-US" sz="3600" dirty="0"/>
              <a:t>." What watch was that? The seventh, not the sixth. The seventh, "</a:t>
            </a:r>
            <a:r>
              <a:rPr lang="en-US" sz="3600" i="1" dirty="0"/>
              <a:t>Behold, the Bridegroom cometh. Rise and trim your lamps." </a:t>
            </a:r>
            <a:r>
              <a:rPr lang="en-US" sz="3600" dirty="0"/>
              <a:t>And they did. Some of them found they didn't even have any Oil in their lamp. But it's lamp-trimming time. Malachi 4 time. Is Luke 17.</a:t>
            </a:r>
          </a:p>
        </p:txBody>
      </p:sp>
    </p:spTree>
    <p:extLst>
      <p:ext uri="{BB962C8B-B14F-4D97-AF65-F5344CB8AC3E}">
        <p14:creationId xmlns:p14="http://schemas.microsoft.com/office/powerpoint/2010/main" val="99569612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5CD4C9D-D3A9-4C3A-E08C-9AA24957C7B0}"/>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69E08FD5-E25C-76BA-550D-DF995AD8914D}"/>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3DC0303F-1BC7-2556-01F0-A26157DC30E9}"/>
              </a:ext>
            </a:extLst>
          </p:cNvPr>
          <p:cNvSpPr>
            <a:spLocks noGrp="1"/>
          </p:cNvSpPr>
          <p:nvPr>
            <p:ph type="sldNum" sz="quarter" idx="12"/>
          </p:nvPr>
        </p:nvSpPr>
        <p:spPr/>
        <p:txBody>
          <a:bodyPr/>
          <a:lstStyle/>
          <a:p>
            <a:fld id="{8E274F5D-21DC-40EF-8DBA-AB9BB119E939}" type="slidenum">
              <a:rPr lang="en-US" smtClean="0"/>
              <a:pPr/>
              <a:t>13</a:t>
            </a:fld>
            <a:endParaRPr lang="en-US"/>
          </a:p>
        </p:txBody>
      </p:sp>
      <p:sp>
        <p:nvSpPr>
          <p:cNvPr id="6" name="TextBox 5">
            <a:extLst>
              <a:ext uri="{FF2B5EF4-FFF2-40B4-BE49-F238E27FC236}">
                <a16:creationId xmlns:a16="http://schemas.microsoft.com/office/drawing/2014/main" id="{D0BA2196-1743-00D9-F80C-C03189BAE096}"/>
              </a:ext>
            </a:extLst>
          </p:cNvPr>
          <p:cNvSpPr txBox="1"/>
          <p:nvPr/>
        </p:nvSpPr>
        <p:spPr>
          <a:xfrm>
            <a:off x="231321" y="3290214"/>
            <a:ext cx="11827329" cy="3231654"/>
          </a:xfrm>
          <a:prstGeom prst="rect">
            <a:avLst/>
          </a:prstGeom>
          <a:noFill/>
        </p:spPr>
        <p:txBody>
          <a:bodyPr wrap="square">
            <a:spAutoFit/>
          </a:bodyPr>
          <a:lstStyle/>
          <a:p>
            <a:r>
              <a:rPr lang="en-US" sz="3600" dirty="0"/>
              <a:t>	164  Therefore, the Message calls the Bride together, see, the shout. The same One, He, with a loud voice, screamed out with that shout and a voice, and woke Lazarus. With a loud voice He cried, "</a:t>
            </a:r>
            <a:r>
              <a:rPr lang="en-US" sz="3600" i="1" dirty="0"/>
              <a:t>Lazarus, come forth</a:t>
            </a:r>
            <a:r>
              <a:rPr lang="en-US" sz="3600" dirty="0"/>
              <a:t>."  The voice wakes up the sleeping Bride, the sleeping dead.</a:t>
            </a:r>
          </a:p>
          <a:p>
            <a:pPr algn="r"/>
            <a:r>
              <a:rPr lang="en-US" sz="2400" dirty="0"/>
              <a:t>65-1204</a:t>
            </a:r>
          </a:p>
        </p:txBody>
      </p:sp>
      <p:pic>
        <p:nvPicPr>
          <p:cNvPr id="7" name="Picture 6" descr="The image depicts a group of people in dark, flowing robes gathered around several lit candles, creating a serene and spiritual atmosphere.&#10;&#10;AI-generated content may be incorrect.">
            <a:extLst>
              <a:ext uri="{FF2B5EF4-FFF2-40B4-BE49-F238E27FC236}">
                <a16:creationId xmlns:a16="http://schemas.microsoft.com/office/drawing/2014/main" id="{295BB0FC-17B4-8367-B981-AE8E06D4C66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553936" y="0"/>
            <a:ext cx="8572500" cy="3205843"/>
          </a:xfrm>
          <a:prstGeom prst="rect">
            <a:avLst/>
          </a:prstGeom>
        </p:spPr>
      </p:pic>
    </p:spTree>
    <p:extLst>
      <p:ext uri="{BB962C8B-B14F-4D97-AF65-F5344CB8AC3E}">
        <p14:creationId xmlns:p14="http://schemas.microsoft.com/office/powerpoint/2010/main" val="195398739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645EC9D-440B-C0A5-E3F2-8501663D4B70}"/>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329CE638-E550-1603-43FE-55AD8006CC93}"/>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9DF4B6A0-D71E-C7DB-66B4-7F0C27DA5A3E}"/>
              </a:ext>
            </a:extLst>
          </p:cNvPr>
          <p:cNvSpPr>
            <a:spLocks noGrp="1"/>
          </p:cNvSpPr>
          <p:nvPr>
            <p:ph type="sldNum" sz="quarter" idx="12"/>
          </p:nvPr>
        </p:nvSpPr>
        <p:spPr/>
        <p:txBody>
          <a:bodyPr/>
          <a:lstStyle/>
          <a:p>
            <a:fld id="{8E274F5D-21DC-40EF-8DBA-AB9BB119E939}" type="slidenum">
              <a:rPr lang="en-US" smtClean="0"/>
              <a:pPr/>
              <a:t>14</a:t>
            </a:fld>
            <a:endParaRPr lang="en-US"/>
          </a:p>
        </p:txBody>
      </p:sp>
      <p:sp>
        <p:nvSpPr>
          <p:cNvPr id="6" name="TextBox 5">
            <a:extLst>
              <a:ext uri="{FF2B5EF4-FFF2-40B4-BE49-F238E27FC236}">
                <a16:creationId xmlns:a16="http://schemas.microsoft.com/office/drawing/2014/main" id="{78C3C456-6192-B2B6-47FC-AADEE47C001E}"/>
              </a:ext>
            </a:extLst>
          </p:cNvPr>
          <p:cNvSpPr txBox="1"/>
          <p:nvPr/>
        </p:nvSpPr>
        <p:spPr>
          <a:xfrm>
            <a:off x="193982" y="243512"/>
            <a:ext cx="11921817" cy="6463308"/>
          </a:xfrm>
          <a:prstGeom prst="rect">
            <a:avLst/>
          </a:prstGeom>
          <a:noFill/>
        </p:spPr>
        <p:txBody>
          <a:bodyPr wrap="square">
            <a:spAutoFit/>
          </a:bodyPr>
          <a:lstStyle/>
          <a:p>
            <a:r>
              <a:rPr lang="en-US" sz="5400" dirty="0"/>
              <a:t>Example: </a:t>
            </a:r>
            <a:r>
              <a:rPr lang="en-US" sz="4400" dirty="0"/>
              <a:t>Levites </a:t>
            </a:r>
            <a:r>
              <a:rPr lang="en-US" sz="4800" b="1" dirty="0"/>
              <a:t>I CHRONICLES 23:1-5</a:t>
            </a:r>
          </a:p>
          <a:p>
            <a:r>
              <a:rPr lang="en-US" sz="3600" i="1" dirty="0"/>
              <a:t>	So when David was old and full of days, he made Solomon his son king over Israel. 2 And he gathered together all the princes of Israel, with the priests and the Levites. 3 Now the Levites were numbered from the age of thirty years and upward: and their number by their polls, man by man, was thirty and eight thousand. 4 Of which, twenty and four thousand were to set forward the work of the house of the </a:t>
            </a:r>
            <a:r>
              <a:rPr lang="en-US" sz="3600" i="1" spc="-150" dirty="0"/>
              <a:t>LORD; and six thousand were officers and judges:5  Moreover four thousand were porters; and four thousand praised the LORD with the instruments which I made, said David, to praise therewith.</a:t>
            </a:r>
          </a:p>
        </p:txBody>
      </p:sp>
    </p:spTree>
    <p:extLst>
      <p:ext uri="{BB962C8B-B14F-4D97-AF65-F5344CB8AC3E}">
        <p14:creationId xmlns:p14="http://schemas.microsoft.com/office/powerpoint/2010/main" val="3293228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E18C4E-6C26-7F0C-54B0-B1A993CDD0D3}"/>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F7435BA8-AEC7-7FEC-D3B6-B9CB30C42383}"/>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D3FC2FA9-466C-5230-1515-C8EBDC95FDEB}"/>
              </a:ext>
            </a:extLst>
          </p:cNvPr>
          <p:cNvSpPr>
            <a:spLocks noGrp="1"/>
          </p:cNvSpPr>
          <p:nvPr>
            <p:ph type="sldNum" sz="quarter" idx="12"/>
          </p:nvPr>
        </p:nvSpPr>
        <p:spPr/>
        <p:txBody>
          <a:bodyPr/>
          <a:lstStyle/>
          <a:p>
            <a:fld id="{8E274F5D-21DC-40EF-8DBA-AB9BB119E939}" type="slidenum">
              <a:rPr lang="en-US" smtClean="0"/>
              <a:pPr/>
              <a:t>15</a:t>
            </a:fld>
            <a:endParaRPr lang="en-US"/>
          </a:p>
        </p:txBody>
      </p:sp>
      <p:sp>
        <p:nvSpPr>
          <p:cNvPr id="6" name="TextBox 5">
            <a:extLst>
              <a:ext uri="{FF2B5EF4-FFF2-40B4-BE49-F238E27FC236}">
                <a16:creationId xmlns:a16="http://schemas.microsoft.com/office/drawing/2014/main" id="{BEB56415-E6A4-483D-7A4C-10993F05032D}"/>
              </a:ext>
            </a:extLst>
          </p:cNvPr>
          <p:cNvSpPr txBox="1"/>
          <p:nvPr/>
        </p:nvSpPr>
        <p:spPr>
          <a:xfrm>
            <a:off x="388850" y="473529"/>
            <a:ext cx="11661636" cy="5816977"/>
          </a:xfrm>
          <a:prstGeom prst="rect">
            <a:avLst/>
          </a:prstGeom>
          <a:noFill/>
        </p:spPr>
        <p:txBody>
          <a:bodyPr wrap="square">
            <a:spAutoFit/>
          </a:bodyPr>
          <a:lstStyle/>
          <a:p>
            <a:r>
              <a:rPr lang="en-US" sz="4800" b="1" dirty="0"/>
              <a:t>Levites: NUMBERS 18:21-23</a:t>
            </a:r>
          </a:p>
          <a:p>
            <a:r>
              <a:rPr lang="en-US" sz="3600" i="1" dirty="0"/>
              <a:t>	And, behold, I have given the children of Levi all the tenth in Israel for an inheritance, for their service which they serve, even the service of the tabernacle of the congregation. 22 Neither must the children of Israel henceforth come nigh the tabernacle of the congregation, lest they bear sin, and die. 23 </a:t>
            </a:r>
            <a:r>
              <a:rPr lang="en-US" sz="3600" b="1" i="1" u="sng" dirty="0"/>
              <a:t>But the Levites shall do the service of the tabernacle of the congregation</a:t>
            </a:r>
            <a:r>
              <a:rPr lang="en-US" sz="3600" i="1" dirty="0"/>
              <a:t>, and they shall bear their iniquity: it shall be a statute for ever throughout your generations, that among the children of Israel they have no inheritance.</a:t>
            </a:r>
          </a:p>
        </p:txBody>
      </p:sp>
    </p:spTree>
    <p:extLst>
      <p:ext uri="{BB962C8B-B14F-4D97-AF65-F5344CB8AC3E}">
        <p14:creationId xmlns:p14="http://schemas.microsoft.com/office/powerpoint/2010/main" val="322964697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image depicts a simple, rectangular tent structure with a surrounding perimeter of wooden poles.&#10;&#10;AI-generated content may be incorrect.">
            <a:extLst>
              <a:ext uri="{FF2B5EF4-FFF2-40B4-BE49-F238E27FC236}">
                <a16:creationId xmlns:a16="http://schemas.microsoft.com/office/drawing/2014/main" id="{CEBAC45B-FC2C-BA1E-085F-F4F27EC5F714}"/>
              </a:ext>
            </a:extLst>
          </p:cNvPr>
          <p:cNvPicPr>
            <a:picLocks noChangeAspect="1"/>
          </p:cNvPicPr>
          <p:nvPr/>
        </p:nvPicPr>
        <p:blipFill>
          <a:blip r:embed="rId2"/>
          <a:srcRect b="12043"/>
          <a:stretch>
            <a:fillRect/>
          </a:stretch>
        </p:blipFill>
        <p:spPr>
          <a:xfrm>
            <a:off x="958194" y="-350300"/>
            <a:ext cx="10349457" cy="6827349"/>
          </a:xfrm>
          <a:prstGeom prst="rect">
            <a:avLst/>
          </a:prstGeom>
          <a:noFill/>
        </p:spPr>
      </p:pic>
      <p:sp>
        <p:nvSpPr>
          <p:cNvPr id="2" name="Footer Placeholder 1">
            <a:extLst>
              <a:ext uri="{FF2B5EF4-FFF2-40B4-BE49-F238E27FC236}">
                <a16:creationId xmlns:a16="http://schemas.microsoft.com/office/drawing/2014/main" id="{DB2EED10-D5D2-E71C-4B85-26597B524285}"/>
              </a:ext>
            </a:extLst>
          </p:cNvPr>
          <p:cNvSpPr>
            <a:spLocks noGrp="1"/>
          </p:cNvSpPr>
          <p:nvPr>
            <p:ph type="ftr" sz="quarter" idx="11"/>
          </p:nvPr>
        </p:nvSpPr>
        <p:spPr/>
        <p:txBody>
          <a:bodyPr/>
          <a:lstStyle/>
          <a:p>
            <a:pPr>
              <a:spcAft>
                <a:spcPts val="600"/>
              </a:spcAft>
            </a:pPr>
            <a:r>
              <a:rPr lang="en-US"/>
              <a:t>I am Always Right 7</a:t>
            </a:r>
          </a:p>
        </p:txBody>
      </p:sp>
      <p:sp>
        <p:nvSpPr>
          <p:cNvPr id="3" name="Date Placeholder 2" hidden="1">
            <a:extLst>
              <a:ext uri="{FF2B5EF4-FFF2-40B4-BE49-F238E27FC236}">
                <a16:creationId xmlns:a16="http://schemas.microsoft.com/office/drawing/2014/main" id="{D323A58B-778C-7672-F9DA-7D4AAD973B16}"/>
              </a:ext>
            </a:extLst>
          </p:cNvPr>
          <p:cNvSpPr>
            <a:spLocks noGrp="1"/>
          </p:cNvSpPr>
          <p:nvPr>
            <p:ph type="dt" sz="half" idx="10"/>
          </p:nvPr>
        </p:nvSpPr>
        <p:spPr/>
        <p:txBody>
          <a:bodyPr/>
          <a:lstStyle/>
          <a:p>
            <a:pPr>
              <a:spcAft>
                <a:spcPts val="600"/>
              </a:spcAft>
            </a:pPr>
            <a:r>
              <a:rPr lang="en-US"/>
              <a:t>9/16/2026</a:t>
            </a:r>
          </a:p>
        </p:txBody>
      </p:sp>
      <p:sp>
        <p:nvSpPr>
          <p:cNvPr id="4" name="Slide Number Placeholder 3" hidden="1">
            <a:extLst>
              <a:ext uri="{FF2B5EF4-FFF2-40B4-BE49-F238E27FC236}">
                <a16:creationId xmlns:a16="http://schemas.microsoft.com/office/drawing/2014/main" id="{06085EA2-17F4-79BF-B281-B95D85638C86}"/>
              </a:ext>
            </a:extLst>
          </p:cNvPr>
          <p:cNvSpPr>
            <a:spLocks noGrp="1"/>
          </p:cNvSpPr>
          <p:nvPr>
            <p:ph type="sldNum" sz="quarter" idx="12"/>
          </p:nvPr>
        </p:nvSpPr>
        <p:spPr/>
        <p:txBody>
          <a:bodyPr/>
          <a:lstStyle/>
          <a:p>
            <a:pPr>
              <a:spcAft>
                <a:spcPts val="600"/>
              </a:spcAft>
            </a:pPr>
            <a:fld id="{8E274F5D-21DC-40EF-8DBA-AB9BB119E939}" type="slidenum">
              <a:rPr lang="en-US" smtClean="0"/>
              <a:pPr>
                <a:spcAft>
                  <a:spcPts val="600"/>
                </a:spcAft>
              </a:pPr>
              <a:t>16</a:t>
            </a:fld>
            <a:endParaRPr lang="en-US"/>
          </a:p>
        </p:txBody>
      </p:sp>
      <p:sp>
        <p:nvSpPr>
          <p:cNvPr id="7" name="TextBox 6">
            <a:extLst>
              <a:ext uri="{FF2B5EF4-FFF2-40B4-BE49-F238E27FC236}">
                <a16:creationId xmlns:a16="http://schemas.microsoft.com/office/drawing/2014/main" id="{0076915F-D2E5-07D8-E01E-06A5BBBA3C1C}"/>
              </a:ext>
            </a:extLst>
          </p:cNvPr>
          <p:cNvSpPr txBox="1"/>
          <p:nvPr/>
        </p:nvSpPr>
        <p:spPr>
          <a:xfrm>
            <a:off x="3431741" y="1037141"/>
            <a:ext cx="3239990" cy="584775"/>
          </a:xfrm>
          <a:prstGeom prst="rect">
            <a:avLst/>
          </a:prstGeom>
          <a:noFill/>
        </p:spPr>
        <p:txBody>
          <a:bodyPr wrap="none" rtlCol="0">
            <a:spAutoFit/>
          </a:bodyPr>
          <a:lstStyle/>
          <a:p>
            <a:r>
              <a:rPr lang="en-US" sz="3200" b="1" dirty="0">
                <a:solidFill>
                  <a:schemeClr val="accent2">
                    <a:lumMod val="75000"/>
                  </a:schemeClr>
                </a:solidFill>
              </a:rPr>
              <a:t>Aaron &amp; his Sons </a:t>
            </a:r>
          </a:p>
        </p:txBody>
      </p:sp>
      <p:sp>
        <p:nvSpPr>
          <p:cNvPr id="8" name="TextBox 7">
            <a:extLst>
              <a:ext uri="{FF2B5EF4-FFF2-40B4-BE49-F238E27FC236}">
                <a16:creationId xmlns:a16="http://schemas.microsoft.com/office/drawing/2014/main" id="{7CD4FE52-CF2E-A6E0-CD89-43CC02C3CF2A}"/>
              </a:ext>
            </a:extLst>
          </p:cNvPr>
          <p:cNvSpPr txBox="1"/>
          <p:nvPr/>
        </p:nvSpPr>
        <p:spPr>
          <a:xfrm>
            <a:off x="7895663" y="4523215"/>
            <a:ext cx="3196709" cy="707886"/>
          </a:xfrm>
          <a:prstGeom prst="rect">
            <a:avLst/>
          </a:prstGeom>
          <a:noFill/>
        </p:spPr>
        <p:txBody>
          <a:bodyPr wrap="none" rtlCol="0">
            <a:spAutoFit/>
          </a:bodyPr>
          <a:lstStyle/>
          <a:p>
            <a:r>
              <a:rPr lang="en-US" sz="4000" b="1" dirty="0">
                <a:solidFill>
                  <a:schemeClr val="accent2">
                    <a:lumMod val="75000"/>
                  </a:schemeClr>
                </a:solidFill>
              </a:rPr>
              <a:t>Congregation</a:t>
            </a:r>
          </a:p>
        </p:txBody>
      </p:sp>
      <p:sp>
        <p:nvSpPr>
          <p:cNvPr id="10" name="TextBox 9">
            <a:extLst>
              <a:ext uri="{FF2B5EF4-FFF2-40B4-BE49-F238E27FC236}">
                <a16:creationId xmlns:a16="http://schemas.microsoft.com/office/drawing/2014/main" id="{D6F56E6A-99DA-6AB8-C13B-A2F365231632}"/>
              </a:ext>
            </a:extLst>
          </p:cNvPr>
          <p:cNvSpPr txBox="1"/>
          <p:nvPr/>
        </p:nvSpPr>
        <p:spPr>
          <a:xfrm>
            <a:off x="277585" y="5231101"/>
            <a:ext cx="6937469" cy="1384995"/>
          </a:xfrm>
          <a:prstGeom prst="rect">
            <a:avLst/>
          </a:prstGeom>
          <a:solidFill>
            <a:schemeClr val="accent1">
              <a:lumMod val="50000"/>
            </a:schemeClr>
          </a:solidFill>
        </p:spPr>
        <p:txBody>
          <a:bodyPr wrap="square">
            <a:spAutoFit/>
          </a:bodyPr>
          <a:lstStyle/>
          <a:p>
            <a:r>
              <a:rPr lang="en-US" sz="2400" b="1" dirty="0"/>
              <a:t>NUMBERS 18:3</a:t>
            </a:r>
          </a:p>
          <a:p>
            <a:r>
              <a:rPr lang="en-US" sz="2000" i="1" dirty="0"/>
              <a:t>And they shall keep thy charge, and the charge of all the tabernacle: only they shall not come nigh the vessels of the sanctuary and the altar, that neither they, nor ye also, die.</a:t>
            </a:r>
          </a:p>
        </p:txBody>
      </p:sp>
      <p:sp>
        <p:nvSpPr>
          <p:cNvPr id="11" name="TextBox 10">
            <a:extLst>
              <a:ext uri="{FF2B5EF4-FFF2-40B4-BE49-F238E27FC236}">
                <a16:creationId xmlns:a16="http://schemas.microsoft.com/office/drawing/2014/main" id="{4ACC3C71-F61B-CB0F-4C61-01B75E7AA4FB}"/>
              </a:ext>
            </a:extLst>
          </p:cNvPr>
          <p:cNvSpPr txBox="1"/>
          <p:nvPr/>
        </p:nvSpPr>
        <p:spPr>
          <a:xfrm>
            <a:off x="2041155" y="1807489"/>
            <a:ext cx="1426994" cy="584775"/>
          </a:xfrm>
          <a:prstGeom prst="rect">
            <a:avLst/>
          </a:prstGeom>
          <a:noFill/>
        </p:spPr>
        <p:txBody>
          <a:bodyPr wrap="none" rtlCol="0">
            <a:spAutoFit/>
          </a:bodyPr>
          <a:lstStyle/>
          <a:p>
            <a:r>
              <a:rPr lang="en-US" sz="3200" b="1" dirty="0">
                <a:solidFill>
                  <a:schemeClr val="accent2">
                    <a:lumMod val="75000"/>
                  </a:schemeClr>
                </a:solidFill>
              </a:rPr>
              <a:t>Levites</a:t>
            </a:r>
            <a:endParaRPr lang="en-US" sz="3600" b="1" dirty="0">
              <a:solidFill>
                <a:schemeClr val="accent2">
                  <a:lumMod val="75000"/>
                </a:schemeClr>
              </a:solidFill>
            </a:endParaRPr>
          </a:p>
        </p:txBody>
      </p:sp>
      <p:cxnSp>
        <p:nvCxnSpPr>
          <p:cNvPr id="13" name="Straight Arrow Connector 12">
            <a:extLst>
              <a:ext uri="{FF2B5EF4-FFF2-40B4-BE49-F238E27FC236}">
                <a16:creationId xmlns:a16="http://schemas.microsoft.com/office/drawing/2014/main" id="{048FEB85-2843-9A7D-60AC-59A7B90AE8DF}"/>
              </a:ext>
            </a:extLst>
          </p:cNvPr>
          <p:cNvCxnSpPr>
            <a:cxnSpLocks/>
            <a:stCxn id="7" idx="2"/>
          </p:cNvCxnSpPr>
          <p:nvPr/>
        </p:nvCxnSpPr>
        <p:spPr>
          <a:xfrm>
            <a:off x="5051736" y="1621916"/>
            <a:ext cx="2263464" cy="584775"/>
          </a:xfrm>
          <a:prstGeom prst="straightConnector1">
            <a:avLst/>
          </a:prstGeom>
          <a:ln w="508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7" name="Picture 16" descr="The image shows a white, solid-colored arrow pointing downward.&#10;&#10;AI-generated content may be incorrect.">
            <a:extLst>
              <a:ext uri="{FF2B5EF4-FFF2-40B4-BE49-F238E27FC236}">
                <a16:creationId xmlns:a16="http://schemas.microsoft.com/office/drawing/2014/main" id="{7E3D7550-77E7-9DD4-ADB8-A7303924B69D}"/>
              </a:ext>
            </a:extLst>
          </p:cNvPr>
          <p:cNvPicPr>
            <a:picLocks noChangeAspect="1"/>
          </p:cNvPicPr>
          <p:nvPr/>
        </p:nvPicPr>
        <p:blipFill>
          <a:blip r:embed="rId3"/>
          <a:stretch>
            <a:fillRect/>
          </a:stretch>
        </p:blipFill>
        <p:spPr>
          <a:xfrm>
            <a:off x="2754652" y="2292411"/>
            <a:ext cx="1366587" cy="1485627"/>
          </a:xfrm>
          <a:prstGeom prst="rect">
            <a:avLst/>
          </a:prstGeom>
        </p:spPr>
      </p:pic>
    </p:spTree>
    <p:extLst>
      <p:ext uri="{BB962C8B-B14F-4D97-AF65-F5344CB8AC3E}">
        <p14:creationId xmlns:p14="http://schemas.microsoft.com/office/powerpoint/2010/main" val="38484136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488FF69-9C0B-442D-AAC7-EFF106F93B98}"/>
              </a:ext>
            </a:extLst>
          </p:cNvPr>
          <p:cNvSpPr>
            <a:spLocks noGrp="1"/>
          </p:cNvSpPr>
          <p:nvPr>
            <p:ph type="ftr" sz="quarter" idx="11"/>
          </p:nvPr>
        </p:nvSpPr>
        <p:spPr/>
        <p:txBody>
          <a:bodyPr/>
          <a:lstStyle/>
          <a:p>
            <a:r>
              <a:rPr lang="en-US"/>
              <a:t>I am Always Right 7</a:t>
            </a:r>
          </a:p>
        </p:txBody>
      </p:sp>
      <p:sp>
        <p:nvSpPr>
          <p:cNvPr id="3" name="Date Placeholder 2">
            <a:extLst>
              <a:ext uri="{FF2B5EF4-FFF2-40B4-BE49-F238E27FC236}">
                <a16:creationId xmlns:a16="http://schemas.microsoft.com/office/drawing/2014/main" id="{7BDC537C-2F97-5E4B-2254-800A2DCD4C35}"/>
              </a:ext>
            </a:extLst>
          </p:cNvPr>
          <p:cNvSpPr>
            <a:spLocks noGrp="1"/>
          </p:cNvSpPr>
          <p:nvPr>
            <p:ph type="dt" sz="half" idx="10"/>
          </p:nvPr>
        </p:nvSpPr>
        <p:spPr/>
        <p:txBody>
          <a:bodyPr/>
          <a:lstStyle/>
          <a:p>
            <a:r>
              <a:rPr lang="en-US"/>
              <a:t>9/16/2026</a:t>
            </a:r>
          </a:p>
        </p:txBody>
      </p:sp>
      <p:sp>
        <p:nvSpPr>
          <p:cNvPr id="4" name="Slide Number Placeholder 3">
            <a:extLst>
              <a:ext uri="{FF2B5EF4-FFF2-40B4-BE49-F238E27FC236}">
                <a16:creationId xmlns:a16="http://schemas.microsoft.com/office/drawing/2014/main" id="{7DB66470-3A06-6243-FB16-225D39E6CB9A}"/>
              </a:ext>
            </a:extLst>
          </p:cNvPr>
          <p:cNvSpPr>
            <a:spLocks noGrp="1"/>
          </p:cNvSpPr>
          <p:nvPr>
            <p:ph type="sldNum" sz="quarter" idx="12"/>
          </p:nvPr>
        </p:nvSpPr>
        <p:spPr/>
        <p:txBody>
          <a:bodyPr/>
          <a:lstStyle/>
          <a:p>
            <a:fld id="{8E274F5D-21DC-40EF-8DBA-AB9BB119E939}" type="slidenum">
              <a:rPr lang="en-US" smtClean="0"/>
              <a:pPr/>
              <a:t>17</a:t>
            </a:fld>
            <a:endParaRPr lang="en-US"/>
          </a:p>
        </p:txBody>
      </p:sp>
      <p:sp>
        <p:nvSpPr>
          <p:cNvPr id="6" name="TextBox 5">
            <a:extLst>
              <a:ext uri="{FF2B5EF4-FFF2-40B4-BE49-F238E27FC236}">
                <a16:creationId xmlns:a16="http://schemas.microsoft.com/office/drawing/2014/main" id="{4BB996FE-4F6F-90D2-6F0A-77B194EC75F8}"/>
              </a:ext>
            </a:extLst>
          </p:cNvPr>
          <p:cNvSpPr txBox="1"/>
          <p:nvPr/>
        </p:nvSpPr>
        <p:spPr>
          <a:xfrm>
            <a:off x="394293" y="312202"/>
            <a:ext cx="11677964" cy="6463308"/>
          </a:xfrm>
          <a:prstGeom prst="rect">
            <a:avLst/>
          </a:prstGeom>
          <a:noFill/>
        </p:spPr>
        <p:txBody>
          <a:bodyPr wrap="square">
            <a:spAutoFit/>
          </a:bodyPr>
          <a:lstStyle/>
          <a:p>
            <a:r>
              <a:rPr lang="en-US" sz="5400" b="1" dirty="0"/>
              <a:t>Example: JUDGES 17:7</a:t>
            </a:r>
          </a:p>
          <a:p>
            <a:r>
              <a:rPr lang="en-US" sz="4000" i="1" dirty="0"/>
              <a:t>	And there was a young man out of Bethlehem-</a:t>
            </a:r>
            <a:r>
              <a:rPr lang="en-US" sz="4000" i="1" dirty="0" err="1"/>
              <a:t>judah</a:t>
            </a:r>
            <a:r>
              <a:rPr lang="en-US" sz="4000" i="1" dirty="0"/>
              <a:t> of the family of Judah, who was a Levite, and he sojourned there. 9 And Micah said unto him, Whence </a:t>
            </a:r>
            <a:r>
              <a:rPr lang="en-US" sz="4000" i="1" dirty="0" err="1"/>
              <a:t>comest</a:t>
            </a:r>
            <a:r>
              <a:rPr lang="en-US" sz="4000" i="1" dirty="0"/>
              <a:t> thou? And he said unto him, I am a Levite of </a:t>
            </a:r>
            <a:r>
              <a:rPr lang="en-US" sz="4000" i="1" dirty="0" err="1"/>
              <a:t>Bethlehemjudah</a:t>
            </a:r>
            <a:r>
              <a:rPr lang="en-US" sz="4000" i="1" dirty="0"/>
              <a:t>, and I go to sojourn where I may find a place. 10 And Micah said unto him, Dwell with me, and be unto me a father and a priest, and I will give thee ten shekels of silver by the year, and a suit of apparel, and thy victuals. So the Levite went in.</a:t>
            </a:r>
          </a:p>
        </p:txBody>
      </p:sp>
    </p:spTree>
    <p:extLst>
      <p:ext uri="{BB962C8B-B14F-4D97-AF65-F5344CB8AC3E}">
        <p14:creationId xmlns:p14="http://schemas.microsoft.com/office/powerpoint/2010/main" val="391155738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_win32_Liz_v4" id="{15E0A01B-C0A0-4E33-97EB-A34D3C451DCF}" vid="{FB8E1E66-9252-4554-A1C4-ACC82554D8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2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F7A4B66-DBA7-44E2-AC98-859A68AB60E1}">
  <we:reference id="wa200010001" version="1.0.0.1" store="en-US" storeType="OMEX"/>
  <we:alternateReferences>
    <we:reference id="WA200010001" version="1.0.0.1" store="" storeType="OMEX"/>
  </we:alternateReferences>
  <we:properties>
    <we:property name="claude.fileId" value="&quot;6488abd2-defd-4277-a21d-5fcc479acd6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30e9df3-be65-4c73-a93b-d1236ebd677e" xsi:nil="true"/>
    <Image xmlns="71af3243-3dd4-4a8d-8c0d-dd76da1f02a5">
      <Url xsi:nil="true"/>
      <Description xsi:nil="true"/>
    </Image>
    <Status xmlns="71af3243-3dd4-4a8d-8c0d-dd76da1f02a5">Not started</Status>
    <Background xmlns="71af3243-3dd4-4a8d-8c0d-dd76da1f02a5">false</Background>
    <ImageTagsTaxHTField xmlns="71af3243-3dd4-4a8d-8c0d-dd76da1f02a5">
      <Terms xmlns="http://schemas.microsoft.com/office/infopath/2007/PartnerControls"/>
    </ImageTagsTaxHTField>
    <MediaServiceKeyPoints xmlns="71af3243-3dd4-4a8d-8c0d-dd76da1f02a5" xsi:nil="true"/>
    <SharedWithUsers xmlns="16c05727-aa75-4e4a-9b5f-8a80a1165891">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7E2546-C5EB-442C-BCA8-1B0D17D61420}">
  <ds:schemaRefs>
    <ds:schemaRef ds:uri="http://schemas.microsoft.com/sharepoint/v3/contenttype/forms"/>
  </ds:schemaRefs>
</ds:datastoreItem>
</file>

<file path=customXml/itemProps2.xml><?xml version="1.0" encoding="utf-8"?>
<ds:datastoreItem xmlns:ds="http://schemas.openxmlformats.org/officeDocument/2006/customXml" ds:itemID="{960BF7B2-4A2B-4CA7-8150-68B962AD6E62}">
  <ds:schemaRefs>
    <ds:schemaRef ds:uri="http://purl.org/dc/terms/"/>
    <ds:schemaRef ds:uri="71af3243-3dd4-4a8d-8c0d-dd76da1f02a5"/>
    <ds:schemaRef ds:uri="http://www.w3.org/XML/1998/namespace"/>
    <ds:schemaRef ds:uri="http://schemas.microsoft.com/office/2006/documentManagement/types"/>
    <ds:schemaRef ds:uri="http://purl.org/dc/elements/1.1/"/>
    <ds:schemaRef ds:uri="http://schemas.microsoft.com/sharepoint/v3"/>
    <ds:schemaRef ds:uri="http://schemas.microsoft.com/office/2006/metadata/properties"/>
    <ds:schemaRef ds:uri="http://schemas.openxmlformats.org/package/2006/metadata/core-properties"/>
    <ds:schemaRef ds:uri="230e9df3-be65-4c73-a93b-d1236ebd677e"/>
    <ds:schemaRef ds:uri="http://schemas.microsoft.com/office/infopath/2007/PartnerControls"/>
    <ds:schemaRef ds:uri="16c05727-aa75-4e4a-9b5f-8a80a1165891"/>
    <ds:schemaRef ds:uri="http://purl.org/dc/dcmitype/"/>
  </ds:schemaRefs>
</ds:datastoreItem>
</file>

<file path=customXml/itemProps3.xml><?xml version="1.0" encoding="utf-8"?>
<ds:datastoreItem xmlns:ds="http://schemas.openxmlformats.org/officeDocument/2006/customXml" ds:itemID="{8B53938E-C8DA-4DDE-A937-0EA87B476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{53F2F189-0F52-4238-8AB0-A813C41659E7}8c0b1f87-4275-4951-9b7a-c6e8100032df-TF2c2d73c7-1e66-48c6-b368-6842552e8d0e08a9caeb_win32</Template>
  <TotalTime>7809</TotalTime>
  <Words>1640</Words>
  <Application>Microsoft Office PowerPoint</Application>
  <PresentationFormat>Widescreen</PresentationFormat>
  <Paragraphs>100</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Candara</vt:lpstr>
      <vt:lpstr>Film Burn</vt:lpstr>
      <vt:lpstr>I Am Always Right 7 In my own eyes at least…  </vt:lpstr>
      <vt:lpstr>Two Points of 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Barry Coffey</dc:creator>
  <cp:lastModifiedBy>Barry Coffey</cp:lastModifiedBy>
  <cp:revision>170</cp:revision>
  <dcterms:created xsi:type="dcterms:W3CDTF">2026-08-19T19:08:32Z</dcterms:created>
  <dcterms:modified xsi:type="dcterms:W3CDTF">2026-09-16T23:20:24Z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y fmtid="{D5CDD505-2E9C-101B-9397-08002B2CF9AE}" pid="4" name="Order">
    <vt:r8>2365000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