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4"/>
  </p:sldMasterIdLst>
  <p:notesMasterIdLst>
    <p:notesMasterId r:id="rId36"/>
  </p:notesMasterIdLst>
  <p:handoutMasterIdLst>
    <p:handoutMasterId r:id="rId37"/>
  </p:handoutMasterIdLst>
  <p:sldIdLst>
    <p:sldId id="442" r:id="rId5"/>
    <p:sldId id="510" r:id="rId6"/>
    <p:sldId id="511" r:id="rId7"/>
    <p:sldId id="512" r:id="rId8"/>
    <p:sldId id="529" r:id="rId9"/>
    <p:sldId id="517" r:id="rId10"/>
    <p:sldId id="518" r:id="rId11"/>
    <p:sldId id="520" r:id="rId12"/>
    <p:sldId id="516" r:id="rId13"/>
    <p:sldId id="513" r:id="rId14"/>
    <p:sldId id="514" r:id="rId15"/>
    <p:sldId id="515" r:id="rId16"/>
    <p:sldId id="519" r:id="rId17"/>
    <p:sldId id="530" r:id="rId18"/>
    <p:sldId id="536" r:id="rId19"/>
    <p:sldId id="521" r:id="rId20"/>
    <p:sldId id="522" r:id="rId21"/>
    <p:sldId id="537" r:id="rId22"/>
    <p:sldId id="538" r:id="rId23"/>
    <p:sldId id="523" r:id="rId24"/>
    <p:sldId id="524" r:id="rId25"/>
    <p:sldId id="525" r:id="rId26"/>
    <p:sldId id="526" r:id="rId27"/>
    <p:sldId id="539" r:id="rId28"/>
    <p:sldId id="527" r:id="rId29"/>
    <p:sldId id="535" r:id="rId30"/>
    <p:sldId id="528" r:id="rId31"/>
    <p:sldId id="531" r:id="rId32"/>
    <p:sldId id="532" r:id="rId33"/>
    <p:sldId id="533" r:id="rId34"/>
    <p:sldId id="53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ACFC"/>
    <a:srgbClr val="09090C"/>
    <a:srgbClr val="FFFFFF"/>
    <a:srgbClr val="000000"/>
    <a:srgbClr val="9B8C69"/>
    <a:srgbClr val="79958B"/>
    <a:srgbClr val="476262"/>
    <a:srgbClr val="272D2B"/>
    <a:srgbClr val="647E6B"/>
    <a:srgbClr val="A27C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4660"/>
  </p:normalViewPr>
  <p:slideViewPr>
    <p:cSldViewPr snapToGrid="0">
      <p:cViewPr varScale="1">
        <p:scale>
          <a:sx n="105" d="100"/>
          <a:sy n="105" d="100"/>
        </p:scale>
        <p:origin x="714" y="96"/>
      </p:cViewPr>
      <p:guideLst>
        <p:guide orient="horz" pos="2160"/>
        <p:guide pos="3816"/>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8B6240-78DA-093E-542D-EA8232A522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DF21978-CD08-4DE4-0B35-D8E00EB982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1042AC-E7EB-4533-80AB-C3850196CED4}" type="datetimeFigureOut">
              <a:rPr lang="en-US" smtClean="0"/>
              <a:t>9/9/2026</a:t>
            </a:fld>
            <a:endParaRPr lang="en-US"/>
          </a:p>
        </p:txBody>
      </p:sp>
      <p:sp>
        <p:nvSpPr>
          <p:cNvPr id="4" name="Footer Placeholder 3">
            <a:extLst>
              <a:ext uri="{FF2B5EF4-FFF2-40B4-BE49-F238E27FC236}">
                <a16:creationId xmlns:a16="http://schemas.microsoft.com/office/drawing/2014/main" id="{34733651-3489-31BD-ED31-0609855FBC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61A6A1-1395-B89B-42E0-2208966D9F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D1E2F7-14E3-4821-A409-B7BC1E2744B7}" type="slidenum">
              <a:rPr lang="en-US" smtClean="0"/>
              <a:t>‹#›</a:t>
            </a:fld>
            <a:endParaRPr lang="en-US"/>
          </a:p>
        </p:txBody>
      </p:sp>
    </p:spTree>
    <p:extLst>
      <p:ext uri="{BB962C8B-B14F-4D97-AF65-F5344CB8AC3E}">
        <p14:creationId xmlns:p14="http://schemas.microsoft.com/office/powerpoint/2010/main" val="221160621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63BC9-3C98-4AB2-8802-02853E289FB4}"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2E5B5A-C175-4C17-879C-A25F50F472D7}" type="slidenum">
              <a:rPr lang="en-US" smtClean="0"/>
              <a:t>‹#›</a:t>
            </a:fld>
            <a:endParaRPr lang="en-US"/>
          </a:p>
        </p:txBody>
      </p:sp>
    </p:spTree>
    <p:extLst>
      <p:ext uri="{BB962C8B-B14F-4D97-AF65-F5344CB8AC3E}">
        <p14:creationId xmlns:p14="http://schemas.microsoft.com/office/powerpoint/2010/main" val="1398428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C8E832A1-AE20-595C-6C6A-C6CAD6D7223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7432" y="0"/>
            <a:ext cx="12219432" cy="68657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95259" y="1820486"/>
            <a:ext cx="4800600" cy="2762187"/>
          </a:xfrm>
        </p:spPr>
        <p:txBody>
          <a:bodyPr vert="horz" lIns="91440" tIns="45720" rIns="91440" bIns="45720" rtlCol="0" anchor="b">
            <a:normAutofit/>
          </a:bodyPr>
          <a:lstStyle>
            <a:lvl1pPr>
              <a:defRPr lang="en-US" sz="4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95260" y="4714821"/>
            <a:ext cx="3830874" cy="1496616"/>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295259" y="219456"/>
            <a:ext cx="2703777" cy="338328"/>
          </a:xfrm>
        </p:spPr>
        <p:txBody>
          <a:bodyPr/>
          <a:lstStyle>
            <a:lvl1pPr>
              <a:defRPr>
                <a:solidFill>
                  <a:schemeClr val="tx1"/>
                </a:solidFill>
              </a:defRPr>
            </a:lvl1pPr>
          </a:lstStyle>
          <a:p>
            <a:r>
              <a:rPr lang="en-US"/>
              <a:t>I am Always Right 6</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440" y="219456"/>
            <a:ext cx="1495365" cy="338328"/>
          </a:xfrm>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7436600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15" name="Title 14">
            <a:extLst>
              <a:ext uri="{FF2B5EF4-FFF2-40B4-BE49-F238E27FC236}">
                <a16:creationId xmlns:a16="http://schemas.microsoft.com/office/drawing/2014/main" id="{7EB34FF5-770C-AA64-B806-5D6DED71138A}"/>
              </a:ext>
            </a:extLst>
          </p:cNvPr>
          <p:cNvSpPr>
            <a:spLocks noGrp="1"/>
          </p:cNvSpPr>
          <p:nvPr>
            <p:ph type="title"/>
          </p:nvPr>
        </p:nvSpPr>
        <p:spPr>
          <a:xfrm>
            <a:off x="0" y="4463843"/>
            <a:ext cx="12188952" cy="2394157"/>
          </a:xfrm>
          <a:gradFill>
            <a:gsLst>
              <a:gs pos="31000">
                <a:srgbClr val="000000">
                  <a:alpha val="30000"/>
                </a:srgbClr>
              </a:gs>
              <a:gs pos="87000">
                <a:srgbClr val="000000">
                  <a:alpha val="60000"/>
                </a:srgbClr>
              </a:gs>
              <a:gs pos="0">
                <a:srgbClr val="000000">
                  <a:alpha val="0"/>
                </a:srgbClr>
              </a:gs>
            </a:gsLst>
            <a:lin ang="5400000" scaled="0"/>
          </a:gradFill>
        </p:spPr>
        <p:txBody>
          <a:bodyPr lIns="502920" tIns="0" rIns="5029200" bIns="365760" anchor="b"/>
          <a:lstStyle>
            <a:lvl1pPr>
              <a:defRPr sz="4000">
                <a:solidFill>
                  <a:schemeClr val="tx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49132BB0-A42B-7355-8046-F22B2344C64F}"/>
              </a:ext>
            </a:extLst>
          </p:cNvPr>
          <p:cNvSpPr>
            <a:spLocks noGrp="1"/>
          </p:cNvSpPr>
          <p:nvPr>
            <p:ph type="subTitle" idx="1"/>
          </p:nvPr>
        </p:nvSpPr>
        <p:spPr>
          <a:xfrm>
            <a:off x="8801099" y="4463843"/>
            <a:ext cx="3387853" cy="2394157"/>
          </a:xfrm>
        </p:spPr>
        <p:txBody>
          <a:bodyPr vert="horz" lIns="137160" tIns="365760" rIns="0" bIns="457200" rtlCol="0" anchor="b">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37656" y="219456"/>
            <a:ext cx="2740616" cy="365760"/>
          </a:xfrm>
        </p:spPr>
        <p:txBody>
          <a:bodyPr/>
          <a:lstStyle>
            <a:lvl1pPr>
              <a:defRPr>
                <a:solidFill>
                  <a:schemeClr val="tx1"/>
                </a:solidFill>
              </a:defRPr>
            </a:lvl1pPr>
          </a:lstStyle>
          <a:p>
            <a:r>
              <a:rPr lang="en-US"/>
              <a:t>I am Always Right 6</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66095" y="219456"/>
            <a:ext cx="1957990" cy="365760"/>
          </a:xfrm>
        </p:spPr>
        <p:txBody>
          <a:bodyPr/>
          <a:lstStyle>
            <a:lvl1pPr>
              <a:defRPr>
                <a:solidFill>
                  <a:schemeClr val="tx1"/>
                </a:solidFill>
              </a:defRPr>
            </a:lvl1pPr>
          </a:lstStyle>
          <a:p>
            <a:r>
              <a:rPr lang="en-US"/>
              <a:t>9/09/2026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9456"/>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88038691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4643" y="1114447"/>
            <a:ext cx="5442757" cy="2921525"/>
          </a:xfrm>
        </p:spPr>
        <p:txBody>
          <a:bodyPr vert="horz" lIns="91440" tIns="45720" rIns="91440" bIns="45720" rtlCol="0" anchor="t">
            <a:normAutofit/>
          </a:bodyPr>
          <a:lstStyle>
            <a:lvl1pPr>
              <a:defRPr lang="en-US" sz="6000" baseline="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5468" y="4993008"/>
            <a:ext cx="3972704" cy="1247994"/>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2605" y="215057"/>
            <a:ext cx="2703777" cy="338328"/>
          </a:xfrm>
        </p:spPr>
        <p:txBody>
          <a:bodyPr/>
          <a:lstStyle>
            <a:lvl1pPr>
              <a:defRPr>
                <a:solidFill>
                  <a:schemeClr val="tx2"/>
                </a:solidFill>
              </a:defRPr>
            </a:lvl1pPr>
          </a:lstStyle>
          <a:p>
            <a:r>
              <a:rPr lang="en-US"/>
              <a:t>I am Always Right 6</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775989" y="215057"/>
            <a:ext cx="1537060" cy="338328"/>
          </a:xfrm>
        </p:spPr>
        <p:txBody>
          <a:bodyPr/>
          <a:lstStyle>
            <a:lvl1pPr>
              <a:defRPr>
                <a:solidFill>
                  <a:schemeClr val="tx2"/>
                </a:solidFill>
                <a:effectLst/>
              </a:defRPr>
            </a:lvl1pPr>
          </a:lstStyle>
          <a:p>
            <a:r>
              <a:rPr lang="en-US"/>
              <a:t>9/09/2026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01909" y="215057"/>
            <a:ext cx="540412"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7" name="Picture Placeholder 6">
            <a:extLst>
              <a:ext uri="{FF2B5EF4-FFF2-40B4-BE49-F238E27FC236}">
                <a16:creationId xmlns:a16="http://schemas.microsoft.com/office/drawing/2014/main" id="{28C1F583-2497-2836-36DF-2076DFFFBA5A}"/>
              </a:ext>
            </a:extLst>
          </p:cNvPr>
          <p:cNvSpPr>
            <a:spLocks noGrp="1"/>
          </p:cNvSpPr>
          <p:nvPr>
            <p:ph type="pic" sz="quarter" idx="13" hasCustomPrompt="1"/>
          </p:nvPr>
        </p:nvSpPr>
        <p:spPr>
          <a:xfrm>
            <a:off x="7783830" y="1181100"/>
            <a:ext cx="4408170" cy="5701208"/>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4425951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812872" y="1115568"/>
            <a:ext cx="2960028" cy="3684766"/>
          </a:xfrm>
        </p:spPr>
        <p:txBody>
          <a:bodyPr vert="horz" lIns="91440" tIns="45720" rIns="91440" bIns="45720" rtlCol="0" anchor="t">
            <a:normAutofit/>
          </a:bodyPr>
          <a:lstStyle>
            <a:lvl1pPr>
              <a:defRPr lang="en-US" sz="36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04423" y="5004262"/>
            <a:ext cx="2968477" cy="1244138"/>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19100" y="219456"/>
            <a:ext cx="2597858" cy="338328"/>
          </a:xfrm>
        </p:spPr>
        <p:txBody>
          <a:bodyPr/>
          <a:lstStyle>
            <a:lvl1pPr>
              <a:defRPr>
                <a:solidFill>
                  <a:schemeClr val="tx2"/>
                </a:solidFill>
              </a:defRPr>
            </a:lvl1pPr>
          </a:lstStyle>
          <a:p>
            <a:r>
              <a:rPr lang="en-US"/>
              <a:t>I am Always Right 6</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12872" y="219456"/>
            <a:ext cx="1550328" cy="338328"/>
          </a:xfrm>
        </p:spPr>
        <p:txBody>
          <a:bodyPr/>
          <a:lstStyle>
            <a:lvl1pPr>
              <a:defRPr>
                <a:solidFill>
                  <a:schemeClr val="tx2"/>
                </a:solidFill>
                <a:effectLst/>
              </a:defRPr>
            </a:lvl1pPr>
          </a:lstStyle>
          <a:p>
            <a:r>
              <a:rPr lang="en-US"/>
              <a:t>9/09/2026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13129" y="219456"/>
            <a:ext cx="539588"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8" name="Picture Placeholder 7">
            <a:extLst>
              <a:ext uri="{FF2B5EF4-FFF2-40B4-BE49-F238E27FC236}">
                <a16:creationId xmlns:a16="http://schemas.microsoft.com/office/drawing/2014/main" id="{284B0817-C121-ACE0-AD00-44CE39241777}"/>
              </a:ext>
            </a:extLst>
          </p:cNvPr>
          <p:cNvSpPr>
            <a:spLocks noGrp="1"/>
          </p:cNvSpPr>
          <p:nvPr>
            <p:ph type="pic" sz="quarter" idx="13" hasCustomPrompt="1"/>
          </p:nvPr>
        </p:nvSpPr>
        <p:spPr>
          <a:xfrm>
            <a:off x="1" y="1181099"/>
            <a:ext cx="8367452" cy="5685213"/>
          </a:xfrm>
          <a:custGeom>
            <a:avLst/>
            <a:gdLst>
              <a:gd name="connsiteX0" fmla="*/ 0 w 6769976"/>
              <a:gd name="connsiteY0" fmla="*/ 0 h 5895164"/>
              <a:gd name="connsiteX1" fmla="*/ 6769976 w 6769976"/>
              <a:gd name="connsiteY1" fmla="*/ 0 h 5895164"/>
              <a:gd name="connsiteX2" fmla="*/ 6769976 w 6769976"/>
              <a:gd name="connsiteY2" fmla="*/ 5895164 h 5895164"/>
              <a:gd name="connsiteX3" fmla="*/ 0 w 6769976"/>
              <a:gd name="connsiteY3" fmla="*/ 5895164 h 5895164"/>
            </a:gdLst>
            <a:ahLst/>
            <a:cxnLst>
              <a:cxn ang="0">
                <a:pos x="connsiteX0" y="connsiteY0"/>
              </a:cxn>
              <a:cxn ang="0">
                <a:pos x="connsiteX1" y="connsiteY1"/>
              </a:cxn>
              <a:cxn ang="0">
                <a:pos x="connsiteX2" y="connsiteY2"/>
              </a:cxn>
              <a:cxn ang="0">
                <a:pos x="connsiteX3" y="connsiteY3"/>
              </a:cxn>
            </a:cxnLst>
            <a:rect l="l" t="t" r="r" b="b"/>
            <a:pathLst>
              <a:path w="6769976" h="5895164">
                <a:moveTo>
                  <a:pt x="0" y="0"/>
                </a:moveTo>
                <a:lnTo>
                  <a:pt x="6769976" y="0"/>
                </a:lnTo>
                <a:lnTo>
                  <a:pt x="6769976" y="5895164"/>
                </a:lnTo>
                <a:lnTo>
                  <a:pt x="0" y="5895164"/>
                </a:ln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4302621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76903" y="4822407"/>
            <a:ext cx="6925432" cy="1351342"/>
          </a:xfrm>
        </p:spPr>
        <p:txBody>
          <a:bodyPr vert="horz" lIns="91440" tIns="45720" rIns="91440" bIns="45720" rtlCol="0" anchor="t">
            <a:normAutofit/>
          </a:bodyPr>
          <a:lstStyle>
            <a:lvl1pPr>
              <a:defRPr lang="en-US" sz="43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235224" y="4822406"/>
            <a:ext cx="2724238" cy="1351342"/>
          </a:xfrm>
        </p:spPr>
        <p:txBody>
          <a:bodyPr vert="horz" lIns="91440" tIns="45720" rIns="91440" bIns="45720" rtlCol="0" anchor="t">
            <a:normAutofit/>
          </a:bodyPr>
          <a:lstStyle>
            <a:lvl1pPr marL="0" indent="0">
              <a:buNone/>
              <a:defRPr lang="en-US" sz="1400" dirty="0">
                <a:solidFill>
                  <a:schemeClr val="tx2"/>
                </a:solidFill>
              </a:defRPr>
            </a:lvl1pPr>
          </a:lstStyle>
          <a:p>
            <a:pPr lvl="0"/>
            <a:r>
              <a:rPr lang="en-US"/>
              <a:t>Click to edit Master subtitle style</a:t>
            </a:r>
          </a:p>
        </p:txBody>
      </p:sp>
      <p:sp>
        <p:nvSpPr>
          <p:cNvPr id="7" name="Picture Placeholder 6">
            <a:extLst>
              <a:ext uri="{FF2B5EF4-FFF2-40B4-BE49-F238E27FC236}">
                <a16:creationId xmlns:a16="http://schemas.microsoft.com/office/drawing/2014/main" id="{978C40B5-A026-132B-C915-2335F94E4A5C}"/>
              </a:ext>
            </a:extLst>
          </p:cNvPr>
          <p:cNvSpPr>
            <a:spLocks noGrp="1"/>
          </p:cNvSpPr>
          <p:nvPr>
            <p:ph type="pic" sz="quarter" idx="13" hasCustomPrompt="1"/>
          </p:nvPr>
        </p:nvSpPr>
        <p:spPr>
          <a:xfrm>
            <a:off x="1866900" y="0"/>
            <a:ext cx="10325100" cy="465364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776903" y="6447496"/>
            <a:ext cx="2140360" cy="338328"/>
          </a:xfrm>
        </p:spPr>
        <p:txBody>
          <a:bodyPr/>
          <a:lstStyle>
            <a:lvl1pPr>
              <a:defRPr>
                <a:solidFill>
                  <a:schemeClr val="tx2"/>
                </a:solidFill>
              </a:defRPr>
            </a:lvl1pPr>
          </a:lstStyle>
          <a:p>
            <a:r>
              <a:rPr lang="en-US"/>
              <a:t>I am Always Right 6</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224" y="6451888"/>
            <a:ext cx="1581238" cy="338328"/>
          </a:xfrm>
        </p:spPr>
        <p:txBody>
          <a:bodyPr/>
          <a:lstStyle>
            <a:lvl1pPr algn="l">
              <a:defRPr>
                <a:solidFill>
                  <a:schemeClr val="tx2"/>
                </a:solidFill>
                <a:effectLst/>
              </a:defRPr>
            </a:lvl1pPr>
          </a:lstStyle>
          <a:p>
            <a:r>
              <a:rPr lang="en-US"/>
              <a:t>9/09/2026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80357" y="6451888"/>
            <a:ext cx="457200" cy="338328"/>
          </a:xfrm>
        </p:spPr>
        <p:txBody>
          <a:bodyPr/>
          <a:lstStyle>
            <a:lvl1pPr>
              <a:defRPr>
                <a:solidFill>
                  <a:schemeClr val="tx2"/>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9914020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A close up of a colorful background&#10;&#10;AI-generated content may be incorrect.">
            <a:extLst>
              <a:ext uri="{FF2B5EF4-FFF2-40B4-BE49-F238E27FC236}">
                <a16:creationId xmlns:a16="http://schemas.microsoft.com/office/drawing/2014/main" id="{6F838A51-B977-1664-089F-3B2250DFE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1172"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dirty="0"/>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1100" y="219456"/>
            <a:ext cx="1913256" cy="338328"/>
          </a:xfrm>
        </p:spPr>
        <p:txBody>
          <a:bodyPr/>
          <a:lstStyle>
            <a:lvl1pPr>
              <a:defRPr>
                <a:solidFill>
                  <a:schemeClr val="tx1"/>
                </a:solidFill>
              </a:defRPr>
            </a:lvl1pPr>
          </a:lstStyle>
          <a:p>
            <a:r>
              <a:rPr lang="en-US"/>
              <a:t>9/09/2026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7800513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7" name="Picture 6" descr="A close up of a pink and purple light&#10;&#10;AI-generated content may be incorrect.">
            <a:extLst>
              <a:ext uri="{FF2B5EF4-FFF2-40B4-BE49-F238E27FC236}">
                <a16:creationId xmlns:a16="http://schemas.microsoft.com/office/drawing/2014/main" id="{B984133B-2ACD-DC2E-DD48-CC86F4063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6416" y="219456"/>
            <a:ext cx="1494156" cy="338328"/>
          </a:xfrm>
        </p:spPr>
        <p:txBody>
          <a:bodyPr/>
          <a:lstStyle>
            <a:lvl1pPr>
              <a:defRPr>
                <a:solidFill>
                  <a:schemeClr val="tx1"/>
                </a:solidFill>
              </a:defRPr>
            </a:lvl1pPr>
          </a:lstStyle>
          <a:p>
            <a:r>
              <a:rPr lang="en-US"/>
              <a:t>9/09/2026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89934396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black background with a purple and orange light&#10;&#10;AI-generated content may be incorrect.">
            <a:extLst>
              <a:ext uri="{FF2B5EF4-FFF2-40B4-BE49-F238E27FC236}">
                <a16:creationId xmlns:a16="http://schemas.microsoft.com/office/drawing/2014/main" id="{D09BF41B-6D10-9A6E-03E4-5E7320A61D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2"/>
            <a:ext cx="12192000" cy="2869093"/>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8" y="2138776"/>
            <a:ext cx="6433266" cy="1962149"/>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6</a:t>
            </a:r>
            <a:endParaRPr lang="en-US">
              <a:solidFill>
                <a:schemeClr val="tx1"/>
              </a:solidFill>
            </a:endParaRP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353300" y="214858"/>
            <a:ext cx="1485900" cy="338328"/>
          </a:xfrm>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353301" y="2138776"/>
            <a:ext cx="3718420" cy="4109624"/>
          </a:xfrm>
        </p:spPr>
        <p:txBody>
          <a:bodyPr vert="horz" lIns="91440" tIns="45720" rIns="91440" bIns="45720" rtlCol="0" anchor="t">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389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8AD56A61-7CC3-3597-02EB-CC5DE117DB59}"/>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7" y="915709"/>
            <a:ext cx="11404534" cy="1604654"/>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9/09/2026</a:t>
            </a:r>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72400" y="2705100"/>
            <a:ext cx="4000500" cy="3682028"/>
          </a:xfrm>
        </p:spPr>
        <p:txBody>
          <a:bodyPr vert="horz" lIns="91440" tIns="45720" rIns="91440" bIns="45720" rtlCol="0" anchor="b">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72340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rgbClr val="09090C"/>
        </a:solidFill>
        <a:effectLst/>
      </p:bgPr>
    </p:bg>
    <p:spTree>
      <p:nvGrpSpPr>
        <p:cNvPr id="1" name=""/>
        <p:cNvGrpSpPr/>
        <p:nvPr/>
      </p:nvGrpSpPr>
      <p:grpSpPr>
        <a:xfrm>
          <a:off x="0" y="0"/>
          <a:ext cx="0" cy="0"/>
          <a:chOff x="0" y="0"/>
          <a:chExt cx="0" cy="0"/>
        </a:xfrm>
      </p:grpSpPr>
      <p:pic>
        <p:nvPicPr>
          <p:cNvPr id="6" name="Picture 5" descr="A black background with a red and yellow light&#10;&#10;AI-generated content may be incorrect.">
            <a:extLst>
              <a:ext uri="{FF2B5EF4-FFF2-40B4-BE49-F238E27FC236}">
                <a16:creationId xmlns:a16="http://schemas.microsoft.com/office/drawing/2014/main" id="{BD349A90-08FB-AFC0-8649-56404DF7B8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9982" y="2555751"/>
            <a:ext cx="12192000" cy="43439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90852" y="3481713"/>
            <a:ext cx="5496426" cy="2092272"/>
          </a:xfrm>
        </p:spPr>
        <p:txBody>
          <a:bodyPr anchor="t">
            <a:normAutofit/>
          </a:bodyPr>
          <a:lstStyle>
            <a:lvl1pPr>
              <a:defRPr sz="7600">
                <a:solidFill>
                  <a:schemeClr val="tx1"/>
                </a:solidFill>
              </a:defRPr>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743EA2DD-B019-E3AA-ACB7-13CC3353E8D4}"/>
              </a:ext>
            </a:extLst>
          </p:cNvPr>
          <p:cNvSpPr>
            <a:spLocks noGrp="1"/>
          </p:cNvSpPr>
          <p:nvPr>
            <p:ph type="pic" sz="quarter" idx="14" hasCustomPrompt="1"/>
          </p:nvPr>
        </p:nvSpPr>
        <p:spPr>
          <a:xfrm>
            <a:off x="0" y="0"/>
            <a:ext cx="12192000" cy="2555751"/>
          </a:xfrm>
          <a:blipFill>
            <a:blip r:embed="rId3">
              <a:alphaModFix amt="65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dirty="0"/>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33660" y="2734068"/>
            <a:ext cx="2727331" cy="338328"/>
          </a:xfrm>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85567" y="2734068"/>
            <a:ext cx="1586711" cy="338328"/>
          </a:xfrm>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316614" y="2734068"/>
            <a:ext cx="526695"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85567" y="3481713"/>
            <a:ext cx="3916103" cy="2765887"/>
          </a:xfrm>
        </p:spPr>
        <p:txBody>
          <a:bodyPr vert="horz" lIns="91440" tIns="45720" rIns="91440" bIns="45720" rtlCol="0">
            <a:normAutofit/>
          </a:bodyPr>
          <a:lstStyle>
            <a:lvl1pPr marL="342900" indent="-342900">
              <a:lnSpc>
                <a:spcPct val="130000"/>
              </a:lnSpc>
              <a:buFont typeface="+mj-lt"/>
              <a:buAutoNum type="arabicPeriod"/>
              <a:defRPr lang="en-US" sz="1400" dirty="0">
                <a:solidFill>
                  <a:schemeClr val="tx1"/>
                </a:solidFill>
              </a:defRPr>
            </a:lvl1pPr>
            <a:lvl2pPr marL="571500" indent="-342900">
              <a:lnSpc>
                <a:spcPct val="130000"/>
              </a:lnSpc>
              <a:buFont typeface="+mj-lt"/>
              <a:buAutoNum type="arabicPeriod"/>
              <a:defRPr lang="en-US" sz="1400" dirty="0">
                <a:solidFill>
                  <a:schemeClr val="tx1"/>
                </a:solidFill>
              </a:defRPr>
            </a:lvl2pPr>
            <a:lvl3pPr marL="800100" indent="-342900">
              <a:lnSpc>
                <a:spcPct val="130000"/>
              </a:lnSpc>
              <a:buFont typeface="+mj-lt"/>
              <a:buAutoNum type="arabicPeriod"/>
              <a:defRPr lang="en-US" sz="1400" dirty="0">
                <a:solidFill>
                  <a:schemeClr val="tx1"/>
                </a:solidFill>
              </a:defRPr>
            </a:lvl3pPr>
            <a:lvl4pPr>
              <a:lnSpc>
                <a:spcPct val="130000"/>
              </a:lnSpc>
              <a:buFont typeface="+mj-lt"/>
              <a:buAutoNum type="arabicPeriod"/>
              <a:defRPr lang="en-US" sz="1400" dirty="0">
                <a:solidFill>
                  <a:schemeClr val="tx1"/>
                </a:solidFill>
              </a:defRPr>
            </a:lvl4pPr>
            <a:lvl5pPr>
              <a:lnSpc>
                <a:spcPct val="130000"/>
              </a:lnSpc>
              <a:buFont typeface="+mj-lt"/>
              <a:buAutoNum type="arabicPeriod"/>
              <a:defRPr lang="en-US" sz="1400" dirty="0">
                <a:solidFill>
                  <a:schemeClr val="tx1"/>
                </a:solidFill>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endParaRPr lang="en-US" dirty="0"/>
          </a:p>
        </p:txBody>
      </p:sp>
    </p:spTree>
    <p:extLst>
      <p:ext uri="{BB962C8B-B14F-4D97-AF65-F5344CB8AC3E}">
        <p14:creationId xmlns:p14="http://schemas.microsoft.com/office/powerpoint/2010/main" val="68703179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Picture 2" descr="A close up of a colorful object&#10;&#10;AI-generated content may be incorrect.">
            <a:extLst>
              <a:ext uri="{FF2B5EF4-FFF2-40B4-BE49-F238E27FC236}">
                <a16:creationId xmlns:a16="http://schemas.microsoft.com/office/drawing/2014/main" id="{BA44554C-C893-3987-6CAA-1AE3D3275A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V="1">
            <a:off x="2667000" y="-2667000"/>
            <a:ext cx="6858000" cy="12192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762539"/>
            <a:ext cx="3987207" cy="2073091"/>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1993" y="214858"/>
            <a:ext cx="1522740" cy="338328"/>
          </a:xfrm>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4851993" y="1762539"/>
            <a:ext cx="3482340" cy="2073091"/>
          </a:xfrm>
        </p:spPr>
        <p:txBody>
          <a:bodyPr vert="horz" lIns="91440" tIns="45720" rIns="91440" bIns="45720" rtlCol="0">
            <a:normAutofit/>
          </a:bodyPr>
          <a:lstStyle>
            <a:lvl1pPr marL="0" indent="0">
              <a:buNone/>
              <a:defRPr lang="en-US" dirty="0">
                <a:solidFill>
                  <a:schemeClr val="tx1"/>
                </a:solidFill>
              </a:defRPr>
            </a:lvl1pPr>
            <a:lvl2pPr marL="228600" indent="0">
              <a:buNone/>
              <a:defRPr lang="en-US" dirty="0">
                <a:solidFill>
                  <a:schemeClr val="tx1"/>
                </a:solidFill>
              </a:defRPr>
            </a:lvl2pPr>
            <a:lvl3pPr marL="457200" indent="0">
              <a:buNone/>
              <a:defRPr lang="en-US" dirty="0">
                <a:solidFill>
                  <a:schemeClr val="tx1"/>
                </a:solidFill>
              </a:defRPr>
            </a:lvl3pPr>
            <a:lvl4pPr marL="685800" indent="0">
              <a:buNone/>
              <a:defRPr lang="en-US" dirty="0">
                <a:solidFill>
                  <a:schemeClr val="tx1"/>
                </a:solidFill>
              </a:defRPr>
            </a:lvl4pPr>
            <a:lvl5pPr marL="914400" indent="0">
              <a:buNone/>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8015893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217452" y="214858"/>
            <a:ext cx="1485900" cy="338328"/>
          </a:xfrm>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712978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pic>
        <p:nvPicPr>
          <p:cNvPr id="7" name="Picture 6" descr="A close up of a colorful object&#10;&#10;AI-generated content may be incorrect.">
            <a:extLst>
              <a:ext uri="{FF2B5EF4-FFF2-40B4-BE49-F238E27FC236}">
                <a16:creationId xmlns:a16="http://schemas.microsoft.com/office/drawing/2014/main" id="{B193FB30-082C-50CD-EEC9-7D410FFB62C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8290"/>
          <a:stretch>
            <a:fillRect/>
          </a:stretch>
        </p:blipFill>
        <p:spPr>
          <a:xfrm flipH="1">
            <a:off x="0" y="0"/>
            <a:ext cx="12192000" cy="685517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404380" y="1276990"/>
            <a:ext cx="5385079"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412904" y="214858"/>
            <a:ext cx="2514600" cy="338328"/>
          </a:xfrm>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412904" y="2471736"/>
            <a:ext cx="5385079" cy="349312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889665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pic>
        <p:nvPicPr>
          <p:cNvPr id="23" name="Picture 22" descr="A purple and black background&#10;&#10;AI-generated content may be incorrect.">
            <a:extLst>
              <a:ext uri="{FF2B5EF4-FFF2-40B4-BE49-F238E27FC236}">
                <a16:creationId xmlns:a16="http://schemas.microsoft.com/office/drawing/2014/main" id="{518E8C82-2B1B-76C7-A67D-099AEEEAD0D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6324601" y="1"/>
            <a:ext cx="5881254"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18851" y="1276990"/>
            <a:ext cx="5378267"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8801100" y="214858"/>
            <a:ext cx="1941840" cy="338328"/>
          </a:xfrm>
        </p:spPr>
        <p:txBody>
          <a:bodyPr/>
          <a:lstStyle>
            <a:lvl1pPr>
              <a:defRPr>
                <a:solidFill>
                  <a:schemeClr val="tx1"/>
                </a:solidFill>
              </a:defRPr>
            </a:lvl1pPr>
          </a:lstStyle>
          <a:p>
            <a:r>
              <a:rPr lang="en-US"/>
              <a:t>9/09/2026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0295"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7477" y="2471736"/>
            <a:ext cx="5378268" cy="3662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935145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A9C84165-A857-83C5-C6BE-C4EB68C90637}"/>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2040834"/>
            <a:ext cx="12192000" cy="4817165"/>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447800" y="1946412"/>
            <a:ext cx="2971800" cy="3192118"/>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38700" y="214858"/>
            <a:ext cx="2452852" cy="338328"/>
          </a:xfrm>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838700" y="1946413"/>
            <a:ext cx="5189220" cy="3192118"/>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664980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6">
    <p:bg>
      <p:bgPr>
        <a:solidFill>
          <a:srgbClr val="09090C"/>
        </a:solidFill>
        <a:effectLst/>
      </p:bgPr>
    </p:bg>
    <p:spTree>
      <p:nvGrpSpPr>
        <p:cNvPr id="1" name=""/>
        <p:cNvGrpSpPr/>
        <p:nvPr/>
      </p:nvGrpSpPr>
      <p:grpSpPr>
        <a:xfrm>
          <a:off x="0" y="0"/>
          <a:ext cx="0" cy="0"/>
          <a:chOff x="0" y="0"/>
          <a:chExt cx="0" cy="0"/>
        </a:xfrm>
      </p:grpSpPr>
      <p:pic>
        <p:nvPicPr>
          <p:cNvPr id="9" name="Picture 8" descr="A black background with a purple and orange light&#10;&#10;AI-generated content may be incorrect.">
            <a:extLst>
              <a:ext uri="{FF2B5EF4-FFF2-40B4-BE49-F238E27FC236}">
                <a16:creationId xmlns:a16="http://schemas.microsoft.com/office/drawing/2014/main" id="{E41EB56E-DF88-E5AB-35AF-891395DCDB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4406900"/>
            <a:ext cx="9144000" cy="24511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9" y="1886712"/>
            <a:ext cx="3507989" cy="3233928"/>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19100" y="208394"/>
            <a:ext cx="2532118" cy="338328"/>
          </a:xfrm>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867400" y="208394"/>
            <a:ext cx="2017548" cy="338328"/>
          </a:xfrm>
        </p:spPr>
        <p:txBody>
          <a:bodyPr/>
          <a:lstStyle>
            <a:lvl1pPr>
              <a:defRPr>
                <a:solidFill>
                  <a:schemeClr val="tx1"/>
                </a:solidFill>
              </a:defRPr>
            </a:lvl1pPr>
          </a:lstStyle>
          <a:p>
            <a:r>
              <a:rPr lang="en-US"/>
              <a:t>9/09/2026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6588" y="208394"/>
            <a:ext cx="553156"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867401" y="1886712"/>
            <a:ext cx="4495800" cy="3233928"/>
          </a:xfr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7660054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8" y="1828800"/>
            <a:ext cx="8496302" cy="1010093"/>
          </a:xfrm>
        </p:spPr>
        <p:txBody>
          <a:bodyPr anchor="b">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6</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1866900" y="3168292"/>
            <a:ext cx="8496300" cy="2625406"/>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799873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366716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7677" y="214858"/>
            <a:ext cx="1522740" cy="338328"/>
          </a:xfrm>
        </p:spPr>
        <p:txBody>
          <a:bodyPr/>
          <a:lstStyle/>
          <a:p>
            <a:r>
              <a:rPr lang="en-US"/>
              <a:t>9/09/2026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57677" y="1126457"/>
            <a:ext cx="584842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24968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r>
              <a:rPr lang="en-US"/>
              <a:t>9/09/2026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76255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8436"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6</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74064" y="215823"/>
            <a:ext cx="1485900" cy="338328"/>
          </a:xfrm>
        </p:spPr>
        <p:txBody>
          <a:bodyPr/>
          <a:lstStyle>
            <a:lvl1pPr>
              <a:defRPr>
                <a:solidFill>
                  <a:schemeClr val="tx1"/>
                </a:solidFill>
                <a:effectLst/>
              </a:defRPr>
            </a:lvl1p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8242" y="215823"/>
            <a:ext cx="549272" cy="338328"/>
          </a:xfrm>
        </p:spPr>
        <p:txBody>
          <a:bodyPr/>
          <a:lstStyle/>
          <a:p>
            <a:fld id="{8E274F5D-21DC-40EF-8DBA-AB9BB119E939}"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8436" y="3028523"/>
            <a:ext cx="2505264" cy="3410378"/>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3374064" y="1181100"/>
            <a:ext cx="8817936"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430872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15467"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6</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15467" y="215823"/>
            <a:ext cx="1899259" cy="338328"/>
          </a:xfrm>
        </p:spPr>
        <p:txBody>
          <a:bodyPr/>
          <a:lstStyle>
            <a:lvl1pPr>
              <a:defRPr>
                <a:solidFill>
                  <a:schemeClr val="tx1"/>
                </a:solidFill>
                <a:effectLst/>
              </a:defRPr>
            </a:lvl1p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6650" y="215823"/>
            <a:ext cx="538545" cy="338328"/>
          </a:xfrm>
        </p:spPr>
        <p:txBody>
          <a:body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1" y="1181100"/>
            <a:ext cx="8356833"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15467" y="3646713"/>
            <a:ext cx="2505264" cy="2728687"/>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728994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4000500" cy="1352516"/>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19456"/>
            <a:ext cx="2727930"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7899" y="219456"/>
            <a:ext cx="1747774" cy="338328"/>
          </a:xfrm>
        </p:spPr>
        <p:txBody>
          <a:bodyPr/>
          <a:lstStyle/>
          <a:p>
            <a:r>
              <a:rPr lang="en-US"/>
              <a:t>9/09/2026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3948" y="216280"/>
            <a:ext cx="551113"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7899" y="1104900"/>
            <a:ext cx="6925002" cy="1352516"/>
          </a:xfrm>
        </p:spPr>
        <p:txBody>
          <a:bodyPr>
            <a:normAutofit/>
          </a:bodyPr>
          <a:lstStyle>
            <a:lvl1pPr marL="285750" indent="-285750">
              <a:buFont typeface="Arial" panose="020B0604020202020204" pitchFamily="34" charset="0"/>
              <a:buNone/>
              <a:defRPr sz="1400"/>
            </a:lvl1pPr>
            <a:lvl2pPr marL="514350" indent="-285750">
              <a:buFont typeface="Arial" panose="020B0604020202020204" pitchFamily="34" charset="0"/>
              <a:buNone/>
              <a:defRPr sz="1400"/>
            </a:lvl2pPr>
            <a:lvl3pPr marL="742950" indent="-285750">
              <a:buFont typeface="Arial" panose="020B0604020202020204" pitchFamily="34" charset="0"/>
              <a:buNone/>
              <a:defRPr sz="1400"/>
            </a:lvl3pPr>
            <a:lvl4pPr marL="857250" indent="-171450">
              <a:buFont typeface="Arial" panose="020B0604020202020204" pitchFamily="34" charset="0"/>
              <a:buNone/>
              <a:defRPr sz="1400"/>
            </a:lvl4pPr>
            <a:lvl5pPr marL="1085850" indent="-17145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a:extLst>
              <a:ext uri="{FF2B5EF4-FFF2-40B4-BE49-F238E27FC236}">
                <a16:creationId xmlns:a16="http://schemas.microsoft.com/office/drawing/2014/main" id="{C346877B-7C99-D26C-DFEC-72A4289A8FAC}"/>
              </a:ext>
            </a:extLst>
          </p:cNvPr>
          <p:cNvSpPr>
            <a:spLocks noGrp="1"/>
          </p:cNvSpPr>
          <p:nvPr>
            <p:ph type="pic" sz="quarter" idx="15" hasCustomPrompt="1"/>
          </p:nvPr>
        </p:nvSpPr>
        <p:spPr>
          <a:xfrm>
            <a:off x="0" y="2938509"/>
            <a:ext cx="12192000" cy="3919491"/>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68535823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7" name="Picture 6" descr="A black circle in a purple and orange color&#10;&#10;AI-generated content may be incorrect.">
            <a:extLst>
              <a:ext uri="{FF2B5EF4-FFF2-40B4-BE49-F238E27FC236}">
                <a16:creationId xmlns:a16="http://schemas.microsoft.com/office/drawing/2014/main" id="{6AC85073-6D22-76C5-C752-C565E9FBCC8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 y="11899"/>
            <a:ext cx="12192001" cy="6865715"/>
          </a:xfrm>
          <a:prstGeom prst="rect">
            <a:avLst/>
          </a:prstGeom>
        </p:spPr>
      </p:pic>
      <p:sp>
        <p:nvSpPr>
          <p:cNvPr id="9" name="Title 8">
            <a:extLst>
              <a:ext uri="{FF2B5EF4-FFF2-40B4-BE49-F238E27FC236}">
                <a16:creationId xmlns:a16="http://schemas.microsoft.com/office/drawing/2014/main" id="{BF6CFC71-0CC0-F6AB-06FD-5F2DE2587092}"/>
              </a:ext>
            </a:extLst>
          </p:cNvPr>
          <p:cNvSpPr>
            <a:spLocks noGrp="1"/>
          </p:cNvSpPr>
          <p:nvPr>
            <p:ph type="title"/>
          </p:nvPr>
        </p:nvSpPr>
        <p:spPr>
          <a:xfrm>
            <a:off x="420792" y="459253"/>
            <a:ext cx="5658468" cy="2691359"/>
          </a:xfrm>
        </p:spPr>
        <p:txBody>
          <a:bodyPr/>
          <a:lstStyle>
            <a:lvl1pPr>
              <a:defRPr sz="4600"/>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41932924-E87B-08A2-5EE3-BBA69699E24F}"/>
              </a:ext>
            </a:extLst>
          </p:cNvPr>
          <p:cNvSpPr>
            <a:spLocks noGrp="1"/>
          </p:cNvSpPr>
          <p:nvPr>
            <p:ph type="subTitle" idx="1"/>
          </p:nvPr>
        </p:nvSpPr>
        <p:spPr>
          <a:xfrm>
            <a:off x="7362264" y="516600"/>
            <a:ext cx="2593814" cy="162788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19456"/>
            <a:ext cx="2504049" cy="338328"/>
          </a:xfrm>
        </p:spPr>
        <p:txBody>
          <a:bodyPr/>
          <a:lstStyle>
            <a:lvl1pPr>
              <a:defRPr>
                <a:solidFill>
                  <a:schemeClr val="tx1"/>
                </a:solidFill>
              </a:defRPr>
            </a:lvl1pPr>
          </a:lstStyle>
          <a:p>
            <a:r>
              <a:rPr lang="en-US"/>
              <a:t>I am Always Right 6</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19456"/>
            <a:ext cx="1146383" cy="338328"/>
          </a:xfrm>
        </p:spPr>
        <p:txBody>
          <a:bodyPr/>
          <a:lstStyle>
            <a:lvl1pPr>
              <a:defRPr>
                <a:solidFill>
                  <a:schemeClr val="tx1"/>
                </a:solidFill>
              </a:defRPr>
            </a:lvl1pPr>
          </a:lstStyle>
          <a:p>
            <a:r>
              <a:rPr lang="en-US"/>
              <a:t>9/09/2026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184787119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2514600" cy="2918919"/>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514600" cy="338328"/>
          </a:xfrm>
        </p:spPr>
        <p:txBody>
          <a:bodyPr/>
          <a:lstStyle>
            <a:lvl1pPr>
              <a:defRPr>
                <a:solidFill>
                  <a:schemeClr val="tx1"/>
                </a:solidFill>
                <a:effectLst/>
              </a:defRPr>
            </a:lvl1pPr>
          </a:lstStyle>
          <a:p>
            <a:r>
              <a:rPr lang="en-US"/>
              <a:t>I am Always Right 6</a:t>
            </a:r>
            <a:endParaRPr lang="en-US" dirty="0"/>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3423747" y="0"/>
            <a:ext cx="8768253" cy="3985719"/>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800" y="4077628"/>
            <a:ext cx="1920240" cy="338328"/>
          </a:xfrm>
        </p:spPr>
        <p:txBody>
          <a:body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4077628"/>
            <a:ext cx="555948"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800" y="4423576"/>
            <a:ext cx="8420100" cy="18248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707995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77906" y="1115568"/>
            <a:ext cx="3608254" cy="138958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47915"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7905" y="219456"/>
            <a:ext cx="1586711" cy="338328"/>
          </a:xfrm>
        </p:spPr>
        <p:txBody>
          <a:bodyPr/>
          <a:lstStyle>
            <a:lvl1pPr>
              <a:defRPr>
                <a:solidFill>
                  <a:schemeClr val="tx1"/>
                </a:solidFill>
                <a:effectLst/>
              </a:defRPr>
            </a:lvl1pPr>
          </a:lstStyle>
          <a:p>
            <a:r>
              <a:rPr lang="en-US"/>
              <a:t>9/09/2026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A63D2D48-CE58-FD80-93F7-B87C97B90403}"/>
              </a:ext>
            </a:extLst>
          </p:cNvPr>
          <p:cNvSpPr>
            <a:spLocks noGrp="1"/>
          </p:cNvSpPr>
          <p:nvPr>
            <p:ph type="pic" sz="quarter" idx="15" hasCustomPrompt="1"/>
          </p:nvPr>
        </p:nvSpPr>
        <p:spPr>
          <a:xfrm>
            <a:off x="0" y="1181100"/>
            <a:ext cx="7336219"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777904" y="2705100"/>
            <a:ext cx="3608255" cy="3733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799711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81339" y="1115568"/>
            <a:ext cx="5247577" cy="994131"/>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933700" cy="338328"/>
          </a:xfrm>
        </p:spPr>
        <p:txBody>
          <a:bodyPr/>
          <a:lstStyle/>
          <a:p>
            <a:r>
              <a:rPr lang="en-US"/>
              <a:t>I am Always Right 6</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96579" y="209088"/>
            <a:ext cx="1844044" cy="338328"/>
          </a:xfrm>
        </p:spPr>
        <p:txBody>
          <a:bodyPr/>
          <a:lstStyle>
            <a:lvl1pPr>
              <a:defRPr>
                <a:solidFill>
                  <a:schemeClr val="tx1"/>
                </a:solidFill>
                <a:effectLst/>
              </a:defRPr>
            </a:lvl1p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34185" y="20908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F3BFBE8F-8803-50FD-04BC-3A247F9767CF}"/>
              </a:ext>
            </a:extLst>
          </p:cNvPr>
          <p:cNvSpPr>
            <a:spLocks noGrp="1"/>
          </p:cNvSpPr>
          <p:nvPr>
            <p:ph type="pic" sz="quarter" idx="15" hasCustomPrompt="1"/>
          </p:nvPr>
        </p:nvSpPr>
        <p:spPr>
          <a:xfrm>
            <a:off x="0" y="1181100"/>
            <a:ext cx="5247577"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81339" y="2133600"/>
            <a:ext cx="5247577" cy="4114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325338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099" y="1115568"/>
            <a:ext cx="4643555" cy="160020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478874"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67399" y="208604"/>
            <a:ext cx="2450799" cy="338328"/>
          </a:xfrm>
        </p:spPr>
        <p:txBody>
          <a:bodyPr/>
          <a:lstStyle>
            <a:lvl1pPr>
              <a:defRPr>
                <a:solidFill>
                  <a:schemeClr val="tx1"/>
                </a:solidFill>
                <a:effectLst/>
              </a:defRPr>
            </a:lvl1p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5964766" y="1181100"/>
            <a:ext cx="5352086" cy="2615648"/>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867398" y="4055164"/>
            <a:ext cx="5449453" cy="2193236"/>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713434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6057" y="1115568"/>
            <a:ext cx="3607670" cy="3170545"/>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4858"/>
            <a:ext cx="2597106"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5909" y="214858"/>
            <a:ext cx="1586711" cy="338328"/>
          </a:xfrm>
        </p:spPr>
        <p:txBody>
          <a:bodyPr/>
          <a:lstStyle/>
          <a:p>
            <a:r>
              <a:rPr lang="en-US"/>
              <a:t>9/09/2026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7610"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5909" y="1112672"/>
            <a:ext cx="6926991" cy="1967808"/>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121707E4-5122-AA3B-7CFC-6AF9C0BAC463}"/>
              </a:ext>
            </a:extLst>
          </p:cNvPr>
          <p:cNvSpPr>
            <a:spLocks noGrp="1"/>
          </p:cNvSpPr>
          <p:nvPr>
            <p:ph type="pic" sz="quarter" idx="15" hasCustomPrompt="1"/>
          </p:nvPr>
        </p:nvSpPr>
        <p:spPr>
          <a:xfrm>
            <a:off x="4903079" y="3500203"/>
            <a:ext cx="7288921" cy="3357797"/>
          </a:xfrm>
          <a:custGeom>
            <a:avLst/>
            <a:gdLst>
              <a:gd name="connsiteX0" fmla="*/ 0 w 7391400"/>
              <a:gd name="connsiteY0" fmla="*/ 0 h 3018269"/>
              <a:gd name="connsiteX1" fmla="*/ 7391400 w 7391400"/>
              <a:gd name="connsiteY1" fmla="*/ 0 h 3018269"/>
              <a:gd name="connsiteX2" fmla="*/ 7391400 w 7391400"/>
              <a:gd name="connsiteY2" fmla="*/ 3018269 h 3018269"/>
              <a:gd name="connsiteX3" fmla="*/ 0 w 7391400"/>
              <a:gd name="connsiteY3" fmla="*/ 3018269 h 3018269"/>
            </a:gdLst>
            <a:ahLst/>
            <a:cxnLst>
              <a:cxn ang="0">
                <a:pos x="connsiteX0" y="connsiteY0"/>
              </a:cxn>
              <a:cxn ang="0">
                <a:pos x="connsiteX1" y="connsiteY1"/>
              </a:cxn>
              <a:cxn ang="0">
                <a:pos x="connsiteX2" y="connsiteY2"/>
              </a:cxn>
              <a:cxn ang="0">
                <a:pos x="connsiteX3" y="connsiteY3"/>
              </a:cxn>
            </a:cxnLst>
            <a:rect l="l" t="t" r="r" b="b"/>
            <a:pathLst>
              <a:path w="7391400" h="3018269">
                <a:moveTo>
                  <a:pt x="0" y="0"/>
                </a:moveTo>
                <a:lnTo>
                  <a:pt x="7391400" y="0"/>
                </a:lnTo>
                <a:lnTo>
                  <a:pt x="7391400" y="3018269"/>
                </a:lnTo>
                <a:lnTo>
                  <a:pt x="0" y="3018269"/>
                </a:lnTo>
                <a:close/>
              </a:path>
            </a:pathLst>
          </a:custGeom>
          <a:blipFill dpi="0" rotWithShape="1">
            <a:blip r:embed="rId2" cstate="email">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68249809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3429001"/>
            <a:ext cx="2501307" cy="2551982"/>
          </a:xfrm>
        </p:spPr>
        <p:txBody>
          <a:bodyPr anchor="t">
            <a:normAutofit/>
          </a:bodyPr>
          <a:lstStyle>
            <a:lvl1pPr>
              <a:defRPr sz="3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02C8AD-A927-B946-5850-6500487D6883}"/>
              </a:ext>
            </a:extLst>
          </p:cNvPr>
          <p:cNvSpPr>
            <a:spLocks noGrp="1"/>
          </p:cNvSpPr>
          <p:nvPr>
            <p:ph type="pic" sz="quarter" idx="15" hasCustomPrompt="1"/>
          </p:nvPr>
        </p:nvSpPr>
        <p:spPr>
          <a:xfrm>
            <a:off x="0" y="1"/>
            <a:ext cx="12192000" cy="2705099"/>
          </a:xfrm>
          <a:blipFill>
            <a:blip r:embed="rId2">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865290"/>
            <a:ext cx="2726376"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799" y="2865290"/>
            <a:ext cx="1967345" cy="338328"/>
          </a:xfrm>
        </p:spPr>
        <p:txBody>
          <a:bodyPr/>
          <a:lstStyle/>
          <a:p>
            <a:r>
              <a:rPr lang="en-US"/>
              <a:t>9/09/2026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2865290"/>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52800" y="3429000"/>
            <a:ext cx="8210204" cy="3009900"/>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086046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9/09/2026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3" y="1106780"/>
            <a:ext cx="8286147"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3449057" y="4159154"/>
            <a:ext cx="8742943" cy="2698845"/>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87085382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9/09/2026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4" y="1106780"/>
            <a:ext cx="8408066"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1" y="4159154"/>
            <a:ext cx="12192000" cy="26988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331016447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6230" y="1115568"/>
            <a:ext cx="3603256" cy="140987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38700" y="209088"/>
            <a:ext cx="2514600" cy="338328"/>
          </a:xfrm>
        </p:spPr>
        <p:txBody>
          <a:body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86019" y="219456"/>
            <a:ext cx="564341"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46230" y="2705100"/>
            <a:ext cx="3603256" cy="36957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183D1CED-EDC4-B2B7-E11C-EF0ED41A9136}"/>
              </a:ext>
            </a:extLst>
          </p:cNvPr>
          <p:cNvSpPr>
            <a:spLocks noGrp="1"/>
          </p:cNvSpPr>
          <p:nvPr>
            <p:ph type="pic" sz="quarter" idx="15" hasCustomPrompt="1"/>
          </p:nvPr>
        </p:nvSpPr>
        <p:spPr>
          <a:xfrm>
            <a:off x="4935269" y="1175658"/>
            <a:ext cx="7256731" cy="5682342"/>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85213574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1602" y="1115568"/>
            <a:ext cx="6931698" cy="1002834"/>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4154" y="216914"/>
            <a:ext cx="2703777"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884825" y="216914"/>
            <a:ext cx="2338650" cy="338328"/>
          </a:xfrm>
        </p:spPr>
        <p:txBody>
          <a:body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010" y="216914"/>
            <a:ext cx="557090"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21601" y="2133600"/>
            <a:ext cx="6931699" cy="4305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66075FF6-E149-1A82-B924-97E715A8DF4E}"/>
              </a:ext>
            </a:extLst>
          </p:cNvPr>
          <p:cNvSpPr>
            <a:spLocks noGrp="1"/>
          </p:cNvSpPr>
          <p:nvPr>
            <p:ph type="pic" sz="quarter" idx="15" hasCustomPrompt="1"/>
          </p:nvPr>
        </p:nvSpPr>
        <p:spPr>
          <a:xfrm>
            <a:off x="7982262" y="1184555"/>
            <a:ext cx="4209738" cy="56734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5174338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C35E5011-9B67-D528-E120-F5ABBF8FE5A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13716" y="0"/>
            <a:ext cx="12205716" cy="6858000"/>
          </a:xfrm>
          <a:prstGeom prst="rect">
            <a:avLst/>
          </a:prstGeom>
        </p:spPr>
      </p:pic>
      <p:sp>
        <p:nvSpPr>
          <p:cNvPr id="8" name="Title 7">
            <a:extLst>
              <a:ext uri="{FF2B5EF4-FFF2-40B4-BE49-F238E27FC236}">
                <a16:creationId xmlns:a16="http://schemas.microsoft.com/office/drawing/2014/main" id="{C9965342-2954-67DF-2693-F39C0B9F8272}"/>
              </a:ext>
            </a:extLst>
          </p:cNvPr>
          <p:cNvSpPr>
            <a:spLocks noGrp="1"/>
          </p:cNvSpPr>
          <p:nvPr>
            <p:ph type="title"/>
          </p:nvPr>
        </p:nvSpPr>
        <p:spPr>
          <a:xfrm>
            <a:off x="420791" y="426598"/>
            <a:ext cx="9942409" cy="671387"/>
          </a:xfrm>
        </p:spPr>
        <p:txBody>
          <a:bodyPr/>
          <a:lstStyle>
            <a:lvl1pPr>
              <a:defRPr sz="42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FEB4B13F-216B-09EA-9E05-12FBA70B8251}"/>
              </a:ext>
            </a:extLst>
          </p:cNvPr>
          <p:cNvSpPr>
            <a:spLocks noGrp="1"/>
          </p:cNvSpPr>
          <p:nvPr>
            <p:ph type="subTitle" idx="1"/>
          </p:nvPr>
        </p:nvSpPr>
        <p:spPr>
          <a:xfrm>
            <a:off x="433413" y="1097985"/>
            <a:ext cx="3704199" cy="103561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58793" y="6357493"/>
            <a:ext cx="2703777" cy="338328"/>
          </a:xfrm>
        </p:spPr>
        <p:txBody>
          <a:bodyPr/>
          <a:lstStyle>
            <a:lvl1pPr>
              <a:defRPr>
                <a:solidFill>
                  <a:schemeClr val="tx1"/>
                </a:solidFill>
              </a:defRPr>
            </a:lvl1pPr>
          </a:lstStyle>
          <a:p>
            <a:r>
              <a:rPr lang="en-US"/>
              <a:t>I am Always Right 6</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36185" y="6357493"/>
            <a:ext cx="2258646" cy="338328"/>
          </a:xfrm>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57493"/>
            <a:ext cx="457200"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37195456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3496809" cy="30707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562100" cy="338328"/>
          </a:xfrm>
        </p:spPr>
        <p:txBody>
          <a:body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4429695" y="1193656"/>
            <a:ext cx="3962400" cy="5664344"/>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823960" y="1122776"/>
            <a:ext cx="2717800" cy="53161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09260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2515758" cy="29464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lvl1pPr>
              <a:defRPr>
                <a:solidFill>
                  <a:schemeClr val="tx1"/>
                </a:solidFill>
                <a:effectLst/>
              </a:defRPr>
            </a:lvl1p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2399" y="214858"/>
            <a:ext cx="1718441" cy="338328"/>
          </a:xfrm>
        </p:spPr>
        <p:txBody>
          <a:bodyPr/>
          <a:lstStyle/>
          <a:p>
            <a:r>
              <a:rPr lang="en-US"/>
              <a:t>9/09/2026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1696" y="214858"/>
            <a:ext cx="538520"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798" y="1104900"/>
            <a:ext cx="3756213" cy="51435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FAC86244-A1E7-A69F-206A-B47C58B746B0}"/>
              </a:ext>
            </a:extLst>
          </p:cNvPr>
          <p:cNvSpPr>
            <a:spLocks noGrp="1"/>
          </p:cNvSpPr>
          <p:nvPr>
            <p:ph type="pic" sz="quarter" idx="15" hasCustomPrompt="1"/>
          </p:nvPr>
        </p:nvSpPr>
        <p:spPr>
          <a:xfrm>
            <a:off x="7843347" y="1181100"/>
            <a:ext cx="4348653" cy="567689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716763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4607626"/>
            <a:ext cx="4419600" cy="1640774"/>
          </a:xfrm>
        </p:spPr>
        <p:txBody>
          <a:bodyPr anchor="t"/>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4508209-B462-E74A-288F-8910B06DE3A1}"/>
              </a:ext>
            </a:extLst>
          </p:cNvPr>
          <p:cNvSpPr>
            <a:spLocks noGrp="1"/>
          </p:cNvSpPr>
          <p:nvPr>
            <p:ph type="pic" sz="quarter" idx="15" hasCustomPrompt="1"/>
          </p:nvPr>
        </p:nvSpPr>
        <p:spPr>
          <a:xfrm>
            <a:off x="1914" y="0"/>
            <a:ext cx="4836786" cy="4214191"/>
          </a:xfrm>
          <a:blipFill>
            <a:blip r:embed="rId2" cstate="email">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541275" y="209088"/>
            <a:ext cx="2726376" cy="338328"/>
          </a:xfrm>
        </p:spPr>
        <p:txBody>
          <a:bodyPr/>
          <a:lstStyle/>
          <a:p>
            <a:r>
              <a:rPr lang="en-US"/>
              <a:t>I am Always Right 6</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905250" cy="338328"/>
          </a:xfrm>
        </p:spPr>
        <p:txBody>
          <a:bodyPr/>
          <a:lstStyle>
            <a:lvl1pPr>
              <a:defRPr>
                <a:solidFill>
                  <a:schemeClr val="tx1"/>
                </a:solidFill>
                <a:effectLst/>
              </a:defRPr>
            </a:lvl1p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41276" y="1104900"/>
            <a:ext cx="5750381" cy="5143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37126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3105335" cy="163651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055522" y="214858"/>
            <a:ext cx="2536988" cy="338328"/>
          </a:xfrm>
        </p:spPr>
        <p:txBody>
          <a:bodyPr/>
          <a:lstStyle/>
          <a:p>
            <a:r>
              <a:rPr lang="en-US"/>
              <a:t>9/09/2026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840" y="21485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EA8D0EC2-AB64-20F7-00E1-73B35DEAA2D7}"/>
              </a:ext>
            </a:extLst>
          </p:cNvPr>
          <p:cNvSpPr>
            <a:spLocks noGrp="1"/>
          </p:cNvSpPr>
          <p:nvPr>
            <p:ph type="pic" sz="quarter" idx="15" hasCustomPrompt="1"/>
          </p:nvPr>
        </p:nvSpPr>
        <p:spPr>
          <a:xfrm>
            <a:off x="1" y="3017520"/>
            <a:ext cx="3417902" cy="384048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055522" y="1104901"/>
            <a:ext cx="7476571" cy="5333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993752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C26FEAF5-B987-7B83-7D1F-A4C535E2B000}"/>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
            <a:ext cx="12192000" cy="6864096"/>
          </a:xfrm>
          <a:prstGeom prst="rect">
            <a:avLst/>
          </a:prstGeom>
        </p:spPr>
      </p:pic>
      <p:sp>
        <p:nvSpPr>
          <p:cNvPr id="9" name="Title 8">
            <a:extLst>
              <a:ext uri="{FF2B5EF4-FFF2-40B4-BE49-F238E27FC236}">
                <a16:creationId xmlns:a16="http://schemas.microsoft.com/office/drawing/2014/main" id="{E9DD887D-B316-418B-8AF4-4F941223A039}"/>
              </a:ext>
            </a:extLst>
          </p:cNvPr>
          <p:cNvSpPr>
            <a:spLocks noGrp="1"/>
          </p:cNvSpPr>
          <p:nvPr>
            <p:ph type="title"/>
          </p:nvPr>
        </p:nvSpPr>
        <p:spPr>
          <a:xfrm>
            <a:off x="7772400" y="5082379"/>
            <a:ext cx="4000500" cy="1169230"/>
          </a:xfrm>
        </p:spPr>
        <p:txBody>
          <a:bodyPr anchor="b">
            <a:normAutofit/>
          </a:bodyPr>
          <a:lstStyle>
            <a:lvl1pPr>
              <a:defRPr sz="2000" spc="-50"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6</a:t>
            </a:r>
            <a:endParaRPr lang="en-US" dirty="0"/>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09088"/>
            <a:ext cx="1970690" cy="338328"/>
          </a:xfrm>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942D9118-C154-84FE-9D86-92525287F07F}"/>
              </a:ext>
            </a:extLst>
          </p:cNvPr>
          <p:cNvSpPr>
            <a:spLocks noGrp="1"/>
          </p:cNvSpPr>
          <p:nvPr>
            <p:ph sz="quarter" idx="14" hasCustomPrompt="1"/>
          </p:nvPr>
        </p:nvSpPr>
        <p:spPr>
          <a:xfrm>
            <a:off x="280988" y="1063625"/>
            <a:ext cx="10428287" cy="3508375"/>
          </a:xfrm>
        </p:spPr>
        <p:txBody>
          <a:bodyPr>
            <a:noAutofit/>
          </a:bodyPr>
          <a:lstStyle>
            <a:lvl1pPr>
              <a:lnSpc>
                <a:spcPct val="80000"/>
              </a:lnSpc>
              <a:defRPr sz="26000"/>
            </a:lvl1pPr>
          </a:lstStyle>
          <a:p>
            <a:pPr lvl="0"/>
            <a:r>
              <a:rPr lang="en-US" dirty="0"/>
              <a:t>XX%</a:t>
            </a:r>
          </a:p>
        </p:txBody>
      </p:sp>
    </p:spTree>
    <p:extLst>
      <p:ext uri="{BB962C8B-B14F-4D97-AF65-F5344CB8AC3E}">
        <p14:creationId xmlns:p14="http://schemas.microsoft.com/office/powerpoint/2010/main" val="240716686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586A49A-95E2-7B45-57DD-762AFFF194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1"/>
          <a:stretch>
            <a:fillRect/>
          </a:stretch>
        </p:blipFill>
        <p:spPr>
          <a:xfrm rot="10800000" flipH="1" flipV="1">
            <a:off x="0" y="-1"/>
            <a:ext cx="12192000" cy="6855178"/>
          </a:xfrm>
          <a:prstGeom prst="rect">
            <a:avLst/>
          </a:prstGeom>
        </p:spPr>
      </p:pic>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32393" y="5144654"/>
            <a:ext cx="5435008" cy="1294246"/>
          </a:xfrm>
        </p:spPr>
        <p:txBody>
          <a:bodyPr vert="horz" lIns="91440" tIns="45720" rIns="91440" bIns="45720" rtlCol="0" anchor="b">
            <a:normAutofit/>
          </a:bodyPr>
          <a:lstStyle>
            <a:lvl1pPr>
              <a:lnSpc>
                <a:spcPct val="100000"/>
              </a:lnSpc>
              <a:defRPr lang="en-US" sz="2000" spc="-50" baseline="0" dirty="0">
                <a:solidFill>
                  <a:schemeClr val="tx1"/>
                </a:solidFill>
              </a:defRPr>
            </a:lvl1pPr>
          </a:lstStyle>
          <a:p>
            <a:pPr lvl="0"/>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0" name="Content Placeholder 9">
            <a:extLst>
              <a:ext uri="{FF2B5EF4-FFF2-40B4-BE49-F238E27FC236}">
                <a16:creationId xmlns:a16="http://schemas.microsoft.com/office/drawing/2014/main" id="{53AAB847-04D8-7C24-A07E-65F280B26D5E}"/>
              </a:ext>
            </a:extLst>
          </p:cNvPr>
          <p:cNvSpPr>
            <a:spLocks noGrp="1"/>
          </p:cNvSpPr>
          <p:nvPr>
            <p:ph sz="quarter" idx="14" hasCustomPrompt="1"/>
          </p:nvPr>
        </p:nvSpPr>
        <p:spPr>
          <a:xfrm>
            <a:off x="344488" y="552450"/>
            <a:ext cx="11498262" cy="3937000"/>
          </a:xfrm>
        </p:spPr>
        <p:txBody>
          <a:bodyPr anchor="b"/>
          <a:lstStyle>
            <a:lvl1pPr>
              <a:defRPr sz="27500"/>
            </a:lvl1pPr>
          </a:lstStyle>
          <a:p>
            <a:pPr lvl="0"/>
            <a:r>
              <a:rPr lang="en-US" dirty="0"/>
              <a:t>##%</a:t>
            </a:r>
          </a:p>
        </p:txBody>
      </p:sp>
    </p:spTree>
    <p:extLst>
      <p:ext uri="{BB962C8B-B14F-4D97-AF65-F5344CB8AC3E}">
        <p14:creationId xmlns:p14="http://schemas.microsoft.com/office/powerpoint/2010/main" val="76713999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6" name="Picture 5" descr="A purple and black background&#10;&#10;AI-generated content may be incorrect.">
            <a:extLst>
              <a:ext uri="{FF2B5EF4-FFF2-40B4-BE49-F238E27FC236}">
                <a16:creationId xmlns:a16="http://schemas.microsoft.com/office/drawing/2014/main" id="{C39E5039-4CEB-24E7-A2E7-F7D46B2D8B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98"/>
            <a:ext cx="12223173" cy="6881646"/>
          </a:xfrm>
          <a:prstGeom prst="rect">
            <a:avLst/>
          </a:prstGeom>
        </p:spPr>
      </p:pic>
      <p:sp>
        <p:nvSpPr>
          <p:cNvPr id="9" name="Title 8">
            <a:extLst>
              <a:ext uri="{FF2B5EF4-FFF2-40B4-BE49-F238E27FC236}">
                <a16:creationId xmlns:a16="http://schemas.microsoft.com/office/drawing/2014/main" id="{E50697A7-9277-BB02-6AE2-42676133D65C}"/>
              </a:ext>
            </a:extLst>
          </p:cNvPr>
          <p:cNvSpPr>
            <a:spLocks noGrp="1"/>
          </p:cNvSpPr>
          <p:nvPr>
            <p:ph type="title"/>
          </p:nvPr>
        </p:nvSpPr>
        <p:spPr>
          <a:xfrm>
            <a:off x="7772400" y="802640"/>
            <a:ext cx="4000500" cy="1137920"/>
          </a:xfrm>
        </p:spPr>
        <p:txBody>
          <a:bodyPr/>
          <a:lstStyle>
            <a:lvl1pPr>
              <a:defRPr sz="2400" spc="-5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2C871739-B2C5-FF57-BBD7-3F61A35A3F34}"/>
              </a:ext>
            </a:extLst>
          </p:cNvPr>
          <p:cNvSpPr>
            <a:spLocks noGrp="1"/>
          </p:cNvSpPr>
          <p:nvPr>
            <p:ph sz="quarter" idx="14" hasCustomPrompt="1"/>
          </p:nvPr>
        </p:nvSpPr>
        <p:spPr>
          <a:xfrm>
            <a:off x="358775" y="2684463"/>
            <a:ext cx="11414125" cy="4411662"/>
          </a:xfrm>
        </p:spPr>
        <p:txBody>
          <a:bodyPr lIns="0" tIns="0" rIns="0" bIns="0" anchor="b"/>
          <a:lstStyle>
            <a:lvl1pPr>
              <a:lnSpc>
                <a:spcPct val="85000"/>
              </a:lnSpc>
              <a:defRPr sz="30500" spc="-100" baseline="0">
                <a:solidFill>
                  <a:schemeClr val="tx1"/>
                </a:solidFill>
              </a:defRPr>
            </a:lvl1pPr>
          </a:lstStyle>
          <a:p>
            <a:pPr lvl="0"/>
            <a:r>
              <a:rPr lang="en-US" dirty="0"/>
              <a:t>##%</a:t>
            </a:r>
          </a:p>
        </p:txBody>
      </p:sp>
    </p:spTree>
    <p:extLst>
      <p:ext uri="{BB962C8B-B14F-4D97-AF65-F5344CB8AC3E}">
        <p14:creationId xmlns:p14="http://schemas.microsoft.com/office/powerpoint/2010/main" val="299760101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6" name="Picture 5" descr="A red and purple light&#10;&#10;AI-generated content may be incorrect.">
            <a:extLst>
              <a:ext uri="{FF2B5EF4-FFF2-40B4-BE49-F238E27FC236}">
                <a16:creationId xmlns:a16="http://schemas.microsoft.com/office/drawing/2014/main" id="{27A6C04A-3EE2-7293-8111-E4CF6B18B2D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0"/>
            <a:ext cx="12192000" cy="4802819"/>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885606"/>
            <a:ext cx="8801101" cy="3553293"/>
          </a:xfrm>
        </p:spPr>
        <p:txBody>
          <a:bodyPr anchor="b">
            <a:normAutofit/>
          </a:bodyPr>
          <a:lstStyle>
            <a:lvl1pPr marL="0" indent="0">
              <a:lnSpc>
                <a:spcPct val="85000"/>
              </a:lnSpc>
              <a:buNone/>
              <a:defRPr sz="6000" b="0" spc="-50" baseline="0">
                <a:solidFill>
                  <a:schemeClr val="tx1"/>
                </a:solidFill>
              </a:defRPr>
            </a:lvl1pPr>
            <a:lvl2pPr marL="228600" indent="0">
              <a:lnSpc>
                <a:spcPct val="85000"/>
              </a:lnSpc>
              <a:buNone/>
              <a:defRPr sz="4400" b="0" spc="-50" baseline="0">
                <a:solidFill>
                  <a:schemeClr val="tx1"/>
                </a:solidFill>
              </a:defRPr>
            </a:lvl2pPr>
            <a:lvl3pPr marL="457200" indent="0">
              <a:lnSpc>
                <a:spcPct val="85000"/>
              </a:lnSpc>
              <a:buNone/>
              <a:defRPr sz="40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2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1480015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8" name="Picture 7" descr="A red and purple light&#10;&#10;AI-generated content may be incorrect.">
            <a:extLst>
              <a:ext uri="{FF2B5EF4-FFF2-40B4-BE49-F238E27FC236}">
                <a16:creationId xmlns:a16="http://schemas.microsoft.com/office/drawing/2014/main" id="{2424DF04-0206-4859-9FB9-6A2579527E1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3352800" y="219456"/>
            <a:ext cx="2726376" cy="338328"/>
          </a:xfrm>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220200" y="219456"/>
            <a:ext cx="1522740" cy="338328"/>
          </a:xfrm>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352800" y="1405719"/>
            <a:ext cx="7353300" cy="4012442"/>
          </a:xfrm>
        </p:spPr>
        <p:txBody>
          <a:bodyPr anchor="t">
            <a:normAutofit/>
          </a:bodyPr>
          <a:lstStyle>
            <a:lvl1pPr marL="0" indent="0">
              <a:lnSpc>
                <a:spcPct val="85000"/>
              </a:lnSpc>
              <a:buNone/>
              <a:defRPr sz="5400" b="0" spc="-50" baseline="0">
                <a:solidFill>
                  <a:schemeClr val="tx1"/>
                </a:solidFill>
              </a:defRPr>
            </a:lvl1pPr>
            <a:lvl2pPr marL="228600" indent="0">
              <a:lnSpc>
                <a:spcPct val="85000"/>
              </a:lnSpc>
              <a:buNone/>
              <a:defRPr sz="4800" b="0" spc="-50" baseline="0">
                <a:solidFill>
                  <a:schemeClr val="tx1"/>
                </a:solidFill>
              </a:defRPr>
            </a:lvl2pPr>
            <a:lvl3pPr marL="457200" indent="0">
              <a:lnSpc>
                <a:spcPct val="85000"/>
              </a:lnSpc>
              <a:buNone/>
              <a:defRPr sz="44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6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36271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06D2715B-CAEE-9AAB-7191-D98012435C1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875"/>
            <a:ext cx="12192000" cy="685712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4838700" y="214858"/>
            <a:ext cx="2726376" cy="338328"/>
          </a:xfrm>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838700" y="1740023"/>
            <a:ext cx="6310269" cy="4637725"/>
          </a:xfrm>
        </p:spPr>
        <p:txBody>
          <a:bodyPr anchor="b">
            <a:normAutofit/>
          </a:bodyPr>
          <a:lstStyle>
            <a:lvl1pPr marL="0" indent="0">
              <a:lnSpc>
                <a:spcPct val="85000"/>
              </a:lnSpc>
              <a:buNone/>
              <a:defRPr sz="4800" b="0" spc="-50" baseline="0">
                <a:solidFill>
                  <a:schemeClr val="tx1"/>
                </a:solidFill>
              </a:defRPr>
            </a:lvl1pPr>
            <a:lvl2pPr marL="228600" indent="0">
              <a:lnSpc>
                <a:spcPct val="85000"/>
              </a:lnSpc>
              <a:buNone/>
              <a:defRPr sz="4000" b="0" spc="-50" baseline="0">
                <a:solidFill>
                  <a:schemeClr val="tx1"/>
                </a:solidFill>
              </a:defRPr>
            </a:lvl2pPr>
            <a:lvl3pPr marL="457200" indent="0">
              <a:lnSpc>
                <a:spcPct val="85000"/>
              </a:lnSpc>
              <a:buNone/>
              <a:defRPr sz="3200" b="0" spc="-50" baseline="0">
                <a:solidFill>
                  <a:schemeClr val="tx1"/>
                </a:solidFill>
              </a:defRPr>
            </a:lvl3pPr>
            <a:lvl4pPr marL="685800" indent="0">
              <a:lnSpc>
                <a:spcPct val="85000"/>
              </a:lnSpc>
              <a:buNone/>
              <a:defRPr sz="2800" b="0" spc="-50" baseline="0">
                <a:solidFill>
                  <a:schemeClr val="tx1"/>
                </a:solidFill>
              </a:defRPr>
            </a:lvl4pPr>
            <a:lvl5pPr marL="914400" indent="0">
              <a:lnSpc>
                <a:spcPct val="85000"/>
              </a:lnSpc>
              <a:buNone/>
              <a:defRPr sz="24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579418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pic>
        <p:nvPicPr>
          <p:cNvPr id="10" name="Picture 9" descr="A close up of a colorful object&#10;&#10;AI-generated content may be incorrect.">
            <a:extLst>
              <a:ext uri="{FF2B5EF4-FFF2-40B4-BE49-F238E27FC236}">
                <a16:creationId xmlns:a16="http://schemas.microsoft.com/office/drawing/2014/main" id="{056372A1-E778-B10F-98CF-995841167A8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875"/>
            <a:ext cx="12192000" cy="6857125"/>
          </a:xfrm>
          <a:prstGeom prst="rect">
            <a:avLst/>
          </a:prstGeom>
        </p:spPr>
      </p:pic>
      <p:sp>
        <p:nvSpPr>
          <p:cNvPr id="8" name="Title 7">
            <a:extLst>
              <a:ext uri="{FF2B5EF4-FFF2-40B4-BE49-F238E27FC236}">
                <a16:creationId xmlns:a16="http://schemas.microsoft.com/office/drawing/2014/main" id="{7D2650CC-89A0-A174-E856-05805DBC0CDB}"/>
              </a:ext>
            </a:extLst>
          </p:cNvPr>
          <p:cNvSpPr>
            <a:spLocks noGrp="1"/>
          </p:cNvSpPr>
          <p:nvPr>
            <p:ph type="title"/>
          </p:nvPr>
        </p:nvSpPr>
        <p:spPr>
          <a:xfrm>
            <a:off x="420792" y="356684"/>
            <a:ext cx="6346974" cy="2667527"/>
          </a:xfrm>
        </p:spPr>
        <p:txBody>
          <a:bodyPr/>
          <a:lstStyle>
            <a:lvl1pPr>
              <a:defRPr sz="54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1E66F2C5-A94C-40FD-0A7D-A7D695991E66}"/>
              </a:ext>
            </a:extLst>
          </p:cNvPr>
          <p:cNvSpPr>
            <a:spLocks noGrp="1"/>
          </p:cNvSpPr>
          <p:nvPr>
            <p:ph type="subTitle" idx="1"/>
          </p:nvPr>
        </p:nvSpPr>
        <p:spPr>
          <a:xfrm>
            <a:off x="433414" y="5266344"/>
            <a:ext cx="3291920" cy="982055"/>
          </a:xfrm>
        </p:spPr>
        <p:txBody>
          <a:bodyPr vert="horz" lIns="91440" tIns="45720" rIns="91440" bIns="45720" rtlCol="0" anchor="b">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22117"/>
            <a:ext cx="2504049" cy="338328"/>
          </a:xfrm>
        </p:spPr>
        <p:txBody>
          <a:bodyPr/>
          <a:lstStyle>
            <a:lvl1pPr>
              <a:defRPr>
                <a:solidFill>
                  <a:schemeClr val="tx1"/>
                </a:solidFill>
              </a:defRPr>
            </a:lvl1pPr>
          </a:lstStyle>
          <a:p>
            <a:r>
              <a:rPr lang="en-US"/>
              <a:t>I am Always Right 6</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22117"/>
            <a:ext cx="1146383" cy="338328"/>
          </a:xfrm>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47252676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133600"/>
            <a:ext cx="9393641" cy="4305299"/>
          </a:xfrm>
        </p:spPr>
        <p:txBody>
          <a:bodyPr anchor="b">
            <a:normAutofit/>
          </a:bodyPr>
          <a:lstStyle>
            <a:lvl1pPr marL="0" indent="0">
              <a:lnSpc>
                <a:spcPct val="85000"/>
              </a:lnSpc>
              <a:buNone/>
              <a:defRPr sz="7200" b="0" spc="-50" baseline="0">
                <a:solidFill>
                  <a:schemeClr val="tx1"/>
                </a:solidFill>
              </a:defRPr>
            </a:lvl1pPr>
            <a:lvl2pPr marL="228600" indent="0">
              <a:lnSpc>
                <a:spcPct val="85000"/>
              </a:lnSpc>
              <a:buNone/>
              <a:defRPr sz="5400" b="0" spc="-50" baseline="0">
                <a:solidFill>
                  <a:schemeClr val="tx1"/>
                </a:solidFill>
              </a:defRPr>
            </a:lvl2pPr>
            <a:lvl3pPr marL="457200" indent="0">
              <a:lnSpc>
                <a:spcPct val="85000"/>
              </a:lnSpc>
              <a:buNone/>
              <a:defRPr sz="4800" b="0" spc="-50" baseline="0">
                <a:solidFill>
                  <a:schemeClr val="tx1"/>
                </a:solidFill>
              </a:defRPr>
            </a:lvl3pPr>
            <a:lvl4pPr marL="685800" indent="0">
              <a:lnSpc>
                <a:spcPct val="85000"/>
              </a:lnSpc>
              <a:buNone/>
              <a:defRPr sz="4400" b="0" spc="-50" baseline="0">
                <a:solidFill>
                  <a:schemeClr val="tx1"/>
                </a:solidFill>
              </a:defRPr>
            </a:lvl4pPr>
            <a:lvl5pPr marL="914400" indent="0">
              <a:lnSpc>
                <a:spcPct val="85000"/>
              </a:lnSpc>
              <a:buNone/>
              <a:defRPr sz="40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060264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56ABB8EC-1098-DCAC-E2E3-BCA53EEC625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0"/>
            <a:ext cx="12192000" cy="6864096"/>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66899" y="4874218"/>
            <a:ext cx="8506567" cy="666427"/>
          </a:xfrm>
        </p:spPr>
        <p:txBody>
          <a:bodyPr anchor="ctr">
            <a:normAutofit/>
          </a:bodyPr>
          <a:lstStyle>
            <a:lvl1pPr algn="r">
              <a:lnSpc>
                <a:spcPct val="90000"/>
              </a:lnSpc>
              <a:defRPr sz="1400" b="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866899" y="1856096"/>
            <a:ext cx="8506567" cy="2855388"/>
          </a:xfrm>
        </p:spPr>
        <p:txBody>
          <a:bodyPr anchor="ctr">
            <a:normAutofit/>
          </a:bodyPr>
          <a:lstStyle>
            <a:lvl1pPr marL="164592" indent="-164592">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5703295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pic>
        <p:nvPicPr>
          <p:cNvPr id="10" name="Picture 9" descr="A black background with a red and yellow light&#10;&#10;AI-generated content may be incorrect.">
            <a:extLst>
              <a:ext uri="{FF2B5EF4-FFF2-40B4-BE49-F238E27FC236}">
                <a16:creationId xmlns:a16="http://schemas.microsoft.com/office/drawing/2014/main" id="{027268CA-0348-F6FC-5FB0-87BADE436A7E}"/>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H="1">
            <a:off x="2667001" y="-2667001"/>
            <a:ext cx="6858000" cy="12192001"/>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32392" y="5226427"/>
            <a:ext cx="8382001" cy="837861"/>
          </a:xfrm>
        </p:spPr>
        <p:txBody>
          <a:bodyPr anchor="t">
            <a:normAutofit/>
          </a:bodyPr>
          <a:lstStyle>
            <a:lvl1pPr>
              <a:lnSpc>
                <a:spcPct val="90000"/>
              </a:lnSpc>
              <a:defRPr sz="1400" b="0" cap="all" spc="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32392" y="2017401"/>
            <a:ext cx="8368707" cy="2981163"/>
          </a:xfrm>
        </p:spPr>
        <p:txBody>
          <a:bodyPr anchor="t">
            <a:normAutofit/>
          </a:bodyPr>
          <a:lstStyle>
            <a:lvl1pPr marL="164592" indent="-164592">
              <a:lnSpc>
                <a:spcPct val="90000"/>
              </a:lnSpc>
              <a:spcBef>
                <a:spcPts val="0"/>
              </a:spcBef>
              <a:buFont typeface="Arial" panose="020B0604020202020204" pitchFamily="34" charset="0"/>
              <a:buNone/>
              <a:defRPr sz="46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7570672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9" name="Picture 8" descr="A colorful light on a black background&#10;&#10;AI-generated content may be incorrect.">
            <a:extLst>
              <a:ext uri="{FF2B5EF4-FFF2-40B4-BE49-F238E27FC236}">
                <a16:creationId xmlns:a16="http://schemas.microsoft.com/office/drawing/2014/main" id="{F0687863-E84B-D6E2-6049-AF65BB19721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a:off x="0" y="1115568"/>
            <a:ext cx="12192000" cy="5742432"/>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53982" y="5029200"/>
            <a:ext cx="8347118" cy="713232"/>
          </a:xfrm>
        </p:spPr>
        <p:txBody>
          <a:bodyPr anchor="t">
            <a:normAutofit/>
          </a:bodyPr>
          <a:lstStyle>
            <a:lvl1pPr>
              <a:lnSpc>
                <a:spcPct val="90000"/>
              </a:lnSpc>
              <a:defRPr sz="1400" b="0" cap="all" spc="-5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53982" y="1115568"/>
            <a:ext cx="8347118"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969310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4">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2439AE8-E053-A902-BEE2-9CECF6AEA2F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7777"/>
          <a:stretch>
            <a:fillRect/>
          </a:stretch>
        </p:blipFill>
        <p:spPr>
          <a:xfrm>
            <a:off x="0" y="0"/>
            <a:ext cx="12192000" cy="6857125"/>
          </a:xfrm>
          <a:prstGeom prst="rect">
            <a:avLst/>
          </a:prstGeom>
        </p:spPr>
      </p:pic>
      <p:sp>
        <p:nvSpPr>
          <p:cNvPr id="9" name="Title 8">
            <a:extLst>
              <a:ext uri="{FF2B5EF4-FFF2-40B4-BE49-F238E27FC236}">
                <a16:creationId xmlns:a16="http://schemas.microsoft.com/office/drawing/2014/main" id="{FDFF10A2-0E03-73DB-5224-98043612F7A3}"/>
              </a:ext>
            </a:extLst>
          </p:cNvPr>
          <p:cNvSpPr>
            <a:spLocks noGrp="1"/>
          </p:cNvSpPr>
          <p:nvPr>
            <p:ph type="title" hasCustomPrompt="1"/>
          </p:nvPr>
        </p:nvSpPr>
        <p:spPr>
          <a:xfrm>
            <a:off x="420791" y="5151120"/>
            <a:ext cx="5446609" cy="806517"/>
          </a:xfrm>
        </p:spPr>
        <p:txBody>
          <a:bodyPr anchor="ctr"/>
          <a:lstStyle>
            <a:lvl1pPr>
              <a:defRPr sz="140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501541"/>
            <a:ext cx="7342632" cy="3397064"/>
          </a:xfrm>
        </p:spPr>
        <p:txBody>
          <a:bodyPr anchor="ctr">
            <a:normAutofit/>
          </a:bodyPr>
          <a:lstStyle>
            <a:lvl1pPr marL="164592" indent="-164592">
              <a:lnSpc>
                <a:spcPct val="95000"/>
              </a:lnSpc>
              <a:spcBef>
                <a:spcPts val="0"/>
              </a:spcBef>
              <a:buFont typeface="Arial" panose="020B0604020202020204" pitchFamily="34" charset="0"/>
              <a:buNone/>
              <a:defRPr sz="43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758923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2506436" y="4671787"/>
            <a:ext cx="7179129" cy="1028700"/>
          </a:xfrm>
        </p:spPr>
        <p:txBody>
          <a:bodyPr anchor="ctr">
            <a:normAutofit/>
          </a:bodyPr>
          <a:lstStyle>
            <a:lvl1pPr algn="ctr">
              <a:lnSpc>
                <a:spcPct val="12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2506435" y="1623265"/>
            <a:ext cx="7179130" cy="3048522"/>
          </a:xfrm>
        </p:spPr>
        <p:txBody>
          <a:bodyPr anchor="ctr">
            <a:normAutofit/>
          </a:bodyPr>
          <a:lstStyle>
            <a:lvl1pPr marL="137160" indent="-137160" algn="ctr">
              <a:lnSpc>
                <a:spcPct val="90000"/>
              </a:lnSpc>
              <a:spcBef>
                <a:spcPts val="0"/>
              </a:spcBef>
              <a:buFont typeface="Arial" panose="020B0604020202020204" pitchFamily="34" charset="0"/>
              <a:buNone/>
              <a:defRPr sz="4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230738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8382000" cy="701657"/>
          </a:xfrm>
        </p:spPr>
        <p:txBody>
          <a:bodyPr/>
          <a:lstStyle>
            <a:lvl1pPr>
              <a:defRPr>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Content Placeholder 3">
            <a:extLst>
              <a:ext uri="{FF2B5EF4-FFF2-40B4-BE49-F238E27FC236}">
                <a16:creationId xmlns:a16="http://schemas.microsoft.com/office/drawing/2014/main" id="{704CA46A-141E-21AB-51BA-BA1F0F395708}"/>
              </a:ext>
            </a:extLst>
          </p:cNvPr>
          <p:cNvSpPr>
            <a:spLocks noGrp="1"/>
          </p:cNvSpPr>
          <p:nvPr>
            <p:ph sz="quarter" idx="15"/>
          </p:nvPr>
        </p:nvSpPr>
        <p:spPr>
          <a:xfrm>
            <a:off x="431800"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F8607D36-7013-02AC-69A9-8D38C5BBA7D0}"/>
              </a:ext>
            </a:extLst>
          </p:cNvPr>
          <p:cNvSpPr>
            <a:spLocks noGrp="1"/>
          </p:cNvSpPr>
          <p:nvPr>
            <p:ph sz="quarter" idx="16"/>
          </p:nvPr>
        </p:nvSpPr>
        <p:spPr>
          <a:xfrm>
            <a:off x="5878824"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164235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18655" y="932098"/>
            <a:ext cx="10835539" cy="704088"/>
          </a:xfrm>
        </p:spPr>
        <p:txBody>
          <a:bodyPr/>
          <a:lstStyle>
            <a:lvl1pPr>
              <a:defRPr>
                <a:solidFill>
                  <a:schemeClr val="tx1"/>
                </a:solidFill>
              </a:defRPr>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9/09/2026</a:t>
            </a:r>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18654" y="1675614"/>
            <a:ext cx="4913919"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54769-C5D8-1BF0-C3A2-77216D6255DB}"/>
              </a:ext>
            </a:extLst>
          </p:cNvPr>
          <p:cNvSpPr>
            <a:spLocks noGrp="1"/>
          </p:cNvSpPr>
          <p:nvPr>
            <p:ph sz="quarter" idx="15"/>
          </p:nvPr>
        </p:nvSpPr>
        <p:spPr>
          <a:xfrm>
            <a:off x="431800" y="2285022"/>
            <a:ext cx="4900773"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75614"/>
            <a:ext cx="4967694"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B3527224-4234-3620-766D-DCCA3AFDF896}"/>
              </a:ext>
            </a:extLst>
          </p:cNvPr>
          <p:cNvSpPr>
            <a:spLocks noGrp="1"/>
          </p:cNvSpPr>
          <p:nvPr>
            <p:ph sz="quarter" idx="16"/>
          </p:nvPr>
        </p:nvSpPr>
        <p:spPr>
          <a:xfrm>
            <a:off x="6279401" y="2285022"/>
            <a:ext cx="4982762"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009838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20791" y="1113510"/>
            <a:ext cx="8380309" cy="876193"/>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18672946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128793252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5">
    <p:spTree>
      <p:nvGrpSpPr>
        <p:cNvPr id="1" name=""/>
        <p:cNvGrpSpPr/>
        <p:nvPr/>
      </p:nvGrpSpPr>
      <p:grpSpPr>
        <a:xfrm>
          <a:off x="0" y="0"/>
          <a:ext cx="0" cy="0"/>
          <a:chOff x="0" y="0"/>
          <a:chExt cx="0" cy="0"/>
        </a:xfrm>
      </p:grpSpPr>
      <p:pic>
        <p:nvPicPr>
          <p:cNvPr id="10" name="Picture 9" descr="A red and purple light&#10;&#10;AI-generated content may be incorrect.">
            <a:extLst>
              <a:ext uri="{FF2B5EF4-FFF2-40B4-BE49-F238E27FC236}">
                <a16:creationId xmlns:a16="http://schemas.microsoft.com/office/drawing/2014/main" id="{34DC879D-8888-CA20-363B-ADD601ABDB1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3491" y="2122471"/>
            <a:ext cx="7348909" cy="1672640"/>
          </a:xfrm>
        </p:spPr>
        <p:txBody>
          <a:bodyPr vert="horz" lIns="91440" tIns="45720" rIns="91440" bIns="45720" rtlCol="0" anchor="t">
            <a:normAutofit/>
          </a:bodyPr>
          <a:lstStyle>
            <a:lvl1pPr>
              <a:defRPr lang="en-US" sz="54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16399" y="2122470"/>
            <a:ext cx="2052235" cy="1672640"/>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22284" y="233990"/>
            <a:ext cx="2578688" cy="338328"/>
          </a:xfrm>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01100" y="216573"/>
            <a:ext cx="1562100" cy="338328"/>
          </a:xfrm>
        </p:spPr>
        <p:txBody>
          <a:bodyPr/>
          <a:lstStyle>
            <a:lvl1pPr>
              <a:defRPr>
                <a:solidFill>
                  <a:schemeClr val="tx1"/>
                </a:solidFill>
              </a:defRPr>
            </a:lvl1pPr>
          </a:lstStyle>
          <a:p>
            <a:r>
              <a:rPr lang="en-US"/>
              <a:t>9/09/2026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422240082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32393" y="1115568"/>
            <a:ext cx="3363393" cy="1371600"/>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4838700" y="214858"/>
            <a:ext cx="1485900" cy="338328"/>
          </a:xfrm>
        </p:spPr>
        <p:txBody>
          <a:bodyPr/>
          <a:lstStyle>
            <a:lvl1pPr>
              <a:defRPr>
                <a:solidFill>
                  <a:schemeClr val="tx1"/>
                </a:solidFill>
              </a:defRPr>
            </a:lvl1pPr>
          </a:lstStyle>
          <a:p>
            <a:r>
              <a:rPr lang="en-US"/>
              <a:t>9/09/2026</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32393" y="2563585"/>
            <a:ext cx="3363393" cy="3684815"/>
          </a:xfrm>
        </p:spPr>
        <p:txBody>
          <a:bodyPr anchor="b">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38700" y="1104900"/>
            <a:ext cx="6934200" cy="5201282"/>
          </a:xfrm>
        </p:spPr>
        <p:txBody>
          <a:bodyPr vert="horz" lIns="91440" tIns="45720" rIns="91440" bIns="45720" rtlCol="0">
            <a:normAutofit/>
          </a:bodyPr>
          <a:lstStyle>
            <a:lvl1pPr>
              <a:defRPr lang="en-US" sz="1400" dirty="0">
                <a:solidFill>
                  <a:schemeClr val="tx1"/>
                </a:solidFill>
              </a:defRPr>
            </a:lvl1pPr>
            <a:lvl2pPr>
              <a:defRPr lang="en-US" sz="1200" dirty="0">
                <a:solidFill>
                  <a:schemeClr val="tx1"/>
                </a:solidFill>
              </a:defRPr>
            </a:lvl2pPr>
            <a:lvl3pPr>
              <a:defRPr lang="en-US" sz="1200" dirty="0">
                <a:solidFill>
                  <a:schemeClr val="tx1"/>
                </a:solidFill>
              </a:defRPr>
            </a:lvl3pPr>
            <a:lvl4pPr>
              <a:defRPr lang="en-US" sz="1200" dirty="0">
                <a:solidFill>
                  <a:schemeClr val="tx1"/>
                </a:solidFill>
              </a:defRPr>
            </a:lvl4pPr>
            <a:lvl5pPr>
              <a:defRPr lang="en-US" sz="12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986717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1104901"/>
            <a:ext cx="2932434" cy="16002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429768" y="219456"/>
            <a:ext cx="2016929" cy="338328"/>
          </a:xfrm>
        </p:spPr>
        <p:txBody>
          <a:bodyPr/>
          <a:lstStyle>
            <a:lvl1pPr>
              <a:defRPr>
                <a:solidFill>
                  <a:schemeClr val="tx1"/>
                </a:solidFill>
              </a:defRPr>
            </a:lvl1pPr>
          </a:lstStyle>
          <a:p>
            <a:r>
              <a:rPr lang="en-US"/>
              <a:t>I am Always Right 6</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4838700" y="219456"/>
            <a:ext cx="1429845" cy="338328"/>
          </a:xfrm>
        </p:spPr>
        <p:txBody>
          <a:bodyPr/>
          <a:lstStyle>
            <a:lvl1pPr>
              <a:defRPr>
                <a:solidFill>
                  <a:schemeClr val="tx1"/>
                </a:solidFill>
              </a:defRPr>
            </a:lvl1pPr>
          </a:lstStyle>
          <a:p>
            <a:r>
              <a:rPr lang="en-US"/>
              <a:t>9/09/2026</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287593" y="216280"/>
            <a:ext cx="560633"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866900" y="3345180"/>
            <a:ext cx="2620859" cy="3093720"/>
          </a:xfrm>
        </p:spPr>
        <p:txBody>
          <a:bodyPr anchor="b">
            <a:normAutofit/>
          </a:bodyPr>
          <a:lstStyle>
            <a:lvl1pPr marL="0" indent="0" algn="r">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3A723B90-4D46-48FC-60FC-714099462E4C}"/>
              </a:ext>
            </a:extLst>
          </p:cNvPr>
          <p:cNvSpPr>
            <a:spLocks noGrp="1"/>
          </p:cNvSpPr>
          <p:nvPr>
            <p:ph type="pic" idx="1" hasCustomPrompt="1"/>
          </p:nvPr>
        </p:nvSpPr>
        <p:spPr>
          <a:xfrm>
            <a:off x="4924129" y="1104900"/>
            <a:ext cx="7267870" cy="5753100"/>
          </a:xfrm>
          <a:custGeom>
            <a:avLst/>
            <a:gdLst>
              <a:gd name="connsiteX0" fmla="*/ 0 w 7353300"/>
              <a:gd name="connsiteY0" fmla="*/ 0 h 5901550"/>
              <a:gd name="connsiteX1" fmla="*/ 7353300 w 7353300"/>
              <a:gd name="connsiteY1" fmla="*/ 0 h 5901550"/>
              <a:gd name="connsiteX2" fmla="*/ 7353300 w 7353300"/>
              <a:gd name="connsiteY2" fmla="*/ 5901550 h 5901550"/>
              <a:gd name="connsiteX3" fmla="*/ 0 w 7353300"/>
              <a:gd name="connsiteY3" fmla="*/ 5901550 h 5901550"/>
            </a:gdLst>
            <a:ahLst/>
            <a:cxnLst>
              <a:cxn ang="0">
                <a:pos x="connsiteX0" y="connsiteY0"/>
              </a:cxn>
              <a:cxn ang="0">
                <a:pos x="connsiteX1" y="connsiteY1"/>
              </a:cxn>
              <a:cxn ang="0">
                <a:pos x="connsiteX2" y="connsiteY2"/>
              </a:cxn>
              <a:cxn ang="0">
                <a:pos x="connsiteX3" y="connsiteY3"/>
              </a:cxn>
            </a:cxnLst>
            <a:rect l="l" t="t" r="r" b="b"/>
            <a:pathLst>
              <a:path w="7353300" h="5901550">
                <a:moveTo>
                  <a:pt x="0" y="0"/>
                </a:moveTo>
                <a:lnTo>
                  <a:pt x="7353300" y="0"/>
                </a:lnTo>
                <a:lnTo>
                  <a:pt x="7353300" y="5901550"/>
                </a:lnTo>
                <a:lnTo>
                  <a:pt x="0" y="5901550"/>
                </a:lnTo>
                <a:close/>
              </a:path>
            </a:pathLst>
          </a:custGeom>
          <a:blipFill dpi="0" rotWithShape="1">
            <a:blip r:embed="rId2">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24753067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7" name="Picture 6" descr="A red and purple light&#10;&#10;AI-generated content may be incorrect.">
            <a:extLst>
              <a:ext uri="{FF2B5EF4-FFF2-40B4-BE49-F238E27FC236}">
                <a16:creationId xmlns:a16="http://schemas.microsoft.com/office/drawing/2014/main" id="{CC69B319-31FA-514C-5A82-30B4D1B20A2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758952"/>
            <a:ext cx="7609668" cy="1734866"/>
          </a:xfrm>
        </p:spPr>
        <p:txBody>
          <a:bodyPr anchor="t">
            <a:noAutofit/>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100" y="2705101"/>
            <a:ext cx="8801100" cy="2947550"/>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098259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86565871-9318-EC0D-5245-A159818CA8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9" name="Title 8">
            <a:extLst>
              <a:ext uri="{FF2B5EF4-FFF2-40B4-BE49-F238E27FC236}">
                <a16:creationId xmlns:a16="http://schemas.microsoft.com/office/drawing/2014/main" id="{687F1B09-5020-D2DD-189E-7226AD232923}"/>
              </a:ext>
            </a:extLst>
          </p:cNvPr>
          <p:cNvSpPr>
            <a:spLocks noGrp="1"/>
          </p:cNvSpPr>
          <p:nvPr>
            <p:ph type="title"/>
          </p:nvPr>
        </p:nvSpPr>
        <p:spPr>
          <a:xfrm>
            <a:off x="420792" y="2704772"/>
            <a:ext cx="5465660" cy="2733384"/>
          </a:xfrm>
        </p:spPr>
        <p:txBody>
          <a:bodyPr/>
          <a:lstStyle>
            <a:lvl1pPr>
              <a:defRPr sz="7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8492B719-9068-0A96-E408-4EB3E9F85BE9}"/>
              </a:ext>
            </a:extLst>
          </p:cNvPr>
          <p:cNvSpPr>
            <a:spLocks noGrp="1"/>
          </p:cNvSpPr>
          <p:nvPr>
            <p:ph sz="quarter" idx="15"/>
          </p:nvPr>
        </p:nvSpPr>
        <p:spPr>
          <a:xfrm>
            <a:off x="6305550" y="2705100"/>
            <a:ext cx="4410075" cy="1562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82030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6">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86116429-CFD9-2016-C240-A97B232DE426}"/>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713"/>
            <a:ext cx="12205716"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66693" y="2705100"/>
            <a:ext cx="11562393" cy="4152900"/>
          </a:xfrm>
        </p:spPr>
        <p:txBody>
          <a:bodyPr vert="horz" lIns="91440" tIns="45720" rIns="91440" bIns="45720" rtlCol="0" anchor="b">
            <a:normAutofit/>
          </a:bodyPr>
          <a:lstStyle>
            <a:lvl1pPr>
              <a:defRPr lang="en-US" sz="115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53135" y="564350"/>
            <a:ext cx="3645744" cy="905862"/>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9462" y="197680"/>
            <a:ext cx="2561771" cy="338328"/>
          </a:xfrm>
        </p:spPr>
        <p:txBody>
          <a:bodyPr/>
          <a:lstStyle>
            <a:lvl1pPr>
              <a:defRPr>
                <a:solidFill>
                  <a:schemeClr val="tx1"/>
                </a:solidFill>
              </a:defRPr>
            </a:lvl1pPr>
          </a:lstStyle>
          <a:p>
            <a:r>
              <a:rPr lang="en-US"/>
              <a:t>I am Always Right 6</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706100" y="209088"/>
            <a:ext cx="1022986" cy="338328"/>
          </a:xfrm>
        </p:spPr>
        <p:txBody>
          <a:bodyPr/>
          <a:lstStyle>
            <a:lvl1pPr>
              <a:defRPr>
                <a:solidFill>
                  <a:schemeClr val="tx1"/>
                </a:solidFill>
              </a:defRPr>
            </a:lvl1pPr>
          </a:lstStyle>
          <a:p>
            <a:r>
              <a:rPr lang="en-US"/>
              <a:t>9/09/2026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75303116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F6AD7145-734D-256B-1335-1014B6A328FF}"/>
              </a:ext>
            </a:extLst>
          </p:cNvPr>
          <p:cNvSpPr>
            <a:spLocks noGrp="1"/>
          </p:cNvSpPr>
          <p:nvPr>
            <p:ph type="title"/>
          </p:nvPr>
        </p:nvSpPr>
        <p:spPr>
          <a:xfrm>
            <a:off x="0" y="0"/>
            <a:ext cx="12188952" cy="3429000"/>
          </a:xfrm>
          <a:gradFill>
            <a:gsLst>
              <a:gs pos="55000">
                <a:srgbClr val="000000">
                  <a:alpha val="53000"/>
                </a:srgbClr>
              </a:gs>
              <a:gs pos="87000">
                <a:srgbClr val="000000">
                  <a:alpha val="63922"/>
                </a:srgbClr>
              </a:gs>
              <a:gs pos="23000">
                <a:srgbClr val="000000">
                  <a:alpha val="0"/>
                </a:srgbClr>
              </a:gs>
            </a:gsLst>
            <a:lin ang="15900000" scaled="0"/>
          </a:gradFill>
        </p:spPr>
        <p:txBody>
          <a:bodyPr lIns="457200" tIns="685800" rIns="5029200" bIns="0"/>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5C312AD0-A2D2-0388-F1F0-E17A9F78932E}"/>
              </a:ext>
            </a:extLst>
          </p:cNvPr>
          <p:cNvSpPr>
            <a:spLocks noGrp="1"/>
          </p:cNvSpPr>
          <p:nvPr>
            <p:ph type="subTitle" idx="1"/>
          </p:nvPr>
        </p:nvSpPr>
        <p:spPr>
          <a:xfrm>
            <a:off x="8324192" y="-1"/>
            <a:ext cx="3740652" cy="3050627"/>
          </a:xfrm>
        </p:spPr>
        <p:txBody>
          <a:bodyPr vert="horz" lIns="594360" tIns="685800" rIns="320040" bIns="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6</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10065" y="219456"/>
            <a:ext cx="1905000" cy="365760"/>
          </a:xfrm>
        </p:spPr>
        <p:txBody>
          <a:bodyPr/>
          <a:lstStyle>
            <a:lvl1pPr>
              <a:defRPr>
                <a:solidFill>
                  <a:schemeClr val="tx1"/>
                </a:solidFill>
              </a:defRPr>
            </a:lvl1pPr>
          </a:lstStyle>
          <a:p>
            <a:r>
              <a:rPr lang="en-US"/>
              <a:t>9/09/2026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288609" y="215988"/>
            <a:ext cx="555948" cy="337198"/>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95302303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AEDC0447-22FD-BF05-BC68-3FDEDEDFC540}"/>
              </a:ext>
            </a:extLst>
          </p:cNvPr>
          <p:cNvSpPr>
            <a:spLocks noGrp="1"/>
          </p:cNvSpPr>
          <p:nvPr>
            <p:ph type="title"/>
          </p:nvPr>
        </p:nvSpPr>
        <p:spPr>
          <a:xfrm>
            <a:off x="1" y="0"/>
            <a:ext cx="5323784" cy="6858000"/>
          </a:xfrm>
          <a:gradFill>
            <a:gsLst>
              <a:gs pos="41000">
                <a:srgbClr val="000000">
                  <a:alpha val="46000"/>
                </a:srgbClr>
              </a:gs>
              <a:gs pos="71000">
                <a:srgbClr val="000000">
                  <a:alpha val="58000"/>
                </a:srgbClr>
              </a:gs>
              <a:gs pos="100000">
                <a:srgbClr val="000000">
                  <a:alpha val="61000"/>
                </a:srgbClr>
              </a:gs>
              <a:gs pos="10000">
                <a:srgbClr val="000000">
                  <a:alpha val="0"/>
                </a:srgbClr>
              </a:gs>
            </a:gsLst>
            <a:lin ang="10800000" scaled="0"/>
          </a:gradFill>
        </p:spPr>
        <p:txBody>
          <a:bodyPr lIns="457200" tIns="1371600" rIns="822960" bIns="914400" anchor="b"/>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3A1999F2-A538-F369-DF48-BB68DFFF8D80}"/>
              </a:ext>
            </a:extLst>
          </p:cNvPr>
          <p:cNvSpPr>
            <a:spLocks noGrp="1"/>
          </p:cNvSpPr>
          <p:nvPr>
            <p:ph type="subTitle" idx="1"/>
          </p:nvPr>
        </p:nvSpPr>
        <p:spPr>
          <a:xfrm>
            <a:off x="419099" y="6032498"/>
            <a:ext cx="4419599" cy="579757"/>
          </a:xfrm>
        </p:spPr>
        <p:txBody>
          <a:bodyPr vert="horz" lIns="91440" tIns="0" rIns="91440" bIns="0" rtlCol="0" anchor="t">
            <a:normAutofit/>
          </a:bodyPr>
          <a:lstStyle>
            <a:lvl1pPr marL="0" indent="0">
              <a:lnSpc>
                <a:spcPct val="120000"/>
              </a:lnSpc>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6</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01100" y="213072"/>
            <a:ext cx="1905000" cy="365760"/>
          </a:xfrm>
        </p:spPr>
        <p:txBody>
          <a:bodyPr/>
          <a:lstStyle>
            <a:lvl1pPr>
              <a:defRPr>
                <a:solidFill>
                  <a:schemeClr val="tx1"/>
                </a:solidFill>
              </a:defRPr>
            </a:lvl1pPr>
          </a:lstStyle>
          <a:p>
            <a:r>
              <a:rPr lang="en-US"/>
              <a:t>9/09/2026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5988"/>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3611700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0791" y="1113510"/>
            <a:ext cx="9942409" cy="87619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417" y="2133600"/>
            <a:ext cx="9942409" cy="4305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32393" y="214858"/>
            <a:ext cx="2726376"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I am Always Right 6</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01100" y="214858"/>
            <a:ext cx="1920240"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9/09/2026</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291657" y="214858"/>
            <a:ext cx="555948" cy="338328"/>
          </a:xfrm>
          <a:prstGeom prst="rect">
            <a:avLst/>
          </a:prstGeom>
        </p:spPr>
        <p:txBody>
          <a:bodyPr vert="horz" lIns="91440" tIns="45720" rIns="91440" bIns="45720" rtlCol="0" anchor="ctr"/>
          <a:lstStyle>
            <a:lvl1pPr algn="r" rtl="0">
              <a:defRPr sz="700" cap="all" baseline="0">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3989359972"/>
      </p:ext>
    </p:extLst>
  </p:cSld>
  <p:clrMap bg1="dk1" tx1="lt1" bg2="dk2" tx2="lt2" accent1="accent1" accent2="accent2" accent3="accent3" accent4="accent4" accent5="accent5" accent6="accent6" hlink="hlink" folHlink="folHlink"/>
  <p:sldLayoutIdLst>
    <p:sldLayoutId id="2147483656" r:id="rId1"/>
    <p:sldLayoutId id="2147483652" r:id="rId2"/>
    <p:sldLayoutId id="2147483733" r:id="rId3"/>
    <p:sldLayoutId id="2147483657" r:id="rId4"/>
    <p:sldLayoutId id="2147483744" r:id="rId5"/>
    <p:sldLayoutId id="2147483658" r:id="rId6"/>
    <p:sldLayoutId id="2147483732" r:id="rId7"/>
    <p:sldLayoutId id="2147483741" r:id="rId8"/>
    <p:sldLayoutId id="2147483760" r:id="rId9"/>
    <p:sldLayoutId id="2147483745" r:id="rId10"/>
    <p:sldLayoutId id="2147483654" r:id="rId11"/>
    <p:sldLayoutId id="2147483759" r:id="rId12"/>
    <p:sldLayoutId id="2147483707" r:id="rId13"/>
    <p:sldLayoutId id="2147483659" r:id="rId14"/>
    <p:sldLayoutId id="2147483764" r:id="rId15"/>
    <p:sldLayoutId id="2147483660" r:id="rId16"/>
    <p:sldLayoutId id="2147483765" r:id="rId17"/>
    <p:sldLayoutId id="2147483661" r:id="rId18"/>
    <p:sldLayoutId id="2147483662" r:id="rId19"/>
    <p:sldLayoutId id="2147483742" r:id="rId20"/>
    <p:sldLayoutId id="2147483746" r:id="rId21"/>
    <p:sldLayoutId id="2147483664" r:id="rId22"/>
    <p:sldLayoutId id="2147483663" r:id="rId23"/>
    <p:sldLayoutId id="2147483743" r:id="rId24"/>
    <p:sldLayoutId id="2147483666" r:id="rId25"/>
    <p:sldLayoutId id="2147483769" r:id="rId26"/>
    <p:sldLayoutId id="2147483676" r:id="rId27"/>
    <p:sldLayoutId id="2147483758" r:id="rId28"/>
    <p:sldLayoutId id="2147483680" r:id="rId29"/>
    <p:sldLayoutId id="2147483734" r:id="rId30"/>
    <p:sldLayoutId id="2147483671" r:id="rId31"/>
    <p:sldLayoutId id="2147483751" r:id="rId32"/>
    <p:sldLayoutId id="2147483675" r:id="rId33"/>
    <p:sldLayoutId id="2147483703" r:id="rId34"/>
    <p:sldLayoutId id="2147483752" r:id="rId35"/>
    <p:sldLayoutId id="2147483737" r:id="rId36"/>
    <p:sldLayoutId id="2147483753" r:id="rId37"/>
    <p:sldLayoutId id="2147483674" r:id="rId38"/>
    <p:sldLayoutId id="2147483702" r:id="rId39"/>
    <p:sldLayoutId id="2147483670" r:id="rId40"/>
    <p:sldLayoutId id="2147483735" r:id="rId41"/>
    <p:sldLayoutId id="2147483669" r:id="rId42"/>
    <p:sldLayoutId id="2147483682" r:id="rId43"/>
    <p:sldLayoutId id="2147483719" r:id="rId44"/>
    <p:sldLayoutId id="2147483686" r:id="rId45"/>
    <p:sldLayoutId id="2147483720" r:id="rId46"/>
    <p:sldLayoutId id="2147483768" r:id="rId47"/>
    <p:sldLayoutId id="2147483710" r:id="rId48"/>
    <p:sldLayoutId id="2147483729" r:id="rId49"/>
    <p:sldLayoutId id="2147483730" r:id="rId50"/>
    <p:sldLayoutId id="2147483713" r:id="rId51"/>
    <p:sldLayoutId id="2147483693" r:id="rId52"/>
    <p:sldLayoutId id="2147483690" r:id="rId53"/>
    <p:sldLayoutId id="2147483726" r:id="rId54"/>
    <p:sldLayoutId id="2147483691" r:id="rId55"/>
    <p:sldLayoutId id="2147483694" r:id="rId56"/>
    <p:sldLayoutId id="2147483695" r:id="rId57"/>
    <p:sldLayoutId id="2147483696" r:id="rId58"/>
    <p:sldLayoutId id="2147483697" r:id="rId59"/>
    <p:sldLayoutId id="2147483698" r:id="rId60"/>
    <p:sldLayoutId id="2147483699" r:id="rId61"/>
    <p:sldLayoutId id="2147483700" r:id="rId62"/>
    <p:sldLayoutId id="2147483701" r:id="rId63"/>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hf hdr="0"/>
  <p:txStyles>
    <p:titleStyle>
      <a:lvl1pPr algn="l" defTabSz="914400" rtl="0" eaLnBrk="1" latinLnBrk="0" hangingPunct="1">
        <a:lnSpc>
          <a:spcPct val="85000"/>
        </a:lnSpc>
        <a:spcBef>
          <a:spcPct val="0"/>
        </a:spcBef>
        <a:buNone/>
        <a:defRPr sz="3000" b="0" kern="1200" spc="-11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4" userDrawn="1">
          <p15:clr>
            <a:srgbClr val="F26B43"/>
          </p15:clr>
        </p15:guide>
        <p15:guide id="4" orient="horz" pos="264" userDrawn="1">
          <p15:clr>
            <a:srgbClr val="F26B43"/>
          </p15:clr>
        </p15:guide>
        <p15:guide id="5" pos="7416" userDrawn="1">
          <p15:clr>
            <a:srgbClr val="F26B43"/>
          </p15:clr>
        </p15:guide>
        <p15:guide id="12" pos="4632" userDrawn="1">
          <p15:clr>
            <a:srgbClr val="F26B43"/>
          </p15:clr>
        </p15:guide>
        <p15:guide id="13" pos="5544" userDrawn="1">
          <p15:clr>
            <a:srgbClr val="F26B43"/>
          </p15:clr>
        </p15:guide>
        <p15:guide id="26" pos="2784" userDrawn="1">
          <p15:clr>
            <a:srgbClr val="F26B43"/>
          </p15:clr>
        </p15:guide>
        <p15:guide id="27" pos="3048" userDrawn="1">
          <p15:clr>
            <a:srgbClr val="F26B43"/>
          </p15:clr>
        </p15:guide>
        <p15:guide id="29" pos="3960" userDrawn="1">
          <p15:clr>
            <a:srgbClr val="F26B43"/>
          </p15:clr>
        </p15:guide>
        <p15:guide id="30" pos="1176" userDrawn="1">
          <p15:clr>
            <a:srgbClr val="F26B43"/>
          </p15:clr>
        </p15:guide>
        <p15:guide id="31" pos="912" userDrawn="1">
          <p15:clr>
            <a:srgbClr val="F26B43"/>
          </p15:clr>
        </p15:guide>
        <p15:guide id="32" pos="3696" userDrawn="1">
          <p15:clr>
            <a:srgbClr val="F26B43"/>
          </p15:clr>
        </p15:guide>
        <p15:guide id="33" pos="1848" userDrawn="1">
          <p15:clr>
            <a:srgbClr val="F26B43"/>
          </p15:clr>
        </p15:guide>
        <p15:guide id="34" pos="2112" userDrawn="1">
          <p15:clr>
            <a:srgbClr val="F26B43"/>
          </p15:clr>
        </p15:guide>
        <p15:guide id="36" pos="6528" userDrawn="1">
          <p15:clr>
            <a:srgbClr val="F26B43"/>
          </p15:clr>
        </p15:guide>
        <p15:guide id="37" pos="6744" userDrawn="1">
          <p15:clr>
            <a:srgbClr val="F26B43"/>
          </p15:clr>
        </p15:guide>
        <p15:guide id="42"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EA4D2C-4D5C-AC28-D8CC-859AFF9DBC48}"/>
              </a:ext>
            </a:extLst>
          </p:cNvPr>
          <p:cNvSpPr>
            <a:spLocks noGrp="1"/>
          </p:cNvSpPr>
          <p:nvPr>
            <p:ph type="ctrTitle"/>
          </p:nvPr>
        </p:nvSpPr>
        <p:spPr>
          <a:xfrm>
            <a:off x="4893128" y="419099"/>
            <a:ext cx="7037614" cy="3869660"/>
          </a:xfrm>
        </p:spPr>
        <p:txBody>
          <a:bodyPr>
            <a:normAutofit fontScale="90000"/>
          </a:bodyPr>
          <a:lstStyle/>
          <a:p>
            <a:r>
              <a:rPr lang="en-US" sz="9600" dirty="0"/>
              <a:t>I Am Always Right 6</a:t>
            </a:r>
            <a:br>
              <a:rPr lang="en-US" dirty="0"/>
            </a:br>
            <a:r>
              <a:rPr lang="en-US" dirty="0"/>
              <a:t>In my own eyes at least…</a:t>
            </a:r>
            <a:br>
              <a:rPr lang="en-US" dirty="0"/>
            </a:br>
            <a:br>
              <a:rPr lang="en-US" dirty="0"/>
            </a:br>
            <a:endParaRPr lang="en-US" dirty="0"/>
          </a:p>
        </p:txBody>
      </p:sp>
      <p:sp>
        <p:nvSpPr>
          <p:cNvPr id="8" name="Subtitle 7">
            <a:extLst>
              <a:ext uri="{FF2B5EF4-FFF2-40B4-BE49-F238E27FC236}">
                <a16:creationId xmlns:a16="http://schemas.microsoft.com/office/drawing/2014/main" id="{9B102265-8990-D1BC-A9F2-66CA9D922157}"/>
              </a:ext>
            </a:extLst>
          </p:cNvPr>
          <p:cNvSpPr>
            <a:spLocks noGrp="1"/>
          </p:cNvSpPr>
          <p:nvPr>
            <p:ph type="subTitle" idx="1"/>
          </p:nvPr>
        </p:nvSpPr>
        <p:spPr>
          <a:xfrm>
            <a:off x="4893128" y="3834442"/>
            <a:ext cx="7173685" cy="2745971"/>
          </a:xfrm>
        </p:spPr>
        <p:txBody>
          <a:bodyPr>
            <a:normAutofit fontScale="62500" lnSpcReduction="20000"/>
          </a:bodyPr>
          <a:lstStyle/>
          <a:p>
            <a:r>
              <a:rPr lang="en-US" sz="4800" b="1" dirty="0"/>
              <a:t>I CORINTHIANS 7:12</a:t>
            </a:r>
          </a:p>
          <a:p>
            <a:r>
              <a:rPr lang="en-US" sz="4800" i="1" dirty="0"/>
              <a:t>But to the rest speak I, not the Lord: If any brother hath a wife that believeth not, and she be pleased to dwell with him, let him not put her away. </a:t>
            </a:r>
          </a:p>
          <a:p>
            <a:endParaRPr lang="en-US" sz="4800" i="1" dirty="0"/>
          </a:p>
        </p:txBody>
      </p:sp>
    </p:spTree>
    <p:extLst>
      <p:ext uri="{BB962C8B-B14F-4D97-AF65-F5344CB8AC3E}">
        <p14:creationId xmlns:p14="http://schemas.microsoft.com/office/powerpoint/2010/main" val="148904824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59D548A-F3F0-5165-B70A-5D39029BED53}"/>
              </a:ext>
            </a:extLst>
          </p:cNvPr>
          <p:cNvSpPr>
            <a:spLocks noGrp="1"/>
          </p:cNvSpPr>
          <p:nvPr>
            <p:ph type="ftr" sz="quarter" idx="11"/>
          </p:nvPr>
        </p:nvSpPr>
        <p:spPr/>
        <p:txBody>
          <a:bodyPr/>
          <a:lstStyle/>
          <a:p>
            <a:r>
              <a:rPr lang="en-US"/>
              <a:t>I am Always Right 6</a:t>
            </a:r>
          </a:p>
        </p:txBody>
      </p:sp>
      <p:sp>
        <p:nvSpPr>
          <p:cNvPr id="4" name="Date Placeholder 3">
            <a:extLst>
              <a:ext uri="{FF2B5EF4-FFF2-40B4-BE49-F238E27FC236}">
                <a16:creationId xmlns:a16="http://schemas.microsoft.com/office/drawing/2014/main" id="{F32C6FE4-8452-5162-95E7-D3AF33B6AE40}"/>
              </a:ext>
            </a:extLst>
          </p:cNvPr>
          <p:cNvSpPr>
            <a:spLocks noGrp="1"/>
          </p:cNvSpPr>
          <p:nvPr>
            <p:ph type="dt" sz="half" idx="10"/>
          </p:nvPr>
        </p:nvSpPr>
        <p:spPr/>
        <p:txBody>
          <a:bodyPr/>
          <a:lstStyle/>
          <a:p>
            <a:r>
              <a:rPr lang="en-US"/>
              <a:t>9/09/2026</a:t>
            </a:r>
            <a:endParaRPr lang="en-US" dirty="0"/>
          </a:p>
        </p:txBody>
      </p:sp>
      <p:sp>
        <p:nvSpPr>
          <p:cNvPr id="5" name="Slide Number Placeholder 4">
            <a:extLst>
              <a:ext uri="{FF2B5EF4-FFF2-40B4-BE49-F238E27FC236}">
                <a16:creationId xmlns:a16="http://schemas.microsoft.com/office/drawing/2014/main" id="{2AB4A25B-3DE5-C43D-F705-7B34F2D2F004}"/>
              </a:ext>
            </a:extLst>
          </p:cNvPr>
          <p:cNvSpPr>
            <a:spLocks noGrp="1"/>
          </p:cNvSpPr>
          <p:nvPr>
            <p:ph type="sldNum" sz="quarter" idx="12"/>
          </p:nvPr>
        </p:nvSpPr>
        <p:spPr/>
        <p:txBody>
          <a:bodyPr/>
          <a:lstStyle/>
          <a:p>
            <a:fld id="{8E274F5D-21DC-40EF-8DBA-AB9BB119E939}" type="slidenum">
              <a:rPr lang="en-US" smtClean="0"/>
              <a:pPr/>
              <a:t>10</a:t>
            </a:fld>
            <a:endParaRPr lang="en-US"/>
          </a:p>
        </p:txBody>
      </p:sp>
      <p:sp>
        <p:nvSpPr>
          <p:cNvPr id="11" name="TextBox 10">
            <a:extLst>
              <a:ext uri="{FF2B5EF4-FFF2-40B4-BE49-F238E27FC236}">
                <a16:creationId xmlns:a16="http://schemas.microsoft.com/office/drawing/2014/main" id="{6D246AAC-0779-648E-92D9-2B7629BC9AA7}"/>
              </a:ext>
            </a:extLst>
          </p:cNvPr>
          <p:cNvSpPr txBox="1"/>
          <p:nvPr/>
        </p:nvSpPr>
        <p:spPr>
          <a:xfrm>
            <a:off x="432393" y="502920"/>
            <a:ext cx="11605030" cy="5016758"/>
          </a:xfrm>
          <a:prstGeom prst="rect">
            <a:avLst/>
          </a:prstGeom>
          <a:noFill/>
        </p:spPr>
        <p:txBody>
          <a:bodyPr wrap="square">
            <a:spAutoFit/>
          </a:bodyPr>
          <a:lstStyle/>
          <a:p>
            <a:r>
              <a:rPr lang="en-US" sz="4000" dirty="0"/>
              <a:t>	   311 (I Cor.7:12-15) Paul, who met the same thing in the church, spoke this,</a:t>
            </a:r>
            <a:r>
              <a:rPr lang="en-US" sz="4000" i="1" dirty="0"/>
              <a:t> "This is I, not the Lord."</a:t>
            </a:r>
            <a:r>
              <a:rPr lang="en-US" sz="4000" dirty="0"/>
              <a:t> Because of the divorce condition.  "</a:t>
            </a:r>
            <a:r>
              <a:rPr lang="en-US" sz="4000" i="1" dirty="0"/>
              <a:t>It wasn't so from the beginning.</a:t>
            </a:r>
            <a:r>
              <a:rPr lang="en-US" sz="4000" dirty="0"/>
              <a:t>" But Moses was permitted it, and God recognized it righteousness. And Paul also had a right, when he found his church in that condition.</a:t>
            </a:r>
          </a:p>
          <a:p>
            <a:r>
              <a:rPr lang="en-US" sz="4000" dirty="0"/>
              <a:t>	313 Now you believe This to be true, and believe It to come from God! </a:t>
            </a:r>
          </a:p>
        </p:txBody>
      </p:sp>
    </p:spTree>
    <p:extLst>
      <p:ext uri="{BB962C8B-B14F-4D97-AF65-F5344CB8AC3E}">
        <p14:creationId xmlns:p14="http://schemas.microsoft.com/office/powerpoint/2010/main" val="30932275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3CE1DF-B748-C948-1F92-66BFBD32B1A8}"/>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91FAF19D-2DBA-8A2A-1616-E78CE20D71CC}"/>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2D6A1107-E70C-4B57-B110-FE308918BB77}"/>
              </a:ext>
            </a:extLst>
          </p:cNvPr>
          <p:cNvSpPr>
            <a:spLocks noGrp="1"/>
          </p:cNvSpPr>
          <p:nvPr>
            <p:ph type="sldNum" sz="quarter" idx="12"/>
          </p:nvPr>
        </p:nvSpPr>
        <p:spPr/>
        <p:txBody>
          <a:bodyPr/>
          <a:lstStyle/>
          <a:p>
            <a:fld id="{8E274F5D-21DC-40EF-8DBA-AB9BB119E939}" type="slidenum">
              <a:rPr lang="en-US" smtClean="0"/>
              <a:pPr/>
              <a:t>11</a:t>
            </a:fld>
            <a:endParaRPr lang="en-US"/>
          </a:p>
        </p:txBody>
      </p:sp>
      <p:sp>
        <p:nvSpPr>
          <p:cNvPr id="6" name="TextBox 5">
            <a:extLst>
              <a:ext uri="{FF2B5EF4-FFF2-40B4-BE49-F238E27FC236}">
                <a16:creationId xmlns:a16="http://schemas.microsoft.com/office/drawing/2014/main" id="{D206563A-2521-9B31-6D71-28B08B40A83D}"/>
              </a:ext>
            </a:extLst>
          </p:cNvPr>
          <p:cNvSpPr txBox="1"/>
          <p:nvPr/>
        </p:nvSpPr>
        <p:spPr>
          <a:xfrm>
            <a:off x="432393" y="646611"/>
            <a:ext cx="11578904" cy="5016758"/>
          </a:xfrm>
          <a:prstGeom prst="rect">
            <a:avLst/>
          </a:prstGeom>
          <a:noFill/>
        </p:spPr>
        <p:txBody>
          <a:bodyPr wrap="square">
            <a:spAutoFit/>
          </a:bodyPr>
          <a:lstStyle/>
          <a:p>
            <a:r>
              <a:rPr lang="en-US" sz="4000" dirty="0"/>
              <a:t>	And by the vindication of His Cloud and His Message that's brought me this far, should not God upon the mountain permit me to do the same thing, to suffer you to go on the way you are, and do it no more! Go with your wives and live in peace, for the hour is late. The Coming of the Lord is at hand. We haven't got time to break these things up. Don't you dare try to do it again! 					65-0221 </a:t>
            </a:r>
          </a:p>
        </p:txBody>
      </p:sp>
    </p:spTree>
    <p:extLst>
      <p:ext uri="{BB962C8B-B14F-4D97-AF65-F5344CB8AC3E}">
        <p14:creationId xmlns:p14="http://schemas.microsoft.com/office/powerpoint/2010/main" val="32354974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5E90326-8840-3D59-AD52-F8B71026DD87}"/>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B4B71FF3-4EE9-7C50-3FA2-7C3EE2620D5B}"/>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00BCABA2-A53D-A427-C750-8596ECF75A05}"/>
              </a:ext>
            </a:extLst>
          </p:cNvPr>
          <p:cNvSpPr>
            <a:spLocks noGrp="1"/>
          </p:cNvSpPr>
          <p:nvPr>
            <p:ph type="sldNum" sz="quarter" idx="12"/>
          </p:nvPr>
        </p:nvSpPr>
        <p:spPr/>
        <p:txBody>
          <a:bodyPr/>
          <a:lstStyle/>
          <a:p>
            <a:fld id="{8E274F5D-21DC-40EF-8DBA-AB9BB119E939}" type="slidenum">
              <a:rPr lang="en-US" smtClean="0"/>
              <a:pPr/>
              <a:t>12</a:t>
            </a:fld>
            <a:endParaRPr lang="en-US"/>
          </a:p>
        </p:txBody>
      </p:sp>
      <p:sp>
        <p:nvSpPr>
          <p:cNvPr id="6" name="TextBox 5">
            <a:extLst>
              <a:ext uri="{FF2B5EF4-FFF2-40B4-BE49-F238E27FC236}">
                <a16:creationId xmlns:a16="http://schemas.microsoft.com/office/drawing/2014/main" id="{6E703AD8-183E-34A9-C9F9-3BF58525B3FA}"/>
              </a:ext>
            </a:extLst>
          </p:cNvPr>
          <p:cNvSpPr txBox="1"/>
          <p:nvPr/>
        </p:nvSpPr>
        <p:spPr>
          <a:xfrm>
            <a:off x="344395" y="553186"/>
            <a:ext cx="11673434" cy="5858014"/>
          </a:xfrm>
          <a:prstGeom prst="rect">
            <a:avLst/>
          </a:prstGeom>
          <a:noFill/>
        </p:spPr>
        <p:txBody>
          <a:bodyPr wrap="square">
            <a:spAutoFit/>
          </a:bodyPr>
          <a:lstStyle/>
          <a:p>
            <a:pPr marL="0" marR="0">
              <a:lnSpc>
                <a:spcPct val="100000"/>
              </a:lnSpc>
              <a:spcAft>
                <a:spcPts val="800"/>
              </a:spcAft>
              <a:buNone/>
            </a:pPr>
            <a:r>
              <a:rPr lang="en-US" sz="4400" b="1" kern="100" dirty="0">
                <a:effectLst/>
                <a:latin typeface="+mn-lt"/>
                <a:ea typeface="Aptos" panose="020B0004020202020204" pitchFamily="34" charset="0"/>
                <a:cs typeface="Times New Roman" panose="02020603050405020304" pitchFamily="18" charset="0"/>
              </a:rPr>
              <a:t>WHY.I'M.AGAINST.ORGANIZED.RELIGION  </a:t>
            </a:r>
          </a:p>
          <a:p>
            <a:pPr>
              <a:spcAft>
                <a:spcPts val="800"/>
              </a:spcAft>
            </a:pPr>
            <a:r>
              <a:rPr lang="en-US" sz="3600" b="1" kern="100" dirty="0">
                <a:ea typeface="Aptos" panose="020B0004020202020204" pitchFamily="34" charset="0"/>
                <a:cs typeface="Times New Roman" panose="02020603050405020304" pitchFamily="18" charset="0"/>
              </a:rPr>
              <a:t>	</a:t>
            </a:r>
            <a:r>
              <a:rPr lang="en-US" sz="3600" kern="100" dirty="0">
                <a:effectLst/>
                <a:latin typeface="+mn-lt"/>
                <a:ea typeface="Aptos" panose="020B0004020202020204" pitchFamily="34" charset="0"/>
                <a:cs typeface="Times New Roman" panose="02020603050405020304" pitchFamily="18" charset="0"/>
              </a:rPr>
              <a:t>139  [Radio] I said, "Yes, but how many out of that choir of about 50 people do you think that had cigarettes on their breath? How many of that choir you think, last night being Saturday night, didn't have a little social drink? 	How many women in there had bobbed hair? How many had paint on, when the pastor of the church said a few days ago, '</a:t>
            </a:r>
            <a:r>
              <a:rPr lang="en-US" sz="3600" i="1" kern="100" dirty="0">
                <a:effectLst/>
                <a:latin typeface="+mn-lt"/>
                <a:ea typeface="Aptos" panose="020B0004020202020204" pitchFamily="34" charset="0"/>
                <a:cs typeface="Times New Roman" panose="02020603050405020304" pitchFamily="18" charset="0"/>
              </a:rPr>
              <a:t>God made a prettier world when He invented paint</a:t>
            </a:r>
            <a:r>
              <a:rPr lang="en-US" sz="3600" kern="100" dirty="0">
                <a:effectLst/>
                <a:latin typeface="+mn-lt"/>
                <a:ea typeface="Aptos" panose="020B0004020202020204" pitchFamily="34" charset="0"/>
                <a:cs typeface="Times New Roman" panose="02020603050405020304" pitchFamily="18" charset="0"/>
              </a:rPr>
              <a:t>'"? When, we know that there's one woman in the Bible painted her face, and God fed her to the dogs.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4685479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0997C7E-34C3-3ADB-7EEC-AB6E960936FA}"/>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36974122-A2BF-2824-E4C9-743ABEDE0C5C}"/>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07569CE3-07B8-19BB-1BB2-DBE7064827C1}"/>
              </a:ext>
            </a:extLst>
          </p:cNvPr>
          <p:cNvSpPr>
            <a:spLocks noGrp="1"/>
          </p:cNvSpPr>
          <p:nvPr>
            <p:ph type="sldNum" sz="quarter" idx="12"/>
          </p:nvPr>
        </p:nvSpPr>
        <p:spPr/>
        <p:txBody>
          <a:bodyPr/>
          <a:lstStyle/>
          <a:p>
            <a:fld id="{8E274F5D-21DC-40EF-8DBA-AB9BB119E939}" type="slidenum">
              <a:rPr lang="en-US" smtClean="0"/>
              <a:pPr/>
              <a:t>13</a:t>
            </a:fld>
            <a:endParaRPr lang="en-US"/>
          </a:p>
        </p:txBody>
      </p:sp>
      <p:sp>
        <p:nvSpPr>
          <p:cNvPr id="6" name="TextBox 5">
            <a:extLst>
              <a:ext uri="{FF2B5EF4-FFF2-40B4-BE49-F238E27FC236}">
                <a16:creationId xmlns:a16="http://schemas.microsoft.com/office/drawing/2014/main" id="{76957E1F-D407-2D5F-1032-91F69709F9CB}"/>
              </a:ext>
            </a:extLst>
          </p:cNvPr>
          <p:cNvSpPr txBox="1"/>
          <p:nvPr/>
        </p:nvSpPr>
        <p:spPr>
          <a:xfrm>
            <a:off x="432393" y="553186"/>
            <a:ext cx="11415212" cy="5078313"/>
          </a:xfrm>
          <a:prstGeom prst="rect">
            <a:avLst/>
          </a:prstGeom>
          <a:noFill/>
        </p:spPr>
        <p:txBody>
          <a:bodyPr wrap="square">
            <a:spAutoFit/>
          </a:bodyPr>
          <a:lstStyle/>
          <a:p>
            <a:pPr>
              <a:spcAft>
                <a:spcPts val="800"/>
              </a:spcAft>
            </a:pPr>
            <a:r>
              <a:rPr lang="en-US" sz="3600" kern="100" dirty="0">
                <a:effectLst/>
                <a:latin typeface="+mn-lt"/>
                <a:ea typeface="Aptos" panose="020B0004020202020204" pitchFamily="34" charset="0"/>
                <a:cs typeface="Times New Roman" panose="02020603050405020304" pitchFamily="18" charset="0"/>
              </a:rPr>
              <a:t>	And anybody that knows anything about the church and heathens, knows that paint is a heathen trait, always been. And, yet, women do it. And man smoking, drinking, carrying-on. And standing there and sing, voices like that. 	Belong to an organizational thinking, when, there's going to be the disappointment at Judgment, </a:t>
            </a:r>
            <a:r>
              <a:rPr lang="en-US" sz="3600" b="1" kern="100" dirty="0">
                <a:effectLst/>
                <a:latin typeface="+mn-lt"/>
                <a:ea typeface="Aptos" panose="020B0004020202020204" pitchFamily="34" charset="0"/>
                <a:cs typeface="Times New Roman" panose="02020603050405020304" pitchFamily="18" charset="0"/>
              </a:rPr>
              <a:t>in my opinion. </a:t>
            </a:r>
            <a:r>
              <a:rPr lang="en-US" sz="3600" u="sng" dirty="0"/>
              <a:t>To be born of the Spirit, is to believe and behave yourself in the Spirit, is to understand and believe with your heart that Jesus is Christ and This is His Word </a:t>
            </a:r>
            <a:r>
              <a:rPr lang="en-US" sz="3600" dirty="0"/>
              <a:t>that no</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700669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0DB7132-E145-714E-FDE6-F13BDBA0688B}"/>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F930AEDC-EE8C-CB60-F43C-1D8C0B5228BD}"/>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1FAD4811-1959-DBA6-A638-8D4796104146}"/>
              </a:ext>
            </a:extLst>
          </p:cNvPr>
          <p:cNvSpPr>
            <a:spLocks noGrp="1"/>
          </p:cNvSpPr>
          <p:nvPr>
            <p:ph type="sldNum" sz="quarter" idx="12"/>
          </p:nvPr>
        </p:nvSpPr>
        <p:spPr/>
        <p:txBody>
          <a:bodyPr/>
          <a:lstStyle/>
          <a:p>
            <a:fld id="{8E274F5D-21DC-40EF-8DBA-AB9BB119E939}" type="slidenum">
              <a:rPr lang="en-US" smtClean="0"/>
              <a:pPr/>
              <a:t>14</a:t>
            </a:fld>
            <a:endParaRPr lang="en-US"/>
          </a:p>
        </p:txBody>
      </p:sp>
      <p:sp>
        <p:nvSpPr>
          <p:cNvPr id="6" name="TextBox 5">
            <a:extLst>
              <a:ext uri="{FF2B5EF4-FFF2-40B4-BE49-F238E27FC236}">
                <a16:creationId xmlns:a16="http://schemas.microsoft.com/office/drawing/2014/main" id="{B69EAB67-64E9-DFE8-59D1-40A44FBE2684}"/>
              </a:ext>
            </a:extLst>
          </p:cNvPr>
          <p:cNvSpPr txBox="1"/>
          <p:nvPr/>
        </p:nvSpPr>
        <p:spPr>
          <a:xfrm>
            <a:off x="432393" y="553186"/>
            <a:ext cx="11596321" cy="5632311"/>
          </a:xfrm>
          <a:prstGeom prst="rect">
            <a:avLst/>
          </a:prstGeom>
          <a:noFill/>
        </p:spPr>
        <p:txBody>
          <a:bodyPr wrap="square">
            <a:spAutoFit/>
          </a:bodyPr>
          <a:lstStyle/>
          <a:p>
            <a:r>
              <a:rPr lang="en-US" sz="3600" dirty="0"/>
              <a:t>other words can be added to It or taken away from It without your name taken out of the Book of Life. That was a strong one. </a:t>
            </a:r>
            <a:r>
              <a:rPr lang="en-US" sz="3600" u="sng" dirty="0"/>
              <a:t>If you add one thing to It, in your tradition, or take one thing from It, Christ said, Himself, "</a:t>
            </a:r>
            <a:r>
              <a:rPr lang="en-US" sz="3600" i="1" u="sng" dirty="0"/>
              <a:t>Your name shall be rubbed off the Book of Life</a:t>
            </a:r>
            <a:r>
              <a:rPr lang="en-US" sz="3600" i="1" dirty="0"/>
              <a:t>.</a:t>
            </a:r>
            <a:r>
              <a:rPr lang="en-US" sz="3600" dirty="0"/>
              <a:t>" </a:t>
            </a:r>
          </a:p>
          <a:p>
            <a:r>
              <a:rPr lang="en-US" sz="3600" dirty="0"/>
              <a:t>	140 Now, find organization, denomination in the Bible. Regardless of the flesh, denomination teaching is contrary to the Bible. Born again means "</a:t>
            </a:r>
            <a:r>
              <a:rPr lang="en-US" sz="3600" i="1" dirty="0"/>
              <a:t>a new Birth from Above; birthed from Above</a:t>
            </a:r>
            <a:r>
              <a:rPr lang="en-US" sz="3600" dirty="0"/>
              <a:t>." </a:t>
            </a:r>
            <a:r>
              <a:rPr lang="en-US" sz="3600" u="sng" dirty="0"/>
              <a:t>Then we are active in the things from Above</a:t>
            </a:r>
            <a:r>
              <a:rPr lang="en-US" sz="3600" dirty="0"/>
              <a:t>.</a:t>
            </a:r>
          </a:p>
        </p:txBody>
      </p:sp>
    </p:spTree>
    <p:extLst>
      <p:ext uri="{BB962C8B-B14F-4D97-AF65-F5344CB8AC3E}">
        <p14:creationId xmlns:p14="http://schemas.microsoft.com/office/powerpoint/2010/main" val="42730407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D608C95-403D-02C7-E74F-E014F2386CEC}"/>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0DBB58CF-17E2-E2F7-78FC-5A8D52168100}"/>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76D06B57-A0CA-3026-73DB-CE729EB38377}"/>
              </a:ext>
            </a:extLst>
          </p:cNvPr>
          <p:cNvSpPr>
            <a:spLocks noGrp="1"/>
          </p:cNvSpPr>
          <p:nvPr>
            <p:ph type="sldNum" sz="quarter" idx="12"/>
          </p:nvPr>
        </p:nvSpPr>
        <p:spPr/>
        <p:txBody>
          <a:bodyPr/>
          <a:lstStyle/>
          <a:p>
            <a:fld id="{8E274F5D-21DC-40EF-8DBA-AB9BB119E939}" type="slidenum">
              <a:rPr lang="en-US" smtClean="0"/>
              <a:pPr/>
              <a:t>15</a:t>
            </a:fld>
            <a:endParaRPr lang="en-US"/>
          </a:p>
        </p:txBody>
      </p:sp>
      <p:sp>
        <p:nvSpPr>
          <p:cNvPr id="6" name="TextBox 5">
            <a:extLst>
              <a:ext uri="{FF2B5EF4-FFF2-40B4-BE49-F238E27FC236}">
                <a16:creationId xmlns:a16="http://schemas.microsoft.com/office/drawing/2014/main" id="{8E353068-532D-EA12-8070-D15C120C281D}"/>
              </a:ext>
            </a:extLst>
          </p:cNvPr>
          <p:cNvSpPr txBox="1"/>
          <p:nvPr/>
        </p:nvSpPr>
        <p:spPr>
          <a:xfrm>
            <a:off x="500743" y="598714"/>
            <a:ext cx="11457214" cy="3908762"/>
          </a:xfrm>
          <a:prstGeom prst="rect">
            <a:avLst/>
          </a:prstGeom>
          <a:noFill/>
        </p:spPr>
        <p:txBody>
          <a:bodyPr wrap="square">
            <a:spAutoFit/>
          </a:bodyPr>
          <a:lstStyle/>
          <a:p>
            <a:r>
              <a:rPr lang="en-US" sz="4800" b="1" dirty="0"/>
              <a:t>COLOSSIANS 3:1-3</a:t>
            </a:r>
          </a:p>
          <a:p>
            <a:r>
              <a:rPr lang="en-US" sz="4000" i="1" dirty="0"/>
              <a:t>	If ye then be risen with Christ, seek those things which are above, where Christ </a:t>
            </a:r>
            <a:r>
              <a:rPr lang="en-US" sz="4000" i="1" dirty="0" err="1"/>
              <a:t>sitteth</a:t>
            </a:r>
            <a:r>
              <a:rPr lang="en-US" sz="4000" i="1" dirty="0"/>
              <a:t> on the right hand of God. 2 Set your affection on things above, not on things on the earth 3 For ye are dead, and your life is hid with Christ in God. </a:t>
            </a:r>
          </a:p>
        </p:txBody>
      </p:sp>
    </p:spTree>
    <p:extLst>
      <p:ext uri="{BB962C8B-B14F-4D97-AF65-F5344CB8AC3E}">
        <p14:creationId xmlns:p14="http://schemas.microsoft.com/office/powerpoint/2010/main" val="678592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266CDFC-B8F8-C593-14A4-279088F60588}"/>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335DF279-6A90-DBE2-A9C2-C40AFA22C35B}"/>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86F3F814-C7DD-4796-B8AB-7D3A38179DD8}"/>
              </a:ext>
            </a:extLst>
          </p:cNvPr>
          <p:cNvSpPr>
            <a:spLocks noGrp="1"/>
          </p:cNvSpPr>
          <p:nvPr>
            <p:ph type="sldNum" sz="quarter" idx="12"/>
          </p:nvPr>
        </p:nvSpPr>
        <p:spPr/>
        <p:txBody>
          <a:bodyPr/>
          <a:lstStyle/>
          <a:p>
            <a:fld id="{8E274F5D-21DC-40EF-8DBA-AB9BB119E939}" type="slidenum">
              <a:rPr lang="en-US" smtClean="0"/>
              <a:pPr/>
              <a:t>16</a:t>
            </a:fld>
            <a:endParaRPr lang="en-US"/>
          </a:p>
        </p:txBody>
      </p:sp>
      <p:pic>
        <p:nvPicPr>
          <p:cNvPr id="6" name="Picture 5">
            <a:extLst>
              <a:ext uri="{FF2B5EF4-FFF2-40B4-BE49-F238E27FC236}">
                <a16:creationId xmlns:a16="http://schemas.microsoft.com/office/drawing/2014/main" id="{86591246-345E-6055-3E58-AE0FB0D52F3E}"/>
              </a:ext>
            </a:extLst>
          </p:cNvPr>
          <p:cNvPicPr>
            <a:picLocks noChangeAspect="1"/>
          </p:cNvPicPr>
          <p:nvPr/>
        </p:nvPicPr>
        <p:blipFill>
          <a:blip r:embed="rId2"/>
          <a:srcRect r="36648"/>
          <a:stretch>
            <a:fillRect/>
          </a:stretch>
        </p:blipFill>
        <p:spPr>
          <a:xfrm>
            <a:off x="236042" y="141246"/>
            <a:ext cx="4165733" cy="6575507"/>
          </a:xfrm>
          <a:prstGeom prst="ellipse">
            <a:avLst/>
          </a:prstGeom>
          <a:ln>
            <a:noFill/>
          </a:ln>
          <a:effectLst>
            <a:softEdge rad="112500"/>
          </a:effectLst>
        </p:spPr>
      </p:pic>
      <p:sp>
        <p:nvSpPr>
          <p:cNvPr id="8" name="TextBox 7">
            <a:extLst>
              <a:ext uri="{FF2B5EF4-FFF2-40B4-BE49-F238E27FC236}">
                <a16:creationId xmlns:a16="http://schemas.microsoft.com/office/drawing/2014/main" id="{F53AB4C6-8CC8-6808-5FD3-788E1A3F233A}"/>
              </a:ext>
            </a:extLst>
          </p:cNvPr>
          <p:cNvSpPr txBox="1"/>
          <p:nvPr/>
        </p:nvSpPr>
        <p:spPr>
          <a:xfrm>
            <a:off x="4401775" y="254047"/>
            <a:ext cx="7609522" cy="6217087"/>
          </a:xfrm>
          <a:prstGeom prst="rect">
            <a:avLst/>
          </a:prstGeom>
          <a:noFill/>
        </p:spPr>
        <p:txBody>
          <a:bodyPr wrap="square">
            <a:spAutoFit/>
          </a:bodyPr>
          <a:lstStyle/>
          <a:p>
            <a:r>
              <a:rPr lang="en-US" sz="3200" b="1" dirty="0"/>
              <a:t>REVELATION 1:16-17</a:t>
            </a:r>
          </a:p>
          <a:p>
            <a:r>
              <a:rPr lang="en-US" sz="3200" i="1" dirty="0"/>
              <a:t>	And he had in his right hand seven stars: and out of his mouth went a sharp </a:t>
            </a:r>
            <a:r>
              <a:rPr lang="en-US" sz="3200" i="1" dirty="0" err="1"/>
              <a:t>twoedged</a:t>
            </a:r>
            <a:r>
              <a:rPr lang="en-US" sz="3200" i="1" dirty="0"/>
              <a:t> sword: and his countenance was as the sun shineth in his strength. </a:t>
            </a:r>
            <a:endParaRPr lang="en-US" sz="1200" i="1" dirty="0"/>
          </a:p>
          <a:p>
            <a:endParaRPr lang="en-US" sz="1200" i="1" dirty="0"/>
          </a:p>
          <a:p>
            <a:r>
              <a:rPr lang="en-US" sz="3200" b="1" dirty="0"/>
              <a:t>REVELATION 1:20</a:t>
            </a:r>
          </a:p>
          <a:p>
            <a:r>
              <a:rPr lang="en-US" sz="3200" i="1" dirty="0"/>
              <a:t>	The mystery of the seven stars which thou </a:t>
            </a:r>
            <a:r>
              <a:rPr lang="en-US" sz="3200" i="1" dirty="0" err="1"/>
              <a:t>sawest</a:t>
            </a:r>
            <a:r>
              <a:rPr lang="en-US" sz="3200" i="1" dirty="0"/>
              <a:t> in my right hand, and the seven golden candlesticks. The seven stars are the angels of the seven churches: and the seven candlesticks which thou </a:t>
            </a:r>
            <a:r>
              <a:rPr lang="en-US" sz="3200" i="1" dirty="0" err="1"/>
              <a:t>sawest</a:t>
            </a:r>
            <a:r>
              <a:rPr lang="en-US" sz="3200" i="1" dirty="0"/>
              <a:t> are the seven churches.</a:t>
            </a:r>
          </a:p>
        </p:txBody>
      </p:sp>
    </p:spTree>
    <p:extLst>
      <p:ext uri="{BB962C8B-B14F-4D97-AF65-F5344CB8AC3E}">
        <p14:creationId xmlns:p14="http://schemas.microsoft.com/office/powerpoint/2010/main" val="3905894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B94D0DD-C21F-02C7-019D-F0D949748B51}"/>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D7321DFE-3149-DBAD-B038-3E344A7ED4FF}"/>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913B414D-0A1E-5CB1-ABB7-DDD1BF800F5C}"/>
              </a:ext>
            </a:extLst>
          </p:cNvPr>
          <p:cNvSpPr>
            <a:spLocks noGrp="1"/>
          </p:cNvSpPr>
          <p:nvPr>
            <p:ph type="sldNum" sz="quarter" idx="12"/>
          </p:nvPr>
        </p:nvSpPr>
        <p:spPr/>
        <p:txBody>
          <a:bodyPr/>
          <a:lstStyle/>
          <a:p>
            <a:fld id="{8E274F5D-21DC-40EF-8DBA-AB9BB119E939}" type="slidenum">
              <a:rPr lang="en-US" smtClean="0"/>
              <a:pPr/>
              <a:t>17</a:t>
            </a:fld>
            <a:endParaRPr lang="en-US"/>
          </a:p>
        </p:txBody>
      </p:sp>
      <p:sp>
        <p:nvSpPr>
          <p:cNvPr id="6" name="TextBox 5">
            <a:extLst>
              <a:ext uri="{FF2B5EF4-FFF2-40B4-BE49-F238E27FC236}">
                <a16:creationId xmlns:a16="http://schemas.microsoft.com/office/drawing/2014/main" id="{CB33BAB6-A4C2-D9DB-0722-366776C263E0}"/>
              </a:ext>
            </a:extLst>
          </p:cNvPr>
          <p:cNvSpPr txBox="1"/>
          <p:nvPr/>
        </p:nvSpPr>
        <p:spPr>
          <a:xfrm>
            <a:off x="489857" y="640080"/>
            <a:ext cx="11410406" cy="5139869"/>
          </a:xfrm>
          <a:prstGeom prst="rect">
            <a:avLst/>
          </a:prstGeom>
          <a:noFill/>
        </p:spPr>
        <p:txBody>
          <a:bodyPr wrap="square">
            <a:spAutoFit/>
          </a:bodyPr>
          <a:lstStyle/>
          <a:p>
            <a:r>
              <a:rPr lang="en-US" sz="4800" b="1" dirty="0"/>
              <a:t>THE.PATMOS.VISION  </a:t>
            </a:r>
          </a:p>
          <a:p>
            <a:r>
              <a:rPr lang="en-US" sz="4000" dirty="0"/>
              <a:t>	222  And, remember, the seven stars was in His right hand. Just think, </a:t>
            </a:r>
            <a:r>
              <a:rPr lang="en-US" sz="4000" u="sng" dirty="0"/>
              <a:t>they were drawing their current, their Light from Him. They were completely under His control, in His right hand</a:t>
            </a:r>
            <a:r>
              <a:rPr lang="en-US" sz="4000" dirty="0"/>
              <a:t>. Oh! Every true servant of God is the same way. Who can harm them?</a:t>
            </a:r>
          </a:p>
          <a:p>
            <a:pPr algn="r"/>
            <a:r>
              <a:rPr lang="en-US" sz="4000" dirty="0"/>
              <a:t>60-1204</a:t>
            </a:r>
          </a:p>
        </p:txBody>
      </p:sp>
    </p:spTree>
    <p:extLst>
      <p:ext uri="{BB962C8B-B14F-4D97-AF65-F5344CB8AC3E}">
        <p14:creationId xmlns:p14="http://schemas.microsoft.com/office/powerpoint/2010/main" val="78713201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4EC26ED-2BE7-A19F-9FA0-A78903C0E7D6}"/>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4A34ADF1-5083-8D79-5576-1ADE48FE7685}"/>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328A99BA-DF9C-CCCD-9103-B89CD29A363E}"/>
              </a:ext>
            </a:extLst>
          </p:cNvPr>
          <p:cNvSpPr>
            <a:spLocks noGrp="1"/>
          </p:cNvSpPr>
          <p:nvPr>
            <p:ph type="sldNum" sz="quarter" idx="12"/>
          </p:nvPr>
        </p:nvSpPr>
        <p:spPr/>
        <p:txBody>
          <a:bodyPr/>
          <a:lstStyle/>
          <a:p>
            <a:fld id="{8E274F5D-21DC-40EF-8DBA-AB9BB119E939}" type="slidenum">
              <a:rPr lang="en-US" smtClean="0"/>
              <a:pPr/>
              <a:t>18</a:t>
            </a:fld>
            <a:endParaRPr lang="en-US"/>
          </a:p>
        </p:txBody>
      </p:sp>
      <p:sp>
        <p:nvSpPr>
          <p:cNvPr id="6" name="TextBox 5">
            <a:extLst>
              <a:ext uri="{FF2B5EF4-FFF2-40B4-BE49-F238E27FC236}">
                <a16:creationId xmlns:a16="http://schemas.microsoft.com/office/drawing/2014/main" id="{5CE42915-A4D3-E7E0-020B-769F1CAD136B}"/>
              </a:ext>
            </a:extLst>
          </p:cNvPr>
          <p:cNvSpPr txBox="1"/>
          <p:nvPr/>
        </p:nvSpPr>
        <p:spPr>
          <a:xfrm>
            <a:off x="571500" y="631371"/>
            <a:ext cx="11391899" cy="5201424"/>
          </a:xfrm>
          <a:prstGeom prst="rect">
            <a:avLst/>
          </a:prstGeom>
          <a:noFill/>
        </p:spPr>
        <p:txBody>
          <a:bodyPr wrap="square">
            <a:spAutoFit/>
          </a:bodyPr>
          <a:lstStyle/>
          <a:p>
            <a:r>
              <a:rPr lang="en-US" sz="4400" b="1" dirty="0"/>
              <a:t>GOD'S.PROVIDED.WAY</a:t>
            </a:r>
          </a:p>
          <a:p>
            <a:r>
              <a:rPr lang="en-US" sz="3600" dirty="0"/>
              <a:t>	81 Remember, friends, I'm not the gift of healing. The Angel of God is God's gift to send: that's the gift of healing. I'm just a man but He's the Angel of the Lord, and He's here, standing right here now. </a:t>
            </a:r>
          </a:p>
          <a:p>
            <a:r>
              <a:rPr lang="en-US" sz="3600" dirty="0"/>
              <a:t>	At the day of judgment, you'll find out that Angel is standing right here, close to my side right now. That's not a fictitious belief. He bears fruits to prove that it's so.</a:t>
            </a:r>
          </a:p>
          <a:p>
            <a:pPr algn="r"/>
            <a:r>
              <a:rPr lang="en-US" sz="3600" dirty="0"/>
              <a:t>53-0613</a:t>
            </a:r>
          </a:p>
        </p:txBody>
      </p:sp>
    </p:spTree>
    <p:extLst>
      <p:ext uri="{BB962C8B-B14F-4D97-AF65-F5344CB8AC3E}">
        <p14:creationId xmlns:p14="http://schemas.microsoft.com/office/powerpoint/2010/main" val="362317261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e image depicts a person dressed in a suit and tie, standing behind a podium, holding a microphone, and addressing an audience.&#10;&#10;AI-generated content may be incorrect.">
            <a:extLst>
              <a:ext uri="{FF2B5EF4-FFF2-40B4-BE49-F238E27FC236}">
                <a16:creationId xmlns:a16="http://schemas.microsoft.com/office/drawing/2014/main" id="{2D1E2AE3-BC92-CDC1-CADB-7AD60FC4B087}"/>
              </a:ext>
            </a:extLst>
          </p:cNvPr>
          <p:cNvPicPr>
            <a:picLocks noChangeAspect="1"/>
          </p:cNvPicPr>
          <p:nvPr/>
        </p:nvPicPr>
        <p:blipFill>
          <a:blip r:embed="rId2"/>
          <a:srcRect l="9677" r="12424"/>
          <a:stretch>
            <a:fillRect/>
          </a:stretch>
        </p:blipFill>
        <p:spPr>
          <a:xfrm>
            <a:off x="8511008" y="214858"/>
            <a:ext cx="3449288" cy="3995899"/>
          </a:xfrm>
          <a:prstGeom prst="rect">
            <a:avLst/>
          </a:prstGeom>
          <a:ln>
            <a:noFill/>
          </a:ln>
          <a:effectLst>
            <a:softEdge rad="112500"/>
          </a:effectLst>
        </p:spPr>
      </p:pic>
      <p:sp>
        <p:nvSpPr>
          <p:cNvPr id="2" name="Footer Placeholder 1">
            <a:extLst>
              <a:ext uri="{FF2B5EF4-FFF2-40B4-BE49-F238E27FC236}">
                <a16:creationId xmlns:a16="http://schemas.microsoft.com/office/drawing/2014/main" id="{F8EAE8B0-6468-7D1D-6476-6893A1C9A821}"/>
              </a:ext>
            </a:extLst>
          </p:cNvPr>
          <p:cNvSpPr>
            <a:spLocks noGrp="1"/>
          </p:cNvSpPr>
          <p:nvPr>
            <p:ph type="ftr" sz="quarter" idx="11"/>
          </p:nvPr>
        </p:nvSpPr>
        <p:spPr/>
        <p:txBody>
          <a:bodyPr/>
          <a:lstStyle/>
          <a:p>
            <a:r>
              <a:rPr lang="en-US"/>
              <a:t>I am Always Right 6</a:t>
            </a:r>
          </a:p>
        </p:txBody>
      </p:sp>
      <p:sp>
        <p:nvSpPr>
          <p:cNvPr id="4" name="Slide Number Placeholder 3">
            <a:extLst>
              <a:ext uri="{FF2B5EF4-FFF2-40B4-BE49-F238E27FC236}">
                <a16:creationId xmlns:a16="http://schemas.microsoft.com/office/drawing/2014/main" id="{CDBAE1F6-DD5B-3F9D-B354-BE3E8FA290E8}"/>
              </a:ext>
            </a:extLst>
          </p:cNvPr>
          <p:cNvSpPr>
            <a:spLocks noGrp="1"/>
          </p:cNvSpPr>
          <p:nvPr>
            <p:ph type="sldNum" sz="quarter" idx="12"/>
          </p:nvPr>
        </p:nvSpPr>
        <p:spPr/>
        <p:txBody>
          <a:bodyPr/>
          <a:lstStyle/>
          <a:p>
            <a:fld id="{8E274F5D-21DC-40EF-8DBA-AB9BB119E939}" type="slidenum">
              <a:rPr lang="en-US" smtClean="0"/>
              <a:pPr/>
              <a:t>19</a:t>
            </a:fld>
            <a:endParaRPr lang="en-US"/>
          </a:p>
        </p:txBody>
      </p:sp>
      <p:sp>
        <p:nvSpPr>
          <p:cNvPr id="6" name="TextBox 5">
            <a:extLst>
              <a:ext uri="{FF2B5EF4-FFF2-40B4-BE49-F238E27FC236}">
                <a16:creationId xmlns:a16="http://schemas.microsoft.com/office/drawing/2014/main" id="{BC3C05A8-5E3A-CF31-7E11-B69F5CCCA36F}"/>
              </a:ext>
            </a:extLst>
          </p:cNvPr>
          <p:cNvSpPr txBox="1"/>
          <p:nvPr/>
        </p:nvSpPr>
        <p:spPr>
          <a:xfrm>
            <a:off x="191911" y="68101"/>
            <a:ext cx="8545689" cy="6309420"/>
          </a:xfrm>
          <a:prstGeom prst="rect">
            <a:avLst/>
          </a:prstGeom>
          <a:noFill/>
        </p:spPr>
        <p:txBody>
          <a:bodyPr wrap="square">
            <a:spAutoFit/>
          </a:bodyPr>
          <a:lstStyle/>
          <a:p>
            <a:r>
              <a:rPr lang="en-US" sz="4400" b="1" dirty="0"/>
              <a:t>DO.YOU.NOW.BELIEVE</a:t>
            </a:r>
          </a:p>
          <a:p>
            <a:r>
              <a:rPr lang="en-US" sz="3600" dirty="0"/>
              <a:t>	13 There's his signed statement that the first time in all the world's history it could be scientifically proven that there was a super-natural Being, that same Angel of God that's right here, you see nightly, moving. There It is on pictures. Mr. Lacy said, "</a:t>
            </a:r>
            <a:r>
              <a:rPr lang="en-US" sz="3600" i="1" dirty="0"/>
              <a:t>The mechanical eye of this camera, Rev. Branham, won't take psychology</a:t>
            </a:r>
            <a:r>
              <a:rPr lang="en-US" sz="3600" dirty="0"/>
              <a:t>. </a:t>
            </a:r>
            <a:r>
              <a:rPr lang="en-US" sz="3600" i="1" dirty="0"/>
              <a:t>The Light struck the lens..</a:t>
            </a:r>
            <a:r>
              <a:rPr lang="en-US" sz="3600" dirty="0"/>
              <a:t>." Many times It comes right into the meeting. 	52-0817</a:t>
            </a:r>
          </a:p>
        </p:txBody>
      </p:sp>
    </p:spTree>
    <p:extLst>
      <p:ext uri="{BB962C8B-B14F-4D97-AF65-F5344CB8AC3E}">
        <p14:creationId xmlns:p14="http://schemas.microsoft.com/office/powerpoint/2010/main" val="910238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4AFB2-443B-DF02-5EB4-5DF232F579C7}"/>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493B359B-6265-ADC0-BC32-05A5C4DCE025}"/>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81908B74-FC2D-E597-E293-AD0BFD6A704A}"/>
              </a:ext>
            </a:extLst>
          </p:cNvPr>
          <p:cNvSpPr>
            <a:spLocks noGrp="1"/>
          </p:cNvSpPr>
          <p:nvPr>
            <p:ph type="sldNum" sz="quarter" idx="12"/>
          </p:nvPr>
        </p:nvSpPr>
        <p:spPr/>
        <p:txBody>
          <a:bodyPr/>
          <a:lstStyle/>
          <a:p>
            <a:fld id="{8E274F5D-21DC-40EF-8DBA-AB9BB119E939}" type="slidenum">
              <a:rPr lang="en-US" smtClean="0"/>
              <a:pPr/>
              <a:t>2</a:t>
            </a:fld>
            <a:endParaRPr lang="en-US"/>
          </a:p>
        </p:txBody>
      </p:sp>
      <p:sp>
        <p:nvSpPr>
          <p:cNvPr id="6" name="TextBox 5">
            <a:extLst>
              <a:ext uri="{FF2B5EF4-FFF2-40B4-BE49-F238E27FC236}">
                <a16:creationId xmlns:a16="http://schemas.microsoft.com/office/drawing/2014/main" id="{31B71DBC-8624-6575-DF61-CD519F36663D}"/>
              </a:ext>
            </a:extLst>
          </p:cNvPr>
          <p:cNvSpPr txBox="1"/>
          <p:nvPr/>
        </p:nvSpPr>
        <p:spPr>
          <a:xfrm>
            <a:off x="5810400" y="664800"/>
            <a:ext cx="6300000" cy="5139869"/>
          </a:xfrm>
          <a:prstGeom prst="rect">
            <a:avLst/>
          </a:prstGeom>
          <a:noFill/>
        </p:spPr>
        <p:txBody>
          <a:bodyPr wrap="square">
            <a:spAutoFit/>
          </a:bodyPr>
          <a:lstStyle/>
          <a:p>
            <a:pPr>
              <a:lnSpc>
                <a:spcPct val="100000"/>
              </a:lnSpc>
              <a:buNone/>
            </a:pPr>
            <a:r>
              <a:rPr lang="en-US" sz="4000" b="1" dirty="0">
                <a:solidFill>
                  <a:srgbClr val="CB49B2"/>
                </a:solidFill>
              </a:rPr>
              <a:t>Exodus 15:26</a:t>
            </a:r>
          </a:p>
          <a:p>
            <a:pPr marL="0" indent="0" algn="l">
              <a:lnSpc>
                <a:spcPct val="100000"/>
              </a:lnSpc>
              <a:buNone/>
            </a:pPr>
            <a:r>
              <a:rPr lang="en-US" sz="3200" i="1" dirty="0">
                <a:solidFill>
                  <a:srgbClr val="FFFFFF"/>
                </a:solidFill>
              </a:rPr>
              <a:t>     And said, If thou wilt diligently hearken to the voice of the LORD thy God, and wilt </a:t>
            </a:r>
            <a:r>
              <a:rPr lang="en-US" sz="3200" i="1" u="sng" dirty="0">
                <a:solidFill>
                  <a:srgbClr val="FFFFFF"/>
                </a:solidFill>
              </a:rPr>
              <a:t>do that which is right in his sight</a:t>
            </a:r>
            <a:r>
              <a:rPr lang="en-US" sz="3200" i="1" dirty="0">
                <a:solidFill>
                  <a:srgbClr val="FFFFFF"/>
                </a:solidFill>
              </a:rPr>
              <a:t>, and wilt give ear to his commandments, and keep all his statutes, I will put none of these diseases upon thee, which I have brought upon the Egyptians: for I am the LORD that healeth thee.</a:t>
            </a:r>
          </a:p>
        </p:txBody>
      </p:sp>
      <p:sp>
        <p:nvSpPr>
          <p:cNvPr id="5" name="AccentRule">
            <a:extLst>
              <a:ext uri="{FF2B5EF4-FFF2-40B4-BE49-F238E27FC236}">
                <a16:creationId xmlns:a16="http://schemas.microsoft.com/office/drawing/2014/main" id="{79279372-99E6-4856-8F47-A5DF834148BE}"/>
              </a:ext>
            </a:extLst>
          </p:cNvPr>
          <p:cNvSpPr/>
          <p:nvPr/>
        </p:nvSpPr>
        <p:spPr>
          <a:xfrm>
            <a:off x="5503457" y="1337712"/>
            <a:ext cx="50800" cy="3810000"/>
          </a:xfrm>
          <a:prstGeom prst="rect">
            <a:avLst/>
          </a:prstGeom>
          <a:solidFill>
            <a:srgbClr val="CB49B2"/>
          </a:solidFill>
          <a:ln w="12700" cap="flat" cmpd="sng" algn="ctr">
            <a:noFill/>
            <a:prstDash val="solid"/>
            <a:miter lim="800000"/>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US"/>
          </a:p>
        </p:txBody>
      </p:sp>
      <p:sp>
        <p:nvSpPr>
          <p:cNvPr id="8" name="TextBox 7">
            <a:extLst>
              <a:ext uri="{FF2B5EF4-FFF2-40B4-BE49-F238E27FC236}">
                <a16:creationId xmlns:a16="http://schemas.microsoft.com/office/drawing/2014/main" id="{B123E312-4BEC-E68C-A96B-BA23CCFFE4F1}"/>
              </a:ext>
            </a:extLst>
          </p:cNvPr>
          <p:cNvSpPr txBox="1"/>
          <p:nvPr/>
        </p:nvSpPr>
        <p:spPr>
          <a:xfrm>
            <a:off x="361800" y="664800"/>
            <a:ext cx="5448600" cy="2985433"/>
          </a:xfrm>
          <a:prstGeom prst="rect">
            <a:avLst/>
          </a:prstGeom>
          <a:noFill/>
        </p:spPr>
        <p:txBody>
          <a:bodyPr wrap="square">
            <a:spAutoFit/>
          </a:bodyPr>
          <a:lstStyle/>
          <a:p>
            <a:r>
              <a:rPr lang="en-US" sz="4000" b="1" dirty="0">
                <a:solidFill>
                  <a:schemeClr val="accent2">
                    <a:lumMod val="60000"/>
                    <a:lumOff val="40000"/>
                  </a:schemeClr>
                </a:solidFill>
              </a:rPr>
              <a:t>Proverbs 21:2</a:t>
            </a:r>
          </a:p>
          <a:p>
            <a:r>
              <a:rPr lang="en-US" sz="4000" dirty="0"/>
              <a:t>     </a:t>
            </a:r>
            <a:r>
              <a:rPr lang="en-US" sz="3600" i="1" dirty="0"/>
              <a:t>Every way of a man is right in his own eyes: but the LORD </a:t>
            </a:r>
            <a:r>
              <a:rPr lang="en-US" sz="3600" i="1" dirty="0" err="1"/>
              <a:t>pondereth</a:t>
            </a:r>
            <a:r>
              <a:rPr lang="en-US" sz="3600" i="1" dirty="0"/>
              <a:t> the hearts.</a:t>
            </a:r>
            <a:endParaRPr lang="en-US" sz="4000" i="1" dirty="0"/>
          </a:p>
        </p:txBody>
      </p:sp>
    </p:spTree>
    <p:extLst>
      <p:ext uri="{BB962C8B-B14F-4D97-AF65-F5344CB8AC3E}">
        <p14:creationId xmlns:p14="http://schemas.microsoft.com/office/powerpoint/2010/main" val="7969783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FF69575-3703-7D64-9B03-693662B744CA}"/>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D32E2162-16B4-4DE3-7461-E93DDB8428CB}"/>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8B61E526-B162-9419-181E-91052FD09886}"/>
              </a:ext>
            </a:extLst>
          </p:cNvPr>
          <p:cNvSpPr>
            <a:spLocks noGrp="1"/>
          </p:cNvSpPr>
          <p:nvPr>
            <p:ph type="sldNum" sz="quarter" idx="12"/>
          </p:nvPr>
        </p:nvSpPr>
        <p:spPr/>
        <p:txBody>
          <a:bodyPr/>
          <a:lstStyle/>
          <a:p>
            <a:fld id="{8E274F5D-21DC-40EF-8DBA-AB9BB119E939}" type="slidenum">
              <a:rPr lang="en-US" smtClean="0"/>
              <a:pPr/>
              <a:t>20</a:t>
            </a:fld>
            <a:endParaRPr lang="en-US"/>
          </a:p>
        </p:txBody>
      </p:sp>
      <p:sp>
        <p:nvSpPr>
          <p:cNvPr id="6" name="TextBox 5">
            <a:extLst>
              <a:ext uri="{FF2B5EF4-FFF2-40B4-BE49-F238E27FC236}">
                <a16:creationId xmlns:a16="http://schemas.microsoft.com/office/drawing/2014/main" id="{A87A5B20-B2F6-D9DA-7573-5EDA6CF1EA78}"/>
              </a:ext>
            </a:extLst>
          </p:cNvPr>
          <p:cNvSpPr txBox="1"/>
          <p:nvPr/>
        </p:nvSpPr>
        <p:spPr>
          <a:xfrm>
            <a:off x="432393" y="553186"/>
            <a:ext cx="11474401" cy="5304016"/>
          </a:xfrm>
          <a:prstGeom prst="rect">
            <a:avLst/>
          </a:prstGeom>
          <a:noFill/>
        </p:spPr>
        <p:txBody>
          <a:bodyPr wrap="square">
            <a:spAutoFit/>
          </a:bodyPr>
          <a:lstStyle/>
          <a:p>
            <a:pPr>
              <a:spcAft>
                <a:spcPts val="800"/>
              </a:spcAft>
            </a:pPr>
            <a:r>
              <a:rPr lang="en-US" sz="4400" b="1" kern="100" dirty="0">
                <a:effectLst/>
                <a:latin typeface="+mn-lt"/>
                <a:ea typeface="Aptos" panose="020B0004020202020204" pitchFamily="34" charset="0"/>
                <a:cs typeface="Times New Roman" panose="02020603050405020304" pitchFamily="18" charset="0"/>
              </a:rPr>
              <a:t>THE.SARDISEAN.CHURCH.AGE  </a:t>
            </a:r>
          </a:p>
          <a:p>
            <a:pPr>
              <a:spcAft>
                <a:spcPts val="800"/>
              </a:spcAft>
            </a:pPr>
            <a:r>
              <a:rPr lang="en-US" sz="3600" b="1" kern="100" dirty="0">
                <a:ea typeface="Aptos" panose="020B0004020202020204" pitchFamily="34" charset="0"/>
                <a:cs typeface="Times New Roman" panose="02020603050405020304" pitchFamily="18" charset="0"/>
              </a:rPr>
              <a:t>	</a:t>
            </a:r>
            <a:r>
              <a:rPr lang="en-US" sz="3600" kern="100" dirty="0">
                <a:effectLst/>
                <a:latin typeface="+mn-lt"/>
                <a:ea typeface="Aptos" panose="020B0004020202020204" pitchFamily="34" charset="0"/>
                <a:cs typeface="Times New Roman" panose="02020603050405020304" pitchFamily="18" charset="0"/>
              </a:rPr>
              <a:t>73 "</a:t>
            </a:r>
            <a:r>
              <a:rPr lang="en-US" sz="3600" i="1" kern="100" dirty="0">
                <a:effectLst/>
                <a:latin typeface="+mn-lt"/>
                <a:ea typeface="Aptos" panose="020B0004020202020204" pitchFamily="34" charset="0"/>
                <a:cs typeface="Times New Roman" panose="02020603050405020304" pitchFamily="18" charset="0"/>
              </a:rPr>
              <a:t>The seven Spirits and the seven stars</a:t>
            </a:r>
            <a:r>
              <a:rPr lang="en-US" sz="3600" kern="100" dirty="0">
                <a:effectLst/>
                <a:latin typeface="+mn-lt"/>
                <a:ea typeface="Aptos" panose="020B0004020202020204" pitchFamily="34" charset="0"/>
                <a:cs typeface="Times New Roman" panose="02020603050405020304" pitchFamily="18" charset="0"/>
              </a:rPr>
              <a:t>." The Spirits was the angels that went to the stars which were messengers. "Seven Spirits," seven different times the Holy Spirit would anoint a messenger, which was a star in his day. A Spirit is Eternal, and the star that was made for a purpose </a:t>
            </a:r>
            <a:r>
              <a:rPr lang="en-US" sz="3600" u="sng" kern="100" dirty="0">
                <a:effectLst/>
                <a:latin typeface="+mn-lt"/>
                <a:ea typeface="Aptos" panose="020B0004020202020204" pitchFamily="34" charset="0"/>
                <a:cs typeface="Times New Roman" panose="02020603050405020304" pitchFamily="18" charset="0"/>
              </a:rPr>
              <a:t>to reflect Light in the dark of these church ages where candles and stars are representing</a:t>
            </a:r>
            <a:r>
              <a:rPr lang="en-US" sz="3600" kern="100" dirty="0">
                <a:effectLst/>
                <a:latin typeface="+mn-lt"/>
                <a:ea typeface="Aptos" panose="020B0004020202020204" pitchFamily="34" charset="0"/>
                <a:cs typeface="Times New Roman" panose="02020603050405020304" pitchFamily="18" charset="0"/>
              </a:rPr>
              <a:t>. The angel, the Spirit, was the one that went to the star and reflected the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031676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BCAC71-1ED2-FA1A-5B15-ECDE1CF1A2F5}"/>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3EBD12AD-F83E-6A4D-6097-D1A26751CFD0}"/>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CF87B137-CCE8-1618-7F8C-869CF83C529B}"/>
              </a:ext>
            </a:extLst>
          </p:cNvPr>
          <p:cNvSpPr>
            <a:spLocks noGrp="1"/>
          </p:cNvSpPr>
          <p:nvPr>
            <p:ph type="sldNum" sz="quarter" idx="12"/>
          </p:nvPr>
        </p:nvSpPr>
        <p:spPr/>
        <p:txBody>
          <a:bodyPr/>
          <a:lstStyle/>
          <a:p>
            <a:fld id="{8E274F5D-21DC-40EF-8DBA-AB9BB119E939}" type="slidenum">
              <a:rPr lang="en-US" smtClean="0"/>
              <a:pPr/>
              <a:t>21</a:t>
            </a:fld>
            <a:endParaRPr lang="en-US"/>
          </a:p>
        </p:txBody>
      </p:sp>
      <p:sp>
        <p:nvSpPr>
          <p:cNvPr id="6" name="TextBox 5">
            <a:extLst>
              <a:ext uri="{FF2B5EF4-FFF2-40B4-BE49-F238E27FC236}">
                <a16:creationId xmlns:a16="http://schemas.microsoft.com/office/drawing/2014/main" id="{005D2884-E58C-26A5-DC57-9EA339FEF21B}"/>
              </a:ext>
            </a:extLst>
          </p:cNvPr>
          <p:cNvSpPr txBox="1"/>
          <p:nvPr/>
        </p:nvSpPr>
        <p:spPr>
          <a:xfrm>
            <a:off x="432393" y="788319"/>
            <a:ext cx="11415212" cy="4934684"/>
          </a:xfrm>
          <a:prstGeom prst="rect">
            <a:avLst/>
          </a:prstGeom>
          <a:noFill/>
        </p:spPr>
        <p:txBody>
          <a:bodyPr wrap="square">
            <a:spAutoFit/>
          </a:bodyPr>
          <a:lstStyle/>
          <a:p>
            <a:pPr>
              <a:spcAft>
                <a:spcPts val="800"/>
              </a:spcAft>
            </a:pPr>
            <a:r>
              <a:rPr lang="en-US" sz="4000" kern="100" dirty="0">
                <a:ea typeface="Aptos" panose="020B0004020202020204" pitchFamily="34" charset="0"/>
                <a:cs typeface="Times New Roman" panose="02020603050405020304" pitchFamily="18" charset="0"/>
              </a:rPr>
              <a:t>Light of the Holy Spirit through this star to that church </a:t>
            </a:r>
            <a:r>
              <a:rPr lang="en-US" sz="4000" kern="100" dirty="0">
                <a:effectLst/>
                <a:latin typeface="+mn-lt"/>
                <a:ea typeface="Aptos" panose="020B0004020202020204" pitchFamily="34" charset="0"/>
                <a:cs typeface="Times New Roman" panose="02020603050405020304" pitchFamily="18" charset="0"/>
              </a:rPr>
              <a:t>age. That you might know... wonder who the seven Spirits are. It's the seven messengers of the seven church ages. Now, and each time that the star came in on the scene, the Holy Spirit came down and anointed that star and kept it just exactly like the first one was. </a:t>
            </a:r>
          </a:p>
          <a:p>
            <a:pPr algn="r">
              <a:spcAft>
                <a:spcPts val="800"/>
              </a:spcAft>
            </a:pPr>
            <a:r>
              <a:rPr lang="en-US" sz="2800" b="1" kern="100" dirty="0">
                <a:ea typeface="Aptos" panose="020B0004020202020204" pitchFamily="34" charset="0"/>
                <a:cs typeface="Times New Roman" panose="02020603050405020304" pitchFamily="18" charset="0"/>
              </a:rPr>
              <a:t>60-1209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1723018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B5166DD-C390-69B7-9D09-91558FF012C8}"/>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2C029894-9146-DF16-A142-ACDFC9392AC7}"/>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5DFEC4FC-F69F-1CE6-546D-651270B569D2}"/>
              </a:ext>
            </a:extLst>
          </p:cNvPr>
          <p:cNvSpPr>
            <a:spLocks noGrp="1"/>
          </p:cNvSpPr>
          <p:nvPr>
            <p:ph type="sldNum" sz="quarter" idx="12"/>
          </p:nvPr>
        </p:nvSpPr>
        <p:spPr/>
        <p:txBody>
          <a:bodyPr/>
          <a:lstStyle/>
          <a:p>
            <a:fld id="{8E274F5D-21DC-40EF-8DBA-AB9BB119E939}" type="slidenum">
              <a:rPr lang="en-US" smtClean="0"/>
              <a:pPr/>
              <a:t>22</a:t>
            </a:fld>
            <a:endParaRPr lang="en-US"/>
          </a:p>
        </p:txBody>
      </p:sp>
      <p:sp>
        <p:nvSpPr>
          <p:cNvPr id="6" name="TextBox 5">
            <a:extLst>
              <a:ext uri="{FF2B5EF4-FFF2-40B4-BE49-F238E27FC236}">
                <a16:creationId xmlns:a16="http://schemas.microsoft.com/office/drawing/2014/main" id="{B5FA8E83-85E0-B932-1100-4ABE432085B6}"/>
              </a:ext>
            </a:extLst>
          </p:cNvPr>
          <p:cNvSpPr txBox="1"/>
          <p:nvPr/>
        </p:nvSpPr>
        <p:spPr>
          <a:xfrm>
            <a:off x="344395" y="366623"/>
            <a:ext cx="11699559" cy="5632311"/>
          </a:xfrm>
          <a:prstGeom prst="rect">
            <a:avLst/>
          </a:prstGeom>
          <a:noFill/>
        </p:spPr>
        <p:txBody>
          <a:bodyPr wrap="square">
            <a:spAutoFit/>
          </a:bodyPr>
          <a:lstStyle/>
          <a:p>
            <a:r>
              <a:rPr lang="en-US" sz="4000" b="1" dirty="0"/>
              <a:t>ADOPTION.4</a:t>
            </a:r>
          </a:p>
          <a:p>
            <a:r>
              <a:rPr lang="en-US" sz="3200" dirty="0"/>
              <a:t>	90 When I stood there for those few joyful moments, and thought, "There's no tomorrow… no yesterday; there's no sickness; no sorrow… it's all happiness… We're in eternity now. But some glorious day the Son of God shall come, and you will be judged according to the Word that you preached to them."</a:t>
            </a:r>
          </a:p>
          <a:p>
            <a:r>
              <a:rPr lang="en-US" sz="3200" dirty="0"/>
              <a:t>	Brother, I said, "</a:t>
            </a:r>
            <a:r>
              <a:rPr lang="en-US" sz="3200" i="1" dirty="0"/>
              <a:t>Will Paul have to bring his group</a:t>
            </a:r>
            <a:r>
              <a:rPr lang="en-US" sz="3200" dirty="0"/>
              <a:t>?“ "Yes, sir."</a:t>
            </a:r>
          </a:p>
          <a:p>
            <a:r>
              <a:rPr lang="en-US" sz="3200" dirty="0"/>
              <a:t>I said, "</a:t>
            </a:r>
            <a:r>
              <a:rPr lang="en-US" sz="3200" u="sng" dirty="0"/>
              <a:t>I preached It just exactly like Paul said It. I never divvied; I never took into any church creeds or anything else. I stayed the same</a:t>
            </a:r>
            <a:r>
              <a:rPr lang="en-US" sz="3200" dirty="0"/>
              <a:t>.“ And all of them screamed with one accord, "</a:t>
            </a:r>
            <a:r>
              <a:rPr lang="en-US" sz="3200" i="1" dirty="0"/>
              <a:t>We know that. We're resting with assurance.”						</a:t>
            </a:r>
            <a:r>
              <a:rPr lang="en-US" sz="3200" dirty="0"/>
              <a:t> 60-0522 </a:t>
            </a:r>
          </a:p>
        </p:txBody>
      </p:sp>
    </p:spTree>
    <p:extLst>
      <p:ext uri="{BB962C8B-B14F-4D97-AF65-F5344CB8AC3E}">
        <p14:creationId xmlns:p14="http://schemas.microsoft.com/office/powerpoint/2010/main" val="72738050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1C64A1-5E05-7FA4-AF52-7568A6C5289F}"/>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0D78DE38-FD6F-AF31-AF2F-5B986E0A47E4}"/>
              </a:ext>
            </a:extLst>
          </p:cNvPr>
          <p:cNvSpPr>
            <a:spLocks noGrp="1"/>
          </p:cNvSpPr>
          <p:nvPr>
            <p:ph type="dt" sz="half" idx="10"/>
          </p:nvPr>
        </p:nvSpPr>
        <p:spPr/>
        <p:txBody>
          <a:bodyPr/>
          <a:lstStyle/>
          <a:p>
            <a:r>
              <a:rPr lang="en-US" dirty="0"/>
              <a:t>9/09/2026</a:t>
            </a:r>
          </a:p>
        </p:txBody>
      </p:sp>
      <p:sp>
        <p:nvSpPr>
          <p:cNvPr id="4" name="Slide Number Placeholder 3">
            <a:extLst>
              <a:ext uri="{FF2B5EF4-FFF2-40B4-BE49-F238E27FC236}">
                <a16:creationId xmlns:a16="http://schemas.microsoft.com/office/drawing/2014/main" id="{F595D30D-05B7-CE42-A794-005EAE44D77F}"/>
              </a:ext>
            </a:extLst>
          </p:cNvPr>
          <p:cNvSpPr>
            <a:spLocks noGrp="1"/>
          </p:cNvSpPr>
          <p:nvPr>
            <p:ph type="sldNum" sz="quarter" idx="12"/>
          </p:nvPr>
        </p:nvSpPr>
        <p:spPr/>
        <p:txBody>
          <a:bodyPr/>
          <a:lstStyle/>
          <a:p>
            <a:fld id="{8E274F5D-21DC-40EF-8DBA-AB9BB119E939}" type="slidenum">
              <a:rPr lang="en-US" smtClean="0"/>
              <a:pPr/>
              <a:t>23</a:t>
            </a:fld>
            <a:endParaRPr lang="en-US"/>
          </a:p>
        </p:txBody>
      </p:sp>
      <p:sp>
        <p:nvSpPr>
          <p:cNvPr id="6" name="TextBox 5">
            <a:extLst>
              <a:ext uri="{FF2B5EF4-FFF2-40B4-BE49-F238E27FC236}">
                <a16:creationId xmlns:a16="http://schemas.microsoft.com/office/drawing/2014/main" id="{F2B1DEB8-581F-805E-4DD9-EB249CA3DD43}"/>
              </a:ext>
            </a:extLst>
          </p:cNvPr>
          <p:cNvSpPr txBox="1"/>
          <p:nvPr/>
        </p:nvSpPr>
        <p:spPr>
          <a:xfrm>
            <a:off x="432393" y="553186"/>
            <a:ext cx="11304815" cy="4544834"/>
          </a:xfrm>
          <a:prstGeom prst="rect">
            <a:avLst/>
          </a:prstGeom>
          <a:noFill/>
        </p:spPr>
        <p:txBody>
          <a:bodyPr wrap="square">
            <a:spAutoFit/>
          </a:bodyPr>
          <a:lstStyle/>
          <a:p>
            <a:pPr marL="0" marR="0">
              <a:lnSpc>
                <a:spcPct val="100000"/>
              </a:lnSpc>
              <a:spcAft>
                <a:spcPts val="800"/>
              </a:spcAft>
              <a:buNone/>
            </a:pPr>
            <a:r>
              <a:rPr lang="en-US" sz="4800" b="1" kern="100" dirty="0">
                <a:effectLst/>
                <a:latin typeface="+mn-lt"/>
                <a:ea typeface="Aptos" panose="020B0004020202020204" pitchFamily="34" charset="0"/>
                <a:cs typeface="Times New Roman" panose="02020603050405020304" pitchFamily="18" charset="0"/>
              </a:rPr>
              <a:t>THE.QUEEN.OF.SHEBA</a:t>
            </a:r>
            <a:r>
              <a:rPr lang="en-US" sz="4800" kern="100" dirty="0">
                <a:effectLst/>
                <a:latin typeface="+mn-lt"/>
                <a:ea typeface="Aptos" panose="020B0004020202020204" pitchFamily="34" charset="0"/>
                <a:cs typeface="Times New Roman" panose="02020603050405020304" pitchFamily="18" charset="0"/>
              </a:rPr>
              <a:t>   </a:t>
            </a:r>
          </a:p>
          <a:p>
            <a:pPr marL="0" marR="0">
              <a:lnSpc>
                <a:spcPct val="100000"/>
              </a:lnSpc>
              <a:spcAft>
                <a:spcPts val="800"/>
              </a:spcAft>
              <a:buNone/>
            </a:pPr>
            <a:r>
              <a:rPr lang="en-US" sz="4000" kern="100" dirty="0">
                <a:ea typeface="Aptos" panose="020B0004020202020204" pitchFamily="34" charset="0"/>
                <a:cs typeface="Times New Roman" panose="02020603050405020304" pitchFamily="18" charset="0"/>
              </a:rPr>
              <a:t>	</a:t>
            </a:r>
            <a:r>
              <a:rPr lang="en-US" sz="4000" kern="100" dirty="0">
                <a:effectLst/>
                <a:latin typeface="+mn-lt"/>
                <a:ea typeface="Aptos" panose="020B0004020202020204" pitchFamily="34" charset="0"/>
                <a:cs typeface="Times New Roman" panose="02020603050405020304" pitchFamily="18" charset="0"/>
              </a:rPr>
              <a:t>23 We've heard of Elijahs, virgin </a:t>
            </a:r>
            <a:r>
              <a:rPr lang="en-US" sz="4000" kern="100" dirty="0" err="1">
                <a:effectLst/>
                <a:latin typeface="+mn-lt"/>
                <a:ea typeface="Aptos" panose="020B0004020202020204" pitchFamily="34" charset="0"/>
                <a:cs typeface="Times New Roman" panose="02020603050405020304" pitchFamily="18" charset="0"/>
              </a:rPr>
              <a:t>Marys</a:t>
            </a:r>
            <a:r>
              <a:rPr lang="en-US" sz="4000" kern="100" dirty="0">
                <a:effectLst/>
                <a:latin typeface="+mn-lt"/>
                <a:ea typeface="Aptos" panose="020B0004020202020204" pitchFamily="34" charset="0"/>
                <a:cs typeface="Times New Roman" panose="02020603050405020304" pitchFamily="18" charset="0"/>
              </a:rPr>
              <a:t>. And all kinds of sensations and everything like that. Which I am not here to speak against that. I am here to say that </a:t>
            </a:r>
            <a:r>
              <a:rPr lang="en-US" sz="4000" u="sng" kern="100" dirty="0">
                <a:effectLst/>
                <a:latin typeface="+mn-lt"/>
                <a:ea typeface="Aptos" panose="020B0004020202020204" pitchFamily="34" charset="0"/>
                <a:cs typeface="Times New Roman" panose="02020603050405020304" pitchFamily="18" charset="0"/>
              </a:rPr>
              <a:t>any angel of God, or any messenger of God, must stay strictly in the Word of God</a:t>
            </a:r>
            <a:r>
              <a:rPr lang="en-US" sz="4000" kern="100" dirty="0">
                <a:effectLst/>
                <a:latin typeface="+mn-lt"/>
                <a:ea typeface="Aptos" panose="020B0004020202020204" pitchFamily="34" charset="0"/>
                <a:cs typeface="Times New Roman" panose="02020603050405020304" pitchFamily="18" charset="0"/>
              </a:rPr>
              <a:t>.</a:t>
            </a:r>
          </a:p>
          <a:p>
            <a:pPr algn="r">
              <a:spcAft>
                <a:spcPts val="800"/>
              </a:spcAft>
            </a:pPr>
            <a:r>
              <a:rPr lang="en-US" sz="2800" b="1" kern="100" dirty="0">
                <a:ea typeface="Aptos" panose="020B0004020202020204" pitchFamily="34" charset="0"/>
                <a:cs typeface="Times New Roman" panose="02020603050405020304" pitchFamily="18" charset="0"/>
              </a:rPr>
              <a:t>61-0219</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3273884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FF462D1-5B40-3BA7-A25B-968D892A96AB}"/>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3CF08089-2385-A78F-BD7C-2FF2F9E28DBB}"/>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A1B48FC5-54CD-B192-4CB4-C92ACCAD35F1}"/>
              </a:ext>
            </a:extLst>
          </p:cNvPr>
          <p:cNvSpPr>
            <a:spLocks noGrp="1"/>
          </p:cNvSpPr>
          <p:nvPr>
            <p:ph type="sldNum" sz="quarter" idx="12"/>
          </p:nvPr>
        </p:nvSpPr>
        <p:spPr/>
        <p:txBody>
          <a:bodyPr/>
          <a:lstStyle/>
          <a:p>
            <a:fld id="{8E274F5D-21DC-40EF-8DBA-AB9BB119E939}" type="slidenum">
              <a:rPr lang="en-US" smtClean="0"/>
              <a:pPr/>
              <a:t>24</a:t>
            </a:fld>
            <a:endParaRPr lang="en-US"/>
          </a:p>
        </p:txBody>
      </p:sp>
      <p:sp>
        <p:nvSpPr>
          <p:cNvPr id="6" name="TextBox 5">
            <a:extLst>
              <a:ext uri="{FF2B5EF4-FFF2-40B4-BE49-F238E27FC236}">
                <a16:creationId xmlns:a16="http://schemas.microsoft.com/office/drawing/2014/main" id="{041099CC-C40A-522B-F367-191630DAE63D}"/>
              </a:ext>
            </a:extLst>
          </p:cNvPr>
          <p:cNvSpPr txBox="1"/>
          <p:nvPr/>
        </p:nvSpPr>
        <p:spPr>
          <a:xfrm>
            <a:off x="539496" y="475488"/>
            <a:ext cx="11548872" cy="5755422"/>
          </a:xfrm>
          <a:prstGeom prst="rect">
            <a:avLst/>
          </a:prstGeom>
          <a:noFill/>
        </p:spPr>
        <p:txBody>
          <a:bodyPr wrap="square">
            <a:spAutoFit/>
          </a:bodyPr>
          <a:lstStyle/>
          <a:p>
            <a:r>
              <a:rPr lang="en-US" sz="4400" b="1" dirty="0"/>
              <a:t>REVELATION.CHAPTER.FOUR.2</a:t>
            </a:r>
          </a:p>
          <a:p>
            <a:r>
              <a:rPr lang="en-US" sz="3600" dirty="0"/>
              <a:t>	230 </a:t>
            </a:r>
            <a:r>
              <a:rPr lang="en-US" sz="3200" dirty="0"/>
              <a:t>“</a:t>
            </a:r>
            <a:r>
              <a:rPr lang="en-US" sz="3200" i="1" dirty="0"/>
              <a:t>And out of the throne proceed lightnings... thunders... voices: and there were seven lamps of fire burning before the throne, which are the seven Spirits of God.” </a:t>
            </a:r>
          </a:p>
          <a:p>
            <a:r>
              <a:rPr lang="en-US" sz="3200" i="1" dirty="0"/>
              <a:t>	</a:t>
            </a:r>
            <a:r>
              <a:rPr lang="en-US" sz="3600" u="sng" dirty="0"/>
              <a:t>Reflecting the Light of God into the Church, right straight from the Throne of God…</a:t>
            </a:r>
            <a:r>
              <a:rPr lang="en-US" sz="3600" dirty="0"/>
              <a:t> them seven stars standing there reflecting that Shekinah Light, from the Holiest of holy. </a:t>
            </a:r>
            <a:r>
              <a:rPr lang="en-US" sz="3600" b="1" dirty="0"/>
              <a:t>Seven lamps on fire, setting on top of these candlesticks, reflecting His Light, His colors, of His power of His resurrection, right into the Church. 	</a:t>
            </a:r>
            <a:r>
              <a:rPr lang="en-US" sz="2800" dirty="0"/>
              <a:t>61-0101</a:t>
            </a:r>
            <a:r>
              <a:rPr lang="en-US" sz="3600" dirty="0"/>
              <a:t> </a:t>
            </a:r>
            <a:endParaRPr lang="en-US" sz="3600" b="1" dirty="0"/>
          </a:p>
        </p:txBody>
      </p:sp>
    </p:spTree>
    <p:extLst>
      <p:ext uri="{BB962C8B-B14F-4D97-AF65-F5344CB8AC3E}">
        <p14:creationId xmlns:p14="http://schemas.microsoft.com/office/powerpoint/2010/main" val="25276507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2F934B-1A75-2228-59F3-203143F72552}"/>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6F32E11F-01F7-9FF0-0189-35EA87A65ECA}"/>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B3D70447-1C76-0540-C4C2-56BADBA48873}"/>
              </a:ext>
            </a:extLst>
          </p:cNvPr>
          <p:cNvSpPr>
            <a:spLocks noGrp="1"/>
          </p:cNvSpPr>
          <p:nvPr>
            <p:ph type="sldNum" sz="quarter" idx="12"/>
          </p:nvPr>
        </p:nvSpPr>
        <p:spPr/>
        <p:txBody>
          <a:bodyPr/>
          <a:lstStyle/>
          <a:p>
            <a:fld id="{8E274F5D-21DC-40EF-8DBA-AB9BB119E939}" type="slidenum">
              <a:rPr lang="en-US" smtClean="0"/>
              <a:pPr/>
              <a:t>25</a:t>
            </a:fld>
            <a:endParaRPr lang="en-US"/>
          </a:p>
        </p:txBody>
      </p:sp>
      <p:sp>
        <p:nvSpPr>
          <p:cNvPr id="6" name="TextBox 5">
            <a:extLst>
              <a:ext uri="{FF2B5EF4-FFF2-40B4-BE49-F238E27FC236}">
                <a16:creationId xmlns:a16="http://schemas.microsoft.com/office/drawing/2014/main" id="{E5420C60-75B7-8D03-0974-63FE0C9DE584}"/>
              </a:ext>
            </a:extLst>
          </p:cNvPr>
          <p:cNvSpPr txBox="1"/>
          <p:nvPr/>
        </p:nvSpPr>
        <p:spPr>
          <a:xfrm>
            <a:off x="344395" y="509644"/>
            <a:ext cx="11525564" cy="4750018"/>
          </a:xfrm>
          <a:prstGeom prst="rect">
            <a:avLst/>
          </a:prstGeom>
          <a:noFill/>
        </p:spPr>
        <p:txBody>
          <a:bodyPr wrap="square">
            <a:spAutoFit/>
          </a:bodyPr>
          <a:lstStyle/>
          <a:p>
            <a:pPr marL="0" marR="0">
              <a:lnSpc>
                <a:spcPct val="100000"/>
              </a:lnSpc>
              <a:spcAft>
                <a:spcPts val="800"/>
              </a:spcAft>
              <a:buNone/>
            </a:pPr>
            <a:r>
              <a:rPr lang="en-US" sz="4400" b="1" kern="100" dirty="0">
                <a:effectLst/>
                <a:latin typeface="+mn-lt"/>
                <a:ea typeface="Aptos" panose="020B0004020202020204" pitchFamily="34" charset="0"/>
                <a:cs typeface="Times New Roman" panose="02020603050405020304" pitchFamily="18" charset="0"/>
              </a:rPr>
              <a:t>AN.ABSOLUTE</a:t>
            </a:r>
            <a:r>
              <a:rPr lang="en-US" sz="4400" kern="100" dirty="0">
                <a:effectLst/>
                <a:latin typeface="+mn-lt"/>
                <a:ea typeface="Aptos" panose="020B0004020202020204" pitchFamily="34" charset="0"/>
                <a:cs typeface="Times New Roman" panose="02020603050405020304" pitchFamily="18" charset="0"/>
              </a:rPr>
              <a:t>   </a:t>
            </a:r>
          </a:p>
          <a:p>
            <a:pPr marL="0" marR="0">
              <a:lnSpc>
                <a:spcPct val="100000"/>
              </a:lnSpc>
              <a:spcAft>
                <a:spcPts val="800"/>
              </a:spcAft>
              <a:buNone/>
            </a:pPr>
            <a:r>
              <a:rPr lang="en-US" sz="3600" kern="100" dirty="0">
                <a:ea typeface="Aptos" panose="020B0004020202020204" pitchFamily="34" charset="0"/>
                <a:cs typeface="Times New Roman" panose="02020603050405020304" pitchFamily="18" charset="0"/>
              </a:rPr>
              <a:t>	</a:t>
            </a:r>
            <a:r>
              <a:rPr lang="en-US" sz="3600" kern="100" dirty="0">
                <a:effectLst/>
                <a:latin typeface="+mn-lt"/>
                <a:ea typeface="Aptos" panose="020B0004020202020204" pitchFamily="34" charset="0"/>
                <a:cs typeface="Times New Roman" panose="02020603050405020304" pitchFamily="18" charset="0"/>
              </a:rPr>
              <a:t>222 The New and Old Testament coincides with one another, like a dovetail piece of board coming together. There is nothing out of order. Many men wrote that Book, that sixty-six books of the Bible. They wrote it in a space of hundreds and hundreds of years apart, one not knowing the other. And what happened? You can't make one Word contradict the other one. That's the reason.</a:t>
            </a:r>
          </a:p>
        </p:txBody>
      </p:sp>
    </p:spTree>
    <p:extLst>
      <p:ext uri="{BB962C8B-B14F-4D97-AF65-F5344CB8AC3E}">
        <p14:creationId xmlns:p14="http://schemas.microsoft.com/office/powerpoint/2010/main" val="6513904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D3F13B1-63EE-95D5-377D-EB526717642E}"/>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68EDCECE-98CC-CB53-205A-109D643CA26F}"/>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D06C521D-E75D-F84A-F1EC-204493E2B558}"/>
              </a:ext>
            </a:extLst>
          </p:cNvPr>
          <p:cNvSpPr>
            <a:spLocks noGrp="1"/>
          </p:cNvSpPr>
          <p:nvPr>
            <p:ph type="sldNum" sz="quarter" idx="12"/>
          </p:nvPr>
        </p:nvSpPr>
        <p:spPr/>
        <p:txBody>
          <a:bodyPr/>
          <a:lstStyle/>
          <a:p>
            <a:fld id="{8E274F5D-21DC-40EF-8DBA-AB9BB119E939}" type="slidenum">
              <a:rPr lang="en-US" smtClean="0"/>
              <a:pPr/>
              <a:t>26</a:t>
            </a:fld>
            <a:endParaRPr lang="en-US"/>
          </a:p>
        </p:txBody>
      </p:sp>
      <p:sp>
        <p:nvSpPr>
          <p:cNvPr id="6" name="TextBox 5">
            <a:extLst>
              <a:ext uri="{FF2B5EF4-FFF2-40B4-BE49-F238E27FC236}">
                <a16:creationId xmlns:a16="http://schemas.microsoft.com/office/drawing/2014/main" id="{C5021F59-E036-2FD6-90BE-3429BBAF2804}"/>
              </a:ext>
            </a:extLst>
          </p:cNvPr>
          <p:cNvSpPr txBox="1"/>
          <p:nvPr/>
        </p:nvSpPr>
        <p:spPr>
          <a:xfrm>
            <a:off x="544286" y="620487"/>
            <a:ext cx="11408228" cy="5078313"/>
          </a:xfrm>
          <a:prstGeom prst="rect">
            <a:avLst/>
          </a:prstGeom>
          <a:noFill/>
        </p:spPr>
        <p:txBody>
          <a:bodyPr wrap="square">
            <a:spAutoFit/>
          </a:bodyPr>
          <a:lstStyle/>
          <a:p>
            <a:r>
              <a:rPr lang="en-US" sz="3600" dirty="0"/>
              <a:t>	223 I've heard people say, "</a:t>
            </a:r>
            <a:r>
              <a:rPr lang="en-US" sz="3600" i="1" dirty="0"/>
              <a:t>The Bible contradicts Itself.</a:t>
            </a:r>
            <a:r>
              <a:rPr lang="en-US" sz="3600" dirty="0"/>
              <a:t>" I'll preach across this United States for a year, straight, and let the ministers take up offerings and give them every bit to you, if you will show me where God's Word contradicts Itself. I've made that offer for years. 	Nobody has took it up yet. No. Because, It does not contradict It. It's your own little peanut brain, that you're trying to make It say something that It doesn't say. No. God's Word doesn't contradict Itself. 				</a:t>
            </a:r>
            <a:r>
              <a:rPr lang="en-US" sz="2800" kern="100" dirty="0">
                <a:ea typeface="Aptos" panose="020B0004020202020204" pitchFamily="34" charset="0"/>
                <a:cs typeface="Times New Roman" panose="02020603050405020304" pitchFamily="18" charset="0"/>
              </a:rPr>
              <a:t>63-0127</a:t>
            </a:r>
            <a:endParaRPr lang="en-US" sz="36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826320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13AB1D8-1647-347B-3535-96D0CDA79B70}"/>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39EC092E-1104-7048-9464-53BEE1861504}"/>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3CC81B16-4BB5-263D-A52A-37967E988563}"/>
              </a:ext>
            </a:extLst>
          </p:cNvPr>
          <p:cNvSpPr>
            <a:spLocks noGrp="1"/>
          </p:cNvSpPr>
          <p:nvPr>
            <p:ph type="sldNum" sz="quarter" idx="12"/>
          </p:nvPr>
        </p:nvSpPr>
        <p:spPr/>
        <p:txBody>
          <a:bodyPr/>
          <a:lstStyle/>
          <a:p>
            <a:fld id="{8E274F5D-21DC-40EF-8DBA-AB9BB119E939}" type="slidenum">
              <a:rPr lang="en-US" smtClean="0"/>
              <a:pPr/>
              <a:t>27</a:t>
            </a:fld>
            <a:endParaRPr lang="en-US"/>
          </a:p>
        </p:txBody>
      </p:sp>
      <p:sp>
        <p:nvSpPr>
          <p:cNvPr id="6" name="TextBox 5">
            <a:extLst>
              <a:ext uri="{FF2B5EF4-FFF2-40B4-BE49-F238E27FC236}">
                <a16:creationId xmlns:a16="http://schemas.microsoft.com/office/drawing/2014/main" id="{324D7CAB-640B-74CC-E64D-48A770A64B5B}"/>
              </a:ext>
            </a:extLst>
          </p:cNvPr>
          <p:cNvSpPr txBox="1"/>
          <p:nvPr/>
        </p:nvSpPr>
        <p:spPr>
          <a:xfrm>
            <a:off x="394293" y="384022"/>
            <a:ext cx="11667485" cy="5878532"/>
          </a:xfrm>
          <a:prstGeom prst="rect">
            <a:avLst/>
          </a:prstGeom>
          <a:noFill/>
        </p:spPr>
        <p:txBody>
          <a:bodyPr wrap="square">
            <a:spAutoFit/>
          </a:bodyPr>
          <a:lstStyle/>
          <a:p>
            <a:r>
              <a:rPr lang="en-US" sz="4400" b="1" dirty="0"/>
              <a:t>The Seventh Seal  </a:t>
            </a:r>
          </a:p>
          <a:p>
            <a:r>
              <a:rPr lang="en-US" sz="4400" b="1" dirty="0"/>
              <a:t>	</a:t>
            </a:r>
            <a:r>
              <a:rPr lang="en-US" sz="3600" dirty="0"/>
              <a:t>64 It’s an old battle that started way back, beyond time. Then Satan and his angels was kicked out, and then they come to the earth. And the battle set in again, because </a:t>
            </a:r>
            <a:r>
              <a:rPr lang="en-US" sz="3600" u="sng" dirty="0"/>
              <a:t>Eve broke down the barrier</a:t>
            </a:r>
            <a:r>
              <a:rPr lang="en-US" sz="3600" dirty="0"/>
              <a:t> from where she was isolated, behind the Word of God. And from that very hour, Satan won the battle over God’s Word, because one of His subjects, the weaker, let down the bars. And that’s exactly how he has won the battle every time, has been because one of His subjects let down the bar from the Word.      </a:t>
            </a:r>
            <a:r>
              <a:rPr lang="en-US" sz="2000" dirty="0"/>
              <a:t>63-0324</a:t>
            </a:r>
            <a:endParaRPr lang="en-US" sz="3600" dirty="0"/>
          </a:p>
        </p:txBody>
      </p:sp>
    </p:spTree>
    <p:extLst>
      <p:ext uri="{BB962C8B-B14F-4D97-AF65-F5344CB8AC3E}">
        <p14:creationId xmlns:p14="http://schemas.microsoft.com/office/powerpoint/2010/main" val="56668440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7DB2AF-A399-F688-0546-C7E7527A77DB}"/>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6CA1924F-CDE2-7703-6285-795932EA8730}"/>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0CCF0D6E-2DD6-16FE-B697-A64104140FDB}"/>
              </a:ext>
            </a:extLst>
          </p:cNvPr>
          <p:cNvSpPr>
            <a:spLocks noGrp="1"/>
          </p:cNvSpPr>
          <p:nvPr>
            <p:ph type="sldNum" sz="quarter" idx="12"/>
          </p:nvPr>
        </p:nvSpPr>
        <p:spPr/>
        <p:txBody>
          <a:bodyPr/>
          <a:lstStyle/>
          <a:p>
            <a:fld id="{8E274F5D-21DC-40EF-8DBA-AB9BB119E939}" type="slidenum">
              <a:rPr lang="en-US" smtClean="0"/>
              <a:pPr/>
              <a:t>28</a:t>
            </a:fld>
            <a:endParaRPr lang="en-US"/>
          </a:p>
        </p:txBody>
      </p:sp>
    </p:spTree>
    <p:extLst>
      <p:ext uri="{BB962C8B-B14F-4D97-AF65-F5344CB8AC3E}">
        <p14:creationId xmlns:p14="http://schemas.microsoft.com/office/powerpoint/2010/main" val="175970971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1D4850-42C8-D771-8485-1DD9BEA2EDB4}"/>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825AE8B1-04D3-5C3F-8478-0D060D0682AA}"/>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4B02FB6F-EE5B-09E1-1F97-7AF5893D841A}"/>
              </a:ext>
            </a:extLst>
          </p:cNvPr>
          <p:cNvSpPr>
            <a:spLocks noGrp="1"/>
          </p:cNvSpPr>
          <p:nvPr>
            <p:ph type="sldNum" sz="quarter" idx="12"/>
          </p:nvPr>
        </p:nvSpPr>
        <p:spPr/>
        <p:txBody>
          <a:bodyPr/>
          <a:lstStyle/>
          <a:p>
            <a:fld id="{8E274F5D-21DC-40EF-8DBA-AB9BB119E939}" type="slidenum">
              <a:rPr lang="en-US" smtClean="0"/>
              <a:pPr/>
              <a:t>29</a:t>
            </a:fld>
            <a:endParaRPr lang="en-US"/>
          </a:p>
        </p:txBody>
      </p:sp>
      <p:sp>
        <p:nvSpPr>
          <p:cNvPr id="6" name="TextBox 5">
            <a:extLst>
              <a:ext uri="{FF2B5EF4-FFF2-40B4-BE49-F238E27FC236}">
                <a16:creationId xmlns:a16="http://schemas.microsoft.com/office/drawing/2014/main" id="{CC7F5FFE-9B50-D75A-B12F-BC16B3E8067C}"/>
              </a:ext>
            </a:extLst>
          </p:cNvPr>
          <p:cNvSpPr txBox="1"/>
          <p:nvPr/>
        </p:nvSpPr>
        <p:spPr>
          <a:xfrm>
            <a:off x="344395" y="384022"/>
            <a:ext cx="11618093" cy="5447645"/>
          </a:xfrm>
          <a:prstGeom prst="rect">
            <a:avLst/>
          </a:prstGeom>
          <a:noFill/>
        </p:spPr>
        <p:txBody>
          <a:bodyPr wrap="square">
            <a:spAutoFit/>
          </a:bodyPr>
          <a:lstStyle/>
          <a:p>
            <a:r>
              <a:rPr lang="en-US" sz="4800" b="1" dirty="0"/>
              <a:t>Samaritan’s Purse</a:t>
            </a:r>
            <a:br>
              <a:rPr lang="en-US" sz="3200" dirty="0"/>
            </a:br>
            <a:r>
              <a:rPr lang="en-US" sz="3200" dirty="0"/>
              <a:t>	To be hired at Samaritan’s Purse, you must meet strict faith-based organization requirements alongside role-specific professional qualifications. Because Samaritan’s Purse operates under a Title VII religious exemption, their hiring standards combine spiritual alignment with professional competency: </a:t>
            </a:r>
            <a:endParaRPr lang="en-US" sz="1200" dirty="0"/>
          </a:p>
          <a:p>
            <a:endParaRPr lang="en-US" sz="1200" dirty="0"/>
          </a:p>
          <a:p>
            <a:r>
              <a:rPr lang="en-US" sz="3200" b="1" dirty="0"/>
              <a:t>Christian Statement of Faith: </a:t>
            </a:r>
            <a:r>
              <a:rPr lang="en-US" sz="3200" dirty="0"/>
              <a:t>…</a:t>
            </a:r>
          </a:p>
          <a:p>
            <a:r>
              <a:rPr lang="en-US" sz="3200" dirty="0"/>
              <a:t>	Candidates must maintain a personal, active relationship with Jesus Christ and serve as a consistent witness. A "sense of calling" to Christian ministry is central to their workplace culture. </a:t>
            </a:r>
          </a:p>
        </p:txBody>
      </p:sp>
    </p:spTree>
    <p:extLst>
      <p:ext uri="{BB962C8B-B14F-4D97-AF65-F5344CB8AC3E}">
        <p14:creationId xmlns:p14="http://schemas.microsoft.com/office/powerpoint/2010/main" val="47629870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75E2AC5-7402-6056-98F1-19D96A86BDFE}"/>
              </a:ext>
            </a:extLst>
          </p:cNvPr>
          <p:cNvSpPr>
            <a:spLocks noGrp="1"/>
          </p:cNvSpPr>
          <p:nvPr>
            <p:ph type="title"/>
          </p:nvPr>
        </p:nvSpPr>
        <p:spPr>
          <a:xfrm>
            <a:off x="418655" y="553186"/>
            <a:ext cx="10835539" cy="1083000"/>
          </a:xfrm>
        </p:spPr>
        <p:txBody>
          <a:bodyPr>
            <a:normAutofit/>
          </a:bodyPr>
          <a:lstStyle/>
          <a:p>
            <a:r>
              <a:rPr lang="en-US" sz="5400" u="sng" dirty="0"/>
              <a:t>Two Points of View</a:t>
            </a:r>
          </a:p>
        </p:txBody>
      </p:sp>
      <p:sp>
        <p:nvSpPr>
          <p:cNvPr id="2" name="Footer Placeholder 1">
            <a:extLst>
              <a:ext uri="{FF2B5EF4-FFF2-40B4-BE49-F238E27FC236}">
                <a16:creationId xmlns:a16="http://schemas.microsoft.com/office/drawing/2014/main" id="{275EAC4D-F534-1C8C-E750-50C712C3124F}"/>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4CBFE2FD-DADC-9BAE-C17E-E36AA1172A68}"/>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F2F49D01-9D99-DC08-BFD4-6DDD148B1CF7}"/>
              </a:ext>
            </a:extLst>
          </p:cNvPr>
          <p:cNvSpPr>
            <a:spLocks noGrp="1"/>
          </p:cNvSpPr>
          <p:nvPr>
            <p:ph type="sldNum" sz="quarter" idx="12"/>
          </p:nvPr>
        </p:nvSpPr>
        <p:spPr/>
        <p:txBody>
          <a:bodyPr/>
          <a:lstStyle/>
          <a:p>
            <a:fld id="{8E274F5D-21DC-40EF-8DBA-AB9BB119E939}" type="slidenum">
              <a:rPr lang="en-US" smtClean="0"/>
              <a:pPr/>
              <a:t>3</a:t>
            </a:fld>
            <a:endParaRPr lang="en-US"/>
          </a:p>
        </p:txBody>
      </p:sp>
      <p:sp>
        <p:nvSpPr>
          <p:cNvPr id="8" name="Text Placeholder 7">
            <a:extLst>
              <a:ext uri="{FF2B5EF4-FFF2-40B4-BE49-F238E27FC236}">
                <a16:creationId xmlns:a16="http://schemas.microsoft.com/office/drawing/2014/main" id="{A03DAB4D-A81A-6DDB-08E1-C13EAEC5162A}"/>
              </a:ext>
            </a:extLst>
          </p:cNvPr>
          <p:cNvSpPr>
            <a:spLocks noGrp="1"/>
          </p:cNvSpPr>
          <p:nvPr>
            <p:ph type="body" idx="1"/>
          </p:nvPr>
        </p:nvSpPr>
        <p:spPr/>
        <p:txBody>
          <a:bodyPr>
            <a:normAutofit/>
          </a:bodyPr>
          <a:lstStyle/>
          <a:p>
            <a:r>
              <a:rPr lang="en-US" sz="3200" dirty="0">
                <a:solidFill>
                  <a:schemeClr val="accent2">
                    <a:lumMod val="60000"/>
                    <a:lumOff val="40000"/>
                  </a:schemeClr>
                </a:solidFill>
              </a:rPr>
              <a:t>Pharaoh	</a:t>
            </a:r>
          </a:p>
        </p:txBody>
      </p:sp>
      <p:sp>
        <p:nvSpPr>
          <p:cNvPr id="10" name="Content Placeholder 9">
            <a:extLst>
              <a:ext uri="{FF2B5EF4-FFF2-40B4-BE49-F238E27FC236}">
                <a16:creationId xmlns:a16="http://schemas.microsoft.com/office/drawing/2014/main" id="{0736B0CF-6921-FE4F-565E-571B6E21D912}"/>
              </a:ext>
            </a:extLst>
          </p:cNvPr>
          <p:cNvSpPr>
            <a:spLocks noGrp="1"/>
          </p:cNvSpPr>
          <p:nvPr>
            <p:ph sz="quarter" idx="15"/>
          </p:nvPr>
        </p:nvSpPr>
        <p:spPr>
          <a:xfrm>
            <a:off x="431800" y="2285022"/>
            <a:ext cx="5400766" cy="3963378"/>
          </a:xfrm>
        </p:spPr>
        <p:txBody>
          <a:bodyPr/>
          <a:lstStyle/>
          <a:p>
            <a:r>
              <a:rPr lang="en-US" sz="4000" b="1" dirty="0"/>
              <a:t>EXODUS 5:2</a:t>
            </a:r>
          </a:p>
          <a:p>
            <a:r>
              <a:rPr lang="en-US" sz="3200" i="1" dirty="0"/>
              <a:t>And Pharaoh said, Who is the LORD, that I should obey his voice to let Israel go? I know not the LORD, neither will I let Israel go.</a:t>
            </a:r>
          </a:p>
          <a:p>
            <a:endParaRPr lang="en-US" dirty="0"/>
          </a:p>
        </p:txBody>
      </p:sp>
      <p:sp>
        <p:nvSpPr>
          <p:cNvPr id="9" name="Text Placeholder 8">
            <a:extLst>
              <a:ext uri="{FF2B5EF4-FFF2-40B4-BE49-F238E27FC236}">
                <a16:creationId xmlns:a16="http://schemas.microsoft.com/office/drawing/2014/main" id="{82ABD647-DB04-4DEA-4D0B-97F4E8090739}"/>
              </a:ext>
            </a:extLst>
          </p:cNvPr>
          <p:cNvSpPr>
            <a:spLocks noGrp="1"/>
          </p:cNvSpPr>
          <p:nvPr>
            <p:ph type="body" sz="quarter" idx="3"/>
          </p:nvPr>
        </p:nvSpPr>
        <p:spPr/>
        <p:txBody>
          <a:bodyPr>
            <a:normAutofit/>
          </a:bodyPr>
          <a:lstStyle/>
          <a:p>
            <a:r>
              <a:rPr lang="en-US" sz="3200" dirty="0">
                <a:solidFill>
                  <a:schemeClr val="accent2">
                    <a:lumMod val="60000"/>
                    <a:lumOff val="40000"/>
                  </a:schemeClr>
                </a:solidFill>
              </a:rPr>
              <a:t>Moses</a:t>
            </a:r>
          </a:p>
        </p:txBody>
      </p:sp>
      <p:sp>
        <p:nvSpPr>
          <p:cNvPr id="11" name="Content Placeholder 10">
            <a:extLst>
              <a:ext uri="{FF2B5EF4-FFF2-40B4-BE49-F238E27FC236}">
                <a16:creationId xmlns:a16="http://schemas.microsoft.com/office/drawing/2014/main" id="{039C9564-FB87-85A7-0CCE-5D1FD8D7EC76}"/>
              </a:ext>
            </a:extLst>
          </p:cNvPr>
          <p:cNvSpPr>
            <a:spLocks noGrp="1"/>
          </p:cNvSpPr>
          <p:nvPr>
            <p:ph sz="quarter" idx="16"/>
          </p:nvPr>
        </p:nvSpPr>
        <p:spPr>
          <a:xfrm>
            <a:off x="6279400" y="2285022"/>
            <a:ext cx="5400765" cy="3963378"/>
          </a:xfrm>
        </p:spPr>
        <p:txBody>
          <a:bodyPr>
            <a:normAutofit fontScale="92500"/>
          </a:bodyPr>
          <a:lstStyle/>
          <a:p>
            <a:r>
              <a:rPr lang="en-US" sz="4300" b="1" dirty="0"/>
              <a:t>NUMBERS 12:2-3</a:t>
            </a:r>
          </a:p>
          <a:p>
            <a:r>
              <a:rPr lang="en-US" sz="2800" i="1" dirty="0"/>
              <a:t>And they said, Hath the LORD indeed spoken only by Moses? hath he not spoken also by us? And the LORD heard it. 3 (Now the man Moses was very meek, above all the men which were upon the face of the earth.)</a:t>
            </a:r>
          </a:p>
        </p:txBody>
      </p:sp>
    </p:spTree>
    <p:extLst>
      <p:ext uri="{BB962C8B-B14F-4D97-AF65-F5344CB8AC3E}">
        <p14:creationId xmlns:p14="http://schemas.microsoft.com/office/powerpoint/2010/main" val="13372705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106A34A-80E3-88AA-B1F3-EC0CF3B9D1D4}"/>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F9E5FB9F-8CBE-89F0-28E3-DEE53DCD3944}"/>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DA6A4141-AA9C-1A69-D761-C8FC62E6F5A7}"/>
              </a:ext>
            </a:extLst>
          </p:cNvPr>
          <p:cNvSpPr>
            <a:spLocks noGrp="1"/>
          </p:cNvSpPr>
          <p:nvPr>
            <p:ph type="sldNum" sz="quarter" idx="12"/>
          </p:nvPr>
        </p:nvSpPr>
        <p:spPr/>
        <p:txBody>
          <a:bodyPr/>
          <a:lstStyle/>
          <a:p>
            <a:fld id="{8E274F5D-21DC-40EF-8DBA-AB9BB119E939}" type="slidenum">
              <a:rPr lang="en-US" smtClean="0"/>
              <a:pPr/>
              <a:t>30</a:t>
            </a:fld>
            <a:endParaRPr lang="en-US"/>
          </a:p>
        </p:txBody>
      </p:sp>
      <p:sp>
        <p:nvSpPr>
          <p:cNvPr id="6" name="TextBox 5">
            <a:extLst>
              <a:ext uri="{FF2B5EF4-FFF2-40B4-BE49-F238E27FC236}">
                <a16:creationId xmlns:a16="http://schemas.microsoft.com/office/drawing/2014/main" id="{9D72C854-4468-D8BC-DF8B-F4FAF9C84E1C}"/>
              </a:ext>
            </a:extLst>
          </p:cNvPr>
          <p:cNvSpPr txBox="1"/>
          <p:nvPr/>
        </p:nvSpPr>
        <p:spPr>
          <a:xfrm>
            <a:off x="389478" y="466100"/>
            <a:ext cx="11370129" cy="5416868"/>
          </a:xfrm>
          <a:prstGeom prst="rect">
            <a:avLst/>
          </a:prstGeom>
          <a:noFill/>
        </p:spPr>
        <p:txBody>
          <a:bodyPr wrap="square">
            <a:spAutoFit/>
          </a:bodyPr>
          <a:lstStyle/>
          <a:p>
            <a:r>
              <a:rPr lang="en-US" sz="3600" dirty="0"/>
              <a:t>Candidates must strictly adhere to specific spiritual mandates and behavioral parameters that govern both their lifestyle and public presence.</a:t>
            </a:r>
            <a:endParaRPr lang="en-US" sz="900" dirty="0"/>
          </a:p>
          <a:p>
            <a:br>
              <a:rPr lang="en-US" sz="900" dirty="0"/>
            </a:br>
            <a:endParaRPr lang="en-US" sz="900" dirty="0"/>
          </a:p>
          <a:p>
            <a:r>
              <a:rPr lang="en-US" sz="4000" b="1" dirty="0"/>
              <a:t>Spiritual &amp; Lifestyle Requirements</a:t>
            </a:r>
          </a:p>
          <a:p>
            <a:r>
              <a:rPr lang="en-US" sz="3600" dirty="0"/>
              <a:t>	Employees must align with a conservative stance in support of traditional Biblical values. This includes specific, literal interpretations of scripture regarding marriage (defined strictly as the sacred union between one man and one woman) and the sanctity of human life. </a:t>
            </a:r>
          </a:p>
        </p:txBody>
      </p:sp>
    </p:spTree>
    <p:extLst>
      <p:ext uri="{BB962C8B-B14F-4D97-AF65-F5344CB8AC3E}">
        <p14:creationId xmlns:p14="http://schemas.microsoft.com/office/powerpoint/2010/main" val="303787845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C795BE9-4FBE-BDCA-BD24-47696E156CF4}"/>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5B44D8D0-A5C4-67E4-89E0-0430D407FD88}"/>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67452AFE-A4BD-A978-0BD7-52B09D773E5A}"/>
              </a:ext>
            </a:extLst>
          </p:cNvPr>
          <p:cNvSpPr>
            <a:spLocks noGrp="1"/>
          </p:cNvSpPr>
          <p:nvPr>
            <p:ph type="sldNum" sz="quarter" idx="12"/>
          </p:nvPr>
        </p:nvSpPr>
        <p:spPr/>
        <p:txBody>
          <a:bodyPr/>
          <a:lstStyle/>
          <a:p>
            <a:fld id="{8E274F5D-21DC-40EF-8DBA-AB9BB119E939}" type="slidenum">
              <a:rPr lang="en-US" smtClean="0"/>
              <a:pPr/>
              <a:t>31</a:t>
            </a:fld>
            <a:endParaRPr lang="en-US"/>
          </a:p>
        </p:txBody>
      </p:sp>
      <p:sp>
        <p:nvSpPr>
          <p:cNvPr id="6" name="TextBox 5">
            <a:extLst>
              <a:ext uri="{FF2B5EF4-FFF2-40B4-BE49-F238E27FC236}">
                <a16:creationId xmlns:a16="http://schemas.microsoft.com/office/drawing/2014/main" id="{ABA4B7CB-98F0-D46B-93AE-BC8E22FD17F2}"/>
              </a:ext>
            </a:extLst>
          </p:cNvPr>
          <p:cNvSpPr txBox="1"/>
          <p:nvPr/>
        </p:nvSpPr>
        <p:spPr>
          <a:xfrm>
            <a:off x="432393" y="545758"/>
            <a:ext cx="11585436" cy="5509200"/>
          </a:xfrm>
          <a:prstGeom prst="rect">
            <a:avLst/>
          </a:prstGeom>
          <a:noFill/>
        </p:spPr>
        <p:txBody>
          <a:bodyPr wrap="square">
            <a:spAutoFit/>
          </a:bodyPr>
          <a:lstStyle/>
          <a:p>
            <a:r>
              <a:rPr lang="en-US" sz="3200" b="1" dirty="0"/>
              <a:t>Biblical Studies Requirement: </a:t>
            </a:r>
            <a:r>
              <a:rPr lang="en-US" sz="3200" dirty="0"/>
              <a:t>Many permanent staff positions at Samaritan's Purse require employees to have completed 12 credit hours of college-level Biblical Studies. If a candidate has not achieved this prior to being hired, the organization requires them to complete the coursework post-hire as a condition of continued employment. </a:t>
            </a:r>
          </a:p>
          <a:p>
            <a:br>
              <a:rPr lang="en-US" sz="3200" dirty="0"/>
            </a:br>
            <a:r>
              <a:rPr lang="en-US" sz="3200" b="1" dirty="0"/>
              <a:t>Social Media Parameters</a:t>
            </a:r>
          </a:p>
          <a:p>
            <a:r>
              <a:rPr lang="en-US" sz="3200" dirty="0"/>
              <a:t>	Because employees represent the ministry 24/7, Samaritan's Purse enforces strict behavioral guardrails regarding personal conduct, digital footprints, and social media presence. </a:t>
            </a:r>
          </a:p>
        </p:txBody>
      </p:sp>
    </p:spTree>
    <p:extLst>
      <p:ext uri="{BB962C8B-B14F-4D97-AF65-F5344CB8AC3E}">
        <p14:creationId xmlns:p14="http://schemas.microsoft.com/office/powerpoint/2010/main" val="5203512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FDAD56C-7222-8DA8-90DA-6AE08FE5EEE6}"/>
              </a:ext>
            </a:extLst>
          </p:cNvPr>
          <p:cNvSpPr>
            <a:spLocks noGrp="1"/>
          </p:cNvSpPr>
          <p:nvPr>
            <p:ph type="ftr" sz="quarter" idx="11"/>
          </p:nvPr>
        </p:nvSpPr>
        <p:spPr/>
        <p:txBody>
          <a:bodyPr/>
          <a:lstStyle/>
          <a:p>
            <a:r>
              <a:rPr lang="en-US"/>
              <a:t>I am Always Right 6</a:t>
            </a:r>
          </a:p>
        </p:txBody>
      </p:sp>
      <p:sp>
        <p:nvSpPr>
          <p:cNvPr id="4" name="Date Placeholder 3">
            <a:extLst>
              <a:ext uri="{FF2B5EF4-FFF2-40B4-BE49-F238E27FC236}">
                <a16:creationId xmlns:a16="http://schemas.microsoft.com/office/drawing/2014/main" id="{A0BDC38F-5FF3-79D8-9F0A-95CEF601680D}"/>
              </a:ext>
            </a:extLst>
          </p:cNvPr>
          <p:cNvSpPr>
            <a:spLocks noGrp="1"/>
          </p:cNvSpPr>
          <p:nvPr>
            <p:ph type="dt" sz="half" idx="10"/>
          </p:nvPr>
        </p:nvSpPr>
        <p:spPr/>
        <p:txBody>
          <a:bodyPr/>
          <a:lstStyle/>
          <a:p>
            <a:r>
              <a:rPr lang="en-US"/>
              <a:t>9/09/2026</a:t>
            </a:r>
            <a:endParaRPr lang="en-US" dirty="0"/>
          </a:p>
        </p:txBody>
      </p:sp>
      <p:sp>
        <p:nvSpPr>
          <p:cNvPr id="5" name="Slide Number Placeholder 4">
            <a:extLst>
              <a:ext uri="{FF2B5EF4-FFF2-40B4-BE49-F238E27FC236}">
                <a16:creationId xmlns:a16="http://schemas.microsoft.com/office/drawing/2014/main" id="{F126BF30-FFC5-B066-A939-2987689A10C8}"/>
              </a:ext>
            </a:extLst>
          </p:cNvPr>
          <p:cNvSpPr>
            <a:spLocks noGrp="1"/>
          </p:cNvSpPr>
          <p:nvPr>
            <p:ph type="sldNum" sz="quarter" idx="12"/>
          </p:nvPr>
        </p:nvSpPr>
        <p:spPr/>
        <p:txBody>
          <a:bodyPr/>
          <a:lstStyle/>
          <a:p>
            <a:fld id="{8E274F5D-21DC-40EF-8DBA-AB9BB119E939}" type="slidenum">
              <a:rPr lang="en-US" smtClean="0"/>
              <a:pPr/>
              <a:t>4</a:t>
            </a:fld>
            <a:endParaRPr lang="en-US"/>
          </a:p>
        </p:txBody>
      </p:sp>
      <p:sp>
        <p:nvSpPr>
          <p:cNvPr id="11" name="TextBox 10">
            <a:extLst>
              <a:ext uri="{FF2B5EF4-FFF2-40B4-BE49-F238E27FC236}">
                <a16:creationId xmlns:a16="http://schemas.microsoft.com/office/drawing/2014/main" id="{91290EAD-9EA1-1DBA-F39F-5F51C5338DBB}"/>
              </a:ext>
            </a:extLst>
          </p:cNvPr>
          <p:cNvSpPr txBox="1"/>
          <p:nvPr/>
        </p:nvSpPr>
        <p:spPr>
          <a:xfrm>
            <a:off x="432393" y="633549"/>
            <a:ext cx="11605030" cy="5755422"/>
          </a:xfrm>
          <a:prstGeom prst="rect">
            <a:avLst/>
          </a:prstGeom>
          <a:noFill/>
        </p:spPr>
        <p:txBody>
          <a:bodyPr wrap="square">
            <a:spAutoFit/>
          </a:bodyPr>
          <a:lstStyle/>
          <a:p>
            <a:r>
              <a:rPr lang="en-US" sz="4400" b="1" dirty="0"/>
              <a:t>THE.VOICE.OF.THE.SIGN</a:t>
            </a:r>
          </a:p>
          <a:p>
            <a:r>
              <a:rPr lang="en-US" sz="3600" dirty="0"/>
              <a:t>	 74  These man [preachers] go out sometimes, then people begin to press upon them, "Oh, brother, what will you say?“ He goes by impression, the way he feels, "Why, the Lord will do that, THUS SAITH THE LORD." </a:t>
            </a:r>
          </a:p>
          <a:p>
            <a:r>
              <a:rPr lang="en-US" sz="3600" dirty="0"/>
              <a:t>	You can't say THUS SAITH THE LORD until God, in His Own language, has spoke to you and told you that, </a:t>
            </a:r>
            <a:r>
              <a:rPr lang="en-US" sz="3600" b="1" u="sng" dirty="0"/>
              <a:t>then it's not you saying it, not your impression</a:t>
            </a:r>
            <a:r>
              <a:rPr lang="en-US" sz="3600" dirty="0"/>
              <a:t>. The Bible said if a prophet did that,  </a:t>
            </a:r>
            <a:r>
              <a:rPr lang="en-US" sz="3600" u="sng" dirty="0"/>
              <a:t>presumptuously</a:t>
            </a:r>
            <a:r>
              <a:rPr lang="en-US" sz="3600" dirty="0"/>
              <a:t>, that is presuming, "to adventure without authority," he is going upon his own. </a:t>
            </a:r>
          </a:p>
        </p:txBody>
      </p:sp>
    </p:spTree>
    <p:extLst>
      <p:ext uri="{BB962C8B-B14F-4D97-AF65-F5344CB8AC3E}">
        <p14:creationId xmlns:p14="http://schemas.microsoft.com/office/powerpoint/2010/main" val="373268794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936F0DE-F6FC-B3D4-AB59-587835A665C2}"/>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51E59D3B-7E90-F01B-23C2-4C9238B2E85F}"/>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5079026D-10DF-BEB8-0BDF-22DC3E7E5307}"/>
              </a:ext>
            </a:extLst>
          </p:cNvPr>
          <p:cNvSpPr>
            <a:spLocks noGrp="1"/>
          </p:cNvSpPr>
          <p:nvPr>
            <p:ph type="sldNum" sz="quarter" idx="12"/>
          </p:nvPr>
        </p:nvSpPr>
        <p:spPr/>
        <p:txBody>
          <a:bodyPr/>
          <a:lstStyle/>
          <a:p>
            <a:fld id="{8E274F5D-21DC-40EF-8DBA-AB9BB119E939}" type="slidenum">
              <a:rPr lang="en-US" smtClean="0"/>
              <a:pPr/>
              <a:t>5</a:t>
            </a:fld>
            <a:endParaRPr lang="en-US"/>
          </a:p>
        </p:txBody>
      </p:sp>
      <p:sp>
        <p:nvSpPr>
          <p:cNvPr id="6" name="TextBox 5">
            <a:extLst>
              <a:ext uri="{FF2B5EF4-FFF2-40B4-BE49-F238E27FC236}">
                <a16:creationId xmlns:a16="http://schemas.microsoft.com/office/drawing/2014/main" id="{FE8F475F-3248-C37D-ADC8-8F5AB6F7625E}"/>
              </a:ext>
            </a:extLst>
          </p:cNvPr>
          <p:cNvSpPr txBox="1"/>
          <p:nvPr/>
        </p:nvSpPr>
        <p:spPr>
          <a:xfrm>
            <a:off x="344395" y="553186"/>
            <a:ext cx="11718472" cy="5078313"/>
          </a:xfrm>
          <a:prstGeom prst="rect">
            <a:avLst/>
          </a:prstGeom>
          <a:noFill/>
        </p:spPr>
        <p:txBody>
          <a:bodyPr wrap="square">
            <a:spAutoFit/>
          </a:bodyPr>
          <a:lstStyle/>
          <a:p>
            <a:r>
              <a:rPr lang="en-US" sz="3600" dirty="0"/>
              <a:t>	80 His credentials is that God has a vindicated this person to be a seer. The English word, prophet, means a "preacher." Every preacher is a prophet, </a:t>
            </a:r>
            <a:r>
              <a:rPr lang="en-US" sz="3600" dirty="0" err="1"/>
              <a:t>'cause</a:t>
            </a:r>
            <a:r>
              <a:rPr lang="en-US" sz="3600" dirty="0"/>
              <a:t> he is foretelling something. Preaching the Word, under inspiration, is called a "prophet."</a:t>
            </a:r>
          </a:p>
          <a:p>
            <a:r>
              <a:rPr lang="en-US" sz="3600" dirty="0"/>
              <a:t>	82 But in the Old Testament, </a:t>
            </a:r>
            <a:r>
              <a:rPr lang="en-US" sz="3600" u="sng" dirty="0"/>
              <a:t>they were more than that, they were seers</a:t>
            </a:r>
            <a:r>
              <a:rPr lang="en-US" sz="3600" dirty="0"/>
              <a:t>. They were man who told things that was coming to pass, and it happened. That give him the rights to be the interpreter of the Word for that day, because God</a:t>
            </a:r>
          </a:p>
        </p:txBody>
      </p:sp>
    </p:spTree>
    <p:extLst>
      <p:ext uri="{BB962C8B-B14F-4D97-AF65-F5344CB8AC3E}">
        <p14:creationId xmlns:p14="http://schemas.microsoft.com/office/powerpoint/2010/main" val="17288855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244175B-89F4-7DE7-AE13-3725E05A8259}"/>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24FC4C25-E5D1-C174-F175-0D67D7717020}"/>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34AC5187-B601-C7C7-193A-A8E0714CDE39}"/>
              </a:ext>
            </a:extLst>
          </p:cNvPr>
          <p:cNvSpPr>
            <a:spLocks noGrp="1"/>
          </p:cNvSpPr>
          <p:nvPr>
            <p:ph type="sldNum" sz="quarter" idx="12"/>
          </p:nvPr>
        </p:nvSpPr>
        <p:spPr/>
        <p:txBody>
          <a:bodyPr/>
          <a:lstStyle/>
          <a:p>
            <a:fld id="{8E274F5D-21DC-40EF-8DBA-AB9BB119E939}" type="slidenum">
              <a:rPr lang="en-US" smtClean="0"/>
              <a:pPr/>
              <a:t>6</a:t>
            </a:fld>
            <a:endParaRPr lang="en-US"/>
          </a:p>
        </p:txBody>
      </p:sp>
      <p:sp>
        <p:nvSpPr>
          <p:cNvPr id="6" name="TextBox 5">
            <a:extLst>
              <a:ext uri="{FF2B5EF4-FFF2-40B4-BE49-F238E27FC236}">
                <a16:creationId xmlns:a16="http://schemas.microsoft.com/office/drawing/2014/main" id="{63FDC3EA-6163-4517-1171-F663A3B4390B}"/>
              </a:ext>
            </a:extLst>
          </p:cNvPr>
          <p:cNvSpPr txBox="1"/>
          <p:nvPr/>
        </p:nvSpPr>
        <p:spPr>
          <a:xfrm>
            <a:off x="344395" y="553186"/>
            <a:ext cx="11706091" cy="4524315"/>
          </a:xfrm>
          <a:prstGeom prst="rect">
            <a:avLst/>
          </a:prstGeom>
          <a:noFill/>
        </p:spPr>
        <p:txBody>
          <a:bodyPr wrap="square">
            <a:spAutoFit/>
          </a:bodyPr>
          <a:lstStyle/>
          <a:p>
            <a:r>
              <a:rPr lang="en-US" sz="3600" dirty="0"/>
              <a:t> </a:t>
            </a:r>
            <a:r>
              <a:rPr lang="en-US" sz="3600" u="sng" dirty="0"/>
              <a:t>took the Word of that day and interpreted It, Himself, through that man</a:t>
            </a:r>
            <a:r>
              <a:rPr lang="en-US" sz="3600" dirty="0"/>
              <a:t>. And that's what he come on the earth for, he is always a sign... When you see a prophet rise on the scene, look out. We're looking for one to come now, you know. And then when you see it, remember it's some-thing fixing to happen. </a:t>
            </a:r>
            <a:r>
              <a:rPr lang="en-US" sz="3600" u="sng" dirty="0"/>
              <a:t>This is his credentials, then God interprets His Word by him and through him</a:t>
            </a:r>
            <a:r>
              <a:rPr lang="en-US" sz="3600" dirty="0"/>
              <a:t>. </a:t>
            </a:r>
          </a:p>
          <a:p>
            <a:r>
              <a:rPr lang="en-US" sz="3600" dirty="0"/>
              <a:t>	Numbers 12:6 tells that. 				64-0214 </a:t>
            </a:r>
          </a:p>
        </p:txBody>
      </p:sp>
    </p:spTree>
    <p:extLst>
      <p:ext uri="{BB962C8B-B14F-4D97-AF65-F5344CB8AC3E}">
        <p14:creationId xmlns:p14="http://schemas.microsoft.com/office/powerpoint/2010/main" val="314789875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3D03035-2DE2-5EFC-7FAA-5838723C249C}"/>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C0C09034-20A0-CACD-7551-986017C7BC83}"/>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2325B75E-F80A-4253-1443-736CDF89B0C6}"/>
              </a:ext>
            </a:extLst>
          </p:cNvPr>
          <p:cNvSpPr>
            <a:spLocks noGrp="1"/>
          </p:cNvSpPr>
          <p:nvPr>
            <p:ph type="sldNum" sz="quarter" idx="12"/>
          </p:nvPr>
        </p:nvSpPr>
        <p:spPr/>
        <p:txBody>
          <a:bodyPr/>
          <a:lstStyle/>
          <a:p>
            <a:fld id="{8E274F5D-21DC-40EF-8DBA-AB9BB119E939}" type="slidenum">
              <a:rPr lang="en-US" smtClean="0"/>
              <a:pPr/>
              <a:t>7</a:t>
            </a:fld>
            <a:endParaRPr lang="en-US"/>
          </a:p>
        </p:txBody>
      </p:sp>
      <p:sp>
        <p:nvSpPr>
          <p:cNvPr id="6" name="TextBox 5">
            <a:extLst>
              <a:ext uri="{FF2B5EF4-FFF2-40B4-BE49-F238E27FC236}">
                <a16:creationId xmlns:a16="http://schemas.microsoft.com/office/drawing/2014/main" id="{91E2CD5F-FD94-EAD1-82C4-AE765BB75877}"/>
              </a:ext>
            </a:extLst>
          </p:cNvPr>
          <p:cNvSpPr txBox="1"/>
          <p:nvPr/>
        </p:nvSpPr>
        <p:spPr>
          <a:xfrm>
            <a:off x="432393" y="653144"/>
            <a:ext cx="11552778" cy="5755422"/>
          </a:xfrm>
          <a:prstGeom prst="rect">
            <a:avLst/>
          </a:prstGeom>
          <a:noFill/>
        </p:spPr>
        <p:txBody>
          <a:bodyPr wrap="square">
            <a:spAutoFit/>
          </a:bodyPr>
          <a:lstStyle/>
          <a:p>
            <a:r>
              <a:rPr lang="en-US" sz="4400" b="1" dirty="0"/>
              <a:t>NUMBERS 12:6-9</a:t>
            </a:r>
          </a:p>
          <a:p>
            <a:r>
              <a:rPr lang="en-US" sz="3600" i="1" dirty="0"/>
              <a:t>	And he said, Hear now my words: If there be a prophet among you, I the LORD will make myself known unto him in a vision, and will speak unto him in a dream. 7 My servant Moses is not so, who is faithful in all mine house. 8 With him will I speak mouth to mouth, even apparently, and not in dark speeches; and the similitude of the LORD shall he behold: wherefore then were ye not afraid to speak against my servant Moses? 9 And the anger of the LORD was kindled against them; and he departed.</a:t>
            </a:r>
          </a:p>
        </p:txBody>
      </p:sp>
    </p:spTree>
    <p:extLst>
      <p:ext uri="{BB962C8B-B14F-4D97-AF65-F5344CB8AC3E}">
        <p14:creationId xmlns:p14="http://schemas.microsoft.com/office/powerpoint/2010/main" val="4372116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0855D48-25A5-C0A2-133D-CBFD7676D47B}"/>
              </a:ext>
            </a:extLst>
          </p:cNvPr>
          <p:cNvSpPr>
            <a:spLocks noGrp="1"/>
          </p:cNvSpPr>
          <p:nvPr>
            <p:ph type="ftr" sz="quarter" idx="11"/>
          </p:nvPr>
        </p:nvSpPr>
        <p:spPr/>
        <p:txBody>
          <a:bodyPr/>
          <a:lstStyle/>
          <a:p>
            <a:r>
              <a:rPr lang="en-US"/>
              <a:t>I am Always Right 6</a:t>
            </a:r>
          </a:p>
        </p:txBody>
      </p:sp>
      <p:sp>
        <p:nvSpPr>
          <p:cNvPr id="3" name="Date Placeholder 2">
            <a:extLst>
              <a:ext uri="{FF2B5EF4-FFF2-40B4-BE49-F238E27FC236}">
                <a16:creationId xmlns:a16="http://schemas.microsoft.com/office/drawing/2014/main" id="{E0251D1B-21CD-746C-C5DE-524726457B6A}"/>
              </a:ext>
            </a:extLst>
          </p:cNvPr>
          <p:cNvSpPr>
            <a:spLocks noGrp="1"/>
          </p:cNvSpPr>
          <p:nvPr>
            <p:ph type="dt" sz="half" idx="10"/>
          </p:nvPr>
        </p:nvSpPr>
        <p:spPr/>
        <p:txBody>
          <a:bodyPr/>
          <a:lstStyle/>
          <a:p>
            <a:r>
              <a:rPr lang="en-US"/>
              <a:t>9/09/2026</a:t>
            </a:r>
          </a:p>
        </p:txBody>
      </p:sp>
      <p:sp>
        <p:nvSpPr>
          <p:cNvPr id="4" name="Slide Number Placeholder 3">
            <a:extLst>
              <a:ext uri="{FF2B5EF4-FFF2-40B4-BE49-F238E27FC236}">
                <a16:creationId xmlns:a16="http://schemas.microsoft.com/office/drawing/2014/main" id="{2EBE549C-9EB4-C743-2E8E-866AFD3B9ED0}"/>
              </a:ext>
            </a:extLst>
          </p:cNvPr>
          <p:cNvSpPr>
            <a:spLocks noGrp="1"/>
          </p:cNvSpPr>
          <p:nvPr>
            <p:ph type="sldNum" sz="quarter" idx="12"/>
          </p:nvPr>
        </p:nvSpPr>
        <p:spPr/>
        <p:txBody>
          <a:bodyPr/>
          <a:lstStyle/>
          <a:p>
            <a:fld id="{8E274F5D-21DC-40EF-8DBA-AB9BB119E939}" type="slidenum">
              <a:rPr lang="en-US" smtClean="0"/>
              <a:pPr/>
              <a:t>8</a:t>
            </a:fld>
            <a:endParaRPr lang="en-US"/>
          </a:p>
        </p:txBody>
      </p:sp>
      <p:sp>
        <p:nvSpPr>
          <p:cNvPr id="6" name="TextBox 5">
            <a:extLst>
              <a:ext uri="{FF2B5EF4-FFF2-40B4-BE49-F238E27FC236}">
                <a16:creationId xmlns:a16="http://schemas.microsoft.com/office/drawing/2014/main" id="{7E61F3D8-CD34-B0BA-A1A0-F6E51AEAF195}"/>
              </a:ext>
            </a:extLst>
          </p:cNvPr>
          <p:cNvSpPr txBox="1"/>
          <p:nvPr/>
        </p:nvSpPr>
        <p:spPr>
          <a:xfrm>
            <a:off x="432393" y="553186"/>
            <a:ext cx="11572373" cy="6329938"/>
          </a:xfrm>
          <a:prstGeom prst="rect">
            <a:avLst/>
          </a:prstGeom>
          <a:noFill/>
        </p:spPr>
        <p:txBody>
          <a:bodyPr wrap="square">
            <a:spAutoFit/>
          </a:bodyPr>
          <a:lstStyle/>
          <a:p>
            <a:pPr marL="0" marR="0">
              <a:lnSpc>
                <a:spcPct val="100000"/>
              </a:lnSpc>
              <a:spcAft>
                <a:spcPts val="800"/>
              </a:spcAft>
              <a:buNone/>
            </a:pPr>
            <a:r>
              <a:rPr lang="en-US" sz="4400" b="1" kern="100" dirty="0">
                <a:effectLst/>
                <a:latin typeface="+mn-lt"/>
                <a:ea typeface="Aptos" panose="020B0004020202020204" pitchFamily="34" charset="0"/>
                <a:cs typeface="Times New Roman" panose="02020603050405020304" pitchFamily="18" charset="0"/>
              </a:rPr>
              <a:t>WHY.IT.HAD.TO.BE.SHEPHERD</a:t>
            </a:r>
            <a:endParaRPr lang="en-US" sz="4400" b="1" kern="100" dirty="0">
              <a:ea typeface="Aptos" panose="020B0004020202020204" pitchFamily="34" charset="0"/>
              <a:cs typeface="Times New Roman" panose="02020603050405020304" pitchFamily="18" charset="0"/>
            </a:endParaRPr>
          </a:p>
          <a:p>
            <a:pPr marL="0" marR="0">
              <a:lnSpc>
                <a:spcPct val="100000"/>
              </a:lnSpc>
              <a:spcAft>
                <a:spcPts val="800"/>
              </a:spcAft>
              <a:buNone/>
            </a:pPr>
            <a:r>
              <a:rPr lang="en-US" sz="3600" b="1" kern="100" dirty="0">
                <a:effectLst/>
                <a:latin typeface="+mn-lt"/>
                <a:ea typeface="Aptos" panose="020B0004020202020204" pitchFamily="34" charset="0"/>
                <a:cs typeface="Times New Roman" panose="02020603050405020304" pitchFamily="18" charset="0"/>
              </a:rPr>
              <a:t>	</a:t>
            </a:r>
            <a:r>
              <a:rPr lang="en-US" sz="3600" kern="100" dirty="0">
                <a:effectLst/>
                <a:latin typeface="+mn-lt"/>
                <a:ea typeface="Aptos" panose="020B0004020202020204" pitchFamily="34" charset="0"/>
                <a:cs typeface="Times New Roman" panose="02020603050405020304" pitchFamily="18" charset="0"/>
              </a:rPr>
              <a:t>38 The teachers [in Israel],</a:t>
            </a:r>
            <a:r>
              <a:rPr lang="en-US" sz="3600" b="1" kern="100" dirty="0">
                <a:effectLst/>
                <a:latin typeface="+mn-lt"/>
                <a:ea typeface="Aptos" panose="020B0004020202020204" pitchFamily="34" charset="0"/>
                <a:cs typeface="Times New Roman" panose="02020603050405020304" pitchFamily="18" charset="0"/>
              </a:rPr>
              <a:t> to my opinion now</a:t>
            </a:r>
            <a:r>
              <a:rPr lang="en-US" sz="3600" kern="100" dirty="0">
                <a:effectLst/>
                <a:latin typeface="+mn-lt"/>
                <a:ea typeface="Aptos" panose="020B0004020202020204" pitchFamily="34" charset="0"/>
                <a:cs typeface="Times New Roman" panose="02020603050405020304" pitchFamily="18" charset="0"/>
              </a:rPr>
              <a:t>: they had interpreted the Word, </a:t>
            </a:r>
            <a:r>
              <a:rPr lang="en-US" sz="3600" kern="100" dirty="0" err="1">
                <a:effectLst/>
                <a:latin typeface="+mn-lt"/>
                <a:ea typeface="Aptos" panose="020B0004020202020204" pitchFamily="34" charset="0"/>
                <a:cs typeface="Times New Roman" panose="02020603050405020304" pitchFamily="18" charset="0"/>
              </a:rPr>
              <a:t>'cause</a:t>
            </a:r>
            <a:r>
              <a:rPr lang="en-US" sz="3600" kern="100" dirty="0">
                <a:effectLst/>
                <a:latin typeface="+mn-lt"/>
                <a:ea typeface="Aptos" panose="020B0004020202020204" pitchFamily="34" charset="0"/>
                <a:cs typeface="Times New Roman" panose="02020603050405020304" pitchFamily="18" charset="0"/>
              </a:rPr>
              <a:t> they all believed in a coming Messiah. All Israel believed it, they do yet today. 	But the reason that they didn't recognize Him, His Message wasn't according to their ecclesiastical fit. </a:t>
            </a:r>
            <a:r>
              <a:rPr lang="en-US" sz="3600" u="sng" kern="100" dirty="0">
                <a:effectLst/>
                <a:latin typeface="+mn-lt"/>
                <a:ea typeface="Aptos" panose="020B0004020202020204" pitchFamily="34" charset="0"/>
                <a:cs typeface="Times New Roman" panose="02020603050405020304" pitchFamily="18" charset="0"/>
              </a:rPr>
              <a:t>Their interpretation they had of the Word, Messiah never manifested Himself in the way that they had interpreted He would do it. </a:t>
            </a:r>
            <a:r>
              <a:rPr lang="en-US" sz="3600" kern="100" dirty="0">
                <a:ea typeface="Aptos" panose="020B0004020202020204" pitchFamily="34" charset="0"/>
                <a:cs typeface="Times New Roman" panose="02020603050405020304" pitchFamily="18" charset="0"/>
              </a:rPr>
              <a:t>T</a:t>
            </a:r>
            <a:r>
              <a:rPr lang="en-US" sz="3600" kern="100" dirty="0">
                <a:effectLst/>
                <a:latin typeface="+mn-lt"/>
                <a:ea typeface="Aptos" panose="020B0004020202020204" pitchFamily="34" charset="0"/>
                <a:cs typeface="Times New Roman" panose="02020603050405020304" pitchFamily="18" charset="0"/>
              </a:rPr>
              <a:t>herefore, they did not recognize Him because It didn't fit their interpretation.</a:t>
            </a:r>
          </a:p>
          <a:p>
            <a:pPr algn="r">
              <a:spcAft>
                <a:spcPts val="800"/>
              </a:spcAft>
            </a:pPr>
            <a:r>
              <a:rPr lang="en-US" sz="2400" b="1" kern="100" dirty="0">
                <a:ea typeface="Aptos" panose="020B0004020202020204" pitchFamily="34" charset="0"/>
                <a:cs typeface="Times New Roman" panose="02020603050405020304" pitchFamily="18" charset="0"/>
              </a:rPr>
              <a:t>64-1221</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6292050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4738A7D-55F7-BE19-DD54-9FA03CE60F41}"/>
              </a:ext>
            </a:extLst>
          </p:cNvPr>
          <p:cNvSpPr>
            <a:spLocks noGrp="1"/>
          </p:cNvSpPr>
          <p:nvPr>
            <p:ph type="ftr" sz="quarter" idx="11"/>
          </p:nvPr>
        </p:nvSpPr>
        <p:spPr/>
        <p:txBody>
          <a:bodyPr/>
          <a:lstStyle/>
          <a:p>
            <a:r>
              <a:rPr lang="en-US"/>
              <a:t>I am Always Right 6</a:t>
            </a:r>
          </a:p>
        </p:txBody>
      </p:sp>
      <p:sp>
        <p:nvSpPr>
          <p:cNvPr id="4" name="Date Placeholder 3">
            <a:extLst>
              <a:ext uri="{FF2B5EF4-FFF2-40B4-BE49-F238E27FC236}">
                <a16:creationId xmlns:a16="http://schemas.microsoft.com/office/drawing/2014/main" id="{C334D5FA-3F4A-AE5D-0839-06A5FB8EC14D}"/>
              </a:ext>
            </a:extLst>
          </p:cNvPr>
          <p:cNvSpPr>
            <a:spLocks noGrp="1"/>
          </p:cNvSpPr>
          <p:nvPr>
            <p:ph type="dt" sz="half" idx="10"/>
          </p:nvPr>
        </p:nvSpPr>
        <p:spPr/>
        <p:txBody>
          <a:bodyPr/>
          <a:lstStyle/>
          <a:p>
            <a:r>
              <a:rPr lang="en-US"/>
              <a:t>9/09/2026</a:t>
            </a:r>
            <a:endParaRPr lang="en-US" dirty="0"/>
          </a:p>
        </p:txBody>
      </p:sp>
      <p:sp>
        <p:nvSpPr>
          <p:cNvPr id="5" name="Slide Number Placeholder 4">
            <a:extLst>
              <a:ext uri="{FF2B5EF4-FFF2-40B4-BE49-F238E27FC236}">
                <a16:creationId xmlns:a16="http://schemas.microsoft.com/office/drawing/2014/main" id="{3A54D86B-AD87-E5A3-D6E5-902E0C53B546}"/>
              </a:ext>
            </a:extLst>
          </p:cNvPr>
          <p:cNvSpPr>
            <a:spLocks noGrp="1"/>
          </p:cNvSpPr>
          <p:nvPr>
            <p:ph type="sldNum" sz="quarter" idx="12"/>
          </p:nvPr>
        </p:nvSpPr>
        <p:spPr/>
        <p:txBody>
          <a:bodyPr/>
          <a:lstStyle/>
          <a:p>
            <a:fld id="{8E274F5D-21DC-40EF-8DBA-AB9BB119E939}" type="slidenum">
              <a:rPr lang="en-US" smtClean="0"/>
              <a:pPr/>
              <a:t>9</a:t>
            </a:fld>
            <a:endParaRPr lang="en-US"/>
          </a:p>
        </p:txBody>
      </p:sp>
      <p:sp>
        <p:nvSpPr>
          <p:cNvPr id="11" name="TextBox 10">
            <a:extLst>
              <a:ext uri="{FF2B5EF4-FFF2-40B4-BE49-F238E27FC236}">
                <a16:creationId xmlns:a16="http://schemas.microsoft.com/office/drawing/2014/main" id="{5AF27829-380A-865A-7914-472BC0A7D1CB}"/>
              </a:ext>
            </a:extLst>
          </p:cNvPr>
          <p:cNvSpPr txBox="1"/>
          <p:nvPr/>
        </p:nvSpPr>
        <p:spPr>
          <a:xfrm>
            <a:off x="360547" y="633548"/>
            <a:ext cx="11324178" cy="4626908"/>
          </a:xfrm>
          <a:prstGeom prst="rect">
            <a:avLst/>
          </a:prstGeom>
          <a:noFill/>
        </p:spPr>
        <p:txBody>
          <a:bodyPr wrap="square">
            <a:spAutoFit/>
          </a:bodyPr>
          <a:lstStyle/>
          <a:p>
            <a:pPr marL="0" marR="0">
              <a:lnSpc>
                <a:spcPct val="100000"/>
              </a:lnSpc>
              <a:spcAft>
                <a:spcPts val="800"/>
              </a:spcAft>
              <a:buNone/>
            </a:pPr>
            <a:r>
              <a:rPr lang="en-US" sz="4400" kern="100" dirty="0">
                <a:effectLst/>
                <a:latin typeface="+mn-lt"/>
                <a:ea typeface="Aptos" panose="020B0004020202020204" pitchFamily="34" charset="0"/>
                <a:cs typeface="Times New Roman" panose="02020603050405020304" pitchFamily="18" charset="0"/>
              </a:rPr>
              <a:t>*(Key) </a:t>
            </a:r>
            <a:r>
              <a:rPr lang="en-US" sz="4800" b="1" kern="100" dirty="0">
                <a:effectLst/>
                <a:latin typeface="+mn-lt"/>
                <a:ea typeface="Aptos" panose="020B0004020202020204" pitchFamily="34" charset="0"/>
                <a:cs typeface="Times New Roman" panose="02020603050405020304" pitchFamily="18" charset="0"/>
              </a:rPr>
              <a:t>MARRIAGE.AND.DIVORCE</a:t>
            </a:r>
            <a:endParaRPr lang="en-US" sz="4800" kern="100" dirty="0">
              <a:effectLst/>
              <a:latin typeface="+mn-lt"/>
              <a:ea typeface="Aptos" panose="020B0004020202020204" pitchFamily="34" charset="0"/>
              <a:cs typeface="Times New Roman" panose="02020603050405020304" pitchFamily="18" charset="0"/>
            </a:endParaRPr>
          </a:p>
          <a:p>
            <a:pPr>
              <a:spcAft>
                <a:spcPts val="800"/>
              </a:spcAft>
            </a:pPr>
            <a:r>
              <a:rPr lang="en-US" sz="4000" kern="100" dirty="0">
                <a:effectLst/>
                <a:latin typeface="+mn-lt"/>
                <a:ea typeface="Aptos" panose="020B0004020202020204" pitchFamily="34" charset="0"/>
                <a:cs typeface="Times New Roman" panose="02020603050405020304" pitchFamily="18" charset="0"/>
              </a:rPr>
              <a:t>	54 Now, remember, these things that I say must come from the Word of God. </a:t>
            </a:r>
            <a:r>
              <a:rPr lang="en-US" sz="4000" b="1" kern="100" dirty="0">
                <a:effectLst/>
                <a:latin typeface="+mn-lt"/>
                <a:ea typeface="Aptos" panose="020B0004020202020204" pitchFamily="34" charset="0"/>
                <a:cs typeface="Times New Roman" panose="02020603050405020304" pitchFamily="18" charset="0"/>
              </a:rPr>
              <a:t>It can't be my own opinion, </a:t>
            </a:r>
            <a:r>
              <a:rPr lang="en-US" sz="4000" b="1" kern="100" dirty="0" err="1">
                <a:effectLst/>
                <a:latin typeface="+mn-lt"/>
                <a:ea typeface="Aptos" panose="020B0004020202020204" pitchFamily="34" charset="0"/>
                <a:cs typeface="Times New Roman" panose="02020603050405020304" pitchFamily="18" charset="0"/>
              </a:rPr>
              <a:t>'cause</a:t>
            </a:r>
            <a:r>
              <a:rPr lang="en-US" sz="4000" b="1" kern="100" dirty="0">
                <a:effectLst/>
                <a:latin typeface="+mn-lt"/>
                <a:ea typeface="Aptos" panose="020B0004020202020204" pitchFamily="34" charset="0"/>
                <a:cs typeface="Times New Roman" panose="02020603050405020304" pitchFamily="18" charset="0"/>
              </a:rPr>
              <a:t> my opinion is just like anybody else's. </a:t>
            </a:r>
            <a:r>
              <a:rPr lang="en-US" sz="4000" b="1" u="sng" kern="100" dirty="0">
                <a:effectLst/>
                <a:latin typeface="+mn-lt"/>
                <a:ea typeface="Aptos" panose="020B0004020202020204" pitchFamily="34" charset="0"/>
                <a:cs typeface="Times New Roman" panose="02020603050405020304" pitchFamily="18" charset="0"/>
              </a:rPr>
              <a:t>But it's got to be in continuity with the Word of God</a:t>
            </a:r>
            <a:r>
              <a:rPr lang="en-US" sz="4000" b="1" kern="100" dirty="0">
                <a:effectLst/>
                <a:latin typeface="+mn-lt"/>
                <a:ea typeface="Aptos" panose="020B0004020202020204" pitchFamily="34" charset="0"/>
                <a:cs typeface="Times New Roman" panose="02020603050405020304" pitchFamily="18" charset="0"/>
              </a:rPr>
              <a:t>. Remember, God keeps everything in continuity.</a:t>
            </a:r>
            <a:r>
              <a:rPr lang="en-US" sz="4000" kern="100" dirty="0">
                <a:effectLst/>
                <a:latin typeface="+mn-lt"/>
                <a:ea typeface="Aptos" panose="020B0004020202020204" pitchFamily="34" charset="0"/>
                <a:cs typeface="Times New Roman" panose="02020603050405020304" pitchFamily="18" charset="0"/>
              </a:rPr>
              <a:t> He never changes. 			</a:t>
            </a:r>
            <a:r>
              <a:rPr lang="en-US" sz="2800" kern="100" dirty="0">
                <a:ea typeface="Aptos" panose="020B0004020202020204" pitchFamily="34" charset="0"/>
                <a:cs typeface="Times New Roman" panose="02020603050405020304" pitchFamily="18" charset="0"/>
              </a:rPr>
              <a:t>65-0221</a:t>
            </a:r>
            <a:r>
              <a:rPr lang="en-US" sz="4000" b="1" kern="100" dirty="0">
                <a:ea typeface="Aptos" panose="020B0004020202020204" pitchFamily="34" charset="0"/>
                <a:cs typeface="Times New Roman" panose="02020603050405020304" pitchFamily="18" charset="0"/>
              </a:rPr>
              <a:t>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05003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heme/theme1.xml><?xml version="1.0" encoding="utf-8"?>
<a:theme xmlns:a="http://schemas.openxmlformats.org/drawingml/2006/main" name="Film Burn">
  <a:themeElements>
    <a:clrScheme name="Custom 2">
      <a:dk1>
        <a:srgbClr val="09090C"/>
      </a:dk1>
      <a:lt1>
        <a:sysClr val="window" lastClr="FFFFFF"/>
      </a:lt1>
      <a:dk2>
        <a:srgbClr val="000000"/>
      </a:dk2>
      <a:lt2>
        <a:srgbClr val="F9EFEC"/>
      </a:lt2>
      <a:accent1>
        <a:srgbClr val="CB49B2"/>
      </a:accent1>
      <a:accent2>
        <a:srgbClr val="7C3191"/>
      </a:accent2>
      <a:accent3>
        <a:srgbClr val="E95D48"/>
      </a:accent3>
      <a:accent4>
        <a:srgbClr val="F08E6B"/>
      </a:accent4>
      <a:accent5>
        <a:srgbClr val="D93752"/>
      </a:accent5>
      <a:accent6>
        <a:srgbClr val="EE7345"/>
      </a:accent6>
      <a:hlink>
        <a:srgbClr val="CB49B2"/>
      </a:hlink>
      <a:folHlink>
        <a:srgbClr val="E95D48"/>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lm Burn_win32_Liz_v4" id="{15E0A01B-C0A0-4E33-97EB-A34D3C451DCF}" vid="{FB8E1E66-9252-4554-A1C4-ACC82554D8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2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F7A4B66-DBA7-44E2-AC98-859A68AB60E1}">
  <we:reference id="wa200010001" version="1.0.0.1" store="en-US" storeType="OMEX"/>
  <we:alternateReferences>
    <we:reference id="WA200010001" version="1.0.0.1" store="" storeType="OMEX"/>
  </we:alternateReferences>
  <we:properties>
    <we:property name="claude.fileId" value="&quot;6488abd2-defd-4277-a21d-5fcc479acd6a&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30e9df3-be65-4c73-a93b-d1236ebd677e" xsi:nil="true"/>
    <Image xmlns="71af3243-3dd4-4a8d-8c0d-dd76da1f02a5">
      <Url xsi:nil="true"/>
      <Description xsi:nil="true"/>
    </Image>
    <Status xmlns="71af3243-3dd4-4a8d-8c0d-dd76da1f02a5">Not started</Status>
    <Background xmlns="71af3243-3dd4-4a8d-8c0d-dd76da1f02a5">false</Background>
    <ImageTagsTaxHTField xmlns="71af3243-3dd4-4a8d-8c0d-dd76da1f02a5">
      <Terms xmlns="http://schemas.microsoft.com/office/infopath/2007/PartnerControls"/>
    </ImageTagsTaxHTField>
    <MediaServiceKeyPoints xmlns="71af3243-3dd4-4a8d-8c0d-dd76da1f02a5" xsi:nil="true"/>
    <SharedWithUsers xmlns="16c05727-aa75-4e4a-9b5f-8a80a1165891">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7E2546-C5EB-442C-BCA8-1B0D17D61420}">
  <ds:schemaRefs>
    <ds:schemaRef ds:uri="http://schemas.microsoft.com/sharepoint/v3/contenttype/forms"/>
  </ds:schemaRefs>
</ds:datastoreItem>
</file>

<file path=customXml/itemProps2.xml><?xml version="1.0" encoding="utf-8"?>
<ds:datastoreItem xmlns:ds="http://schemas.openxmlformats.org/officeDocument/2006/customXml" ds:itemID="{960BF7B2-4A2B-4CA7-8150-68B962AD6E62}">
  <ds:schemaRefs>
    <ds:schemaRef ds:uri="http://purl.org/dc/terms/"/>
    <ds:schemaRef ds:uri="71af3243-3dd4-4a8d-8c0d-dd76da1f02a5"/>
    <ds:schemaRef ds:uri="http://www.w3.org/XML/1998/namespace"/>
    <ds:schemaRef ds:uri="http://schemas.microsoft.com/office/2006/documentManagement/types"/>
    <ds:schemaRef ds:uri="http://purl.org/dc/elements/1.1/"/>
    <ds:schemaRef ds:uri="http://schemas.microsoft.com/sharepoint/v3"/>
    <ds:schemaRef ds:uri="http://schemas.microsoft.com/office/2006/metadata/properties"/>
    <ds:schemaRef ds:uri="http://schemas.openxmlformats.org/package/2006/metadata/core-properties"/>
    <ds:schemaRef ds:uri="230e9df3-be65-4c73-a93b-d1236ebd677e"/>
    <ds:schemaRef ds:uri="http://schemas.microsoft.com/office/infopath/2007/PartnerControls"/>
    <ds:schemaRef ds:uri="16c05727-aa75-4e4a-9b5f-8a80a1165891"/>
    <ds:schemaRef ds:uri="http://purl.org/dc/dcmitype/"/>
  </ds:schemaRefs>
</ds:datastoreItem>
</file>

<file path=customXml/itemProps3.xml><?xml version="1.0" encoding="utf-8"?>
<ds:datastoreItem xmlns:ds="http://schemas.openxmlformats.org/officeDocument/2006/customXml" ds:itemID="{8B53938E-C8DA-4DDE-A937-0EA87B476A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{53F2F189-0F52-4238-8AB0-A813C41659E7}8c0b1f87-4275-4951-9b7a-c6e8100032df-TF2c2d73c7-1e66-48c6-b368-6842552e8d0e08a9caeb_win32</Template>
  <TotalTime>7479</TotalTime>
  <Words>3041</Words>
  <Application>Microsoft Office PowerPoint</Application>
  <PresentationFormat>Widescreen</PresentationFormat>
  <Paragraphs>171</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Aptos</vt:lpstr>
      <vt:lpstr>Arial</vt:lpstr>
      <vt:lpstr>Candara</vt:lpstr>
      <vt:lpstr>Film Burn</vt:lpstr>
      <vt:lpstr>I Am Always Right 6 In my own eyes at least…  </vt:lpstr>
      <vt:lpstr>PowerPoint Presentation</vt:lpstr>
      <vt:lpstr>Two Points of 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Barry Coffey</dc:creator>
  <cp:lastModifiedBy>Barry Coffey</cp:lastModifiedBy>
  <cp:revision>158</cp:revision>
  <dcterms:created xsi:type="dcterms:W3CDTF">2026-08-19T19:08:32Z</dcterms:created>
  <dcterms:modified xsi:type="dcterms:W3CDTF">2026-09-09T23:08:04Z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Order">
    <vt:r8>2365000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