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62"/>
  </p:notesMasterIdLst>
  <p:handoutMasterIdLst>
    <p:handoutMasterId r:id="rId63"/>
  </p:handoutMasterIdLst>
  <p:sldIdLst>
    <p:sldId id="442" r:id="rId5"/>
    <p:sldId id="510" r:id="rId6"/>
    <p:sldId id="516" r:id="rId7"/>
    <p:sldId id="468" r:id="rId8"/>
    <p:sldId id="497" r:id="rId9"/>
    <p:sldId id="297" r:id="rId10"/>
    <p:sldId id="279" r:id="rId11"/>
    <p:sldId id="298" r:id="rId12"/>
    <p:sldId id="555" r:id="rId13"/>
    <p:sldId id="301" r:id="rId14"/>
    <p:sldId id="314" r:id="rId15"/>
    <p:sldId id="313" r:id="rId16"/>
    <p:sldId id="316" r:id="rId17"/>
    <p:sldId id="318" r:id="rId18"/>
    <p:sldId id="552" r:id="rId19"/>
    <p:sldId id="512" r:id="rId20"/>
    <p:sldId id="518" r:id="rId21"/>
    <p:sldId id="517" r:id="rId22"/>
    <p:sldId id="474" r:id="rId23"/>
    <p:sldId id="498" r:id="rId24"/>
    <p:sldId id="551" r:id="rId25"/>
    <p:sldId id="550" r:id="rId26"/>
    <p:sldId id="469" r:id="rId27"/>
    <p:sldId id="475" r:id="rId28"/>
    <p:sldId id="519" r:id="rId29"/>
    <p:sldId id="520" r:id="rId30"/>
    <p:sldId id="521" r:id="rId31"/>
    <p:sldId id="500" r:id="rId32"/>
    <p:sldId id="523" r:id="rId33"/>
    <p:sldId id="508" r:id="rId34"/>
    <p:sldId id="509" r:id="rId35"/>
    <p:sldId id="524" r:id="rId36"/>
    <p:sldId id="526" r:id="rId37"/>
    <p:sldId id="527" r:id="rId38"/>
    <p:sldId id="514" r:id="rId39"/>
    <p:sldId id="538" r:id="rId40"/>
    <p:sldId id="539" r:id="rId41"/>
    <p:sldId id="483" r:id="rId42"/>
    <p:sldId id="484" r:id="rId43"/>
    <p:sldId id="485" r:id="rId44"/>
    <p:sldId id="540" r:id="rId45"/>
    <p:sldId id="541" r:id="rId46"/>
    <p:sldId id="542" r:id="rId47"/>
    <p:sldId id="543" r:id="rId48"/>
    <p:sldId id="553" r:id="rId49"/>
    <p:sldId id="544" r:id="rId50"/>
    <p:sldId id="545" r:id="rId51"/>
    <p:sldId id="546" r:id="rId52"/>
    <p:sldId id="528" r:id="rId53"/>
    <p:sldId id="529" r:id="rId54"/>
    <p:sldId id="547" r:id="rId55"/>
    <p:sldId id="548" r:id="rId56"/>
    <p:sldId id="549" r:id="rId57"/>
    <p:sldId id="537" r:id="rId58"/>
    <p:sldId id="530" r:id="rId59"/>
    <p:sldId id="554" r:id="rId60"/>
    <p:sldId id="49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CFC"/>
    <a:srgbClr val="09090C"/>
    <a:srgbClr val="FFFFFF"/>
    <a:srgbClr val="000000"/>
    <a:srgbClr val="9B8C69"/>
    <a:srgbClr val="79958B"/>
    <a:srgbClr val="476262"/>
    <a:srgbClr val="272D2B"/>
    <a:srgbClr val="647E6B"/>
    <a:srgbClr val="A2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85" d="100"/>
          <a:sy n="85" d="100"/>
        </p:scale>
        <p:origin x="82" y="381"/>
      </p:cViewPr>
      <p:guideLst>
        <p:guide orient="horz" pos="2160"/>
        <p:guide pos="381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ry Coffey" userId="c7e284d3a4c0e407" providerId="LiveId" clId="{7E2C2721-1087-4479-9469-BDB6C02E82F2}"/>
    <pc:docChg chg="undo custSel addSld delSld modSld sldOrd modMainMaster">
      <pc:chgData name="Barry Coffey" userId="c7e284d3a4c0e407" providerId="LiveId" clId="{7E2C2721-1087-4479-9469-BDB6C02E82F2}" dt="2026-09-02T14:40:30.277" v="2034" actId="1076"/>
      <pc:docMkLst>
        <pc:docMk/>
      </pc:docMkLst>
      <pc:sldChg chg="modTransition">
        <pc:chgData name="Barry Coffey" userId="c7e284d3a4c0e407" providerId="LiveId" clId="{7E2C2721-1087-4479-9469-BDB6C02E82F2}" dt="2026-09-02T14:16:30.928" v="1901"/>
        <pc:sldMkLst>
          <pc:docMk/>
          <pc:sldMk cId="1489048242" sldId="442"/>
        </pc:sldMkLst>
      </pc:sldChg>
      <pc:sldChg chg="del">
        <pc:chgData name="Barry Coffey" userId="c7e284d3a4c0e407" providerId="LiveId" clId="{7E2C2721-1087-4479-9469-BDB6C02E82F2}" dt="2026-09-02T13:42:42.110" v="1658" actId="47"/>
        <pc:sldMkLst>
          <pc:docMk/>
          <pc:sldMk cId="1083898259" sldId="463"/>
        </pc:sldMkLst>
      </pc:sldChg>
      <pc:sldChg chg="del">
        <pc:chgData name="Barry Coffey" userId="c7e284d3a4c0e407" providerId="LiveId" clId="{7E2C2721-1087-4479-9469-BDB6C02E82F2}" dt="2026-09-01T17:51:38.910" v="131"/>
        <pc:sldMkLst>
          <pc:docMk/>
          <pc:sldMk cId="3967970876" sldId="467"/>
        </pc:sldMkLst>
      </pc:sldChg>
      <pc:sldChg chg="modSp mod modTransition">
        <pc:chgData name="Barry Coffey" userId="c7e284d3a4c0e407" providerId="LiveId" clId="{7E2C2721-1087-4479-9469-BDB6C02E82F2}" dt="2026-09-02T14:16:30.928" v="1901"/>
        <pc:sldMkLst>
          <pc:docMk/>
          <pc:sldMk cId="1802809737" sldId="468"/>
        </pc:sldMkLst>
        <pc:spChg chg="mod">
          <ac:chgData name="Barry Coffey" userId="c7e284d3a4c0e407" providerId="LiveId" clId="{7E2C2721-1087-4479-9469-BDB6C02E82F2}" dt="2026-09-02T13:44:17.528" v="1685" actId="20577"/>
          <ac:spMkLst>
            <pc:docMk/>
            <pc:sldMk cId="1802809737" sldId="468"/>
            <ac:spMk id="6" creationId="{2D4662B6-F6DC-D517-A4C8-6E7FD1E8AA44}"/>
          </ac:spMkLst>
        </pc:spChg>
      </pc:sldChg>
      <pc:sldChg chg="modSp mod modTransition">
        <pc:chgData name="Barry Coffey" userId="c7e284d3a4c0e407" providerId="LiveId" clId="{7E2C2721-1087-4479-9469-BDB6C02E82F2}" dt="2026-09-02T14:17:13.133" v="1923" actId="6549"/>
        <pc:sldMkLst>
          <pc:docMk/>
          <pc:sldMk cId="2716686185" sldId="469"/>
        </pc:sldMkLst>
        <pc:spChg chg="mod">
          <ac:chgData name="Barry Coffey" userId="c7e284d3a4c0e407" providerId="LiveId" clId="{7E2C2721-1087-4479-9469-BDB6C02E82F2}" dt="2026-09-02T14:17:13.133" v="1923" actId="6549"/>
          <ac:spMkLst>
            <pc:docMk/>
            <pc:sldMk cId="2716686185" sldId="469"/>
            <ac:spMk id="8" creationId="{1C5B7401-AA51-88EA-6F95-EBA535ECDC7C}"/>
          </ac:spMkLst>
        </pc:spChg>
      </pc:sldChg>
      <pc:sldChg chg="modSp del mod">
        <pc:chgData name="Barry Coffey" userId="c7e284d3a4c0e407" providerId="LiveId" clId="{7E2C2721-1087-4479-9469-BDB6C02E82F2}" dt="2026-09-01T17:55:50.194" v="213"/>
        <pc:sldMkLst>
          <pc:docMk/>
          <pc:sldMk cId="2706971445" sldId="470"/>
        </pc:sldMkLst>
        <pc:spChg chg="mod">
          <ac:chgData name="Barry Coffey" userId="c7e284d3a4c0e407" providerId="LiveId" clId="{7E2C2721-1087-4479-9469-BDB6C02E82F2}" dt="2026-09-01T17:53:57.750" v="211" actId="20577"/>
          <ac:spMkLst>
            <pc:docMk/>
            <pc:sldMk cId="2706971445" sldId="470"/>
            <ac:spMk id="6" creationId="{FC9A324D-21C1-2073-325C-2835B1E78BFF}"/>
          </ac:spMkLst>
        </pc:spChg>
      </pc:sldChg>
      <pc:sldChg chg="del">
        <pc:chgData name="Barry Coffey" userId="c7e284d3a4c0e407" providerId="LiveId" clId="{7E2C2721-1087-4479-9469-BDB6C02E82F2}" dt="2026-09-01T17:52:56.982" v="155"/>
        <pc:sldMkLst>
          <pc:docMk/>
          <pc:sldMk cId="3753470377" sldId="471"/>
        </pc:sldMkLst>
      </pc:sldChg>
      <pc:sldChg chg="del">
        <pc:chgData name="Barry Coffey" userId="c7e284d3a4c0e407" providerId="LiveId" clId="{7E2C2721-1087-4479-9469-BDB6C02E82F2}" dt="2026-09-01T19:16:20.460" v="262"/>
        <pc:sldMkLst>
          <pc:docMk/>
          <pc:sldMk cId="1495966729" sldId="472"/>
        </pc:sldMkLst>
      </pc:sldChg>
      <pc:sldChg chg="del">
        <pc:chgData name="Barry Coffey" userId="c7e284d3a4c0e407" providerId="LiveId" clId="{7E2C2721-1087-4479-9469-BDB6C02E82F2}" dt="2026-09-01T19:16:32.488" v="266"/>
        <pc:sldMkLst>
          <pc:docMk/>
          <pc:sldMk cId="1659067036" sldId="473"/>
        </pc:sldMkLst>
      </pc:sldChg>
      <pc:sldChg chg="addSp modSp mod modTransition">
        <pc:chgData name="Barry Coffey" userId="c7e284d3a4c0e407" providerId="LiveId" clId="{7E2C2721-1087-4479-9469-BDB6C02E82F2}" dt="2026-09-02T14:16:30.928" v="1901"/>
        <pc:sldMkLst>
          <pc:docMk/>
          <pc:sldMk cId="3959602156" sldId="474"/>
        </pc:sldMkLst>
        <pc:spChg chg="mod">
          <ac:chgData name="Barry Coffey" userId="c7e284d3a4c0e407" providerId="LiveId" clId="{7E2C2721-1087-4479-9469-BDB6C02E82F2}" dt="2026-09-02T13:53:34.143" v="1751" actId="6549"/>
          <ac:spMkLst>
            <pc:docMk/>
            <pc:sldMk cId="3959602156" sldId="474"/>
            <ac:spMk id="8" creationId="{17EF0225-CDBA-226D-55FE-B51E1DAA246D}"/>
          </ac:spMkLst>
        </pc:spChg>
        <pc:spChg chg="add mod">
          <ac:chgData name="Barry Coffey" userId="c7e284d3a4c0e407" providerId="LiveId" clId="{7E2C2721-1087-4479-9469-BDB6C02E82F2}" dt="2026-09-01T19:40:03.800" v="931" actId="1076"/>
          <ac:spMkLst>
            <pc:docMk/>
            <pc:sldMk cId="3959602156" sldId="474"/>
            <ac:spMk id="10" creationId="{2424160A-7806-C528-C13E-499775C77562}"/>
          </ac:spMkLst>
        </pc:spChg>
      </pc:sldChg>
      <pc:sldChg chg="delSp modSp mod modTransition">
        <pc:chgData name="Barry Coffey" userId="c7e284d3a4c0e407" providerId="LiveId" clId="{7E2C2721-1087-4479-9469-BDB6C02E82F2}" dt="2026-09-02T14:18:32.929" v="1928" actId="207"/>
        <pc:sldMkLst>
          <pc:docMk/>
          <pc:sldMk cId="1617886785" sldId="475"/>
        </pc:sldMkLst>
        <pc:spChg chg="mod">
          <ac:chgData name="Barry Coffey" userId="c7e284d3a4c0e407" providerId="LiveId" clId="{7E2C2721-1087-4479-9469-BDB6C02E82F2}" dt="2026-09-02T14:18:32.929" v="1928" actId="207"/>
          <ac:spMkLst>
            <pc:docMk/>
            <pc:sldMk cId="1617886785" sldId="475"/>
            <ac:spMk id="6" creationId="{E0D590BF-D811-B306-8B15-E2CD0B2DEC02}"/>
          </ac:spMkLst>
        </pc:spChg>
        <pc:spChg chg="del">
          <ac:chgData name="Barry Coffey" userId="c7e284d3a4c0e407" providerId="LiveId" clId="{7E2C2721-1087-4479-9469-BDB6C02E82F2}" dt="2026-09-02T14:17:49.577" v="1925" actId="21"/>
          <ac:spMkLst>
            <pc:docMk/>
            <pc:sldMk cId="1617886785" sldId="475"/>
            <ac:spMk id="7" creationId="{E9E086D7-DABC-13CC-9C44-FBC3C4C5B592}"/>
          </ac:spMkLst>
        </pc:spChg>
      </pc:sldChg>
      <pc:sldChg chg="del">
        <pc:chgData name="Barry Coffey" userId="c7e284d3a4c0e407" providerId="LiveId" clId="{7E2C2721-1087-4479-9469-BDB6C02E82F2}" dt="2026-09-01T19:16:44.557" v="270"/>
        <pc:sldMkLst>
          <pc:docMk/>
          <pc:sldMk cId="1684881339" sldId="476"/>
        </pc:sldMkLst>
      </pc:sldChg>
      <pc:sldChg chg="del">
        <pc:chgData name="Barry Coffey" userId="c7e284d3a4c0e407" providerId="LiveId" clId="{7E2C2721-1087-4479-9469-BDB6C02E82F2}" dt="2026-09-01T19:17:13.791" v="278"/>
        <pc:sldMkLst>
          <pc:docMk/>
          <pc:sldMk cId="3634782175" sldId="477"/>
        </pc:sldMkLst>
      </pc:sldChg>
      <pc:sldChg chg="modSp del mod">
        <pc:chgData name="Barry Coffey" userId="c7e284d3a4c0e407" providerId="LiveId" clId="{7E2C2721-1087-4479-9469-BDB6C02E82F2}" dt="2026-09-01T19:55:18.599" v="1168" actId="47"/>
        <pc:sldMkLst>
          <pc:docMk/>
          <pc:sldMk cId="3654153368" sldId="478"/>
        </pc:sldMkLst>
        <pc:spChg chg="mod">
          <ac:chgData name="Barry Coffey" userId="c7e284d3a4c0e407" providerId="LiveId" clId="{7E2C2721-1087-4479-9469-BDB6C02E82F2}" dt="2026-09-01T19:53:20.952" v="1162" actId="115"/>
          <ac:spMkLst>
            <pc:docMk/>
            <pc:sldMk cId="3654153368" sldId="478"/>
            <ac:spMk id="6" creationId="{4CF04C3F-2CB2-6909-739A-EDA26E62FA37}"/>
          </ac:spMkLst>
        </pc:spChg>
      </pc:sldChg>
      <pc:sldChg chg="del">
        <pc:chgData name="Barry Coffey" userId="c7e284d3a4c0e407" providerId="LiveId" clId="{7E2C2721-1087-4479-9469-BDB6C02E82F2}" dt="2026-09-01T19:18:20.608" v="358"/>
        <pc:sldMkLst>
          <pc:docMk/>
          <pc:sldMk cId="2901398747" sldId="479"/>
        </pc:sldMkLst>
      </pc:sldChg>
      <pc:sldChg chg="del">
        <pc:chgData name="Barry Coffey" userId="c7e284d3a4c0e407" providerId="LiveId" clId="{7E2C2721-1087-4479-9469-BDB6C02E82F2}" dt="2026-09-01T19:19:15.353" v="397"/>
        <pc:sldMkLst>
          <pc:docMk/>
          <pc:sldMk cId="2640640521" sldId="480"/>
        </pc:sldMkLst>
      </pc:sldChg>
      <pc:sldChg chg="del">
        <pc:chgData name="Barry Coffey" userId="c7e284d3a4c0e407" providerId="LiveId" clId="{7E2C2721-1087-4479-9469-BDB6C02E82F2}" dt="2026-09-01T17:53:34.792" v="170"/>
        <pc:sldMkLst>
          <pc:docMk/>
          <pc:sldMk cId="273069936" sldId="481"/>
        </pc:sldMkLst>
      </pc:sldChg>
      <pc:sldChg chg="del">
        <pc:chgData name="Barry Coffey" userId="c7e284d3a4c0e407" providerId="LiveId" clId="{7E2C2721-1087-4479-9469-BDB6C02E82F2}" dt="2026-09-01T19:27:06.419" v="498"/>
        <pc:sldMkLst>
          <pc:docMk/>
          <pc:sldMk cId="108924671" sldId="482"/>
        </pc:sldMkLst>
      </pc:sldChg>
      <pc:sldChg chg="delSp modSp mod modTransition">
        <pc:chgData name="Barry Coffey" userId="c7e284d3a4c0e407" providerId="LiveId" clId="{7E2C2721-1087-4479-9469-BDB6C02E82F2}" dt="2026-09-02T14:24:34.389" v="1978" actId="20577"/>
        <pc:sldMkLst>
          <pc:docMk/>
          <pc:sldMk cId="1013556449" sldId="483"/>
        </pc:sldMkLst>
        <pc:spChg chg="del">
          <ac:chgData name="Barry Coffey" userId="c7e284d3a4c0e407" providerId="LiveId" clId="{7E2C2721-1087-4479-9469-BDB6C02E82F2}" dt="2026-09-01T21:31:33.851" v="1348" actId="21"/>
          <ac:spMkLst>
            <pc:docMk/>
            <pc:sldMk cId="1013556449" sldId="483"/>
            <ac:spMk id="2" creationId="{EF125B08-F3E3-0C69-BD04-FC1936C902F6}"/>
          </ac:spMkLst>
        </pc:spChg>
        <pc:spChg chg="mod">
          <ac:chgData name="Barry Coffey" userId="c7e284d3a4c0e407" providerId="LiveId" clId="{7E2C2721-1087-4479-9469-BDB6C02E82F2}" dt="2026-09-02T14:24:34.389" v="1978" actId="20577"/>
          <ac:spMkLst>
            <pc:docMk/>
            <pc:sldMk cId="1013556449" sldId="483"/>
            <ac:spMk id="6" creationId="{1BD70A33-FAF9-7FDD-09C8-A8DF638FCA41}"/>
          </ac:spMkLst>
        </pc:spChg>
      </pc:sldChg>
      <pc:sldChg chg="delSp modSp mod modTransition">
        <pc:chgData name="Barry Coffey" userId="c7e284d3a4c0e407" providerId="LiveId" clId="{7E2C2721-1087-4479-9469-BDB6C02E82F2}" dt="2026-09-02T14:16:30.928" v="1901"/>
        <pc:sldMkLst>
          <pc:docMk/>
          <pc:sldMk cId="2501149286" sldId="484"/>
        </pc:sldMkLst>
        <pc:spChg chg="del">
          <ac:chgData name="Barry Coffey" userId="c7e284d3a4c0e407" providerId="LiveId" clId="{7E2C2721-1087-4479-9469-BDB6C02E82F2}" dt="2026-09-01T21:32:19.600" v="1369" actId="21"/>
          <ac:spMkLst>
            <pc:docMk/>
            <pc:sldMk cId="2501149286" sldId="484"/>
            <ac:spMk id="2" creationId="{B8230A46-2DDF-66AF-7A0D-C6015CB05A7D}"/>
          </ac:spMkLst>
        </pc:spChg>
        <pc:spChg chg="mod">
          <ac:chgData name="Barry Coffey" userId="c7e284d3a4c0e407" providerId="LiveId" clId="{7E2C2721-1087-4479-9469-BDB6C02E82F2}" dt="2026-09-02T13:49:41.615" v="1709" actId="403"/>
          <ac:spMkLst>
            <pc:docMk/>
            <pc:sldMk cId="2501149286" sldId="484"/>
            <ac:spMk id="6" creationId="{07929B00-0439-DDDA-E8F5-519F0C84717C}"/>
          </ac:spMkLst>
        </pc:spChg>
      </pc:sldChg>
      <pc:sldChg chg="modSp mod modTransition">
        <pc:chgData name="Barry Coffey" userId="c7e284d3a4c0e407" providerId="LiveId" clId="{7E2C2721-1087-4479-9469-BDB6C02E82F2}" dt="2026-09-02T14:25:40.764" v="1982" actId="6559"/>
        <pc:sldMkLst>
          <pc:docMk/>
          <pc:sldMk cId="469773494" sldId="485"/>
        </pc:sldMkLst>
        <pc:spChg chg="mod">
          <ac:chgData name="Barry Coffey" userId="c7e284d3a4c0e407" providerId="LiveId" clId="{7E2C2721-1087-4479-9469-BDB6C02E82F2}" dt="2026-09-02T14:25:40.764" v="1982" actId="6559"/>
          <ac:spMkLst>
            <pc:docMk/>
            <pc:sldMk cId="469773494" sldId="485"/>
            <ac:spMk id="6" creationId="{B6B305F7-6541-91AC-FCE7-79BBAF49790F}"/>
          </ac:spMkLst>
        </pc:spChg>
      </pc:sldChg>
      <pc:sldChg chg="del">
        <pc:chgData name="Barry Coffey" userId="c7e284d3a4c0e407" providerId="LiveId" clId="{7E2C2721-1087-4479-9469-BDB6C02E82F2}" dt="2026-09-01T19:27:26.083" v="506"/>
        <pc:sldMkLst>
          <pc:docMk/>
          <pc:sldMk cId="3546280116" sldId="486"/>
        </pc:sldMkLst>
      </pc:sldChg>
      <pc:sldChg chg="del">
        <pc:chgData name="Barry Coffey" userId="c7e284d3a4c0e407" providerId="LiveId" clId="{7E2C2721-1087-4479-9469-BDB6C02E82F2}" dt="2026-09-01T19:27:43.888" v="514"/>
        <pc:sldMkLst>
          <pc:docMk/>
          <pc:sldMk cId="2033571117" sldId="487"/>
        </pc:sldMkLst>
      </pc:sldChg>
      <pc:sldChg chg="del">
        <pc:chgData name="Barry Coffey" userId="c7e284d3a4c0e407" providerId="LiveId" clId="{7E2C2721-1087-4479-9469-BDB6C02E82F2}" dt="2026-09-01T19:28:13.212" v="526"/>
        <pc:sldMkLst>
          <pc:docMk/>
          <pc:sldMk cId="3008530010" sldId="488"/>
        </pc:sldMkLst>
      </pc:sldChg>
      <pc:sldChg chg="del">
        <pc:chgData name="Barry Coffey" userId="c7e284d3a4c0e407" providerId="LiveId" clId="{7E2C2721-1087-4479-9469-BDB6C02E82F2}" dt="2026-09-01T19:20:31.743" v="434"/>
        <pc:sldMkLst>
          <pc:docMk/>
          <pc:sldMk cId="2940954176" sldId="489"/>
        </pc:sldMkLst>
      </pc:sldChg>
      <pc:sldChg chg="del">
        <pc:chgData name="Barry Coffey" userId="c7e284d3a4c0e407" providerId="LiveId" clId="{7E2C2721-1087-4479-9469-BDB6C02E82F2}" dt="2026-09-01T19:20:42.107" v="438"/>
        <pc:sldMkLst>
          <pc:docMk/>
          <pc:sldMk cId="3881941918" sldId="490"/>
        </pc:sldMkLst>
      </pc:sldChg>
      <pc:sldChg chg="del">
        <pc:chgData name="Barry Coffey" userId="c7e284d3a4c0e407" providerId="LiveId" clId="{7E2C2721-1087-4479-9469-BDB6C02E82F2}" dt="2026-09-01T19:28:33.017" v="534"/>
        <pc:sldMkLst>
          <pc:docMk/>
          <pc:sldMk cId="1698188940" sldId="491"/>
        </pc:sldMkLst>
      </pc:sldChg>
      <pc:sldChg chg="del">
        <pc:chgData name="Barry Coffey" userId="c7e284d3a4c0e407" providerId="LiveId" clId="{7E2C2721-1087-4479-9469-BDB6C02E82F2}" dt="2026-09-01T17:52:19.801" v="143"/>
        <pc:sldMkLst>
          <pc:docMk/>
          <pc:sldMk cId="2693781687" sldId="492"/>
        </pc:sldMkLst>
      </pc:sldChg>
      <pc:sldChg chg="del">
        <pc:chgData name="Barry Coffey" userId="c7e284d3a4c0e407" providerId="LiveId" clId="{7E2C2721-1087-4479-9469-BDB6C02E82F2}" dt="2026-09-01T19:20:51.869" v="442"/>
        <pc:sldMkLst>
          <pc:docMk/>
          <pc:sldMk cId="3099272376" sldId="493"/>
        </pc:sldMkLst>
      </pc:sldChg>
      <pc:sldChg chg="delSp modSp del mod modTransition">
        <pc:chgData name="Barry Coffey" userId="c7e284d3a4c0e407" providerId="LiveId" clId="{7E2C2721-1087-4479-9469-BDB6C02E82F2}" dt="2026-09-02T14:33:59.147" v="2023" actId="47"/>
        <pc:sldMkLst>
          <pc:docMk/>
          <pc:sldMk cId="3310853512" sldId="494"/>
        </pc:sldMkLst>
        <pc:spChg chg="del">
          <ac:chgData name="Barry Coffey" userId="c7e284d3a4c0e407" providerId="LiveId" clId="{7E2C2721-1087-4479-9469-BDB6C02E82F2}" dt="2026-09-01T21:42:25.553" v="1594" actId="478"/>
          <ac:spMkLst>
            <pc:docMk/>
            <pc:sldMk cId="3310853512" sldId="494"/>
            <ac:spMk id="2" creationId="{7C9AE612-1871-EBF4-E994-D60713C57BF0}"/>
          </ac:spMkLst>
        </pc:spChg>
        <pc:spChg chg="mod">
          <ac:chgData name="Barry Coffey" userId="c7e284d3a4c0e407" providerId="LiveId" clId="{7E2C2721-1087-4479-9469-BDB6C02E82F2}" dt="2026-09-01T21:42:20.515" v="1593" actId="403"/>
          <ac:spMkLst>
            <pc:docMk/>
            <pc:sldMk cId="3310853512" sldId="494"/>
            <ac:spMk id="6" creationId="{09C6A321-9902-AA2D-459F-412D33AA807B}"/>
          </ac:spMkLst>
        </pc:spChg>
      </pc:sldChg>
      <pc:sldChg chg="delSp modSp mod modTransition">
        <pc:chgData name="Barry Coffey" userId="c7e284d3a4c0e407" providerId="LiveId" clId="{7E2C2721-1087-4479-9469-BDB6C02E82F2}" dt="2026-09-02T14:16:30.928" v="1901"/>
        <pc:sldMkLst>
          <pc:docMk/>
          <pc:sldMk cId="137945508" sldId="495"/>
        </pc:sldMkLst>
        <pc:spChg chg="del">
          <ac:chgData name="Barry Coffey" userId="c7e284d3a4c0e407" providerId="LiveId" clId="{7E2C2721-1087-4479-9469-BDB6C02E82F2}" dt="2026-09-01T21:42:53.077" v="1601" actId="21"/>
          <ac:spMkLst>
            <pc:docMk/>
            <pc:sldMk cId="137945508" sldId="495"/>
            <ac:spMk id="2" creationId="{14912F73-F19E-BF5E-6319-E3B456757F94}"/>
          </ac:spMkLst>
        </pc:spChg>
        <pc:spChg chg="mod">
          <ac:chgData name="Barry Coffey" userId="c7e284d3a4c0e407" providerId="LiveId" clId="{7E2C2721-1087-4479-9469-BDB6C02E82F2}" dt="2026-09-01T21:43:37.702" v="1614" actId="115"/>
          <ac:spMkLst>
            <pc:docMk/>
            <pc:sldMk cId="137945508" sldId="495"/>
            <ac:spMk id="6" creationId="{A1B9F62D-FC31-86D8-5A78-11A6C30B989B}"/>
          </ac:spMkLst>
        </pc:spChg>
      </pc:sldChg>
      <pc:sldChg chg="modTransition">
        <pc:chgData name="Barry Coffey" userId="c7e284d3a4c0e407" providerId="LiveId" clId="{7E2C2721-1087-4479-9469-BDB6C02E82F2}" dt="2026-09-02T14:16:30.928" v="1901"/>
        <pc:sldMkLst>
          <pc:docMk/>
          <pc:sldMk cId="3351478818" sldId="496"/>
        </pc:sldMkLst>
      </pc:sldChg>
      <pc:sldChg chg="modSp mod modTransition">
        <pc:chgData name="Barry Coffey" userId="c7e284d3a4c0e407" providerId="LiveId" clId="{7E2C2721-1087-4479-9469-BDB6C02E82F2}" dt="2026-09-02T14:16:30.928" v="1901"/>
        <pc:sldMkLst>
          <pc:docMk/>
          <pc:sldMk cId="2319501353" sldId="497"/>
        </pc:sldMkLst>
        <pc:spChg chg="mod">
          <ac:chgData name="Barry Coffey" userId="c7e284d3a4c0e407" providerId="LiveId" clId="{7E2C2721-1087-4479-9469-BDB6C02E82F2}" dt="2026-09-02T13:45:36.285" v="1686" actId="113"/>
          <ac:spMkLst>
            <pc:docMk/>
            <pc:sldMk cId="2319501353" sldId="497"/>
            <ac:spMk id="6" creationId="{363C9471-044F-8596-0D68-C9BD52A8EAC5}"/>
          </ac:spMkLst>
        </pc:spChg>
      </pc:sldChg>
      <pc:sldChg chg="modSp mod modTransition">
        <pc:chgData name="Barry Coffey" userId="c7e284d3a4c0e407" providerId="LiveId" clId="{7E2C2721-1087-4479-9469-BDB6C02E82F2}" dt="2026-09-02T14:16:30.928" v="1901"/>
        <pc:sldMkLst>
          <pc:docMk/>
          <pc:sldMk cId="1280847716" sldId="498"/>
        </pc:sldMkLst>
        <pc:spChg chg="mod">
          <ac:chgData name="Barry Coffey" userId="c7e284d3a4c0e407" providerId="LiveId" clId="{7E2C2721-1087-4479-9469-BDB6C02E82F2}" dt="2026-09-02T14:08:31.795" v="1864" actId="115"/>
          <ac:spMkLst>
            <pc:docMk/>
            <pc:sldMk cId="1280847716" sldId="498"/>
            <ac:spMk id="6" creationId="{42D3910E-50DE-D988-E76B-637EB1402E37}"/>
          </ac:spMkLst>
        </pc:spChg>
      </pc:sldChg>
      <pc:sldChg chg="del">
        <pc:chgData name="Barry Coffey" userId="c7e284d3a4c0e407" providerId="LiveId" clId="{7E2C2721-1087-4479-9469-BDB6C02E82F2}" dt="2026-09-01T19:16:57.910" v="274"/>
        <pc:sldMkLst>
          <pc:docMk/>
          <pc:sldMk cId="1230667398" sldId="499"/>
        </pc:sldMkLst>
      </pc:sldChg>
      <pc:sldChg chg="addSp modSp mod modTransition">
        <pc:chgData name="Barry Coffey" userId="c7e284d3a4c0e407" providerId="LiveId" clId="{7E2C2721-1087-4479-9469-BDB6C02E82F2}" dt="2026-09-02T14:16:30.928" v="1901"/>
        <pc:sldMkLst>
          <pc:docMk/>
          <pc:sldMk cId="2925709339" sldId="500"/>
        </pc:sldMkLst>
        <pc:spChg chg="mod ord">
          <ac:chgData name="Barry Coffey" userId="c7e284d3a4c0e407" providerId="LiveId" clId="{7E2C2721-1087-4479-9469-BDB6C02E82F2}" dt="2026-09-01T19:51:40.543" v="1148" actId="115"/>
          <ac:spMkLst>
            <pc:docMk/>
            <pc:sldMk cId="2925709339" sldId="500"/>
            <ac:spMk id="6" creationId="{BE55E26F-32BA-01C5-B11E-CFC40D3B5AC3}"/>
          </ac:spMkLst>
        </pc:spChg>
        <pc:spChg chg="add mod">
          <ac:chgData name="Barry Coffey" userId="c7e284d3a4c0e407" providerId="LiveId" clId="{7E2C2721-1087-4479-9469-BDB6C02E82F2}" dt="2026-09-01T19:50:31.798" v="1136" actId="14100"/>
          <ac:spMkLst>
            <pc:docMk/>
            <pc:sldMk cId="2925709339" sldId="500"/>
            <ac:spMk id="7" creationId="{AA4690CC-72DF-E388-7717-78AA316C9C03}"/>
          </ac:spMkLst>
        </pc:spChg>
      </pc:sldChg>
      <pc:sldChg chg="addSp delSp modSp del mod">
        <pc:chgData name="Barry Coffey" userId="c7e284d3a4c0e407" providerId="LiveId" clId="{7E2C2721-1087-4479-9469-BDB6C02E82F2}" dt="2026-09-01T17:35:34.404" v="50"/>
        <pc:sldMkLst>
          <pc:docMk/>
          <pc:sldMk cId="415795160" sldId="502"/>
        </pc:sldMkLst>
        <pc:spChg chg="mod">
          <ac:chgData name="Barry Coffey" userId="c7e284d3a4c0e407" providerId="LiveId" clId="{7E2C2721-1087-4479-9469-BDB6C02E82F2}" dt="2026-09-01T17:30:13.966" v="11"/>
          <ac:spMkLst>
            <pc:docMk/>
            <pc:sldMk cId="415795160" sldId="502"/>
            <ac:spMk id="2" creationId="{D71E1947-4BAE-4C7E-8849-CCA3B86083DE}"/>
          </ac:spMkLst>
        </pc:spChg>
        <pc:spChg chg="mod">
          <ac:chgData name="Barry Coffey" userId="c7e284d3a4c0e407" providerId="LiveId" clId="{7E2C2721-1087-4479-9469-BDB6C02E82F2}" dt="2026-09-01T17:23:20.625" v="1"/>
          <ac:spMkLst>
            <pc:docMk/>
            <pc:sldMk cId="415795160" sldId="502"/>
            <ac:spMk id="3" creationId="{4040B1E6-01C6-6822-37E2-0CFE4AD62A3C}"/>
          </ac:spMkLst>
        </pc:spChg>
        <pc:spChg chg="mod">
          <ac:chgData name="Barry Coffey" userId="c7e284d3a4c0e407" providerId="LiveId" clId="{7E2C2721-1087-4479-9469-BDB6C02E82F2}" dt="2026-09-01T17:23:20.626" v="3"/>
          <ac:spMkLst>
            <pc:docMk/>
            <pc:sldMk cId="415795160" sldId="502"/>
            <ac:spMk id="4" creationId="{6DB788CB-362F-713D-7075-0222398949D0}"/>
          </ac:spMkLst>
        </pc:spChg>
        <pc:spChg chg="mod">
          <ac:chgData name="Barry Coffey" userId="c7e284d3a4c0e407" providerId="LiveId" clId="{7E2C2721-1087-4479-9469-BDB6C02E82F2}" dt="2026-09-01T17:30:13.968" v="15"/>
          <ac:spMkLst>
            <pc:docMk/>
            <pc:sldMk cId="415795160" sldId="502"/>
            <ac:spMk id="5" creationId="{DF0EE889-5ED5-4EA7-914F-301F4597C3F0}"/>
          </ac:spMkLst>
        </pc:spChg>
        <pc:spChg chg="mod">
          <ac:chgData name="Barry Coffey" userId="c7e284d3a4c0e407" providerId="LiveId" clId="{7E2C2721-1087-4479-9469-BDB6C02E82F2}" dt="2026-09-01T17:30:13.965" v="9"/>
          <ac:spMkLst>
            <pc:docMk/>
            <pc:sldMk cId="415795160" sldId="502"/>
            <ac:spMk id="6" creationId="{4CF04C3F-2CB2-6909-739A-EDA26E62FA37}"/>
          </ac:spMkLst>
        </pc:spChg>
        <pc:spChg chg="del mod">
          <ac:chgData name="Barry Coffey" userId="c7e284d3a4c0e407" providerId="LiveId" clId="{7E2C2721-1087-4479-9469-BDB6C02E82F2}" dt="2026-09-01T17:30:13.979" v="16"/>
          <ac:spMkLst>
            <pc:docMk/>
            <pc:sldMk cId="415795160" sldId="502"/>
            <ac:spMk id="7" creationId="{9091B96D-31BC-4E45-97B1-1251281DD7D9}"/>
          </ac:spMkLst>
        </pc:spChg>
        <pc:spChg chg="add mod">
          <ac:chgData name="Barry Coffey" userId="c7e284d3a4c0e407" providerId="LiveId" clId="{7E2C2721-1087-4479-9469-BDB6C02E82F2}" dt="2026-09-01T17:34:46.534" v="46"/>
          <ac:spMkLst>
            <pc:docMk/>
            <pc:sldMk cId="415795160" sldId="502"/>
            <ac:spMk id="8" creationId="{0FD87216-26F0-451D-8FA6-66CC3B752363}"/>
          </ac:spMkLst>
        </pc:spChg>
      </pc:sldChg>
      <pc:sldChg chg="addSp delSp modSp add del mod">
        <pc:chgData name="Barry Coffey" userId="c7e284d3a4c0e407" providerId="LiveId" clId="{7E2C2721-1087-4479-9469-BDB6C02E82F2}" dt="2026-09-01T17:35:35.039" v="52"/>
        <pc:sldMkLst>
          <pc:docMk/>
          <pc:sldMk cId="4155962542" sldId="503"/>
        </pc:sldMkLst>
        <pc:spChg chg="mod">
          <ac:chgData name="Barry Coffey" userId="c7e284d3a4c0e407" providerId="LiveId" clId="{7E2C2721-1087-4479-9469-BDB6C02E82F2}" dt="2026-09-01T17:30:19.154" v="22"/>
          <ac:spMkLst>
            <pc:docMk/>
            <pc:sldMk cId="4155962542" sldId="503"/>
            <ac:spMk id="2" creationId="{D71E1947-4BAE-4C7E-8849-CCA3B86083DE}"/>
          </ac:spMkLst>
        </pc:spChg>
        <pc:spChg chg="del mod">
          <ac:chgData name="Barry Coffey" userId="c7e284d3a4c0e407" providerId="LiveId" clId="{7E2C2721-1087-4479-9469-BDB6C02E82F2}" dt="2026-09-01T17:33:01.082" v="28"/>
          <ac:spMkLst>
            <pc:docMk/>
            <pc:sldMk cId="4155962542" sldId="503"/>
            <ac:spMk id="5" creationId="{DF0EE889-5ED5-4EA7-914F-301F4597C3F0}"/>
          </ac:spMkLst>
        </pc:spChg>
        <pc:spChg chg="mod">
          <ac:chgData name="Barry Coffey" userId="c7e284d3a4c0e407" providerId="LiveId" clId="{7E2C2721-1087-4479-9469-BDB6C02E82F2}" dt="2026-09-01T17:30:19.153" v="20"/>
          <ac:spMkLst>
            <pc:docMk/>
            <pc:sldMk cId="4155962542" sldId="503"/>
            <ac:spMk id="6" creationId="{4CF04C3F-2CB2-6909-739A-EDA26E62FA37}"/>
          </ac:spMkLst>
        </pc:spChg>
        <pc:spChg chg="del">
          <ac:chgData name="Barry Coffey" userId="c7e284d3a4c0e407" providerId="LiveId" clId="{7E2C2721-1087-4479-9469-BDB6C02E82F2}" dt="2026-09-01T17:30:19.155" v="27"/>
          <ac:spMkLst>
            <pc:docMk/>
            <pc:sldMk cId="4155962542" sldId="503"/>
            <ac:spMk id="7" creationId="{9091B96D-31BC-4E45-97B1-1251281DD7D9}"/>
          </ac:spMkLst>
        </pc:spChg>
        <pc:spChg chg="add mod">
          <ac:chgData name="Barry Coffey" userId="c7e284d3a4c0e407" providerId="LiveId" clId="{7E2C2721-1087-4479-9469-BDB6C02E82F2}" dt="2026-09-01T17:34:46.549" v="48"/>
          <ac:spMkLst>
            <pc:docMk/>
            <pc:sldMk cId="4155962542" sldId="503"/>
            <ac:spMk id="8" creationId="{F044B6D1-CA9E-4730-A97D-9BCCAE854BA9}"/>
          </ac:spMkLst>
        </pc:spChg>
      </pc:sldChg>
      <pc:sldChg chg="delSp modSp add del mod">
        <pc:chgData name="Barry Coffey" userId="c7e284d3a4c0e407" providerId="LiveId" clId="{7E2C2721-1087-4479-9469-BDB6C02E82F2}" dt="2026-09-01T17:38:31.017" v="119"/>
        <pc:sldMkLst>
          <pc:docMk/>
          <pc:sldMk cId="587068039" sldId="504"/>
        </pc:sldMkLst>
        <pc:spChg chg="mod">
          <ac:chgData name="Barry Coffey" userId="c7e284d3a4c0e407" providerId="LiveId" clId="{7E2C2721-1087-4479-9469-BDB6C02E82F2}" dt="2026-09-01T17:38:23.102" v="108"/>
          <ac:spMkLst>
            <pc:docMk/>
            <pc:sldMk cId="587068039" sldId="504"/>
            <ac:spMk id="2" creationId="{D71E1947-4BAE-4C7E-8849-CCA3B86083DE}"/>
          </ac:spMkLst>
        </pc:spChg>
        <pc:spChg chg="del">
          <ac:chgData name="Barry Coffey" userId="c7e284d3a4c0e407" providerId="LiveId" clId="{7E2C2721-1087-4479-9469-BDB6C02E82F2}" dt="2026-09-01T17:36:12.434" v="54"/>
          <ac:spMkLst>
            <pc:docMk/>
            <pc:sldMk cId="587068039" sldId="504"/>
            <ac:spMk id="5" creationId="{DF0EE889-5ED5-4EA7-914F-301F4597C3F0}"/>
          </ac:spMkLst>
        </pc:spChg>
        <pc:spChg chg="mod">
          <ac:chgData name="Barry Coffey" userId="c7e284d3a4c0e407" providerId="LiveId" clId="{7E2C2721-1087-4479-9469-BDB6C02E82F2}" dt="2026-09-01T17:38:23.102" v="104"/>
          <ac:spMkLst>
            <pc:docMk/>
            <pc:sldMk cId="587068039" sldId="504"/>
            <ac:spMk id="6" creationId="{4CF04C3F-2CB2-6909-739A-EDA26E62FA37}"/>
          </ac:spMkLst>
        </pc:spChg>
        <pc:spChg chg="del mod">
          <ac:chgData name="Barry Coffey" userId="c7e284d3a4c0e407" providerId="LiveId" clId="{7E2C2721-1087-4479-9469-BDB6C02E82F2}" dt="2026-09-01T17:38:23.101" v="100"/>
          <ac:spMkLst>
            <pc:docMk/>
            <pc:sldMk cId="587068039" sldId="504"/>
            <ac:spMk id="8" creationId="{0FD87216-26F0-451D-8FA6-66CC3B752363}"/>
          </ac:spMkLst>
        </pc:spChg>
      </pc:sldChg>
      <pc:sldChg chg="delSp modSp add del mod">
        <pc:chgData name="Barry Coffey" userId="c7e284d3a4c0e407" providerId="LiveId" clId="{7E2C2721-1087-4479-9469-BDB6C02E82F2}" dt="2026-09-01T17:38:38.889" v="121"/>
        <pc:sldMkLst>
          <pc:docMk/>
          <pc:sldMk cId="2359089216" sldId="505"/>
        </pc:sldMkLst>
        <pc:spChg chg="mod">
          <ac:chgData name="Barry Coffey" userId="c7e284d3a4c0e407" providerId="LiveId" clId="{7E2C2721-1087-4479-9469-BDB6C02E82F2}" dt="2026-09-01T17:38:23.116" v="117"/>
          <ac:spMkLst>
            <pc:docMk/>
            <pc:sldMk cId="2359089216" sldId="505"/>
            <ac:spMk id="2" creationId="{D71E1947-4BAE-4C7E-8849-CCA3B86083DE}"/>
          </ac:spMkLst>
        </pc:spChg>
        <pc:spChg chg="mod">
          <ac:chgData name="Barry Coffey" userId="c7e284d3a4c0e407" providerId="LiveId" clId="{7E2C2721-1087-4479-9469-BDB6C02E82F2}" dt="2026-09-01T17:38:23.116" v="113"/>
          <ac:spMkLst>
            <pc:docMk/>
            <pc:sldMk cId="2359089216" sldId="505"/>
            <ac:spMk id="6" creationId="{4CF04C3F-2CB2-6909-739A-EDA26E62FA37}"/>
          </ac:spMkLst>
        </pc:spChg>
        <pc:spChg chg="del mod">
          <ac:chgData name="Barry Coffey" userId="c7e284d3a4c0e407" providerId="LiveId" clId="{7E2C2721-1087-4479-9469-BDB6C02E82F2}" dt="2026-09-01T17:38:23.115" v="109"/>
          <ac:spMkLst>
            <pc:docMk/>
            <pc:sldMk cId="2359089216" sldId="505"/>
            <ac:spMk id="8" creationId="{F044B6D1-CA9E-4730-A97D-9BCCAE854BA9}"/>
          </ac:spMkLst>
        </pc:spChg>
      </pc:sldChg>
      <pc:sldChg chg="add del">
        <pc:chgData name="Barry Coffey" userId="c7e284d3a4c0e407" providerId="LiveId" clId="{7E2C2721-1087-4479-9469-BDB6C02E82F2}" dt="2026-09-01T17:48:20.323" v="123"/>
        <pc:sldMkLst>
          <pc:docMk/>
          <pc:sldMk cId="3359966377" sldId="506"/>
        </pc:sldMkLst>
      </pc:sldChg>
      <pc:sldChg chg="add del">
        <pc:chgData name="Barry Coffey" userId="c7e284d3a4c0e407" providerId="LiveId" clId="{7E2C2721-1087-4479-9469-BDB6C02E82F2}" dt="2026-09-01T17:48:28.551" v="125"/>
        <pc:sldMkLst>
          <pc:docMk/>
          <pc:sldMk cId="3744643871" sldId="507"/>
        </pc:sldMkLst>
      </pc:sldChg>
      <pc:sldChg chg="modSp add mod modTransition">
        <pc:chgData name="Barry Coffey" userId="c7e284d3a4c0e407" providerId="LiveId" clId="{7E2C2721-1087-4479-9469-BDB6C02E82F2}" dt="2026-09-02T14:19:49.503" v="1932" actId="403"/>
        <pc:sldMkLst>
          <pc:docMk/>
          <pc:sldMk cId="2483351501" sldId="508"/>
        </pc:sldMkLst>
        <pc:spChg chg="mod">
          <ac:chgData name="Barry Coffey" userId="c7e284d3a4c0e407" providerId="LiveId" clId="{7E2C2721-1087-4479-9469-BDB6C02E82F2}" dt="2026-09-02T14:19:23.103" v="1931" actId="1076"/>
          <ac:spMkLst>
            <pc:docMk/>
            <pc:sldMk cId="2483351501" sldId="508"/>
            <ac:spMk id="2" creationId="{D71E1947-4BAE-4C7E-8849-CCA3B86083DE}"/>
          </ac:spMkLst>
        </pc:spChg>
        <pc:spChg chg="mod">
          <ac:chgData name="Barry Coffey" userId="c7e284d3a4c0e407" providerId="LiveId" clId="{7E2C2721-1087-4479-9469-BDB6C02E82F2}" dt="2026-09-02T14:19:49.503" v="1932" actId="403"/>
          <ac:spMkLst>
            <pc:docMk/>
            <pc:sldMk cId="2483351501" sldId="508"/>
            <ac:spMk id="6" creationId="{4CF04C3F-2CB2-6909-739A-EDA26E62FA37}"/>
          </ac:spMkLst>
        </pc:spChg>
      </pc:sldChg>
      <pc:sldChg chg="modSp add mod modTransition">
        <pc:chgData name="Barry Coffey" userId="c7e284d3a4c0e407" providerId="LiveId" clId="{7E2C2721-1087-4479-9469-BDB6C02E82F2}" dt="2026-09-02T14:16:30.928" v="1901"/>
        <pc:sldMkLst>
          <pc:docMk/>
          <pc:sldMk cId="2141901772" sldId="509"/>
        </pc:sldMkLst>
        <pc:spChg chg="mod">
          <ac:chgData name="Barry Coffey" userId="c7e284d3a4c0e407" providerId="LiveId" clId="{7E2C2721-1087-4479-9469-BDB6C02E82F2}" dt="2026-09-01T17:48:54.966" v="129"/>
          <ac:spMkLst>
            <pc:docMk/>
            <pc:sldMk cId="2141901772" sldId="509"/>
            <ac:spMk id="2" creationId="{D71E1947-4BAE-4C7E-8849-CCA3B86083DE}"/>
          </ac:spMkLst>
        </pc:spChg>
        <pc:spChg chg="mod">
          <ac:chgData name="Barry Coffey" userId="c7e284d3a4c0e407" providerId="LiveId" clId="{7E2C2721-1087-4479-9469-BDB6C02E82F2}" dt="2026-09-01T19:55:43.169" v="1171" actId="1076"/>
          <ac:spMkLst>
            <pc:docMk/>
            <pc:sldMk cId="2141901772" sldId="509"/>
            <ac:spMk id="6" creationId="{4CF04C3F-2CB2-6909-739A-EDA26E62FA37}"/>
          </ac:spMkLst>
        </pc:spChg>
      </pc:sldChg>
      <pc:sldChg chg="addSp modSp add mod modTransition">
        <pc:chgData name="Barry Coffey" userId="c7e284d3a4c0e407" providerId="LiveId" clId="{7E2C2721-1087-4479-9469-BDB6C02E82F2}" dt="2026-09-02T14:16:30.928" v="1901"/>
        <pc:sldMkLst>
          <pc:docMk/>
          <pc:sldMk cId="796978308" sldId="510"/>
        </pc:sldMkLst>
        <pc:spChg chg="add mod">
          <ac:chgData name="Barry Coffey" userId="c7e284d3a4c0e407" providerId="LiveId" clId="{7E2C2721-1087-4479-9469-BDB6C02E82F2}" dt="2026-09-02T13:42:22.399" v="1656" actId="1076"/>
          <ac:spMkLst>
            <pc:docMk/>
            <pc:sldMk cId="796978308" sldId="510"/>
            <ac:spMk id="5" creationId="{79279372-99E6-4856-8F47-A5DF834148BE}"/>
          </ac:spMkLst>
        </pc:spChg>
        <pc:spChg chg="mod">
          <ac:chgData name="Barry Coffey" userId="c7e284d3a4c0e407" providerId="LiveId" clId="{7E2C2721-1087-4479-9469-BDB6C02E82F2}" dt="2026-09-02T13:41:39.232" v="1637" actId="20577"/>
          <ac:spMkLst>
            <pc:docMk/>
            <pc:sldMk cId="796978308" sldId="510"/>
            <ac:spMk id="6" creationId="{31B71DBC-8624-6575-DF61-CD519F36663D}"/>
          </ac:spMkLst>
        </pc:spChg>
        <pc:spChg chg="add mod">
          <ac:chgData name="Barry Coffey" userId="c7e284d3a4c0e407" providerId="LiveId" clId="{7E2C2721-1087-4479-9469-BDB6C02E82F2}" dt="2026-09-02T13:42:30.949" v="1657" actId="404"/>
          <ac:spMkLst>
            <pc:docMk/>
            <pc:sldMk cId="796978308" sldId="510"/>
            <ac:spMk id="8" creationId="{B123E312-4BEC-E68C-A96B-BA23CCFFE4F1}"/>
          </ac:spMkLst>
        </pc:spChg>
      </pc:sldChg>
      <pc:sldChg chg="addSp modSp add del mod">
        <pc:chgData name="Barry Coffey" userId="c7e284d3a4c0e407" providerId="LiveId" clId="{7E2C2721-1087-4479-9469-BDB6C02E82F2}" dt="2026-09-01T19:28:53.192" v="542"/>
        <pc:sldMkLst>
          <pc:docMk/>
          <pc:sldMk cId="4167779546" sldId="511"/>
        </pc:sldMkLst>
        <pc:spChg chg="add mod">
          <ac:chgData name="Barry Coffey" userId="c7e284d3a4c0e407" providerId="LiveId" clId="{7E2C2721-1087-4479-9469-BDB6C02E82F2}" dt="2026-09-01T17:52:25.059" v="153"/>
          <ac:spMkLst>
            <pc:docMk/>
            <pc:sldMk cId="4167779546" sldId="511"/>
            <ac:spMk id="5" creationId="{923C0267-2551-4545-89F2-FB5938A7DD26}"/>
          </ac:spMkLst>
        </pc:spChg>
        <pc:spChg chg="mod">
          <ac:chgData name="Barry Coffey" userId="c7e284d3a4c0e407" providerId="LiveId" clId="{7E2C2721-1087-4479-9469-BDB6C02E82F2}" dt="2026-09-01T17:52:25.058" v="149"/>
          <ac:spMkLst>
            <pc:docMk/>
            <pc:sldMk cId="4167779546" sldId="511"/>
            <ac:spMk id="8" creationId="{2B485BCD-5EB7-5527-B42F-7F657C58C39C}"/>
          </ac:spMkLst>
        </pc:spChg>
      </pc:sldChg>
      <pc:sldChg chg="addSp modSp add mod modTransition">
        <pc:chgData name="Barry Coffey" userId="c7e284d3a4c0e407" providerId="LiveId" clId="{7E2C2721-1087-4479-9469-BDB6C02E82F2}" dt="2026-09-02T14:16:30.928" v="1901"/>
        <pc:sldMkLst>
          <pc:docMk/>
          <pc:sldMk cId="790758628" sldId="512"/>
        </pc:sldMkLst>
        <pc:spChg chg="add mod">
          <ac:chgData name="Barry Coffey" userId="c7e284d3a4c0e407" providerId="LiveId" clId="{7E2C2721-1087-4479-9469-BDB6C02E82F2}" dt="2026-09-01T19:35:58.542" v="889" actId="14100"/>
          <ac:spMkLst>
            <pc:docMk/>
            <pc:sldMk cId="790758628" sldId="512"/>
            <ac:spMk id="5" creationId="{9A96EC3E-1D1F-405C-A534-EEA3E6FD3F2A}"/>
          </ac:spMkLst>
        </pc:spChg>
        <pc:spChg chg="mod">
          <ac:chgData name="Barry Coffey" userId="c7e284d3a4c0e407" providerId="LiveId" clId="{7E2C2721-1087-4479-9469-BDB6C02E82F2}" dt="2026-09-02T13:46:12.083" v="1687" actId="20577"/>
          <ac:spMkLst>
            <pc:docMk/>
            <pc:sldMk cId="790758628" sldId="512"/>
            <ac:spMk id="8" creationId="{92EC7736-F62D-70EB-FFF3-1493174FE732}"/>
          </ac:spMkLst>
        </pc:spChg>
      </pc:sldChg>
      <pc:sldChg chg="add del">
        <pc:chgData name="Barry Coffey" userId="c7e284d3a4c0e407" providerId="LiveId" clId="{7E2C2721-1087-4479-9469-BDB6C02E82F2}" dt="2026-09-01T17:53:49.518" v="194"/>
        <pc:sldMkLst>
          <pc:docMk/>
          <pc:sldMk cId="3021591965" sldId="513"/>
        </pc:sldMkLst>
      </pc:sldChg>
      <pc:sldChg chg="addSp modSp add mod modTransition">
        <pc:chgData name="Barry Coffey" userId="c7e284d3a4c0e407" providerId="LiveId" clId="{7E2C2721-1087-4479-9469-BDB6C02E82F2}" dt="2026-09-02T14:22:32.986" v="1969" actId="404"/>
        <pc:sldMkLst>
          <pc:docMk/>
          <pc:sldMk cId="491641042" sldId="514"/>
        </pc:sldMkLst>
        <pc:spChg chg="add mod">
          <ac:chgData name="Barry Coffey" userId="c7e284d3a4c0e407" providerId="LiveId" clId="{7E2C2721-1087-4479-9469-BDB6C02E82F2}" dt="2026-09-02T14:21:52.618" v="1949" actId="14100"/>
          <ac:spMkLst>
            <pc:docMk/>
            <pc:sldMk cId="491641042" sldId="514"/>
            <ac:spMk id="5" creationId="{0951C1CB-49A6-4B8D-B5BA-96404A83DF22}"/>
          </ac:spMkLst>
        </pc:spChg>
        <pc:spChg chg="mod">
          <ac:chgData name="Barry Coffey" userId="c7e284d3a4c0e407" providerId="LiveId" clId="{7E2C2721-1087-4479-9469-BDB6C02E82F2}" dt="2026-09-02T14:22:32.986" v="1969" actId="404"/>
          <ac:spMkLst>
            <pc:docMk/>
            <pc:sldMk cId="491641042" sldId="514"/>
            <ac:spMk id="6" creationId="{EB23B9B9-A7AF-9450-C560-4C1B4EC7BCC9}"/>
          </ac:spMkLst>
        </pc:spChg>
      </pc:sldChg>
      <pc:sldChg chg="addSp modSp add del mod">
        <pc:chgData name="Barry Coffey" userId="c7e284d3a4c0e407" providerId="LiveId" clId="{7E2C2721-1087-4479-9469-BDB6C02E82F2}" dt="2026-09-01T19:59:46.624" v="1209" actId="47"/>
        <pc:sldMkLst>
          <pc:docMk/>
          <pc:sldMk cId="650151596" sldId="515"/>
        </pc:sldMkLst>
        <pc:spChg chg="add mod">
          <ac:chgData name="Barry Coffey" userId="c7e284d3a4c0e407" providerId="LiveId" clId="{7E2C2721-1087-4479-9469-BDB6C02E82F2}" dt="2026-09-01T17:53:54.751" v="209"/>
          <ac:spMkLst>
            <pc:docMk/>
            <pc:sldMk cId="650151596" sldId="515"/>
            <ac:spMk id="5" creationId="{0273004D-5896-4F6E-B181-B81F0633A3FB}"/>
          </ac:spMkLst>
        </pc:spChg>
        <pc:spChg chg="mod">
          <ac:chgData name="Barry Coffey" userId="c7e284d3a4c0e407" providerId="LiveId" clId="{7E2C2721-1087-4479-9469-BDB6C02E82F2}" dt="2026-09-01T19:59:10.067" v="1208" actId="1076"/>
          <ac:spMkLst>
            <pc:docMk/>
            <pc:sldMk cId="650151596" sldId="515"/>
            <ac:spMk id="6" creationId="{EB23B9B9-A7AF-9450-C560-4C1B4EC7BCC9}"/>
          </ac:spMkLst>
        </pc:spChg>
      </pc:sldChg>
      <pc:sldChg chg="addSp modSp add mod modTransition">
        <pc:chgData name="Barry Coffey" userId="c7e284d3a4c0e407" providerId="LiveId" clId="{7E2C2721-1087-4479-9469-BDB6C02E82F2}" dt="2026-09-02T14:16:30.928" v="1901"/>
        <pc:sldMkLst>
          <pc:docMk/>
          <pc:sldMk cId="1006223148" sldId="516"/>
        </pc:sldMkLst>
        <pc:spChg chg="add mod">
          <ac:chgData name="Barry Coffey" userId="c7e284d3a4c0e407" providerId="LiveId" clId="{7E2C2721-1087-4479-9469-BDB6C02E82F2}" dt="2026-09-01T17:57:11.096" v="254"/>
          <ac:spMkLst>
            <pc:docMk/>
            <pc:sldMk cId="1006223148" sldId="516"/>
            <ac:spMk id="5" creationId="{5CF993FD-F465-4838-9C11-897F9AAC7E32}"/>
          </ac:spMkLst>
        </pc:spChg>
        <pc:spChg chg="mod">
          <ac:chgData name="Barry Coffey" userId="c7e284d3a4c0e407" providerId="LiveId" clId="{7E2C2721-1087-4479-9469-BDB6C02E82F2}" dt="2026-09-02T13:43:19.715" v="1661" actId="20577"/>
          <ac:spMkLst>
            <pc:docMk/>
            <pc:sldMk cId="1006223148" sldId="516"/>
            <ac:spMk id="6" creationId="{FC9A324D-21C1-2073-325C-2835B1E78BFF}"/>
          </ac:spMkLst>
        </pc:spChg>
        <pc:spChg chg="add mod">
          <ac:chgData name="Barry Coffey" userId="c7e284d3a4c0e407" providerId="LiveId" clId="{7E2C2721-1087-4479-9469-BDB6C02E82F2}" dt="2026-09-01T19:14:41.877" v="260" actId="1076"/>
          <ac:spMkLst>
            <pc:docMk/>
            <pc:sldMk cId="1006223148" sldId="516"/>
            <ac:spMk id="7" creationId="{3D5BC8D4-F083-45AB-8F72-C8A2DEA61B3F}"/>
          </ac:spMkLst>
        </pc:spChg>
      </pc:sldChg>
      <pc:sldChg chg="addSp modSp add mod modTransition">
        <pc:chgData name="Barry Coffey" userId="c7e284d3a4c0e407" providerId="LiveId" clId="{7E2C2721-1087-4479-9469-BDB6C02E82F2}" dt="2026-09-02T14:16:30.928" v="1901"/>
        <pc:sldMkLst>
          <pc:docMk/>
          <pc:sldMk cId="1353366249" sldId="517"/>
        </pc:sldMkLst>
        <pc:spChg chg="add mod">
          <ac:chgData name="Barry Coffey" userId="c7e284d3a4c0e407" providerId="LiveId" clId="{7E2C2721-1087-4479-9469-BDB6C02E82F2}" dt="2026-09-01T19:17:26.254" v="288"/>
          <ac:spMkLst>
            <pc:docMk/>
            <pc:sldMk cId="1353366249" sldId="517"/>
            <ac:spMk id="5" creationId="{FF1E830A-4868-48BB-9805-475293222FB8}"/>
          </ac:spMkLst>
        </pc:spChg>
        <pc:spChg chg="add mod">
          <ac:chgData name="Barry Coffey" userId="c7e284d3a4c0e407" providerId="LiveId" clId="{7E2C2721-1087-4479-9469-BDB6C02E82F2}" dt="2026-09-02T13:47:19.917" v="1704" actId="1076"/>
          <ac:spMkLst>
            <pc:docMk/>
            <pc:sldMk cId="1353366249" sldId="517"/>
            <ac:spMk id="6" creationId="{C19CF62A-9267-497D-A275-4E9D0BB7A413}"/>
          </ac:spMkLst>
        </pc:spChg>
        <pc:spChg chg="mod">
          <ac:chgData name="Barry Coffey" userId="c7e284d3a4c0e407" providerId="LiveId" clId="{7E2C2721-1087-4479-9469-BDB6C02E82F2}" dt="2026-09-02T13:47:12.775" v="1703" actId="1076"/>
          <ac:spMkLst>
            <pc:docMk/>
            <pc:sldMk cId="1353366249" sldId="517"/>
            <ac:spMk id="8" creationId="{40E0D325-2F22-01CA-6771-8C26D2F84BED}"/>
          </ac:spMkLst>
        </pc:spChg>
      </pc:sldChg>
      <pc:sldChg chg="addSp modSp add mod ord modTransition">
        <pc:chgData name="Barry Coffey" userId="c7e284d3a4c0e407" providerId="LiveId" clId="{7E2C2721-1087-4479-9469-BDB6C02E82F2}" dt="2026-09-02T14:16:30.928" v="1901"/>
        <pc:sldMkLst>
          <pc:docMk/>
          <pc:sldMk cId="767617504" sldId="518"/>
        </pc:sldMkLst>
        <pc:spChg chg="add mod">
          <ac:chgData name="Barry Coffey" userId="c7e284d3a4c0e407" providerId="LiveId" clId="{7E2C2721-1087-4479-9469-BDB6C02E82F2}" dt="2026-09-01T19:17:26.268" v="303"/>
          <ac:spMkLst>
            <pc:docMk/>
            <pc:sldMk cId="767617504" sldId="518"/>
            <ac:spMk id="2" creationId="{8AB63495-D69E-4FC4-A18C-7EFC60011113}"/>
          </ac:spMkLst>
        </pc:spChg>
        <pc:spChg chg="add mod">
          <ac:chgData name="Barry Coffey" userId="c7e284d3a4c0e407" providerId="LiveId" clId="{7E2C2721-1087-4479-9469-BDB6C02E82F2}" dt="2026-09-02T13:51:50.511" v="1727" actId="1076"/>
          <ac:spMkLst>
            <pc:docMk/>
            <pc:sldMk cId="767617504" sldId="518"/>
            <ac:spMk id="5" creationId="{F3466DE8-9927-4B4F-A646-C108DADBFA4D}"/>
          </ac:spMkLst>
        </pc:spChg>
        <pc:spChg chg="mod">
          <ac:chgData name="Barry Coffey" userId="c7e284d3a4c0e407" providerId="LiveId" clId="{7E2C2721-1087-4479-9469-BDB6C02E82F2}" dt="2026-09-02T13:52:33.109" v="1732" actId="115"/>
          <ac:spMkLst>
            <pc:docMk/>
            <pc:sldMk cId="767617504" sldId="518"/>
            <ac:spMk id="8" creationId="{E44004AF-8237-0BFF-E59A-3A517A922442}"/>
          </ac:spMkLst>
        </pc:spChg>
      </pc:sldChg>
      <pc:sldChg chg="addSp modSp add mod modTransition">
        <pc:chgData name="Barry Coffey" userId="c7e284d3a4c0e407" providerId="LiveId" clId="{7E2C2721-1087-4479-9469-BDB6C02E82F2}" dt="2026-09-02T14:18:07.877" v="1927" actId="1076"/>
        <pc:sldMkLst>
          <pc:docMk/>
          <pc:sldMk cId="1332212964" sldId="519"/>
        </pc:sldMkLst>
        <pc:spChg chg="add mod">
          <ac:chgData name="Barry Coffey" userId="c7e284d3a4c0e407" providerId="LiveId" clId="{7E2C2721-1087-4479-9469-BDB6C02E82F2}" dt="2026-09-01T19:17:26.274" v="318"/>
          <ac:spMkLst>
            <pc:docMk/>
            <pc:sldMk cId="1332212964" sldId="519"/>
            <ac:spMk id="5" creationId="{9C244F45-62F4-4868-B746-554E94BDD4F4}"/>
          </ac:spMkLst>
        </pc:spChg>
        <pc:spChg chg="mod">
          <ac:chgData name="Barry Coffey" userId="c7e284d3a4c0e407" providerId="LiveId" clId="{7E2C2721-1087-4479-9469-BDB6C02E82F2}" dt="2026-09-02T14:18:07.877" v="1927" actId="1076"/>
          <ac:spMkLst>
            <pc:docMk/>
            <pc:sldMk cId="1332212964" sldId="519"/>
            <ac:spMk id="6" creationId="{555AA128-00FC-0994-4B70-D9634897AA89}"/>
          </ac:spMkLst>
        </pc:spChg>
        <pc:spChg chg="add mod">
          <ac:chgData name="Barry Coffey" userId="c7e284d3a4c0e407" providerId="LiveId" clId="{7E2C2721-1087-4479-9469-BDB6C02E82F2}" dt="2026-09-01T19:45:27.519" v="1066" actId="1076"/>
          <ac:spMkLst>
            <pc:docMk/>
            <pc:sldMk cId="1332212964" sldId="519"/>
            <ac:spMk id="7" creationId="{7B7F9253-FAB8-4AF2-B4AE-DBF229FB6F31}"/>
          </ac:spMkLst>
        </pc:spChg>
      </pc:sldChg>
      <pc:sldChg chg="addSp modSp add mod modTransition">
        <pc:chgData name="Barry Coffey" userId="c7e284d3a4c0e407" providerId="LiveId" clId="{7E2C2721-1087-4479-9469-BDB6C02E82F2}" dt="2026-09-02T14:16:30.928" v="1901"/>
        <pc:sldMkLst>
          <pc:docMk/>
          <pc:sldMk cId="752725651" sldId="520"/>
        </pc:sldMkLst>
        <pc:spChg chg="add mod">
          <ac:chgData name="Barry Coffey" userId="c7e284d3a4c0e407" providerId="LiveId" clId="{7E2C2721-1087-4479-9469-BDB6C02E82F2}" dt="2026-09-01T19:17:26.283" v="333"/>
          <ac:spMkLst>
            <pc:docMk/>
            <pc:sldMk cId="752725651" sldId="520"/>
            <ac:spMk id="5" creationId="{F5EA1F5A-B630-41D8-B69B-4B4F6A168F70}"/>
          </ac:spMkLst>
        </pc:spChg>
        <pc:spChg chg="mod">
          <ac:chgData name="Barry Coffey" userId="c7e284d3a4c0e407" providerId="LiveId" clId="{7E2C2721-1087-4479-9469-BDB6C02E82F2}" dt="2026-09-01T19:48:07.047" v="1119" actId="1076"/>
          <ac:spMkLst>
            <pc:docMk/>
            <pc:sldMk cId="752725651" sldId="520"/>
            <ac:spMk id="6" creationId="{90B61B55-6340-9C03-BB06-D43055C98F64}"/>
          </ac:spMkLst>
        </pc:spChg>
        <pc:spChg chg="add mod">
          <ac:chgData name="Barry Coffey" userId="c7e284d3a4c0e407" providerId="LiveId" clId="{7E2C2721-1087-4479-9469-BDB6C02E82F2}" dt="2026-09-01T19:45:52.330" v="1072" actId="1076"/>
          <ac:spMkLst>
            <pc:docMk/>
            <pc:sldMk cId="752725651" sldId="520"/>
            <ac:spMk id="7" creationId="{C7C0D5B0-055B-44D6-86C4-9473980CDC36}"/>
          </ac:spMkLst>
        </pc:spChg>
      </pc:sldChg>
      <pc:sldChg chg="addSp modSp add mod modTransition">
        <pc:chgData name="Barry Coffey" userId="c7e284d3a4c0e407" providerId="LiveId" clId="{7E2C2721-1087-4479-9469-BDB6C02E82F2}" dt="2026-09-02T14:16:30.928" v="1901"/>
        <pc:sldMkLst>
          <pc:docMk/>
          <pc:sldMk cId="2325345726" sldId="521"/>
        </pc:sldMkLst>
        <pc:spChg chg="add mod">
          <ac:chgData name="Barry Coffey" userId="c7e284d3a4c0e407" providerId="LiveId" clId="{7E2C2721-1087-4479-9469-BDB6C02E82F2}" dt="2026-09-01T19:17:26.289" v="348"/>
          <ac:spMkLst>
            <pc:docMk/>
            <pc:sldMk cId="2325345726" sldId="521"/>
            <ac:spMk id="2" creationId="{3A873329-9878-4DA0-ACA4-F8D977AC1960}"/>
          </ac:spMkLst>
        </pc:spChg>
        <pc:spChg chg="add mod">
          <ac:chgData name="Barry Coffey" userId="c7e284d3a4c0e407" providerId="LiveId" clId="{7E2C2721-1087-4479-9469-BDB6C02E82F2}" dt="2026-09-01T19:48:38.419" v="1122" actId="1076"/>
          <ac:spMkLst>
            <pc:docMk/>
            <pc:sldMk cId="2325345726" sldId="521"/>
            <ac:spMk id="5" creationId="{60222520-A6F9-402D-AFA9-B013AD3A5922}"/>
          </ac:spMkLst>
        </pc:spChg>
        <pc:spChg chg="mod">
          <ac:chgData name="Barry Coffey" userId="c7e284d3a4c0e407" providerId="LiveId" clId="{7E2C2721-1087-4479-9469-BDB6C02E82F2}" dt="2026-09-01T19:54:18.263" v="1167" actId="1076"/>
          <ac:spMkLst>
            <pc:docMk/>
            <pc:sldMk cId="2325345726" sldId="521"/>
            <ac:spMk id="6" creationId="{B0D25ECA-E1D6-9460-AD34-4989A249C682}"/>
          </ac:spMkLst>
        </pc:spChg>
      </pc:sldChg>
      <pc:sldChg chg="add del">
        <pc:chgData name="Barry Coffey" userId="c7e284d3a4c0e407" providerId="LiveId" clId="{7E2C2721-1087-4479-9469-BDB6C02E82F2}" dt="2026-09-01T19:18:41.060" v="362"/>
        <pc:sldMkLst>
          <pc:docMk/>
          <pc:sldMk cId="1768832529" sldId="522"/>
        </pc:sldMkLst>
      </pc:sldChg>
      <pc:sldChg chg="addSp modSp add mod ord modTransition">
        <pc:chgData name="Barry Coffey" userId="c7e284d3a4c0e407" providerId="LiveId" clId="{7E2C2721-1087-4479-9469-BDB6C02E82F2}" dt="2026-09-02T14:20:16.026" v="1945" actId="20577"/>
        <pc:sldMkLst>
          <pc:docMk/>
          <pc:sldMk cId="1921874245" sldId="523"/>
        </pc:sldMkLst>
        <pc:spChg chg="add mod">
          <ac:chgData name="Barry Coffey" userId="c7e284d3a4c0e407" providerId="LiveId" clId="{7E2C2721-1087-4479-9469-BDB6C02E82F2}" dt="2026-09-02T14:19:02.421" v="1929" actId="14100"/>
          <ac:spMkLst>
            <pc:docMk/>
            <pc:sldMk cId="1921874245" sldId="523"/>
            <ac:spMk id="5" creationId="{2217934E-DD03-4B7A-B535-0182566EE479}"/>
          </ac:spMkLst>
        </pc:spChg>
        <pc:spChg chg="add mod">
          <ac:chgData name="Barry Coffey" userId="c7e284d3a4c0e407" providerId="LiveId" clId="{7E2C2721-1087-4479-9469-BDB6C02E82F2}" dt="2026-09-01T19:56:31.528" v="1181" actId="1076"/>
          <ac:spMkLst>
            <pc:docMk/>
            <pc:sldMk cId="1921874245" sldId="523"/>
            <ac:spMk id="6" creationId="{91B90F2C-5D9B-461D-A827-878DBA365303}"/>
          </ac:spMkLst>
        </pc:spChg>
        <pc:spChg chg="mod">
          <ac:chgData name="Barry Coffey" userId="c7e284d3a4c0e407" providerId="LiveId" clId="{7E2C2721-1087-4479-9469-BDB6C02E82F2}" dt="2026-09-02T14:20:16.026" v="1945" actId="20577"/>
          <ac:spMkLst>
            <pc:docMk/>
            <pc:sldMk cId="1921874245" sldId="523"/>
            <ac:spMk id="8" creationId="{3F7BFC77-97ED-14B6-324C-DA9380F3E31A}"/>
          </ac:spMkLst>
        </pc:spChg>
      </pc:sldChg>
      <pc:sldChg chg="addSp modSp add mod modTransition">
        <pc:chgData name="Barry Coffey" userId="c7e284d3a4c0e407" providerId="LiveId" clId="{7E2C2721-1087-4479-9469-BDB6C02E82F2}" dt="2026-09-02T14:21:14.428" v="1947" actId="114"/>
        <pc:sldMkLst>
          <pc:docMk/>
          <pc:sldMk cId="2065073516" sldId="524"/>
        </pc:sldMkLst>
        <pc:spChg chg="add mod">
          <ac:chgData name="Barry Coffey" userId="c7e284d3a4c0e407" providerId="LiveId" clId="{7E2C2721-1087-4479-9469-BDB6C02E82F2}" dt="2026-09-01T19:18:51.912" v="387"/>
          <ac:spMkLst>
            <pc:docMk/>
            <pc:sldMk cId="2065073516" sldId="524"/>
            <ac:spMk id="5" creationId="{677F6294-4C1A-4568-9458-C9C155AF99FA}"/>
          </ac:spMkLst>
        </pc:spChg>
        <pc:spChg chg="add mod">
          <ac:chgData name="Barry Coffey" userId="c7e284d3a4c0e407" providerId="LiveId" clId="{7E2C2721-1087-4479-9469-BDB6C02E82F2}" dt="2026-09-01T19:18:51.915" v="394"/>
          <ac:spMkLst>
            <pc:docMk/>
            <pc:sldMk cId="2065073516" sldId="524"/>
            <ac:spMk id="6" creationId="{CD55FFFA-CEBF-4FE7-842B-879F4D6D12E9}"/>
          </ac:spMkLst>
        </pc:spChg>
        <pc:spChg chg="mod">
          <ac:chgData name="Barry Coffey" userId="c7e284d3a4c0e407" providerId="LiveId" clId="{7E2C2721-1087-4479-9469-BDB6C02E82F2}" dt="2026-09-02T14:21:14.428" v="1947" actId="114"/>
          <ac:spMkLst>
            <pc:docMk/>
            <pc:sldMk cId="2065073516" sldId="524"/>
            <ac:spMk id="8" creationId="{3F7BFC77-97ED-14B6-324C-DA9380F3E31A}"/>
          </ac:spMkLst>
        </pc:spChg>
      </pc:sldChg>
      <pc:sldChg chg="add del">
        <pc:chgData name="Barry Coffey" userId="c7e284d3a4c0e407" providerId="LiveId" clId="{7E2C2721-1087-4479-9469-BDB6C02E82F2}" dt="2026-09-01T19:19:31.259" v="400"/>
        <pc:sldMkLst>
          <pc:docMk/>
          <pc:sldMk cId="1513951913" sldId="525"/>
        </pc:sldMkLst>
      </pc:sldChg>
      <pc:sldChg chg="addSp delSp modSp add mod modTransition">
        <pc:chgData name="Barry Coffey" userId="c7e284d3a4c0e407" providerId="LiveId" clId="{7E2C2721-1087-4479-9469-BDB6C02E82F2}" dt="2026-09-02T14:21:29.964" v="1948" actId="403"/>
        <pc:sldMkLst>
          <pc:docMk/>
          <pc:sldMk cId="1150362770" sldId="526"/>
        </pc:sldMkLst>
        <pc:spChg chg="add mod">
          <ac:chgData name="Barry Coffey" userId="c7e284d3a4c0e407" providerId="LiveId" clId="{7E2C2721-1087-4479-9469-BDB6C02E82F2}" dt="2026-09-01T19:19:39.302" v="410"/>
          <ac:spMkLst>
            <pc:docMk/>
            <pc:sldMk cId="1150362770" sldId="526"/>
            <ac:spMk id="5" creationId="{6C7E665F-0A0D-4E34-82CF-050AD71D2064}"/>
          </ac:spMkLst>
        </pc:spChg>
        <pc:spChg chg="mod">
          <ac:chgData name="Barry Coffey" userId="c7e284d3a4c0e407" providerId="LiveId" clId="{7E2C2721-1087-4479-9469-BDB6C02E82F2}" dt="2026-09-02T14:21:29.964" v="1948" actId="403"/>
          <ac:spMkLst>
            <pc:docMk/>
            <pc:sldMk cId="1150362770" sldId="526"/>
            <ac:spMk id="6" creationId="{2EFC7759-C900-21EA-AFF3-929DAC61CC36}"/>
          </ac:spMkLst>
        </pc:spChg>
        <pc:spChg chg="add del mod">
          <ac:chgData name="Barry Coffey" userId="c7e284d3a4c0e407" providerId="LiveId" clId="{7E2C2721-1087-4479-9469-BDB6C02E82F2}" dt="2026-09-01T19:58:13.742" v="1200" actId="21"/>
          <ac:spMkLst>
            <pc:docMk/>
            <pc:sldMk cId="1150362770" sldId="526"/>
            <ac:spMk id="7" creationId="{D7827D1A-225F-4372-A19F-2FA4765A2F0A}"/>
          </ac:spMkLst>
        </pc:spChg>
      </pc:sldChg>
      <pc:sldChg chg="addSp modSp add mod modTransition">
        <pc:chgData name="Barry Coffey" userId="c7e284d3a4c0e407" providerId="LiveId" clId="{7E2C2721-1087-4479-9469-BDB6C02E82F2}" dt="2026-09-02T14:16:30.928" v="1901"/>
        <pc:sldMkLst>
          <pc:docMk/>
          <pc:sldMk cId="2035869938" sldId="527"/>
        </pc:sldMkLst>
        <pc:spChg chg="add mod">
          <ac:chgData name="Barry Coffey" userId="c7e284d3a4c0e407" providerId="LiveId" clId="{7E2C2721-1087-4479-9469-BDB6C02E82F2}" dt="2026-09-01T19:19:39.317" v="425"/>
          <ac:spMkLst>
            <pc:docMk/>
            <pc:sldMk cId="2035869938" sldId="527"/>
            <ac:spMk id="5" creationId="{041AC383-121E-4012-A279-F09D3CDE2DFC}"/>
          </ac:spMkLst>
        </pc:spChg>
        <pc:spChg chg="mod">
          <ac:chgData name="Barry Coffey" userId="c7e284d3a4c0e407" providerId="LiveId" clId="{7E2C2721-1087-4479-9469-BDB6C02E82F2}" dt="2026-09-01T19:57:53.975" v="1198" actId="403"/>
          <ac:spMkLst>
            <pc:docMk/>
            <pc:sldMk cId="2035869938" sldId="527"/>
            <ac:spMk id="6" creationId="{2EFC7759-C900-21EA-AFF3-929DAC61CC36}"/>
          </ac:spMkLst>
        </pc:spChg>
        <pc:spChg chg="add mod">
          <ac:chgData name="Barry Coffey" userId="c7e284d3a4c0e407" providerId="LiveId" clId="{7E2C2721-1087-4479-9469-BDB6C02E82F2}" dt="2026-09-01T19:58:00.176" v="1199" actId="1076"/>
          <ac:spMkLst>
            <pc:docMk/>
            <pc:sldMk cId="2035869938" sldId="527"/>
            <ac:spMk id="7" creationId="{901F79E3-A3C3-4ED8-B3C2-E58BC4C00DF8}"/>
          </ac:spMkLst>
        </pc:spChg>
      </pc:sldChg>
      <pc:sldChg chg="addSp modSp add mod modTransition">
        <pc:chgData name="Barry Coffey" userId="c7e284d3a4c0e407" providerId="LiveId" clId="{7E2C2721-1087-4479-9469-BDB6C02E82F2}" dt="2026-09-02T14:32:07.635" v="2008" actId="20577"/>
        <pc:sldMkLst>
          <pc:docMk/>
          <pc:sldMk cId="227718662" sldId="528"/>
        </pc:sldMkLst>
        <pc:spChg chg="add mod">
          <ac:chgData name="Barry Coffey" userId="c7e284d3a4c0e407" providerId="LiveId" clId="{7E2C2721-1087-4479-9469-BDB6C02E82F2}" dt="2026-09-01T19:21:00.296" v="452"/>
          <ac:spMkLst>
            <pc:docMk/>
            <pc:sldMk cId="227718662" sldId="528"/>
            <ac:spMk id="5" creationId="{75E39235-27AE-4606-A421-EBFF140A37DC}"/>
          </ac:spMkLst>
        </pc:spChg>
        <pc:spChg chg="add mod">
          <ac:chgData name="Barry Coffey" userId="c7e284d3a4c0e407" providerId="LiveId" clId="{7E2C2721-1087-4479-9469-BDB6C02E82F2}" dt="2026-09-01T21:38:14.661" v="1503" actId="1076"/>
          <ac:spMkLst>
            <pc:docMk/>
            <pc:sldMk cId="227718662" sldId="528"/>
            <ac:spMk id="6" creationId="{20CD156C-B525-46B3-B5FE-77B5AA59CF67}"/>
          </ac:spMkLst>
        </pc:spChg>
        <pc:spChg chg="mod">
          <ac:chgData name="Barry Coffey" userId="c7e284d3a4c0e407" providerId="LiveId" clId="{7E2C2721-1087-4479-9469-BDB6C02E82F2}" dt="2026-09-02T14:32:07.635" v="2008" actId="20577"/>
          <ac:spMkLst>
            <pc:docMk/>
            <pc:sldMk cId="227718662" sldId="528"/>
            <ac:spMk id="8" creationId="{BE9A8FA1-ED19-DE9F-6763-02B1ED2752BA}"/>
          </ac:spMkLst>
        </pc:spChg>
      </pc:sldChg>
      <pc:sldChg chg="addSp modSp add mod modTransition">
        <pc:chgData name="Barry Coffey" userId="c7e284d3a4c0e407" providerId="LiveId" clId="{7E2C2721-1087-4479-9469-BDB6C02E82F2}" dt="2026-09-02T14:32:30" v="2019" actId="20577"/>
        <pc:sldMkLst>
          <pc:docMk/>
          <pc:sldMk cId="1605080179" sldId="529"/>
        </pc:sldMkLst>
        <pc:spChg chg="add mod">
          <ac:chgData name="Barry Coffey" userId="c7e284d3a4c0e407" providerId="LiveId" clId="{7E2C2721-1087-4479-9469-BDB6C02E82F2}" dt="2026-09-01T19:21:00.308" v="467"/>
          <ac:spMkLst>
            <pc:docMk/>
            <pc:sldMk cId="1605080179" sldId="529"/>
            <ac:spMk id="5" creationId="{50305EB5-20EC-4735-9072-153AE36156FE}"/>
          </ac:spMkLst>
        </pc:spChg>
        <pc:spChg chg="mod">
          <ac:chgData name="Barry Coffey" userId="c7e284d3a4c0e407" providerId="LiveId" clId="{7E2C2721-1087-4479-9469-BDB6C02E82F2}" dt="2026-09-02T14:32:30" v="2019" actId="20577"/>
          <ac:spMkLst>
            <pc:docMk/>
            <pc:sldMk cId="1605080179" sldId="529"/>
            <ac:spMk id="6" creationId="{EEE71B34-2858-9CD9-1411-9D1C565AE004}"/>
          </ac:spMkLst>
        </pc:spChg>
        <pc:spChg chg="add mod">
          <ac:chgData name="Barry Coffey" userId="c7e284d3a4c0e407" providerId="LiveId" clId="{7E2C2721-1087-4479-9469-BDB6C02E82F2}" dt="2026-09-01T21:40:00.644" v="1524" actId="1076"/>
          <ac:spMkLst>
            <pc:docMk/>
            <pc:sldMk cId="1605080179" sldId="529"/>
            <ac:spMk id="7" creationId="{08169929-84E9-4409-8BD2-D84A64AB0E00}"/>
          </ac:spMkLst>
        </pc:spChg>
      </pc:sldChg>
      <pc:sldChg chg="addSp modSp add mod modTransition">
        <pc:chgData name="Barry Coffey" userId="c7e284d3a4c0e407" providerId="LiveId" clId="{7E2C2721-1087-4479-9469-BDB6C02E82F2}" dt="2026-09-02T14:16:30.928" v="1901"/>
        <pc:sldMkLst>
          <pc:docMk/>
          <pc:sldMk cId="4039338982" sldId="530"/>
        </pc:sldMkLst>
        <pc:spChg chg="add mod">
          <ac:chgData name="Barry Coffey" userId="c7e284d3a4c0e407" providerId="LiveId" clId="{7E2C2721-1087-4479-9469-BDB6C02E82F2}" dt="2026-09-01T19:21:00.319" v="482"/>
          <ac:spMkLst>
            <pc:docMk/>
            <pc:sldMk cId="4039338982" sldId="530"/>
            <ac:spMk id="5" creationId="{365F9678-2B5F-4F0B-921E-F5D207C4DCE8}"/>
          </ac:spMkLst>
        </pc:spChg>
        <pc:spChg chg="mod">
          <ac:chgData name="Barry Coffey" userId="c7e284d3a4c0e407" providerId="LiveId" clId="{7E2C2721-1087-4479-9469-BDB6C02E82F2}" dt="2026-09-01T21:42:02.311" v="1591" actId="20577"/>
          <ac:spMkLst>
            <pc:docMk/>
            <pc:sldMk cId="4039338982" sldId="530"/>
            <ac:spMk id="6" creationId="{00FA00DA-9790-CBDA-8619-4311A128FF49}"/>
          </ac:spMkLst>
        </pc:spChg>
        <pc:spChg chg="add mod">
          <ac:chgData name="Barry Coffey" userId="c7e284d3a4c0e407" providerId="LiveId" clId="{7E2C2721-1087-4479-9469-BDB6C02E82F2}" dt="2026-09-01T21:41:50.374" v="1586" actId="1076"/>
          <ac:spMkLst>
            <pc:docMk/>
            <pc:sldMk cId="4039338982" sldId="530"/>
            <ac:spMk id="7" creationId="{29562B05-810C-4D98-B67F-290066C74C0B}"/>
          </ac:spMkLst>
        </pc:spChg>
      </pc:sldChg>
      <pc:sldChg chg="add del">
        <pc:chgData name="Barry Coffey" userId="c7e284d3a4c0e407" providerId="LiveId" clId="{7E2C2721-1087-4479-9469-BDB6C02E82F2}" dt="2026-09-01T19:27:15.728" v="502"/>
        <pc:sldMkLst>
          <pc:docMk/>
          <pc:sldMk cId="3890133830" sldId="531"/>
        </pc:sldMkLst>
      </pc:sldChg>
      <pc:sldChg chg="add del">
        <pc:chgData name="Barry Coffey" userId="c7e284d3a4c0e407" providerId="LiveId" clId="{7E2C2721-1087-4479-9469-BDB6C02E82F2}" dt="2026-09-01T19:27:35.506" v="510"/>
        <pc:sldMkLst>
          <pc:docMk/>
          <pc:sldMk cId="1259079235" sldId="532"/>
        </pc:sldMkLst>
      </pc:sldChg>
      <pc:sldChg chg="add del">
        <pc:chgData name="Barry Coffey" userId="c7e284d3a4c0e407" providerId="LiveId" clId="{7E2C2721-1087-4479-9469-BDB6C02E82F2}" dt="2026-09-01T19:28:02.867" v="522"/>
        <pc:sldMkLst>
          <pc:docMk/>
          <pc:sldMk cId="4020876082" sldId="533"/>
        </pc:sldMkLst>
      </pc:sldChg>
      <pc:sldChg chg="add del">
        <pc:chgData name="Barry Coffey" userId="c7e284d3a4c0e407" providerId="LiveId" clId="{7E2C2721-1087-4479-9469-BDB6C02E82F2}" dt="2026-09-01T19:27:53.738" v="518"/>
        <pc:sldMkLst>
          <pc:docMk/>
          <pc:sldMk cId="262895225" sldId="534"/>
        </pc:sldMkLst>
      </pc:sldChg>
      <pc:sldChg chg="add del">
        <pc:chgData name="Barry Coffey" userId="c7e284d3a4c0e407" providerId="LiveId" clId="{7E2C2721-1087-4479-9469-BDB6C02E82F2}" dt="2026-09-01T19:28:23.451" v="530"/>
        <pc:sldMkLst>
          <pc:docMk/>
          <pc:sldMk cId="308886240" sldId="535"/>
        </pc:sldMkLst>
      </pc:sldChg>
      <pc:sldChg chg="add del">
        <pc:chgData name="Barry Coffey" userId="c7e284d3a4c0e407" providerId="LiveId" clId="{7E2C2721-1087-4479-9469-BDB6C02E82F2}" dt="2026-09-01T19:28:42.983" v="538"/>
        <pc:sldMkLst>
          <pc:docMk/>
          <pc:sldMk cId="3456366628" sldId="536"/>
        </pc:sldMkLst>
      </pc:sldChg>
      <pc:sldChg chg="delSp modSp add mod modTransition">
        <pc:chgData name="Barry Coffey" userId="c7e284d3a4c0e407" providerId="LiveId" clId="{7E2C2721-1087-4479-9469-BDB6C02E82F2}" dt="2026-09-02T14:16:30.928" v="1901"/>
        <pc:sldMkLst>
          <pc:docMk/>
          <pc:sldMk cId="466965662" sldId="537"/>
        </pc:sldMkLst>
        <pc:spChg chg="mod">
          <ac:chgData name="Barry Coffey" userId="c7e284d3a4c0e407" providerId="LiveId" clId="{7E2C2721-1087-4479-9469-BDB6C02E82F2}" dt="2026-09-01T19:29:22.605" v="734"/>
          <ac:spMkLst>
            <pc:docMk/>
            <pc:sldMk cId="466965662" sldId="537"/>
            <ac:spMk id="5" creationId="{923C0267-2551-4545-89F2-FB5938A7DD26}"/>
          </ac:spMkLst>
        </pc:spChg>
        <pc:spChg chg="del">
          <ac:chgData name="Barry Coffey" userId="c7e284d3a4c0e407" providerId="LiveId" clId="{7E2C2721-1087-4479-9469-BDB6C02E82F2}" dt="2026-09-01T19:29:22.604" v="727"/>
          <ac:spMkLst>
            <pc:docMk/>
            <pc:sldMk cId="466965662" sldId="537"/>
            <ac:spMk id="6" creationId="{B040E914-2F01-1142-4FEF-B6FB0D07EBFB}"/>
          </ac:spMkLst>
        </pc:spChg>
        <pc:spChg chg="mod">
          <ac:chgData name="Barry Coffey" userId="c7e284d3a4c0e407" providerId="LiveId" clId="{7E2C2721-1087-4479-9469-BDB6C02E82F2}" dt="2026-09-01T21:41:27.487" v="1580" actId="403"/>
          <ac:spMkLst>
            <pc:docMk/>
            <pc:sldMk cId="466965662" sldId="537"/>
            <ac:spMk id="8" creationId="{2B485BCD-5EB7-5527-B42F-7F657C58C39C}"/>
          </ac:spMkLst>
        </pc:spChg>
      </pc:sldChg>
      <pc:sldChg chg="addSp modSp add mod modTransition">
        <pc:chgData name="Barry Coffey" userId="c7e284d3a4c0e407" providerId="LiveId" clId="{7E2C2721-1087-4479-9469-BDB6C02E82F2}" dt="2026-09-02T14:16:30.928" v="1901"/>
        <pc:sldMkLst>
          <pc:docMk/>
          <pc:sldMk cId="3358882892" sldId="538"/>
        </pc:sldMkLst>
        <pc:spChg chg="add mod">
          <ac:chgData name="Barry Coffey" userId="c7e284d3a4c0e407" providerId="LiveId" clId="{7E2C2721-1087-4479-9469-BDB6C02E82F2}" dt="2026-09-01T19:29:12.273" v="552"/>
          <ac:spMkLst>
            <pc:docMk/>
            <pc:sldMk cId="3358882892" sldId="538"/>
            <ac:spMk id="5" creationId="{10470E76-9357-44D1-9AED-36836A20B11C}"/>
          </ac:spMkLst>
        </pc:spChg>
        <pc:spChg chg="mod">
          <ac:chgData name="Barry Coffey" userId="c7e284d3a4c0e407" providerId="LiveId" clId="{7E2C2721-1087-4479-9469-BDB6C02E82F2}" dt="2026-09-01T20:00:28.601" v="1215" actId="403"/>
          <ac:spMkLst>
            <pc:docMk/>
            <pc:sldMk cId="3358882892" sldId="538"/>
            <ac:spMk id="6" creationId="{ABC9C88A-48BB-01D9-75CF-83F0CDB1D389}"/>
          </ac:spMkLst>
        </pc:spChg>
        <pc:spChg chg="add mod">
          <ac:chgData name="Barry Coffey" userId="c7e284d3a4c0e407" providerId="LiveId" clId="{7E2C2721-1087-4479-9469-BDB6C02E82F2}" dt="2026-09-01T19:29:12.275" v="559"/>
          <ac:spMkLst>
            <pc:docMk/>
            <pc:sldMk cId="3358882892" sldId="538"/>
            <ac:spMk id="7" creationId="{F1A280D9-E178-45C8-8997-6A52EB8CA1F2}"/>
          </ac:spMkLst>
        </pc:spChg>
      </pc:sldChg>
      <pc:sldChg chg="addSp modSp add mod modTransition">
        <pc:chgData name="Barry Coffey" userId="c7e284d3a4c0e407" providerId="LiveId" clId="{7E2C2721-1087-4479-9469-BDB6C02E82F2}" dt="2026-09-02T14:16:30.928" v="1901"/>
        <pc:sldMkLst>
          <pc:docMk/>
          <pc:sldMk cId="1482932004" sldId="539"/>
        </pc:sldMkLst>
        <pc:spChg chg="add mod">
          <ac:chgData name="Barry Coffey" userId="c7e284d3a4c0e407" providerId="LiveId" clId="{7E2C2721-1087-4479-9469-BDB6C02E82F2}" dt="2026-09-01T19:29:12.287" v="567"/>
          <ac:spMkLst>
            <pc:docMk/>
            <pc:sldMk cId="1482932004" sldId="539"/>
            <ac:spMk id="5" creationId="{5B5B6186-BDCF-4C1C-8E72-2C3DD689B24C}"/>
          </ac:spMkLst>
        </pc:spChg>
        <pc:spChg chg="mod">
          <ac:chgData name="Barry Coffey" userId="c7e284d3a4c0e407" providerId="LiveId" clId="{7E2C2721-1087-4479-9469-BDB6C02E82F2}" dt="2026-09-01T20:00:48.338" v="1221" actId="403"/>
          <ac:spMkLst>
            <pc:docMk/>
            <pc:sldMk cId="1482932004" sldId="539"/>
            <ac:spMk id="6" creationId="{ABC9C88A-48BB-01D9-75CF-83F0CDB1D389}"/>
          </ac:spMkLst>
        </pc:spChg>
        <pc:spChg chg="add mod">
          <ac:chgData name="Barry Coffey" userId="c7e284d3a4c0e407" providerId="LiveId" clId="{7E2C2721-1087-4479-9469-BDB6C02E82F2}" dt="2026-09-02T13:49:16.958" v="1706" actId="1036"/>
          <ac:spMkLst>
            <pc:docMk/>
            <pc:sldMk cId="1482932004" sldId="539"/>
            <ac:spMk id="7" creationId="{B642CBA1-685A-427A-80F4-6588F2BC69E7}"/>
          </ac:spMkLst>
        </pc:spChg>
      </pc:sldChg>
      <pc:sldChg chg="addSp modSp add mod modTransition">
        <pc:chgData name="Barry Coffey" userId="c7e284d3a4c0e407" providerId="LiveId" clId="{7E2C2721-1087-4479-9469-BDB6C02E82F2}" dt="2026-09-02T14:16:30.928" v="1901"/>
        <pc:sldMkLst>
          <pc:docMk/>
          <pc:sldMk cId="2286277566" sldId="540"/>
        </pc:sldMkLst>
        <pc:spChg chg="add mod">
          <ac:chgData name="Barry Coffey" userId="c7e284d3a4c0e407" providerId="LiveId" clId="{7E2C2721-1087-4479-9469-BDB6C02E82F2}" dt="2026-09-01T19:29:12.292" v="582"/>
          <ac:spMkLst>
            <pc:docMk/>
            <pc:sldMk cId="2286277566" sldId="540"/>
            <ac:spMk id="5" creationId="{8CE557BD-E769-47BA-B74E-B272748340D3}"/>
          </ac:spMkLst>
        </pc:spChg>
        <pc:spChg chg="mod">
          <ac:chgData name="Barry Coffey" userId="c7e284d3a4c0e407" providerId="LiveId" clId="{7E2C2721-1087-4479-9469-BDB6C02E82F2}" dt="2026-09-01T20:02:21.218" v="1252" actId="403"/>
          <ac:spMkLst>
            <pc:docMk/>
            <pc:sldMk cId="2286277566" sldId="540"/>
            <ac:spMk id="6" creationId="{151D8A3A-433C-41B2-7502-480EA0CC1165}"/>
          </ac:spMkLst>
        </pc:spChg>
        <pc:spChg chg="add mod">
          <ac:chgData name="Barry Coffey" userId="c7e284d3a4c0e407" providerId="LiveId" clId="{7E2C2721-1087-4479-9469-BDB6C02E82F2}" dt="2026-09-01T21:35:17.892" v="1477" actId="1076"/>
          <ac:spMkLst>
            <pc:docMk/>
            <pc:sldMk cId="2286277566" sldId="540"/>
            <ac:spMk id="7" creationId="{F0613DF9-C31F-4F1E-8AA6-D5488DF6124B}"/>
          </ac:spMkLst>
        </pc:spChg>
      </pc:sldChg>
      <pc:sldChg chg="addSp modSp add mod modTransition">
        <pc:chgData name="Barry Coffey" userId="c7e284d3a4c0e407" providerId="LiveId" clId="{7E2C2721-1087-4479-9469-BDB6C02E82F2}" dt="2026-09-02T14:27:05.273" v="1985" actId="1076"/>
        <pc:sldMkLst>
          <pc:docMk/>
          <pc:sldMk cId="3215925288" sldId="541"/>
        </pc:sldMkLst>
        <pc:spChg chg="add mod">
          <ac:chgData name="Barry Coffey" userId="c7e284d3a4c0e407" providerId="LiveId" clId="{7E2C2721-1087-4479-9469-BDB6C02E82F2}" dt="2026-09-01T19:29:12.300" v="597"/>
          <ac:spMkLst>
            <pc:docMk/>
            <pc:sldMk cId="3215925288" sldId="541"/>
            <ac:spMk id="5" creationId="{175D99C9-610F-41CE-ABB4-2393E29EA2BA}"/>
          </ac:spMkLst>
        </pc:spChg>
        <pc:spChg chg="mod">
          <ac:chgData name="Barry Coffey" userId="c7e284d3a4c0e407" providerId="LiveId" clId="{7E2C2721-1087-4479-9469-BDB6C02E82F2}" dt="2026-09-01T20:03:36.210" v="1302" actId="6549"/>
          <ac:spMkLst>
            <pc:docMk/>
            <pc:sldMk cId="3215925288" sldId="541"/>
            <ac:spMk id="6" creationId="{151D8A3A-433C-41B2-7502-480EA0CC1165}"/>
          </ac:spMkLst>
        </pc:spChg>
        <pc:spChg chg="add mod">
          <ac:chgData name="Barry Coffey" userId="c7e284d3a4c0e407" providerId="LiveId" clId="{7E2C2721-1087-4479-9469-BDB6C02E82F2}" dt="2026-09-02T14:27:05.273" v="1985" actId="1076"/>
          <ac:spMkLst>
            <pc:docMk/>
            <pc:sldMk cId="3215925288" sldId="541"/>
            <ac:spMk id="7" creationId="{B60286E3-99BD-476A-95A7-2CCDD60E6852}"/>
          </ac:spMkLst>
        </pc:spChg>
      </pc:sldChg>
      <pc:sldChg chg="addSp modSp add mod modTransition">
        <pc:chgData name="Barry Coffey" userId="c7e284d3a4c0e407" providerId="LiveId" clId="{7E2C2721-1087-4479-9469-BDB6C02E82F2}" dt="2026-09-02T14:27:10.457" v="1986" actId="1076"/>
        <pc:sldMkLst>
          <pc:docMk/>
          <pc:sldMk cId="869501059" sldId="542"/>
        </pc:sldMkLst>
        <pc:spChg chg="add mod">
          <ac:chgData name="Barry Coffey" userId="c7e284d3a4c0e407" providerId="LiveId" clId="{7E2C2721-1087-4479-9469-BDB6C02E82F2}" dt="2026-09-01T19:29:12.306" v="612"/>
          <ac:spMkLst>
            <pc:docMk/>
            <pc:sldMk cId="869501059" sldId="542"/>
            <ac:spMk id="5" creationId="{C3217E02-79DD-460C-A3C6-68444E3379DD}"/>
          </ac:spMkLst>
        </pc:spChg>
        <pc:spChg chg="add mod">
          <ac:chgData name="Barry Coffey" userId="c7e284d3a4c0e407" providerId="LiveId" clId="{7E2C2721-1087-4479-9469-BDB6C02E82F2}" dt="2026-09-02T14:27:10.457" v="1986" actId="1076"/>
          <ac:spMkLst>
            <pc:docMk/>
            <pc:sldMk cId="869501059" sldId="542"/>
            <ac:spMk id="6" creationId="{412AC777-C733-4E77-BA0F-3D1EA37645EB}"/>
          </ac:spMkLst>
        </pc:spChg>
        <pc:spChg chg="mod">
          <ac:chgData name="Barry Coffey" userId="c7e284d3a4c0e407" providerId="LiveId" clId="{7E2C2721-1087-4479-9469-BDB6C02E82F2}" dt="2026-09-02T14:26:43.726" v="1984" actId="20577"/>
          <ac:spMkLst>
            <pc:docMk/>
            <pc:sldMk cId="869501059" sldId="542"/>
            <ac:spMk id="8" creationId="{4D8842CA-32DA-A68C-2508-103E090FAA0C}"/>
          </ac:spMkLst>
        </pc:spChg>
      </pc:sldChg>
      <pc:sldChg chg="addSp modSp add mod modTransition">
        <pc:chgData name="Barry Coffey" userId="c7e284d3a4c0e407" providerId="LiveId" clId="{7E2C2721-1087-4479-9469-BDB6C02E82F2}" dt="2026-09-02T14:16:30.928" v="1901"/>
        <pc:sldMkLst>
          <pc:docMk/>
          <pc:sldMk cId="2113472021" sldId="543"/>
        </pc:sldMkLst>
        <pc:spChg chg="add mod">
          <ac:chgData name="Barry Coffey" userId="c7e284d3a4c0e407" providerId="LiveId" clId="{7E2C2721-1087-4479-9469-BDB6C02E82F2}" dt="2026-09-01T19:29:12.311" v="627"/>
          <ac:spMkLst>
            <pc:docMk/>
            <pc:sldMk cId="2113472021" sldId="543"/>
            <ac:spMk id="5" creationId="{6992DA97-5365-47D3-972C-EE60680C0FC7}"/>
          </ac:spMkLst>
        </pc:spChg>
        <pc:spChg chg="add mod">
          <ac:chgData name="Barry Coffey" userId="c7e284d3a4c0e407" providerId="LiveId" clId="{7E2C2721-1087-4479-9469-BDB6C02E82F2}" dt="2026-09-01T19:29:12.314" v="634"/>
          <ac:spMkLst>
            <pc:docMk/>
            <pc:sldMk cId="2113472021" sldId="543"/>
            <ac:spMk id="6" creationId="{CBB75FFC-3909-4C06-9865-AF6FA3877219}"/>
          </ac:spMkLst>
        </pc:spChg>
        <pc:spChg chg="mod">
          <ac:chgData name="Barry Coffey" userId="c7e284d3a4c0e407" providerId="LiveId" clId="{7E2C2721-1087-4479-9469-BDB6C02E82F2}" dt="2026-09-01T21:35:45.978" v="1481" actId="403"/>
          <ac:spMkLst>
            <pc:docMk/>
            <pc:sldMk cId="2113472021" sldId="543"/>
            <ac:spMk id="8" creationId="{4D8842CA-32DA-A68C-2508-103E090FAA0C}"/>
          </ac:spMkLst>
        </pc:spChg>
      </pc:sldChg>
      <pc:sldChg chg="addSp modSp add mod modTransition">
        <pc:chgData name="Barry Coffey" userId="c7e284d3a4c0e407" providerId="LiveId" clId="{7E2C2721-1087-4479-9469-BDB6C02E82F2}" dt="2026-09-02T14:31:24.007" v="1993" actId="1076"/>
        <pc:sldMkLst>
          <pc:docMk/>
          <pc:sldMk cId="2814261747" sldId="544"/>
        </pc:sldMkLst>
        <pc:spChg chg="add mod">
          <ac:chgData name="Barry Coffey" userId="c7e284d3a4c0e407" providerId="LiveId" clId="{7E2C2721-1087-4479-9469-BDB6C02E82F2}" dt="2026-09-01T19:29:12.319" v="642"/>
          <ac:spMkLst>
            <pc:docMk/>
            <pc:sldMk cId="2814261747" sldId="544"/>
            <ac:spMk id="5" creationId="{23558C9B-B4C0-4878-9078-99D308B5022E}"/>
          </ac:spMkLst>
        </pc:spChg>
        <pc:spChg chg="add mod">
          <ac:chgData name="Barry Coffey" userId="c7e284d3a4c0e407" providerId="LiveId" clId="{7E2C2721-1087-4479-9469-BDB6C02E82F2}" dt="2026-09-02T14:31:24.007" v="1993" actId="1076"/>
          <ac:spMkLst>
            <pc:docMk/>
            <pc:sldMk cId="2814261747" sldId="544"/>
            <ac:spMk id="6" creationId="{8A215238-1EE2-4FCB-B8A0-5D2B668ABBB8}"/>
          </ac:spMkLst>
        </pc:spChg>
        <pc:spChg chg="mod">
          <ac:chgData name="Barry Coffey" userId="c7e284d3a4c0e407" providerId="LiveId" clId="{7E2C2721-1087-4479-9469-BDB6C02E82F2}" dt="2026-09-02T14:31:13.770" v="1992" actId="20577"/>
          <ac:spMkLst>
            <pc:docMk/>
            <pc:sldMk cId="2814261747" sldId="544"/>
            <ac:spMk id="8" creationId="{4D8842CA-32DA-A68C-2508-103E090FAA0C}"/>
          </ac:spMkLst>
        </pc:spChg>
      </pc:sldChg>
      <pc:sldChg chg="addSp modSp add mod modTransition">
        <pc:chgData name="Barry Coffey" userId="c7e284d3a4c0e407" providerId="LiveId" clId="{7E2C2721-1087-4479-9469-BDB6C02E82F2}" dt="2026-09-02T14:16:30.928" v="1901"/>
        <pc:sldMkLst>
          <pc:docMk/>
          <pc:sldMk cId="738676341" sldId="545"/>
        </pc:sldMkLst>
        <pc:spChg chg="add mod">
          <ac:chgData name="Barry Coffey" userId="c7e284d3a4c0e407" providerId="LiveId" clId="{7E2C2721-1087-4479-9469-BDB6C02E82F2}" dt="2026-09-01T19:29:12.324" v="657"/>
          <ac:spMkLst>
            <pc:docMk/>
            <pc:sldMk cId="738676341" sldId="545"/>
            <ac:spMk id="5" creationId="{C59B387E-08A5-4D5D-8339-C89B6C4A3BE5}"/>
          </ac:spMkLst>
        </pc:spChg>
        <pc:spChg chg="mod">
          <ac:chgData name="Barry Coffey" userId="c7e284d3a4c0e407" providerId="LiveId" clId="{7E2C2721-1087-4479-9469-BDB6C02E82F2}" dt="2026-09-01T21:37:13.792" v="1492" actId="14100"/>
          <ac:spMkLst>
            <pc:docMk/>
            <pc:sldMk cId="738676341" sldId="545"/>
            <ac:spMk id="6" creationId="{EE466026-9241-89DD-AD56-35A1EBFF17AD}"/>
          </ac:spMkLst>
        </pc:spChg>
        <pc:spChg chg="add mod">
          <ac:chgData name="Barry Coffey" userId="c7e284d3a4c0e407" providerId="LiveId" clId="{7E2C2721-1087-4479-9469-BDB6C02E82F2}" dt="2026-09-01T19:29:12.326" v="664"/>
          <ac:spMkLst>
            <pc:docMk/>
            <pc:sldMk cId="738676341" sldId="545"/>
            <ac:spMk id="7" creationId="{5FC9B7B5-6B53-4F2F-AA25-00AF0BD71361}"/>
          </ac:spMkLst>
        </pc:spChg>
      </pc:sldChg>
      <pc:sldChg chg="addSp modSp add mod modTransition">
        <pc:chgData name="Barry Coffey" userId="c7e284d3a4c0e407" providerId="LiveId" clId="{7E2C2721-1087-4479-9469-BDB6C02E82F2}" dt="2026-09-02T14:16:30.928" v="1901"/>
        <pc:sldMkLst>
          <pc:docMk/>
          <pc:sldMk cId="3020397954" sldId="546"/>
        </pc:sldMkLst>
        <pc:spChg chg="add mod">
          <ac:chgData name="Barry Coffey" userId="c7e284d3a4c0e407" providerId="LiveId" clId="{7E2C2721-1087-4479-9469-BDB6C02E82F2}" dt="2026-09-01T19:29:12.333" v="672"/>
          <ac:spMkLst>
            <pc:docMk/>
            <pc:sldMk cId="3020397954" sldId="546"/>
            <ac:spMk id="5" creationId="{636C7D48-521B-4548-8F44-C4BE0B13C738}"/>
          </ac:spMkLst>
        </pc:spChg>
        <pc:spChg chg="mod">
          <ac:chgData name="Barry Coffey" userId="c7e284d3a4c0e407" providerId="LiveId" clId="{7E2C2721-1087-4479-9469-BDB6C02E82F2}" dt="2026-09-01T21:37:43.494" v="1496" actId="403"/>
          <ac:spMkLst>
            <pc:docMk/>
            <pc:sldMk cId="3020397954" sldId="546"/>
            <ac:spMk id="6" creationId="{EE466026-9241-89DD-AD56-35A1EBFF17AD}"/>
          </ac:spMkLst>
        </pc:spChg>
        <pc:spChg chg="add mod">
          <ac:chgData name="Barry Coffey" userId="c7e284d3a4c0e407" providerId="LiveId" clId="{7E2C2721-1087-4479-9469-BDB6C02E82F2}" dt="2026-09-01T19:29:12.334" v="679"/>
          <ac:spMkLst>
            <pc:docMk/>
            <pc:sldMk cId="3020397954" sldId="546"/>
            <ac:spMk id="7" creationId="{EBD42CD2-FA51-4592-9D88-4CEB726BB95D}"/>
          </ac:spMkLst>
        </pc:spChg>
      </pc:sldChg>
      <pc:sldChg chg="addSp modSp add mod modTransition">
        <pc:chgData name="Barry Coffey" userId="c7e284d3a4c0e407" providerId="LiveId" clId="{7E2C2721-1087-4479-9469-BDB6C02E82F2}" dt="2026-09-02T14:32:49.258" v="2020" actId="14100"/>
        <pc:sldMkLst>
          <pc:docMk/>
          <pc:sldMk cId="2697417940" sldId="547"/>
        </pc:sldMkLst>
        <pc:spChg chg="add mod">
          <ac:chgData name="Barry Coffey" userId="c7e284d3a4c0e407" providerId="LiveId" clId="{7E2C2721-1087-4479-9469-BDB6C02E82F2}" dt="2026-09-02T14:32:49.258" v="2020" actId="14100"/>
          <ac:spMkLst>
            <pc:docMk/>
            <pc:sldMk cId="2697417940" sldId="547"/>
            <ac:spMk id="5" creationId="{B04D5053-2112-4CD4-9EC1-5FE11F3CEB58}"/>
          </ac:spMkLst>
        </pc:spChg>
        <pc:spChg chg="mod">
          <ac:chgData name="Barry Coffey" userId="c7e284d3a4c0e407" providerId="LiveId" clId="{7E2C2721-1087-4479-9469-BDB6C02E82F2}" dt="2026-09-01T21:40:25.695" v="1567" actId="20577"/>
          <ac:spMkLst>
            <pc:docMk/>
            <pc:sldMk cId="2697417940" sldId="547"/>
            <ac:spMk id="6" creationId="{0185AA5F-CC79-47EF-1A82-44F2DCF7A82A}"/>
          </ac:spMkLst>
        </pc:spChg>
        <pc:spChg chg="add mod">
          <ac:chgData name="Barry Coffey" userId="c7e284d3a4c0e407" providerId="LiveId" clId="{7E2C2721-1087-4479-9469-BDB6C02E82F2}" dt="2026-09-01T21:40:09.764" v="1525" actId="1076"/>
          <ac:spMkLst>
            <pc:docMk/>
            <pc:sldMk cId="2697417940" sldId="547"/>
            <ac:spMk id="7" creationId="{7F85D811-EB07-47F2-9088-267944578F56}"/>
          </ac:spMkLst>
        </pc:spChg>
      </pc:sldChg>
      <pc:sldChg chg="addSp modSp add mod modTransition">
        <pc:chgData name="Barry Coffey" userId="c7e284d3a4c0e407" providerId="LiveId" clId="{7E2C2721-1087-4479-9469-BDB6C02E82F2}" dt="2026-09-02T14:16:30.928" v="1901"/>
        <pc:sldMkLst>
          <pc:docMk/>
          <pc:sldMk cId="2177542903" sldId="548"/>
        </pc:sldMkLst>
        <pc:spChg chg="add mod">
          <ac:chgData name="Barry Coffey" userId="c7e284d3a4c0e407" providerId="LiveId" clId="{7E2C2721-1087-4479-9469-BDB6C02E82F2}" dt="2026-09-01T19:29:12.344" v="702"/>
          <ac:spMkLst>
            <pc:docMk/>
            <pc:sldMk cId="2177542903" sldId="548"/>
            <ac:spMk id="5" creationId="{EEBE7FA6-C95C-4C81-933B-519F06141DB7}"/>
          </ac:spMkLst>
        </pc:spChg>
        <pc:spChg chg="mod">
          <ac:chgData name="Barry Coffey" userId="c7e284d3a4c0e407" providerId="LiveId" clId="{7E2C2721-1087-4479-9469-BDB6C02E82F2}" dt="2026-09-01T21:39:50.116" v="1522" actId="403"/>
          <ac:spMkLst>
            <pc:docMk/>
            <pc:sldMk cId="2177542903" sldId="548"/>
            <ac:spMk id="6" creationId="{0185AA5F-CC79-47EF-1A82-44F2DCF7A82A}"/>
          </ac:spMkLst>
        </pc:spChg>
        <pc:spChg chg="add mod">
          <ac:chgData name="Barry Coffey" userId="c7e284d3a4c0e407" providerId="LiveId" clId="{7E2C2721-1087-4479-9469-BDB6C02E82F2}" dt="2026-09-01T21:39:54.774" v="1523" actId="1076"/>
          <ac:spMkLst>
            <pc:docMk/>
            <pc:sldMk cId="2177542903" sldId="548"/>
            <ac:spMk id="7" creationId="{B94874D8-FC81-4920-85CD-4872B135CB5B}"/>
          </ac:spMkLst>
        </pc:spChg>
      </pc:sldChg>
      <pc:sldChg chg="addSp delSp modSp add mod modTransition">
        <pc:chgData name="Barry Coffey" userId="c7e284d3a4c0e407" providerId="LiveId" clId="{7E2C2721-1087-4479-9469-BDB6C02E82F2}" dt="2026-09-02T14:33:30.782" v="2022" actId="403"/>
        <pc:sldMkLst>
          <pc:docMk/>
          <pc:sldMk cId="2990557205" sldId="549"/>
        </pc:sldMkLst>
        <pc:spChg chg="del">
          <ac:chgData name="Barry Coffey" userId="c7e284d3a4c0e407" providerId="LiveId" clId="{7E2C2721-1087-4479-9469-BDB6C02E82F2}" dt="2026-09-01T19:29:22.578" v="711"/>
          <ac:spMkLst>
            <pc:docMk/>
            <pc:sldMk cId="2990557205" sldId="549"/>
            <ac:spMk id="5" creationId="{923C0267-2551-4545-89F2-FB5938A7DD26}"/>
          </ac:spMkLst>
        </pc:spChg>
        <pc:spChg chg="mod">
          <ac:chgData name="Barry Coffey" userId="c7e284d3a4c0e407" providerId="LiveId" clId="{7E2C2721-1087-4479-9469-BDB6C02E82F2}" dt="2026-09-02T14:33:30.782" v="2022" actId="403"/>
          <ac:spMkLst>
            <pc:docMk/>
            <pc:sldMk cId="2990557205" sldId="549"/>
            <ac:spMk id="6" creationId="{B040E914-2F01-1142-4FEF-B6FB0D07EBFB}"/>
          </ac:spMkLst>
        </pc:spChg>
        <pc:spChg chg="add mod">
          <ac:chgData name="Barry Coffey" userId="c7e284d3a4c0e407" providerId="LiveId" clId="{7E2C2721-1087-4479-9469-BDB6C02E82F2}" dt="2026-09-01T19:29:22.579" v="719"/>
          <ac:spMkLst>
            <pc:docMk/>
            <pc:sldMk cId="2990557205" sldId="549"/>
            <ac:spMk id="7" creationId="{CF10B3EB-8A3E-44DD-A3FA-4226BEC2BA54}"/>
          </ac:spMkLst>
        </pc:spChg>
        <pc:spChg chg="del">
          <ac:chgData name="Barry Coffey" userId="c7e284d3a4c0e407" providerId="LiveId" clId="{7E2C2721-1087-4479-9469-BDB6C02E82F2}" dt="2026-09-01T19:29:22.576" v="710"/>
          <ac:spMkLst>
            <pc:docMk/>
            <pc:sldMk cId="2990557205" sldId="549"/>
            <ac:spMk id="8" creationId="{2B485BCD-5EB7-5527-B42F-7F657C58C39C}"/>
          </ac:spMkLst>
        </pc:spChg>
        <pc:spChg chg="add mod">
          <ac:chgData name="Barry Coffey" userId="c7e284d3a4c0e407" providerId="LiveId" clId="{7E2C2721-1087-4479-9469-BDB6C02E82F2}" dt="2026-09-01T21:41:07.405" v="1576" actId="1076"/>
          <ac:spMkLst>
            <pc:docMk/>
            <pc:sldMk cId="2990557205" sldId="549"/>
            <ac:spMk id="9" creationId="{43A0D512-1E2E-4398-BEDA-D2CC6D5C1AE3}"/>
          </ac:spMkLst>
        </pc:spChg>
      </pc:sldChg>
      <pc:sldChg chg="modSp add mod ord modTransition">
        <pc:chgData name="Barry Coffey" userId="c7e284d3a4c0e407" providerId="LiveId" clId="{7E2C2721-1087-4479-9469-BDB6C02E82F2}" dt="2026-09-02T14:16:30.928" v="1901"/>
        <pc:sldMkLst>
          <pc:docMk/>
          <pc:sldMk cId="656956159" sldId="550"/>
        </pc:sldMkLst>
        <pc:spChg chg="mod">
          <ac:chgData name="Barry Coffey" userId="c7e284d3a4c0e407" providerId="LiveId" clId="{7E2C2721-1087-4479-9469-BDB6C02E82F2}" dt="2026-09-02T13:51:22.257" v="1723" actId="1076"/>
          <ac:spMkLst>
            <pc:docMk/>
            <pc:sldMk cId="656956159" sldId="550"/>
            <ac:spMk id="6" creationId="{390CEEFD-55D6-4447-713F-8A17D89E2A9E}"/>
          </ac:spMkLst>
        </pc:spChg>
      </pc:sldChg>
      <pc:sldChg chg="addSp modSp new mod modTransition modClrScheme chgLayout">
        <pc:chgData name="Barry Coffey" userId="c7e284d3a4c0e407" providerId="LiveId" clId="{7E2C2721-1087-4479-9469-BDB6C02E82F2}" dt="2026-09-02T14:16:30.928" v="1901"/>
        <pc:sldMkLst>
          <pc:docMk/>
          <pc:sldMk cId="1890966897" sldId="551"/>
        </pc:sldMkLst>
        <pc:spChg chg="mod ord">
          <ac:chgData name="Barry Coffey" userId="c7e284d3a4c0e407" providerId="LiveId" clId="{7E2C2721-1087-4479-9469-BDB6C02E82F2}" dt="2026-09-02T13:57:49.710" v="1757" actId="700"/>
          <ac:spMkLst>
            <pc:docMk/>
            <pc:sldMk cId="1890966897" sldId="551"/>
            <ac:spMk id="2" creationId="{672DAB93-15BE-60B4-ADDE-946E7548AE4A}"/>
          </ac:spMkLst>
        </pc:spChg>
        <pc:spChg chg="mod ord">
          <ac:chgData name="Barry Coffey" userId="c7e284d3a4c0e407" providerId="LiveId" clId="{7E2C2721-1087-4479-9469-BDB6C02E82F2}" dt="2026-09-02T13:57:49.710" v="1757" actId="700"/>
          <ac:spMkLst>
            <pc:docMk/>
            <pc:sldMk cId="1890966897" sldId="551"/>
            <ac:spMk id="3" creationId="{31DFF1AC-7D04-CCFD-D53D-2C4BD44D6FC2}"/>
          </ac:spMkLst>
        </pc:spChg>
        <pc:spChg chg="mod ord">
          <ac:chgData name="Barry Coffey" userId="c7e284d3a4c0e407" providerId="LiveId" clId="{7E2C2721-1087-4479-9469-BDB6C02E82F2}" dt="2026-09-02T13:57:49.710" v="1757" actId="700"/>
          <ac:spMkLst>
            <pc:docMk/>
            <pc:sldMk cId="1890966897" sldId="551"/>
            <ac:spMk id="4" creationId="{CD5ED8A6-A0CB-C5A2-F38C-9934AF2F96E4}"/>
          </ac:spMkLst>
        </pc:spChg>
        <pc:spChg chg="add mod ord">
          <ac:chgData name="Barry Coffey" userId="c7e284d3a4c0e407" providerId="LiveId" clId="{7E2C2721-1087-4479-9469-BDB6C02E82F2}" dt="2026-09-02T14:08:05.482" v="1863" actId="1076"/>
          <ac:spMkLst>
            <pc:docMk/>
            <pc:sldMk cId="1890966897" sldId="551"/>
            <ac:spMk id="5" creationId="{E23ABCB7-5AFB-BBBE-2049-35816EC7A00E}"/>
          </ac:spMkLst>
        </pc:spChg>
        <pc:spChg chg="add mod ord">
          <ac:chgData name="Barry Coffey" userId="c7e284d3a4c0e407" providerId="LiveId" clId="{7E2C2721-1087-4479-9469-BDB6C02E82F2}" dt="2026-09-02T14:10:05.860" v="1867" actId="115"/>
          <ac:spMkLst>
            <pc:docMk/>
            <pc:sldMk cId="1890966897" sldId="551"/>
            <ac:spMk id="6" creationId="{EA23AC3B-A8C8-164B-007B-38B9639EBA91}"/>
          </ac:spMkLst>
        </pc:spChg>
        <pc:spChg chg="add mod ord">
          <ac:chgData name="Barry Coffey" userId="c7e284d3a4c0e407" providerId="LiveId" clId="{7E2C2721-1087-4479-9469-BDB6C02E82F2}" dt="2026-09-02T14:07:20.310" v="1857" actId="20577"/>
          <ac:spMkLst>
            <pc:docMk/>
            <pc:sldMk cId="1890966897" sldId="551"/>
            <ac:spMk id="7" creationId="{12AC1AC7-B840-D04C-2E58-C4758B5C9249}"/>
          </ac:spMkLst>
        </pc:spChg>
        <pc:picChg chg="add mod">
          <ac:chgData name="Barry Coffey" userId="c7e284d3a4c0e407" providerId="LiveId" clId="{7E2C2721-1087-4479-9469-BDB6C02E82F2}" dt="2026-09-02T14:15:17.257" v="1893" actId="14100"/>
          <ac:picMkLst>
            <pc:docMk/>
            <pc:sldMk cId="1890966897" sldId="551"/>
            <ac:picMk id="9" creationId="{D16E4DF7-B11E-CE84-3E8B-652F3DA64EB6}"/>
          </ac:picMkLst>
        </pc:picChg>
      </pc:sldChg>
      <pc:sldChg chg="add ord modTransition">
        <pc:chgData name="Barry Coffey" userId="c7e284d3a4c0e407" providerId="LiveId" clId="{7E2C2721-1087-4479-9469-BDB6C02E82F2}" dt="2026-09-02T14:16:30.928" v="1901"/>
        <pc:sldMkLst>
          <pc:docMk/>
          <pc:sldMk cId="2717507075" sldId="552"/>
        </pc:sldMkLst>
      </pc:sldChg>
      <pc:sldChg chg="modSp add mod">
        <pc:chgData name="Barry Coffey" userId="c7e284d3a4c0e407" providerId="LiveId" clId="{7E2C2721-1087-4479-9469-BDB6C02E82F2}" dt="2026-09-02T14:28:54.911" v="1991" actId="207"/>
        <pc:sldMkLst>
          <pc:docMk/>
          <pc:sldMk cId="623339911" sldId="553"/>
        </pc:sldMkLst>
        <pc:spChg chg="mod">
          <ac:chgData name="Barry Coffey" userId="c7e284d3a4c0e407" providerId="LiveId" clId="{7E2C2721-1087-4479-9469-BDB6C02E82F2}" dt="2026-09-02T14:28:37.198" v="1990" actId="14100"/>
          <ac:spMkLst>
            <pc:docMk/>
            <pc:sldMk cId="623339911" sldId="553"/>
            <ac:spMk id="5" creationId="{A1D45B22-0AAC-BD6B-C945-8261DEEF3895}"/>
          </ac:spMkLst>
        </pc:spChg>
        <pc:spChg chg="mod">
          <ac:chgData name="Barry Coffey" userId="c7e284d3a4c0e407" providerId="LiveId" clId="{7E2C2721-1087-4479-9469-BDB6C02E82F2}" dt="2026-09-02T14:28:54.911" v="1991" actId="207"/>
          <ac:spMkLst>
            <pc:docMk/>
            <pc:sldMk cId="623339911" sldId="553"/>
            <ac:spMk id="6" creationId="{5BF1FF8B-B17E-D8D9-451F-CCCBF28AE2C7}"/>
          </ac:spMkLst>
        </pc:spChg>
      </pc:sldChg>
      <pc:sldChg chg="add del">
        <pc:chgData name="Barry Coffey" userId="c7e284d3a4c0e407" providerId="LiveId" clId="{7E2C2721-1087-4479-9469-BDB6C02E82F2}" dt="2026-09-02T14:27:39.659" v="1988" actId="2696"/>
        <pc:sldMkLst>
          <pc:docMk/>
          <pc:sldMk cId="3327877540" sldId="553"/>
        </pc:sldMkLst>
      </pc:sldChg>
      <pc:sldChg chg="addSp modSp new mod">
        <pc:chgData name="Barry Coffey" userId="c7e284d3a4c0e407" providerId="LiveId" clId="{7E2C2721-1087-4479-9469-BDB6C02E82F2}" dt="2026-09-02T14:40:30.277" v="2034" actId="1076"/>
        <pc:sldMkLst>
          <pc:docMk/>
          <pc:sldMk cId="3297204409" sldId="554"/>
        </pc:sldMkLst>
        <pc:spChg chg="add mod">
          <ac:chgData name="Barry Coffey" userId="c7e284d3a4c0e407" providerId="LiveId" clId="{7E2C2721-1087-4479-9469-BDB6C02E82F2}" dt="2026-09-02T14:40:30.277" v="2034" actId="1076"/>
          <ac:spMkLst>
            <pc:docMk/>
            <pc:sldMk cId="3297204409" sldId="554"/>
            <ac:spMk id="6" creationId="{871A404D-8C9B-0F00-47D2-9F0975EE496C}"/>
          </ac:spMkLst>
        </pc:spChg>
      </pc:sldChg>
      <pc:sldMasterChg chg="modTransition modSldLayout">
        <pc:chgData name="Barry Coffey" userId="c7e284d3a4c0e407" providerId="LiveId" clId="{7E2C2721-1087-4479-9469-BDB6C02E82F2}" dt="2026-09-02T14:16:30.928" v="1901"/>
        <pc:sldMasterMkLst>
          <pc:docMk/>
          <pc:sldMasterMk cId="3989359972" sldId="2147483650"/>
        </pc:sldMasterMkLst>
        <pc:sldLayoutChg chg="modTransition">
          <pc:chgData name="Barry Coffey" userId="c7e284d3a4c0e407" providerId="LiveId" clId="{7E2C2721-1087-4479-9469-BDB6C02E82F2}" dt="2026-09-02T14:16:30.928" v="1901"/>
          <pc:sldLayoutMkLst>
            <pc:docMk/>
            <pc:sldMasterMk cId="3989359972" sldId="2147483650"/>
            <pc:sldLayoutMk cId="1447129786" sldId="214748365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744259519" sldId="214748365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743660088" sldId="214748365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371954567" sldId="2147483657"/>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4222400820" sldId="2147483658"/>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780051323" sldId="214748365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951338958" sldId="214748366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687031790" sldId="214748366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180158933" sldId="214748366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176600544" sldId="214748366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66649807" sldId="214748366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322496823" sldId="214748366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093712639" sldId="214748366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960926036" sldId="214748367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679971139" sldId="214748367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852135740" sldId="214748367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727134347" sldId="2147483675"/>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574308722" sldId="214748367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85358234" sldId="214748368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889937526" sldId="214748368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767139995" sldId="214748368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96931058" sldId="214748369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23073855" sldId="214748369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757067246" sldId="214748369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711642354" sldId="214748369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00983874" sldId="2147483695"/>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186729462" sldId="214748369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287932528" sldId="2147483697"/>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589867172" sldId="2147483698"/>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247530678" sldId="214748369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370982593" sldId="214748370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598203002" sldId="214748370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751743387" sldId="214748370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82498099" sldId="214748370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991402077" sldId="2147483707"/>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162362714" sldId="214748371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570329594" sldId="214748371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407166864" sldId="214748371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997601011" sldId="214748372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675892323" sldId="214748372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825794183" sldId="214748372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330602640" sldId="214748373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753031162" sldId="214748373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847871190" sldId="214748373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870799514" sldId="214748373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577167632" sldId="2147483735"/>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870853827" sldId="2147483737"/>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953023037" sldId="214748374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608896659" sldId="214748374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167998738" sldId="214748374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472526761" sldId="214748374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880386913" sldId="2147483745"/>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089351453" sldId="2147483746"/>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573253384" sldId="2147483751"/>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440860466" sldId="2147483752"/>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310164473" sldId="2147483753"/>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417289947" sldId="2147483758"/>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430262198" sldId="2147483759"/>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61170046" sldId="2147483760"/>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2899343965" sldId="2147483764"/>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08723400" sldId="2147483765"/>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1814800153" sldId="2147483768"/>
          </pc:sldLayoutMkLst>
        </pc:sldLayoutChg>
        <pc:sldLayoutChg chg="modTransition">
          <pc:chgData name="Barry Coffey" userId="c7e284d3a4c0e407" providerId="LiveId" clId="{7E2C2721-1087-4479-9469-BDB6C02E82F2}" dt="2026-09-02T14:16:30.928" v="1901"/>
          <pc:sldLayoutMkLst>
            <pc:docMk/>
            <pc:sldMasterMk cId="3989359972" sldId="2147483650"/>
            <pc:sldLayoutMk cId="3407625555" sldId="214748376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8B6240-78DA-093E-542D-EA8232A522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F21978-CD08-4DE4-0B35-D8E00EB982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1042AC-E7EB-4533-80AB-C3850196CED4}" type="datetimeFigureOut">
              <a:rPr lang="en-US" smtClean="0"/>
              <a:t>9/2/2026</a:t>
            </a:fld>
            <a:endParaRPr lang="en-US"/>
          </a:p>
        </p:txBody>
      </p:sp>
      <p:sp>
        <p:nvSpPr>
          <p:cNvPr id="4" name="Footer Placeholder 3">
            <a:extLst>
              <a:ext uri="{FF2B5EF4-FFF2-40B4-BE49-F238E27FC236}">
                <a16:creationId xmlns:a16="http://schemas.microsoft.com/office/drawing/2014/main" id="{34733651-3489-31BD-ED31-0609855FBC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1A6A1-1395-B89B-42E0-2208966D9F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1E2F7-14E3-4821-A409-B7BC1E2744B7}" type="slidenum">
              <a:rPr lang="en-US" smtClean="0"/>
              <a:t>‹#›</a:t>
            </a:fld>
            <a:endParaRPr lang="en-US"/>
          </a:p>
        </p:txBody>
      </p:sp>
    </p:spTree>
    <p:extLst>
      <p:ext uri="{BB962C8B-B14F-4D97-AF65-F5344CB8AC3E}">
        <p14:creationId xmlns:p14="http://schemas.microsoft.com/office/powerpoint/2010/main" val="221160621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63BC9-3C98-4AB2-8802-02853E289FB4}"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5B5A-C175-4C17-879C-A25F50F472D7}" type="slidenum">
              <a:rPr lang="en-US" smtClean="0"/>
              <a:t>‹#›</a:t>
            </a:fld>
            <a:endParaRPr lang="en-US"/>
          </a:p>
        </p:txBody>
      </p:sp>
    </p:spTree>
    <p:extLst>
      <p:ext uri="{BB962C8B-B14F-4D97-AF65-F5344CB8AC3E}">
        <p14:creationId xmlns:p14="http://schemas.microsoft.com/office/powerpoint/2010/main" val="139842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I am Always Right 5</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74366008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I am Always Right 5</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r>
              <a:rPr lang="en-US"/>
              <a:t>9/02/2026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88038691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I am Always Right 5</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r>
              <a:rPr lang="en-US"/>
              <a:t>9/02/2026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4425951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I am Always Right 5</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3026219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I am Always Right 5</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9140207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78005132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89934396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5</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3895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9/02/2026</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72340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8703179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015893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712978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8290"/>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89665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935145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4980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60054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5</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799873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249682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r>
              <a:rPr lang="en-US"/>
              <a:t>9/02/2026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62555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5</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430872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5</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28994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68535823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I am Always Right 5</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184787119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I am Always Right 5</a:t>
            </a:r>
            <a:endParaRPr lang="en-US" dirty="0"/>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079951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997113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I am Always Right 5</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325338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13434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68249809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086046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87085382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31016447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85213574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5174338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I am Always Right 5</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37195456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92603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716763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cstate="email">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I am Always Right 5</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71263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r>
              <a:rPr lang="en-US"/>
              <a:t>9/02/2026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993752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5</a:t>
            </a:r>
            <a:endParaRPr lang="en-US" dirty="0"/>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240716686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1"/>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dirty="0"/>
              <a:t>##%</a:t>
            </a:r>
          </a:p>
        </p:txBody>
      </p:sp>
    </p:spTree>
    <p:extLst>
      <p:ext uri="{BB962C8B-B14F-4D97-AF65-F5344CB8AC3E}">
        <p14:creationId xmlns:p14="http://schemas.microsoft.com/office/powerpoint/2010/main" val="76713999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dirty="0"/>
              <a:t>##%</a:t>
            </a:r>
          </a:p>
        </p:txBody>
      </p:sp>
    </p:spTree>
    <p:extLst>
      <p:ext uri="{BB962C8B-B14F-4D97-AF65-F5344CB8AC3E}">
        <p14:creationId xmlns:p14="http://schemas.microsoft.com/office/powerpoint/2010/main" val="299760101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80015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36271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9418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I am Always Right 5</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47252676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0264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57032959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75706724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9693105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77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7589232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07385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164235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9/02/2026</a:t>
            </a:r>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98387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18672946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28793252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422240082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r>
              <a:rPr lang="en-US"/>
              <a:t>9/02/2026</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986717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I am Always Right 5</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r>
              <a:rPr lang="en-US"/>
              <a:t>9/02/2026</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24753067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98259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20300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I am Always Right 5</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r>
              <a:rPr lang="en-US"/>
              <a:t>9/02/2026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5303116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5</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r>
              <a:rPr lang="en-US"/>
              <a:t>9/02/2026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5302303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5</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r>
              <a:rPr lang="en-US"/>
              <a:t>9/02/2026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117004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I am Always Right 5</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9/02/2026</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3989359972"/>
      </p:ext>
    </p:extLst>
  </p:cSld>
  <p:clrMap bg1="dk1" tx1="lt1" bg2="dk2" tx2="lt2" accent1="accent1" accent2="accent2" accent3="accent3" accent4="accent4" accent5="accent5" accent6="accent6" hlink="hlink" folHlink="folHlink"/>
  <p:sldLayoutIdLst>
    <p:sldLayoutId id="2147483656" r:id="rId1"/>
    <p:sldLayoutId id="2147483652" r:id="rId2"/>
    <p:sldLayoutId id="2147483733" r:id="rId3"/>
    <p:sldLayoutId id="2147483657" r:id="rId4"/>
    <p:sldLayoutId id="2147483744" r:id="rId5"/>
    <p:sldLayoutId id="2147483658" r:id="rId6"/>
    <p:sldLayoutId id="2147483732" r:id="rId7"/>
    <p:sldLayoutId id="2147483741" r:id="rId8"/>
    <p:sldLayoutId id="2147483760" r:id="rId9"/>
    <p:sldLayoutId id="2147483745" r:id="rId10"/>
    <p:sldLayoutId id="2147483654" r:id="rId11"/>
    <p:sldLayoutId id="2147483759" r:id="rId12"/>
    <p:sldLayoutId id="2147483707" r:id="rId13"/>
    <p:sldLayoutId id="2147483659" r:id="rId14"/>
    <p:sldLayoutId id="2147483764" r:id="rId15"/>
    <p:sldLayoutId id="2147483660" r:id="rId16"/>
    <p:sldLayoutId id="2147483765" r:id="rId17"/>
    <p:sldLayoutId id="2147483661" r:id="rId18"/>
    <p:sldLayoutId id="2147483662" r:id="rId19"/>
    <p:sldLayoutId id="2147483742" r:id="rId20"/>
    <p:sldLayoutId id="2147483746" r:id="rId21"/>
    <p:sldLayoutId id="2147483664" r:id="rId22"/>
    <p:sldLayoutId id="2147483663" r:id="rId23"/>
    <p:sldLayoutId id="2147483743" r:id="rId24"/>
    <p:sldLayoutId id="2147483666" r:id="rId25"/>
    <p:sldLayoutId id="2147483769" r:id="rId26"/>
    <p:sldLayoutId id="2147483676" r:id="rId27"/>
    <p:sldLayoutId id="2147483758" r:id="rId28"/>
    <p:sldLayoutId id="2147483680" r:id="rId29"/>
    <p:sldLayoutId id="2147483734" r:id="rId30"/>
    <p:sldLayoutId id="2147483671" r:id="rId31"/>
    <p:sldLayoutId id="2147483751" r:id="rId32"/>
    <p:sldLayoutId id="2147483675" r:id="rId33"/>
    <p:sldLayoutId id="2147483703" r:id="rId34"/>
    <p:sldLayoutId id="2147483752" r:id="rId35"/>
    <p:sldLayoutId id="2147483737" r:id="rId36"/>
    <p:sldLayoutId id="2147483753" r:id="rId37"/>
    <p:sldLayoutId id="2147483674" r:id="rId38"/>
    <p:sldLayoutId id="2147483702" r:id="rId39"/>
    <p:sldLayoutId id="2147483670" r:id="rId40"/>
    <p:sldLayoutId id="2147483735" r:id="rId41"/>
    <p:sldLayoutId id="2147483669" r:id="rId42"/>
    <p:sldLayoutId id="2147483682" r:id="rId43"/>
    <p:sldLayoutId id="2147483719" r:id="rId44"/>
    <p:sldLayoutId id="2147483686" r:id="rId45"/>
    <p:sldLayoutId id="2147483720" r:id="rId46"/>
    <p:sldLayoutId id="2147483768" r:id="rId47"/>
    <p:sldLayoutId id="2147483710" r:id="rId48"/>
    <p:sldLayoutId id="2147483729" r:id="rId49"/>
    <p:sldLayoutId id="2147483730" r:id="rId50"/>
    <p:sldLayoutId id="2147483713" r:id="rId51"/>
    <p:sldLayoutId id="2147483693" r:id="rId52"/>
    <p:sldLayoutId id="2147483690" r:id="rId53"/>
    <p:sldLayoutId id="2147483726" r:id="rId54"/>
    <p:sldLayoutId id="2147483691" r:id="rId55"/>
    <p:sldLayoutId id="2147483694" r:id="rId56"/>
    <p:sldLayoutId id="2147483695" r:id="rId57"/>
    <p:sldLayoutId id="2147483696" r:id="rId58"/>
    <p:sldLayoutId id="2147483697" r:id="rId59"/>
    <p:sldLayoutId id="2147483698" r:id="rId60"/>
    <p:sldLayoutId id="2147483699" r:id="rId61"/>
    <p:sldLayoutId id="2147483700" r:id="rId62"/>
    <p:sldLayoutId id="2147483701" r:id="rId63"/>
  </p:sldLayoutIdLst>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EA4D2C-4D5C-AC28-D8CC-859AFF9DBC48}"/>
              </a:ext>
            </a:extLst>
          </p:cNvPr>
          <p:cNvSpPr>
            <a:spLocks noGrp="1"/>
          </p:cNvSpPr>
          <p:nvPr>
            <p:ph type="ctrTitle"/>
          </p:nvPr>
        </p:nvSpPr>
        <p:spPr>
          <a:xfrm>
            <a:off x="4893128" y="419099"/>
            <a:ext cx="7037614" cy="3869660"/>
          </a:xfrm>
        </p:spPr>
        <p:txBody>
          <a:bodyPr>
            <a:normAutofit fontScale="90000"/>
          </a:bodyPr>
          <a:lstStyle/>
          <a:p>
            <a:r>
              <a:rPr lang="en-US" sz="9600" dirty="0"/>
              <a:t>I Am Always Right 5</a:t>
            </a:r>
            <a:br>
              <a:rPr lang="en-US" dirty="0"/>
            </a:br>
            <a:r>
              <a:rPr lang="en-US" dirty="0"/>
              <a:t>In my own eyes at least…</a:t>
            </a:r>
            <a:br>
              <a:rPr lang="en-US" dirty="0"/>
            </a:br>
            <a:br>
              <a:rPr lang="en-US" dirty="0"/>
            </a:br>
            <a:endParaRPr lang="en-US" dirty="0"/>
          </a:p>
        </p:txBody>
      </p:sp>
      <p:sp>
        <p:nvSpPr>
          <p:cNvPr id="8" name="Subtitle 7">
            <a:extLst>
              <a:ext uri="{FF2B5EF4-FFF2-40B4-BE49-F238E27FC236}">
                <a16:creationId xmlns:a16="http://schemas.microsoft.com/office/drawing/2014/main" id="{9B102265-8990-D1BC-A9F2-66CA9D922157}"/>
              </a:ext>
            </a:extLst>
          </p:cNvPr>
          <p:cNvSpPr>
            <a:spLocks noGrp="1"/>
          </p:cNvSpPr>
          <p:nvPr>
            <p:ph type="subTitle" idx="1"/>
          </p:nvPr>
        </p:nvSpPr>
        <p:spPr>
          <a:xfrm>
            <a:off x="4969328" y="4161014"/>
            <a:ext cx="7173685" cy="2745971"/>
          </a:xfrm>
        </p:spPr>
        <p:txBody>
          <a:bodyPr>
            <a:normAutofit/>
          </a:bodyPr>
          <a:lstStyle/>
          <a:p>
            <a:r>
              <a:rPr lang="en-US" sz="2000" b="1" dirty="0"/>
              <a:t>II SAMUEL 6:14-16 </a:t>
            </a:r>
          </a:p>
          <a:p>
            <a:r>
              <a:rPr lang="en-US" sz="1800" i="1" dirty="0"/>
              <a:t>And David danced before the LORD with all his might; and David was girded with a linen ephod. 16 And as the ark of the LORD came into the city of David, Michal Saul's daughter looked through a window, and saw king David leaping and dancing before the LORD; and she despised him in her heart.</a:t>
            </a:r>
          </a:p>
          <a:p>
            <a:endParaRPr lang="en-US" sz="4800" i="1" dirty="0"/>
          </a:p>
        </p:txBody>
      </p:sp>
    </p:spTree>
    <p:extLst>
      <p:ext uri="{BB962C8B-B14F-4D97-AF65-F5344CB8AC3E}">
        <p14:creationId xmlns:p14="http://schemas.microsoft.com/office/powerpoint/2010/main" val="148904824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3" name="Footer Placeholder 2"/>
          <p:cNvSpPr>
            <a:spLocks noGrp="1"/>
          </p:cNvSpPr>
          <p:nvPr>
            <p:ph type="ftr" sz="quarter" idx="11"/>
          </p:nvPr>
        </p:nvSpPr>
        <p:spPr/>
        <p:txBody>
          <a:bodyPr/>
          <a:lstStyle/>
          <a:p>
            <a:r>
              <a:rPr lang="en-US"/>
              <a:t>I am Always Right 5</a:t>
            </a:r>
          </a:p>
        </p:txBody>
      </p:sp>
      <p:sp>
        <p:nvSpPr>
          <p:cNvPr id="4" name="Slide Number Placeholder 3"/>
          <p:cNvSpPr>
            <a:spLocks noGrp="1"/>
          </p:cNvSpPr>
          <p:nvPr>
            <p:ph type="sldNum" sz="quarter" idx="12"/>
          </p:nvPr>
        </p:nvSpPr>
        <p:spPr/>
        <p:txBody>
          <a:bodyPr/>
          <a:lstStyle/>
          <a:p>
            <a:fld id="{3F024269-775C-4041-A484-B713B00E2E0C}" type="slidenum">
              <a:rPr lang="en-US" smtClean="0"/>
              <a:pPr/>
              <a:t>10</a:t>
            </a:fld>
            <a:endParaRPr lang="en-US"/>
          </a:p>
        </p:txBody>
      </p:sp>
      <p:sp>
        <p:nvSpPr>
          <p:cNvPr id="5" name="TextBox 4"/>
          <p:cNvSpPr txBox="1"/>
          <p:nvPr/>
        </p:nvSpPr>
        <p:spPr>
          <a:xfrm rot="152709">
            <a:off x="5357524" y="2212489"/>
            <a:ext cx="1220206" cy="1077218"/>
          </a:xfrm>
          <a:prstGeom prst="rect">
            <a:avLst/>
          </a:prstGeom>
          <a:noFill/>
        </p:spPr>
        <p:txBody>
          <a:bodyPr wrap="none" rtlCol="0">
            <a:spAutoFit/>
          </a:bodyPr>
          <a:lstStyle/>
          <a:p>
            <a:pPr algn="ctr"/>
            <a:r>
              <a:rPr lang="en-US" sz="3200" dirty="0"/>
              <a:t>Deut. </a:t>
            </a:r>
          </a:p>
          <a:p>
            <a:pPr algn="ctr"/>
            <a:r>
              <a:rPr lang="en-US" sz="3200" dirty="0"/>
              <a:t>22:5</a:t>
            </a:r>
          </a:p>
        </p:txBody>
      </p:sp>
      <p:sp>
        <p:nvSpPr>
          <p:cNvPr id="6" name="TextBox 5"/>
          <p:cNvSpPr txBox="1"/>
          <p:nvPr/>
        </p:nvSpPr>
        <p:spPr>
          <a:xfrm>
            <a:off x="1923803" y="2201650"/>
            <a:ext cx="1917513" cy="1200329"/>
          </a:xfrm>
          <a:prstGeom prst="rect">
            <a:avLst/>
          </a:prstGeom>
          <a:noFill/>
        </p:spPr>
        <p:txBody>
          <a:bodyPr wrap="none" rtlCol="0">
            <a:spAutoFit/>
          </a:bodyPr>
          <a:lstStyle/>
          <a:p>
            <a:r>
              <a:rPr lang="en-US" sz="3600" i="1" dirty="0"/>
              <a:t>Example:</a:t>
            </a:r>
          </a:p>
          <a:p>
            <a:r>
              <a:rPr lang="en-US" sz="3600" b="1" dirty="0"/>
              <a:t>Shorts</a:t>
            </a:r>
          </a:p>
        </p:txBody>
      </p:sp>
      <p:cxnSp>
        <p:nvCxnSpPr>
          <p:cNvPr id="7" name="Curved Connector 6"/>
          <p:cNvCxnSpPr/>
          <p:nvPr/>
        </p:nvCxnSpPr>
        <p:spPr>
          <a:xfrm>
            <a:off x="3896847" y="3139443"/>
            <a:ext cx="1942662"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8" name="Curved Connector 7"/>
          <p:cNvCxnSpPr/>
          <p:nvPr/>
        </p:nvCxnSpPr>
        <p:spPr>
          <a:xfrm>
            <a:off x="3896848" y="3545230"/>
            <a:ext cx="1836831"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896847" y="2770111"/>
            <a:ext cx="625492" cy="369332"/>
          </a:xfrm>
          <a:prstGeom prst="rect">
            <a:avLst/>
          </a:prstGeom>
          <a:noFill/>
        </p:spPr>
        <p:txBody>
          <a:bodyPr wrap="none" rtlCol="0">
            <a:spAutoFit/>
          </a:bodyPr>
          <a:lstStyle/>
          <a:p>
            <a:r>
              <a:rPr lang="en-US" dirty="0"/>
              <a:t>Men</a:t>
            </a:r>
          </a:p>
        </p:txBody>
      </p:sp>
      <p:sp>
        <p:nvSpPr>
          <p:cNvPr id="10" name="TextBox 9"/>
          <p:cNvSpPr txBox="1"/>
          <p:nvPr/>
        </p:nvSpPr>
        <p:spPr>
          <a:xfrm>
            <a:off x="3789982" y="3616247"/>
            <a:ext cx="954107" cy="369332"/>
          </a:xfrm>
          <a:prstGeom prst="rect">
            <a:avLst/>
          </a:prstGeom>
          <a:noFill/>
        </p:spPr>
        <p:txBody>
          <a:bodyPr wrap="none" rtlCol="0">
            <a:spAutoFit/>
          </a:bodyPr>
          <a:lstStyle/>
          <a:p>
            <a:r>
              <a:rPr lang="en-US" dirty="0"/>
              <a:t>Women</a:t>
            </a:r>
          </a:p>
        </p:txBody>
      </p:sp>
      <p:cxnSp>
        <p:nvCxnSpPr>
          <p:cNvPr id="11" name="Curved Connector 10"/>
          <p:cNvCxnSpPr/>
          <p:nvPr/>
        </p:nvCxnSpPr>
        <p:spPr>
          <a:xfrm>
            <a:off x="6553994" y="3838144"/>
            <a:ext cx="1836831"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2" name="Frame 11"/>
          <p:cNvSpPr/>
          <p:nvPr/>
        </p:nvSpPr>
        <p:spPr>
          <a:xfrm>
            <a:off x="4802471" y="1764639"/>
            <a:ext cx="2074077" cy="2749608"/>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Frame 12"/>
          <p:cNvSpPr/>
          <p:nvPr/>
        </p:nvSpPr>
        <p:spPr>
          <a:xfrm>
            <a:off x="7353786" y="1924401"/>
            <a:ext cx="2074077" cy="2749608"/>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Rectangle 13"/>
          <p:cNvSpPr/>
          <p:nvPr/>
        </p:nvSpPr>
        <p:spPr>
          <a:xfrm>
            <a:off x="7992021" y="2820085"/>
            <a:ext cx="1029449" cy="954107"/>
          </a:xfrm>
          <a:prstGeom prst="rect">
            <a:avLst/>
          </a:prstGeom>
        </p:spPr>
        <p:txBody>
          <a:bodyPr wrap="none">
            <a:spAutoFit/>
          </a:bodyPr>
          <a:lstStyle/>
          <a:p>
            <a:pPr algn="ctr"/>
            <a:r>
              <a:rPr lang="en-US" sz="2800" b="1" dirty="0"/>
              <a:t>I Tim.</a:t>
            </a:r>
          </a:p>
          <a:p>
            <a:pPr algn="ctr"/>
            <a:r>
              <a:rPr lang="en-US" sz="2800" b="1" dirty="0"/>
              <a:t> 2:9</a:t>
            </a:r>
          </a:p>
        </p:txBody>
      </p:sp>
      <p:sp>
        <p:nvSpPr>
          <p:cNvPr id="15" name="Rectangle 14"/>
          <p:cNvSpPr/>
          <p:nvPr/>
        </p:nvSpPr>
        <p:spPr>
          <a:xfrm>
            <a:off x="727870" y="586992"/>
            <a:ext cx="7588937" cy="1107996"/>
          </a:xfrm>
          <a:prstGeom prst="rect">
            <a:avLst/>
          </a:prstGeom>
        </p:spPr>
        <p:txBody>
          <a:bodyPr wrap="none">
            <a:spAutoFit/>
          </a:bodyPr>
          <a:lstStyle/>
          <a:p>
            <a:r>
              <a:rPr lang="en-US" sz="6600" dirty="0"/>
              <a:t>Thinking Man’s Filter</a:t>
            </a:r>
          </a:p>
        </p:txBody>
      </p:sp>
      <p:sp>
        <p:nvSpPr>
          <p:cNvPr id="16" name="Rectangle 15"/>
          <p:cNvSpPr/>
          <p:nvPr/>
        </p:nvSpPr>
        <p:spPr>
          <a:xfrm>
            <a:off x="2076668" y="4855232"/>
            <a:ext cx="8360565" cy="1569660"/>
          </a:xfrm>
          <a:prstGeom prst="rect">
            <a:avLst/>
          </a:prstGeom>
        </p:spPr>
        <p:txBody>
          <a:bodyPr wrap="square">
            <a:spAutoFit/>
          </a:bodyPr>
          <a:lstStyle/>
          <a:p>
            <a:pPr algn="ctr"/>
            <a:r>
              <a:rPr lang="en-US" sz="2400" b="1" dirty="0"/>
              <a:t>I TIMOTHY 2:9</a:t>
            </a:r>
          </a:p>
          <a:p>
            <a:pPr algn="ctr"/>
            <a:r>
              <a:rPr lang="en-US" sz="2400" i="1" dirty="0"/>
              <a:t> In like manner also, that women adorn themselves in modest apparel, with shamefacedness and sobriety; not with </a:t>
            </a:r>
            <a:r>
              <a:rPr lang="en-US" sz="2400" i="1" dirty="0" err="1"/>
              <a:t>broided</a:t>
            </a:r>
            <a:r>
              <a:rPr lang="en-US" sz="2400" i="1" dirty="0"/>
              <a:t> hair, or gold, or pearls, or costly array; </a:t>
            </a:r>
          </a:p>
        </p:txBody>
      </p:sp>
    </p:spTree>
    <p:extLst>
      <p:ext uri="{BB962C8B-B14F-4D97-AF65-F5344CB8AC3E}">
        <p14:creationId xmlns:p14="http://schemas.microsoft.com/office/powerpoint/2010/main" val="49509829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4" name="Slide Number Placeholder 3"/>
          <p:cNvSpPr>
            <a:spLocks noGrp="1"/>
          </p:cNvSpPr>
          <p:nvPr>
            <p:ph type="sldNum" sz="quarter" idx="12"/>
          </p:nvPr>
        </p:nvSpPr>
        <p:spPr/>
        <p:txBody>
          <a:bodyPr/>
          <a:lstStyle/>
          <a:p>
            <a:fld id="{3F024269-775C-4041-A484-B713B00E2E0C}" type="slidenum">
              <a:rPr lang="en-US" smtClean="0"/>
              <a:pPr/>
              <a:t>11</a:t>
            </a:fld>
            <a:endParaRPr lang="en-US"/>
          </a:p>
        </p:txBody>
      </p:sp>
      <p:sp>
        <p:nvSpPr>
          <p:cNvPr id="5" name="TextBox 4"/>
          <p:cNvSpPr txBox="1"/>
          <p:nvPr/>
        </p:nvSpPr>
        <p:spPr>
          <a:xfrm>
            <a:off x="780511" y="571028"/>
            <a:ext cx="7588937" cy="1107996"/>
          </a:xfrm>
          <a:prstGeom prst="rect">
            <a:avLst/>
          </a:prstGeom>
          <a:noFill/>
        </p:spPr>
        <p:txBody>
          <a:bodyPr wrap="none" rtlCol="0">
            <a:spAutoFit/>
          </a:bodyPr>
          <a:lstStyle/>
          <a:p>
            <a:r>
              <a:rPr lang="en-US" sz="6600" dirty="0"/>
              <a:t>Thinking Man’s Filter</a:t>
            </a:r>
          </a:p>
        </p:txBody>
      </p:sp>
      <p:sp>
        <p:nvSpPr>
          <p:cNvPr id="7" name="Frame 6"/>
          <p:cNvSpPr/>
          <p:nvPr/>
        </p:nvSpPr>
        <p:spPr>
          <a:xfrm>
            <a:off x="6108446" y="1500495"/>
            <a:ext cx="2442006" cy="3132257"/>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9" name="Curved Connector 8"/>
          <p:cNvCxnSpPr/>
          <p:nvPr/>
        </p:nvCxnSpPr>
        <p:spPr>
          <a:xfrm>
            <a:off x="4485525" y="2685836"/>
            <a:ext cx="2706257"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714883" y="2210552"/>
            <a:ext cx="1742785" cy="1200329"/>
          </a:xfrm>
          <a:prstGeom prst="rect">
            <a:avLst/>
          </a:prstGeom>
          <a:noFill/>
        </p:spPr>
        <p:txBody>
          <a:bodyPr wrap="none" rtlCol="0">
            <a:spAutoFit/>
          </a:bodyPr>
          <a:lstStyle/>
          <a:p>
            <a:pPr algn="ctr"/>
            <a:r>
              <a:rPr lang="en-US" sz="3600" b="1" dirty="0"/>
              <a:t>Missing</a:t>
            </a:r>
          </a:p>
          <a:p>
            <a:pPr algn="ctr"/>
            <a:r>
              <a:rPr lang="en-US" sz="3600" b="1" dirty="0"/>
              <a:t>Church?</a:t>
            </a:r>
          </a:p>
        </p:txBody>
      </p:sp>
      <p:sp>
        <p:nvSpPr>
          <p:cNvPr id="8" name="Rectangle 7"/>
          <p:cNvSpPr/>
          <p:nvPr/>
        </p:nvSpPr>
        <p:spPr>
          <a:xfrm>
            <a:off x="543464" y="5033263"/>
            <a:ext cx="10921042" cy="1569660"/>
          </a:xfrm>
          <a:prstGeom prst="rect">
            <a:avLst/>
          </a:prstGeom>
        </p:spPr>
        <p:txBody>
          <a:bodyPr wrap="square">
            <a:spAutoFit/>
          </a:bodyPr>
          <a:lstStyle/>
          <a:p>
            <a:pPr algn="ctr"/>
            <a:r>
              <a:rPr lang="en-US" sz="3200" i="1" dirty="0"/>
              <a:t>Not forsaking the assembling of ourselves together, as the manner of some is; but exhorting one another: and so much the more, as ye see the day approaching. </a:t>
            </a:r>
          </a:p>
        </p:txBody>
      </p:sp>
      <p:sp>
        <p:nvSpPr>
          <p:cNvPr id="10" name="Rectangle 9"/>
          <p:cNvSpPr/>
          <p:nvPr/>
        </p:nvSpPr>
        <p:spPr>
          <a:xfrm>
            <a:off x="7097154" y="2031214"/>
            <a:ext cx="857927" cy="830997"/>
          </a:xfrm>
          <a:prstGeom prst="rect">
            <a:avLst/>
          </a:prstGeom>
        </p:spPr>
        <p:txBody>
          <a:bodyPr wrap="none">
            <a:spAutoFit/>
          </a:bodyPr>
          <a:lstStyle/>
          <a:p>
            <a:pPr algn="ctr"/>
            <a:r>
              <a:rPr lang="en-US" sz="2400" b="1" dirty="0"/>
              <a:t>Heb. </a:t>
            </a:r>
          </a:p>
          <a:p>
            <a:pPr algn="ctr"/>
            <a:r>
              <a:rPr lang="en-US" sz="2400" b="1" dirty="0"/>
              <a:t>10:25</a:t>
            </a:r>
          </a:p>
        </p:txBody>
      </p:sp>
      <p:sp>
        <p:nvSpPr>
          <p:cNvPr id="3" name="Footer Placeholder 2">
            <a:extLst>
              <a:ext uri="{FF2B5EF4-FFF2-40B4-BE49-F238E27FC236}">
                <a16:creationId xmlns:a16="http://schemas.microsoft.com/office/drawing/2014/main" id="{1FB10BF8-F543-BE16-7509-43F7592E4F38}"/>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102174660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4" name="Slide Number Placeholder 3"/>
          <p:cNvSpPr>
            <a:spLocks noGrp="1"/>
          </p:cNvSpPr>
          <p:nvPr>
            <p:ph type="sldNum" sz="quarter" idx="12"/>
          </p:nvPr>
        </p:nvSpPr>
        <p:spPr/>
        <p:txBody>
          <a:bodyPr/>
          <a:lstStyle/>
          <a:p>
            <a:fld id="{3F024269-775C-4041-A484-B713B00E2E0C}" type="slidenum">
              <a:rPr lang="en-US" smtClean="0"/>
              <a:pPr/>
              <a:t>12</a:t>
            </a:fld>
            <a:endParaRPr lang="en-US"/>
          </a:p>
        </p:txBody>
      </p:sp>
      <p:sp>
        <p:nvSpPr>
          <p:cNvPr id="5" name="TextBox 4"/>
          <p:cNvSpPr txBox="1"/>
          <p:nvPr/>
        </p:nvSpPr>
        <p:spPr>
          <a:xfrm>
            <a:off x="2357194" y="223747"/>
            <a:ext cx="7588937" cy="1107996"/>
          </a:xfrm>
          <a:prstGeom prst="rect">
            <a:avLst/>
          </a:prstGeom>
          <a:noFill/>
        </p:spPr>
        <p:txBody>
          <a:bodyPr wrap="none" rtlCol="0">
            <a:spAutoFit/>
          </a:bodyPr>
          <a:lstStyle/>
          <a:p>
            <a:r>
              <a:rPr lang="en-US" sz="6600" dirty="0"/>
              <a:t>Thinking Man’s Filter</a:t>
            </a:r>
          </a:p>
        </p:txBody>
      </p:sp>
      <p:sp>
        <p:nvSpPr>
          <p:cNvPr id="7" name="Frame 6"/>
          <p:cNvSpPr/>
          <p:nvPr/>
        </p:nvSpPr>
        <p:spPr>
          <a:xfrm>
            <a:off x="5896784" y="1500495"/>
            <a:ext cx="2442006" cy="3132257"/>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2243065" y="2116486"/>
            <a:ext cx="2149948" cy="1200329"/>
          </a:xfrm>
          <a:prstGeom prst="rect">
            <a:avLst/>
          </a:prstGeom>
          <a:noFill/>
        </p:spPr>
        <p:txBody>
          <a:bodyPr wrap="none" rtlCol="0">
            <a:spAutoFit/>
          </a:bodyPr>
          <a:lstStyle/>
          <a:p>
            <a:pPr algn="ctr"/>
            <a:r>
              <a:rPr lang="en-US" sz="3600" b="1" dirty="0"/>
              <a:t>Women</a:t>
            </a:r>
          </a:p>
          <a:p>
            <a:pPr algn="ctr"/>
            <a:r>
              <a:rPr lang="en-US" sz="3600" b="1" dirty="0"/>
              <a:t>Preachers</a:t>
            </a:r>
          </a:p>
        </p:txBody>
      </p:sp>
      <p:cxnSp>
        <p:nvCxnSpPr>
          <p:cNvPr id="9" name="Curved Connector 8"/>
          <p:cNvCxnSpPr/>
          <p:nvPr/>
        </p:nvCxnSpPr>
        <p:spPr>
          <a:xfrm>
            <a:off x="4485524" y="2685837"/>
            <a:ext cx="2565150" cy="465375"/>
          </a:xfrm>
          <a:prstGeom prst="curvedConnector3">
            <a:avLst>
              <a:gd name="adj1" fmla="val 50000"/>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747213" y="5033264"/>
            <a:ext cx="10808898" cy="1569660"/>
          </a:xfrm>
          <a:prstGeom prst="rect">
            <a:avLst/>
          </a:prstGeom>
        </p:spPr>
        <p:txBody>
          <a:bodyPr wrap="square">
            <a:spAutoFit/>
          </a:bodyPr>
          <a:lstStyle/>
          <a:p>
            <a:pPr algn="ctr"/>
            <a:r>
              <a:rPr lang="en-US" sz="3200" i="1" dirty="0"/>
              <a:t> Let the woman learn in silence with all subjection. But I suffer not a woman to teach, nor to usurp authority over the man, but to be in silence. </a:t>
            </a:r>
          </a:p>
        </p:txBody>
      </p:sp>
      <p:sp>
        <p:nvSpPr>
          <p:cNvPr id="10" name="TextBox 9"/>
          <p:cNvSpPr txBox="1"/>
          <p:nvPr/>
        </p:nvSpPr>
        <p:spPr>
          <a:xfrm>
            <a:off x="6721140" y="2116486"/>
            <a:ext cx="941283" cy="1200329"/>
          </a:xfrm>
          <a:prstGeom prst="rect">
            <a:avLst/>
          </a:prstGeom>
          <a:noFill/>
        </p:spPr>
        <p:txBody>
          <a:bodyPr wrap="none" rtlCol="0">
            <a:spAutoFit/>
          </a:bodyPr>
          <a:lstStyle/>
          <a:p>
            <a:pPr algn="ctr"/>
            <a:r>
              <a:rPr lang="en-US" sz="2400" b="1" dirty="0"/>
              <a:t>I Tim.</a:t>
            </a:r>
          </a:p>
          <a:p>
            <a:pPr algn="ctr"/>
            <a:r>
              <a:rPr lang="en-US" sz="2400" b="1" dirty="0"/>
              <a:t>2:11-12</a:t>
            </a:r>
          </a:p>
          <a:p>
            <a:pPr algn="ctr"/>
            <a:endParaRPr lang="en-US" sz="2400" b="1" dirty="0"/>
          </a:p>
        </p:txBody>
      </p:sp>
      <p:sp>
        <p:nvSpPr>
          <p:cNvPr id="3" name="Footer Placeholder 2">
            <a:extLst>
              <a:ext uri="{FF2B5EF4-FFF2-40B4-BE49-F238E27FC236}">
                <a16:creationId xmlns:a16="http://schemas.microsoft.com/office/drawing/2014/main" id="{5523152F-C4AF-3A0F-BC6A-1650E51C1184}"/>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174472641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4" name="Slide Number Placeholder 3"/>
          <p:cNvSpPr>
            <a:spLocks noGrp="1"/>
          </p:cNvSpPr>
          <p:nvPr>
            <p:ph type="sldNum" sz="quarter" idx="12"/>
          </p:nvPr>
        </p:nvSpPr>
        <p:spPr/>
        <p:txBody>
          <a:bodyPr/>
          <a:lstStyle/>
          <a:p>
            <a:fld id="{3F024269-775C-4041-A484-B713B00E2E0C}" type="slidenum">
              <a:rPr lang="en-US" smtClean="0"/>
              <a:pPr/>
              <a:t>13</a:t>
            </a:fld>
            <a:endParaRPr lang="en-US"/>
          </a:p>
        </p:txBody>
      </p:sp>
      <p:sp>
        <p:nvSpPr>
          <p:cNvPr id="5" name="TextBox 4"/>
          <p:cNvSpPr txBox="1"/>
          <p:nvPr/>
        </p:nvSpPr>
        <p:spPr>
          <a:xfrm>
            <a:off x="679743" y="563609"/>
            <a:ext cx="7588937" cy="1107996"/>
          </a:xfrm>
          <a:prstGeom prst="rect">
            <a:avLst/>
          </a:prstGeom>
          <a:noFill/>
        </p:spPr>
        <p:txBody>
          <a:bodyPr wrap="none" rtlCol="0">
            <a:spAutoFit/>
          </a:bodyPr>
          <a:lstStyle/>
          <a:p>
            <a:r>
              <a:rPr lang="en-US" sz="6600" dirty="0"/>
              <a:t>Thinking Man’s Filter</a:t>
            </a:r>
          </a:p>
        </p:txBody>
      </p:sp>
      <p:sp>
        <p:nvSpPr>
          <p:cNvPr id="7" name="Frame 6"/>
          <p:cNvSpPr/>
          <p:nvPr/>
        </p:nvSpPr>
        <p:spPr>
          <a:xfrm>
            <a:off x="5927442" y="1796852"/>
            <a:ext cx="2442006" cy="3132257"/>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2489338" y="2531984"/>
            <a:ext cx="1281120" cy="830997"/>
          </a:xfrm>
          <a:prstGeom prst="rect">
            <a:avLst/>
          </a:prstGeom>
          <a:noFill/>
        </p:spPr>
        <p:txBody>
          <a:bodyPr wrap="none" rtlCol="0">
            <a:spAutoFit/>
          </a:bodyPr>
          <a:lstStyle/>
          <a:p>
            <a:pPr algn="ctr"/>
            <a:r>
              <a:rPr lang="en-US" sz="4800" b="1" dirty="0"/>
              <a:t>Hair</a:t>
            </a:r>
          </a:p>
        </p:txBody>
      </p:sp>
      <p:cxnSp>
        <p:nvCxnSpPr>
          <p:cNvPr id="9" name="Curved Connector 8"/>
          <p:cNvCxnSpPr/>
          <p:nvPr/>
        </p:nvCxnSpPr>
        <p:spPr>
          <a:xfrm>
            <a:off x="4296916" y="2685837"/>
            <a:ext cx="2753758" cy="465375"/>
          </a:xfrm>
          <a:prstGeom prst="curvedConnector3">
            <a:avLst>
              <a:gd name="adj1" fmla="val 50000"/>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143" y="4919448"/>
            <a:ext cx="11205714" cy="1569660"/>
          </a:xfrm>
          <a:prstGeom prst="rect">
            <a:avLst/>
          </a:prstGeom>
        </p:spPr>
        <p:txBody>
          <a:bodyPr wrap="square">
            <a:spAutoFit/>
          </a:bodyPr>
          <a:lstStyle/>
          <a:p>
            <a:pPr algn="ctr"/>
            <a:r>
              <a:rPr lang="en-US" sz="3200" i="1" dirty="0"/>
              <a:t>14 Doth not even nature itself teach you, that, if </a:t>
            </a:r>
            <a:r>
              <a:rPr lang="en-US" sz="3200" b="1" i="1" dirty="0"/>
              <a:t>a man </a:t>
            </a:r>
            <a:r>
              <a:rPr lang="en-US" sz="3200" i="1" dirty="0"/>
              <a:t>have long hair, it is a shame unto him? 15 But </a:t>
            </a:r>
            <a:r>
              <a:rPr lang="en-US" sz="3200" b="1" i="1" dirty="0"/>
              <a:t>if a woman </a:t>
            </a:r>
            <a:r>
              <a:rPr lang="en-US" sz="3200" i="1" dirty="0"/>
              <a:t>have long hair, it is a glory to her: for her hair is given her for a covering. </a:t>
            </a:r>
          </a:p>
        </p:txBody>
      </p:sp>
      <p:sp>
        <p:nvSpPr>
          <p:cNvPr id="10" name="TextBox 9"/>
          <p:cNvSpPr txBox="1"/>
          <p:nvPr/>
        </p:nvSpPr>
        <p:spPr>
          <a:xfrm>
            <a:off x="6607648" y="2116486"/>
            <a:ext cx="1168259" cy="830997"/>
          </a:xfrm>
          <a:prstGeom prst="rect">
            <a:avLst/>
          </a:prstGeom>
          <a:noFill/>
        </p:spPr>
        <p:txBody>
          <a:bodyPr wrap="none" rtlCol="0">
            <a:spAutoFit/>
          </a:bodyPr>
          <a:lstStyle/>
          <a:p>
            <a:pPr algn="ctr"/>
            <a:r>
              <a:rPr lang="en-US" sz="2400" b="1" dirty="0"/>
              <a:t>I  I Cor. </a:t>
            </a:r>
          </a:p>
          <a:p>
            <a:pPr algn="ctr"/>
            <a:r>
              <a:rPr lang="en-US" sz="2400" b="1" dirty="0"/>
              <a:t>11:14</a:t>
            </a:r>
          </a:p>
        </p:txBody>
      </p:sp>
      <p:cxnSp>
        <p:nvCxnSpPr>
          <p:cNvPr id="11" name="Curved Connector 10"/>
          <p:cNvCxnSpPr/>
          <p:nvPr/>
        </p:nvCxnSpPr>
        <p:spPr>
          <a:xfrm>
            <a:off x="4296916" y="3437908"/>
            <a:ext cx="2565150" cy="465375"/>
          </a:xfrm>
          <a:prstGeom prst="curvedConnector3">
            <a:avLst>
              <a:gd name="adj1" fmla="val 50000"/>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296917" y="2133772"/>
            <a:ext cx="864339" cy="523220"/>
          </a:xfrm>
          <a:prstGeom prst="rect">
            <a:avLst/>
          </a:prstGeom>
          <a:noFill/>
        </p:spPr>
        <p:txBody>
          <a:bodyPr wrap="none" rtlCol="0">
            <a:spAutoFit/>
          </a:bodyPr>
          <a:lstStyle/>
          <a:p>
            <a:r>
              <a:rPr lang="en-US" sz="2800" dirty="0"/>
              <a:t>Man</a:t>
            </a:r>
          </a:p>
        </p:txBody>
      </p:sp>
      <p:sp>
        <p:nvSpPr>
          <p:cNvPr id="14" name="TextBox 13"/>
          <p:cNvSpPr txBox="1"/>
          <p:nvPr/>
        </p:nvSpPr>
        <p:spPr>
          <a:xfrm>
            <a:off x="4296916" y="2889602"/>
            <a:ext cx="1210588" cy="461665"/>
          </a:xfrm>
          <a:prstGeom prst="rect">
            <a:avLst/>
          </a:prstGeom>
          <a:noFill/>
        </p:spPr>
        <p:txBody>
          <a:bodyPr wrap="none" rtlCol="0">
            <a:spAutoFit/>
          </a:bodyPr>
          <a:lstStyle/>
          <a:p>
            <a:r>
              <a:rPr lang="en-US" sz="2400" dirty="0"/>
              <a:t>Woman</a:t>
            </a:r>
          </a:p>
        </p:txBody>
      </p:sp>
      <p:sp>
        <p:nvSpPr>
          <p:cNvPr id="3" name="Footer Placeholder 2">
            <a:extLst>
              <a:ext uri="{FF2B5EF4-FFF2-40B4-BE49-F238E27FC236}">
                <a16:creationId xmlns:a16="http://schemas.microsoft.com/office/drawing/2014/main" id="{EB26C1DB-FA49-5161-AE85-22362F31005B}"/>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185793618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4" name="Slide Number Placeholder 3"/>
          <p:cNvSpPr>
            <a:spLocks noGrp="1"/>
          </p:cNvSpPr>
          <p:nvPr>
            <p:ph type="sldNum" sz="quarter" idx="12"/>
          </p:nvPr>
        </p:nvSpPr>
        <p:spPr/>
        <p:txBody>
          <a:bodyPr/>
          <a:lstStyle/>
          <a:p>
            <a:fld id="{3F024269-775C-4041-A484-B713B00E2E0C}" type="slidenum">
              <a:rPr lang="en-US" smtClean="0"/>
              <a:pPr/>
              <a:t>14</a:t>
            </a:fld>
            <a:endParaRPr lang="en-US"/>
          </a:p>
        </p:txBody>
      </p:sp>
      <p:sp>
        <p:nvSpPr>
          <p:cNvPr id="5" name="TextBox 4"/>
          <p:cNvSpPr txBox="1"/>
          <p:nvPr/>
        </p:nvSpPr>
        <p:spPr>
          <a:xfrm>
            <a:off x="772471" y="622327"/>
            <a:ext cx="7588937" cy="1107996"/>
          </a:xfrm>
          <a:prstGeom prst="rect">
            <a:avLst/>
          </a:prstGeom>
          <a:noFill/>
        </p:spPr>
        <p:txBody>
          <a:bodyPr wrap="none" rtlCol="0">
            <a:spAutoFit/>
          </a:bodyPr>
          <a:lstStyle/>
          <a:p>
            <a:r>
              <a:rPr lang="en-US" sz="6600" dirty="0"/>
              <a:t>Thinking Man’s Filter</a:t>
            </a:r>
          </a:p>
        </p:txBody>
      </p:sp>
      <p:sp>
        <p:nvSpPr>
          <p:cNvPr id="7" name="Frame 6"/>
          <p:cNvSpPr/>
          <p:nvPr/>
        </p:nvSpPr>
        <p:spPr>
          <a:xfrm>
            <a:off x="5927442" y="1732404"/>
            <a:ext cx="2442006" cy="3132257"/>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2069140" y="2116486"/>
            <a:ext cx="2497800" cy="1200329"/>
          </a:xfrm>
          <a:prstGeom prst="rect">
            <a:avLst/>
          </a:prstGeom>
          <a:noFill/>
        </p:spPr>
        <p:txBody>
          <a:bodyPr wrap="none" rtlCol="0">
            <a:spAutoFit/>
          </a:bodyPr>
          <a:lstStyle/>
          <a:p>
            <a:pPr algn="ctr"/>
            <a:r>
              <a:rPr lang="en-US" sz="3600" b="1" dirty="0"/>
              <a:t>Marriage/</a:t>
            </a:r>
          </a:p>
          <a:p>
            <a:pPr algn="ctr"/>
            <a:r>
              <a:rPr lang="en-US" sz="3600" b="1" dirty="0"/>
              <a:t>Remarriage</a:t>
            </a:r>
          </a:p>
        </p:txBody>
      </p:sp>
      <p:cxnSp>
        <p:nvCxnSpPr>
          <p:cNvPr id="9" name="Curved Connector 8"/>
          <p:cNvCxnSpPr/>
          <p:nvPr/>
        </p:nvCxnSpPr>
        <p:spPr>
          <a:xfrm>
            <a:off x="4485524" y="2685837"/>
            <a:ext cx="2565150" cy="465375"/>
          </a:xfrm>
          <a:prstGeom prst="curvedConnector3">
            <a:avLst>
              <a:gd name="adj1" fmla="val 50000"/>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704081" y="5125596"/>
            <a:ext cx="10895162" cy="1384995"/>
          </a:xfrm>
          <a:prstGeom prst="rect">
            <a:avLst/>
          </a:prstGeom>
        </p:spPr>
        <p:txBody>
          <a:bodyPr wrap="square">
            <a:spAutoFit/>
          </a:bodyPr>
          <a:lstStyle/>
          <a:p>
            <a:pPr algn="ctr"/>
            <a:r>
              <a:rPr lang="en-US" sz="2800" i="1" dirty="0"/>
              <a:t>For the woman which hath an husband is bound by the law to her husband so long as he </a:t>
            </a:r>
            <a:r>
              <a:rPr lang="en-US" sz="2800" i="1" dirty="0" err="1"/>
              <a:t>liveth</a:t>
            </a:r>
            <a:r>
              <a:rPr lang="en-US" sz="2800" i="1" dirty="0"/>
              <a:t>; but if the husband be dead, she is loosed from the law of her husband. </a:t>
            </a:r>
          </a:p>
        </p:txBody>
      </p:sp>
      <p:sp>
        <p:nvSpPr>
          <p:cNvPr id="10" name="TextBox 9"/>
          <p:cNvSpPr txBox="1"/>
          <p:nvPr/>
        </p:nvSpPr>
        <p:spPr>
          <a:xfrm>
            <a:off x="6410145" y="2163517"/>
            <a:ext cx="1492716" cy="523220"/>
          </a:xfrm>
          <a:prstGeom prst="rect">
            <a:avLst/>
          </a:prstGeom>
          <a:noFill/>
        </p:spPr>
        <p:txBody>
          <a:bodyPr wrap="none" rtlCol="0">
            <a:spAutoFit/>
          </a:bodyPr>
          <a:lstStyle/>
          <a:p>
            <a:pPr algn="ctr"/>
            <a:r>
              <a:rPr lang="en-US" sz="2800" b="1" dirty="0"/>
              <a:t> Rom.7:2</a:t>
            </a:r>
          </a:p>
        </p:txBody>
      </p:sp>
      <p:sp>
        <p:nvSpPr>
          <p:cNvPr id="3" name="Footer Placeholder 2">
            <a:extLst>
              <a:ext uri="{FF2B5EF4-FFF2-40B4-BE49-F238E27FC236}">
                <a16:creationId xmlns:a16="http://schemas.microsoft.com/office/drawing/2014/main" id="{C7D9B3AA-01AA-1F05-6FD2-2E405C318161}"/>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365753411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CC44E-CE05-E4B8-190E-F51CFECBEDE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47239FBF-04AE-241B-E9BF-7E19D3F0572B}"/>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04614E4C-DDC3-8CD1-8E46-72921CE1C781}"/>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A8D3B543-748A-B584-D17D-26E95A7B8BC1}"/>
              </a:ext>
            </a:extLst>
          </p:cNvPr>
          <p:cNvSpPr>
            <a:spLocks noGrp="1"/>
          </p:cNvSpPr>
          <p:nvPr>
            <p:ph type="sldNum" sz="quarter" idx="12"/>
          </p:nvPr>
        </p:nvSpPr>
        <p:spPr/>
        <p:txBody>
          <a:bodyPr/>
          <a:lstStyle/>
          <a:p>
            <a:fld id="{8E274F5D-21DC-40EF-8DBA-AB9BB119E939}" type="slidenum">
              <a:rPr lang="en-US" smtClean="0"/>
              <a:pPr/>
              <a:t>15</a:t>
            </a:fld>
            <a:endParaRPr lang="en-US"/>
          </a:p>
        </p:txBody>
      </p:sp>
      <p:sp>
        <p:nvSpPr>
          <p:cNvPr id="6" name="TextBox 5">
            <a:extLst>
              <a:ext uri="{FF2B5EF4-FFF2-40B4-BE49-F238E27FC236}">
                <a16:creationId xmlns:a16="http://schemas.microsoft.com/office/drawing/2014/main" id="{5D573074-8B63-CD7F-CFFA-F4BAE676E86C}"/>
              </a:ext>
            </a:extLst>
          </p:cNvPr>
          <p:cNvSpPr txBox="1"/>
          <p:nvPr/>
        </p:nvSpPr>
        <p:spPr>
          <a:xfrm>
            <a:off x="432393" y="508772"/>
            <a:ext cx="11415212" cy="5139869"/>
          </a:xfrm>
          <a:prstGeom prst="rect">
            <a:avLst/>
          </a:prstGeom>
          <a:noFill/>
        </p:spPr>
        <p:txBody>
          <a:bodyPr wrap="square">
            <a:spAutoFit/>
          </a:bodyPr>
          <a:lstStyle/>
          <a:p>
            <a:r>
              <a:rPr lang="en-US" sz="4800" b="1" spc="-150" dirty="0">
                <a:solidFill>
                  <a:schemeClr val="accent2">
                    <a:lumMod val="60000"/>
                    <a:lumOff val="40000"/>
                  </a:schemeClr>
                </a:solidFill>
              </a:rPr>
              <a:t>Culture and holiness are not the same thing. </a:t>
            </a:r>
          </a:p>
          <a:p>
            <a:r>
              <a:rPr lang="en-US" sz="4000" dirty="0"/>
              <a:t>	A dance does not become acceptable to God merely because a people love it, has always danced it, and has built an identity on it. </a:t>
            </a:r>
          </a:p>
          <a:p>
            <a:r>
              <a:rPr lang="en-US" sz="4000" dirty="0"/>
              <a:t>	Abraham had a culture too, in Ur of the Chaldees among his own kindred, and God's call to him was </a:t>
            </a:r>
            <a:r>
              <a:rPr lang="en-US" sz="4000" u="sng" dirty="0"/>
              <a:t>to come out from it </a:t>
            </a:r>
            <a:r>
              <a:rPr lang="en-US" sz="4000" dirty="0"/>
              <a:t>— </a:t>
            </a:r>
            <a:r>
              <a:rPr lang="en-US" sz="4000" u="sng" dirty="0"/>
              <a:t>not to sanctify it in place</a:t>
            </a:r>
            <a:r>
              <a:rPr lang="en-US" sz="4000" dirty="0"/>
              <a:t>.</a:t>
            </a:r>
          </a:p>
        </p:txBody>
      </p:sp>
    </p:spTree>
    <p:extLst>
      <p:ext uri="{BB962C8B-B14F-4D97-AF65-F5344CB8AC3E}">
        <p14:creationId xmlns:p14="http://schemas.microsoft.com/office/powerpoint/2010/main" val="271750707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59E600F-8260-FEBB-6559-5087A9D462FE}"/>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E867BA85-9993-7A2D-3001-D5178846DE18}"/>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32F408A2-ADAB-736B-2DE8-7A93E491D297}"/>
              </a:ext>
            </a:extLst>
          </p:cNvPr>
          <p:cNvSpPr>
            <a:spLocks noGrp="1"/>
          </p:cNvSpPr>
          <p:nvPr>
            <p:ph type="sldNum" sz="quarter" idx="12"/>
          </p:nvPr>
        </p:nvSpPr>
        <p:spPr/>
        <p:txBody>
          <a:bodyPr/>
          <a:lstStyle/>
          <a:p>
            <a:fld id="{8E274F5D-21DC-40EF-8DBA-AB9BB119E939}" type="slidenum">
              <a:rPr lang="en-US" smtClean="0"/>
              <a:pPr/>
              <a:t>16</a:t>
            </a:fld>
            <a:endParaRPr lang="en-US"/>
          </a:p>
        </p:txBody>
      </p:sp>
      <p:sp>
        <p:nvSpPr>
          <p:cNvPr id="8" name="TextBox 7">
            <a:extLst>
              <a:ext uri="{FF2B5EF4-FFF2-40B4-BE49-F238E27FC236}">
                <a16:creationId xmlns:a16="http://schemas.microsoft.com/office/drawing/2014/main" id="{92EC7736-F62D-70EB-FFF3-1493174FE732}"/>
              </a:ext>
            </a:extLst>
          </p:cNvPr>
          <p:cNvSpPr txBox="1"/>
          <p:nvPr/>
        </p:nvSpPr>
        <p:spPr>
          <a:xfrm>
            <a:off x="1054099" y="333222"/>
            <a:ext cx="10960101" cy="6032421"/>
          </a:xfrm>
          <a:prstGeom prst="rect">
            <a:avLst/>
          </a:prstGeom>
          <a:noFill/>
        </p:spPr>
        <p:txBody>
          <a:bodyPr wrap="square">
            <a:spAutoFit/>
          </a:bodyPr>
          <a:lstStyle/>
          <a:p>
            <a:pPr>
              <a:lnSpc>
                <a:spcPct val="100000"/>
              </a:lnSpc>
              <a:buNone/>
            </a:pPr>
            <a:r>
              <a:rPr lang="en-US" sz="4400" b="1" dirty="0">
                <a:solidFill>
                  <a:srgbClr val="CB49B2"/>
                </a:solidFill>
              </a:rPr>
              <a:t>Genesis 12:1</a:t>
            </a:r>
          </a:p>
          <a:p>
            <a:pPr marL="0" indent="0" algn="l">
              <a:lnSpc>
                <a:spcPct val="100000"/>
              </a:lnSpc>
              <a:buNone/>
            </a:pPr>
            <a:r>
              <a:rPr lang="en-US" sz="3600" i="1" dirty="0">
                <a:solidFill>
                  <a:srgbClr val="FFFFFF"/>
                </a:solidFill>
              </a:rPr>
              <a:t>	Now the LORD had said unto Abram, Get thee out of thy country, and from thy kindred, and from thy father's house, unto a land that I will shew thee:</a:t>
            </a:r>
          </a:p>
          <a:p>
            <a:pPr>
              <a:lnSpc>
                <a:spcPct val="100000"/>
              </a:lnSpc>
              <a:spcBef>
                <a:spcPts val="1200"/>
              </a:spcBef>
              <a:buNone/>
            </a:pPr>
            <a:r>
              <a:rPr lang="en-US" sz="4400" b="1" dirty="0">
                <a:solidFill>
                  <a:schemeClr val="accent2">
                    <a:lumMod val="60000"/>
                    <a:lumOff val="40000"/>
                  </a:schemeClr>
                </a:solidFill>
              </a:rPr>
              <a:t>Why?</a:t>
            </a:r>
          </a:p>
          <a:p>
            <a:r>
              <a:rPr lang="en-US" sz="3600" dirty="0">
                <a:solidFill>
                  <a:srgbClr val="FFFFFF"/>
                </a:solidFill>
              </a:rPr>
              <a:t>	 </a:t>
            </a:r>
            <a:r>
              <a:rPr lang="en-US" sz="2800" dirty="0">
                <a:solidFill>
                  <a:srgbClr val="FFFFFF"/>
                </a:solidFill>
              </a:rPr>
              <a:t>126</a:t>
            </a:r>
            <a:r>
              <a:rPr lang="en-US" sz="3600" dirty="0">
                <a:solidFill>
                  <a:srgbClr val="FFFFFF"/>
                </a:solidFill>
              </a:rPr>
              <a:t> The same God, lived one time, still lives today. His same, His same doctrine of holiness just lives tonight the same as it ever lived, just the same thing. Notice, the people has got away from the doctrine of it, that's all. 								</a:t>
            </a:r>
            <a:r>
              <a:rPr lang="en-US" sz="2800" dirty="0">
                <a:solidFill>
                  <a:srgbClr val="FFFFFF"/>
                </a:solidFill>
              </a:rPr>
              <a:t>63-0626 </a:t>
            </a:r>
            <a:endParaRPr lang="en-US" sz="3600" dirty="0">
              <a:solidFill>
                <a:srgbClr val="FFFFFF"/>
              </a:solidFill>
            </a:endParaRPr>
          </a:p>
        </p:txBody>
      </p:sp>
      <p:sp>
        <p:nvSpPr>
          <p:cNvPr id="5" name="AccentRule">
            <a:extLst>
              <a:ext uri="{FF2B5EF4-FFF2-40B4-BE49-F238E27FC236}">
                <a16:creationId xmlns:a16="http://schemas.microsoft.com/office/drawing/2014/main" id="{9A96EC3E-1D1F-405C-A534-EEA3E6FD3F2A}"/>
              </a:ext>
            </a:extLst>
          </p:cNvPr>
          <p:cNvSpPr/>
          <p:nvPr/>
        </p:nvSpPr>
        <p:spPr>
          <a:xfrm>
            <a:off x="762000" y="1066799"/>
            <a:ext cx="45719" cy="5298843"/>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79075862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78BAC08-9CD9-A2B3-5F97-6CFC3803784F}"/>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5808C562-6963-3BEE-ED00-24B77EADC91B}"/>
              </a:ext>
            </a:extLst>
          </p:cNvPr>
          <p:cNvSpPr>
            <a:spLocks noGrp="1"/>
          </p:cNvSpPr>
          <p:nvPr>
            <p:ph type="sldNum" sz="quarter" idx="12"/>
          </p:nvPr>
        </p:nvSpPr>
        <p:spPr/>
        <p:txBody>
          <a:bodyPr/>
          <a:lstStyle/>
          <a:p>
            <a:fld id="{8E274F5D-21DC-40EF-8DBA-AB9BB119E939}" type="slidenum">
              <a:rPr lang="en-US" smtClean="0"/>
              <a:pPr/>
              <a:t>17</a:t>
            </a:fld>
            <a:endParaRPr lang="en-US"/>
          </a:p>
        </p:txBody>
      </p:sp>
      <p:sp>
        <p:nvSpPr>
          <p:cNvPr id="8" name="TextBox 7">
            <a:extLst>
              <a:ext uri="{FF2B5EF4-FFF2-40B4-BE49-F238E27FC236}">
                <a16:creationId xmlns:a16="http://schemas.microsoft.com/office/drawing/2014/main" id="{E44004AF-8237-0BFF-E59A-3A517A922442}"/>
              </a:ext>
            </a:extLst>
          </p:cNvPr>
          <p:cNvSpPr txBox="1"/>
          <p:nvPr/>
        </p:nvSpPr>
        <p:spPr>
          <a:xfrm>
            <a:off x="1101601" y="626400"/>
            <a:ext cx="10936800" cy="4750018"/>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Abraham and His Seed After Him</a:t>
            </a:r>
          </a:p>
          <a:p>
            <a:pPr marL="0">
              <a:lnSpc>
                <a:spcPct val="100000"/>
              </a:lnSpc>
              <a:spcAft>
                <a:spcPts val="800"/>
              </a:spcAft>
              <a:buNone/>
            </a:pPr>
            <a:r>
              <a:rPr lang="en-US" sz="2800" dirty="0">
                <a:solidFill>
                  <a:srgbClr val="FFFFFF"/>
                </a:solidFill>
              </a:rPr>
              <a:t>	36 </a:t>
            </a:r>
            <a:r>
              <a:rPr lang="en-US" sz="3600" u="sng" dirty="0">
                <a:solidFill>
                  <a:srgbClr val="FFFFFF"/>
                </a:solidFill>
              </a:rPr>
              <a:t>As soon as Abraham believed God by justify-cation immediately God called Abraham to total separation from all unbelief</a:t>
            </a:r>
            <a:r>
              <a:rPr lang="en-US" sz="3600" dirty="0">
                <a:solidFill>
                  <a:srgbClr val="FFFFFF"/>
                </a:solidFill>
              </a:rPr>
              <a:t>. That's the way He done you? Separate yourself from your kindred, from all your associates; come out of the pool room, come out of the dance hall; come away from the things of the world. God calls for a total separation to Abraham's seed.</a:t>
            </a:r>
          </a:p>
        </p:txBody>
      </p:sp>
      <p:sp>
        <p:nvSpPr>
          <p:cNvPr id="2" name="AccentRule">
            <a:extLst>
              <a:ext uri="{FF2B5EF4-FFF2-40B4-BE49-F238E27FC236}">
                <a16:creationId xmlns:a16="http://schemas.microsoft.com/office/drawing/2014/main" id="{8AB63495-D69E-4FC4-A18C-7EFC60011113}"/>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YearRef">
            <a:extLst>
              <a:ext uri="{FF2B5EF4-FFF2-40B4-BE49-F238E27FC236}">
                <a16:creationId xmlns:a16="http://schemas.microsoft.com/office/drawing/2014/main" id="{F3466DE8-9927-4B4F-A646-C108DADBFA4D}"/>
              </a:ext>
            </a:extLst>
          </p:cNvPr>
          <p:cNvSpPr txBox="1"/>
          <p:nvPr/>
        </p:nvSpPr>
        <p:spPr>
          <a:xfrm>
            <a:off x="10287001" y="5664200"/>
            <a:ext cx="1371600" cy="355600"/>
          </a:xfrm>
          <a:prstGeom prst="rect">
            <a:avLst/>
          </a:prstGeom>
          <a:noFill/>
        </p:spPr>
        <p:txBody>
          <a:bodyPr vertOverflow="overflow" vert="horz" wrap="square" rtlCol="0" anchor="t">
            <a:noAutofit/>
          </a:bodyPr>
          <a:lstStyle/>
          <a:p>
            <a:pPr algn="l"/>
            <a:r>
              <a:rPr lang="en-US" sz="2400" b="1" dirty="0">
                <a:solidFill>
                  <a:srgbClr val="CB49B2"/>
                </a:solidFill>
              </a:rPr>
              <a:t>61-0416</a:t>
            </a:r>
          </a:p>
        </p:txBody>
      </p:sp>
      <p:sp>
        <p:nvSpPr>
          <p:cNvPr id="6" name="Footer Placeholder 5">
            <a:extLst>
              <a:ext uri="{FF2B5EF4-FFF2-40B4-BE49-F238E27FC236}">
                <a16:creationId xmlns:a16="http://schemas.microsoft.com/office/drawing/2014/main" id="{12BAE2DB-3946-82ED-332F-6B4AC83D392F}"/>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76761750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4C3674E-BC44-3F9D-D857-D53E4EEAADBF}"/>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33F34991-6367-9059-3949-79D69B6B7828}"/>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97CBE39-4934-C0E7-FF82-FBC0B19698A0}"/>
              </a:ext>
            </a:extLst>
          </p:cNvPr>
          <p:cNvSpPr>
            <a:spLocks noGrp="1"/>
          </p:cNvSpPr>
          <p:nvPr>
            <p:ph type="sldNum" sz="quarter" idx="12"/>
          </p:nvPr>
        </p:nvSpPr>
        <p:spPr/>
        <p:txBody>
          <a:bodyPr/>
          <a:lstStyle/>
          <a:p>
            <a:fld id="{8E274F5D-21DC-40EF-8DBA-AB9BB119E939}" type="slidenum">
              <a:rPr lang="en-US" smtClean="0"/>
              <a:pPr/>
              <a:t>18</a:t>
            </a:fld>
            <a:endParaRPr lang="en-US"/>
          </a:p>
        </p:txBody>
      </p:sp>
      <p:sp>
        <p:nvSpPr>
          <p:cNvPr id="8" name="TextBox 7">
            <a:extLst>
              <a:ext uri="{FF2B5EF4-FFF2-40B4-BE49-F238E27FC236}">
                <a16:creationId xmlns:a16="http://schemas.microsoft.com/office/drawing/2014/main" id="{40E0D325-2F22-01CA-6771-8C26D2F84BED}"/>
              </a:ext>
            </a:extLst>
          </p:cNvPr>
          <p:cNvSpPr txBox="1"/>
          <p:nvPr/>
        </p:nvSpPr>
        <p:spPr>
          <a:xfrm>
            <a:off x="1118400" y="471290"/>
            <a:ext cx="10783200" cy="5960606"/>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Total Separation</a:t>
            </a:r>
          </a:p>
          <a:p>
            <a:pPr marL="0">
              <a:lnSpc>
                <a:spcPct val="100000"/>
              </a:lnSpc>
              <a:spcAft>
                <a:spcPts val="800"/>
              </a:spcAft>
              <a:buNone/>
            </a:pPr>
            <a:r>
              <a:rPr lang="en-US" sz="2800" dirty="0">
                <a:solidFill>
                  <a:srgbClr val="FFFFFF"/>
                </a:solidFill>
              </a:rPr>
              <a:t>	27 </a:t>
            </a:r>
            <a:r>
              <a:rPr lang="en-US" sz="3600" dirty="0">
                <a:solidFill>
                  <a:srgbClr val="FFFFFF"/>
                </a:solidFill>
              </a:rPr>
              <a:t>I believe, that every man and woman, every boy and girl, that's born of the Spirit of God, is a Nazarite unto the Lord; because they have separated them-selves, from the cares of the world and whatever the world has got to say...</a:t>
            </a:r>
          </a:p>
          <a:p>
            <a:pPr marL="0">
              <a:lnSpc>
                <a:spcPct val="100000"/>
              </a:lnSpc>
              <a:spcAft>
                <a:spcPts val="800"/>
              </a:spcAft>
              <a:buNone/>
            </a:pPr>
            <a:r>
              <a:rPr lang="en-US" sz="2800" dirty="0">
                <a:solidFill>
                  <a:srgbClr val="FFFFFF"/>
                </a:solidFill>
              </a:rPr>
              <a:t>	29 </a:t>
            </a:r>
            <a:r>
              <a:rPr lang="en-US" sz="3600" dirty="0">
                <a:solidFill>
                  <a:srgbClr val="FFFFFF"/>
                </a:solidFill>
              </a:rPr>
              <a:t>God has one way of bringing Light to you: when you're ready to separate yourself from all the things of the world, and all the cares of the world, and cling only to God's promised Word.</a:t>
            </a:r>
          </a:p>
        </p:txBody>
      </p:sp>
      <p:sp>
        <p:nvSpPr>
          <p:cNvPr id="5" name="AccentRule">
            <a:extLst>
              <a:ext uri="{FF2B5EF4-FFF2-40B4-BE49-F238E27FC236}">
                <a16:creationId xmlns:a16="http://schemas.microsoft.com/office/drawing/2014/main" id="{FF1E830A-4868-48BB-9805-475293222FB8}"/>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C19CF62A-9267-497D-A275-4E9D0BB7A413}"/>
              </a:ext>
            </a:extLst>
          </p:cNvPr>
          <p:cNvSpPr txBox="1"/>
          <p:nvPr/>
        </p:nvSpPr>
        <p:spPr>
          <a:xfrm>
            <a:off x="10605857" y="6019800"/>
            <a:ext cx="1371600" cy="355600"/>
          </a:xfrm>
          <a:prstGeom prst="rect">
            <a:avLst/>
          </a:prstGeom>
          <a:noFill/>
        </p:spPr>
        <p:txBody>
          <a:bodyPr vertOverflow="overflow" vert="horz" wrap="square" rtlCol="0" anchor="t">
            <a:noAutofit/>
          </a:bodyPr>
          <a:lstStyle/>
          <a:p>
            <a:pPr algn="l"/>
            <a:r>
              <a:rPr lang="en-US" sz="2400" b="1" dirty="0">
                <a:solidFill>
                  <a:srgbClr val="CB49B2"/>
                </a:solidFill>
              </a:rPr>
              <a:t>64-0121</a:t>
            </a:r>
          </a:p>
        </p:txBody>
      </p:sp>
    </p:spTree>
    <p:extLst>
      <p:ext uri="{BB962C8B-B14F-4D97-AF65-F5344CB8AC3E}">
        <p14:creationId xmlns:p14="http://schemas.microsoft.com/office/powerpoint/2010/main" val="135336624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C310BEC-F235-72E2-104E-FE1D7924495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21570AED-21B8-E7E9-C88A-0833DAD9118F}"/>
              </a:ext>
            </a:extLst>
          </p:cNvPr>
          <p:cNvSpPr>
            <a:spLocks noGrp="1"/>
          </p:cNvSpPr>
          <p:nvPr>
            <p:ph type="sldNum" sz="quarter" idx="12"/>
          </p:nvPr>
        </p:nvSpPr>
        <p:spPr/>
        <p:txBody>
          <a:bodyPr/>
          <a:lstStyle/>
          <a:p>
            <a:fld id="{8E274F5D-21DC-40EF-8DBA-AB9BB119E939}" type="slidenum">
              <a:rPr lang="en-US" smtClean="0"/>
              <a:pPr/>
              <a:t>19</a:t>
            </a:fld>
            <a:endParaRPr lang="en-US"/>
          </a:p>
        </p:txBody>
      </p:sp>
      <p:sp>
        <p:nvSpPr>
          <p:cNvPr id="8" name="TextBox 7">
            <a:extLst>
              <a:ext uri="{FF2B5EF4-FFF2-40B4-BE49-F238E27FC236}">
                <a16:creationId xmlns:a16="http://schemas.microsoft.com/office/drawing/2014/main" id="{17EF0225-CDBA-226D-55FE-B51E1DAA246D}"/>
              </a:ext>
            </a:extLst>
          </p:cNvPr>
          <p:cNvSpPr txBox="1"/>
          <p:nvPr/>
        </p:nvSpPr>
        <p:spPr>
          <a:xfrm>
            <a:off x="153693" y="214858"/>
            <a:ext cx="11902168" cy="4185761"/>
          </a:xfrm>
          <a:prstGeom prst="rect">
            <a:avLst/>
          </a:prstGeom>
          <a:solidFill>
            <a:schemeClr val="accent2">
              <a:lumMod val="50000"/>
            </a:schemeClr>
          </a:solidFill>
        </p:spPr>
        <p:txBody>
          <a:bodyPr wrap="square">
            <a:spAutoFit/>
          </a:bodyPr>
          <a:lstStyle/>
          <a:p>
            <a:r>
              <a:rPr lang="en-US" sz="3600" dirty="0"/>
              <a:t>	The OT uses more than one Hebrew word for dance. </a:t>
            </a:r>
          </a:p>
          <a:p>
            <a:r>
              <a:rPr lang="en-US" sz="3600" b="1" i="1" dirty="0"/>
              <a:t>Machol</a:t>
            </a:r>
            <a:r>
              <a:rPr lang="en-US" sz="3600" b="1" dirty="0"/>
              <a:t> </a:t>
            </a:r>
            <a:r>
              <a:rPr lang="en-US" sz="3600" dirty="0"/>
              <a:t>[Miriam's dance, Ex. 15:20] and it appears again in David's own Psalms of praise (Ps. 149:3; Ps. 150:4). </a:t>
            </a:r>
          </a:p>
          <a:p>
            <a:r>
              <a:rPr lang="en-US" sz="3600" dirty="0"/>
              <a:t>	Comes from </a:t>
            </a:r>
            <a:r>
              <a:rPr lang="en-US" sz="3600" i="1" u="sng" dirty="0" err="1"/>
              <a:t>chuwl</a:t>
            </a:r>
            <a:r>
              <a:rPr lang="en-US" sz="3600" dirty="0"/>
              <a:t>, to twist, whirl, describes a round or circle dance — a communal, celebratory movement most often associated with women leading the congregation of Israel in worship after a great deliverance.</a:t>
            </a:r>
            <a:endParaRPr lang="en-US" sz="1400" dirty="0"/>
          </a:p>
          <a:p>
            <a:endParaRPr lang="en-US" sz="1400" dirty="0"/>
          </a:p>
        </p:txBody>
      </p:sp>
      <p:sp>
        <p:nvSpPr>
          <p:cNvPr id="10" name="TextBox 9">
            <a:extLst>
              <a:ext uri="{FF2B5EF4-FFF2-40B4-BE49-F238E27FC236}">
                <a16:creationId xmlns:a16="http://schemas.microsoft.com/office/drawing/2014/main" id="{2424160A-7806-C528-C13E-499775C77562}"/>
              </a:ext>
            </a:extLst>
          </p:cNvPr>
          <p:cNvSpPr txBox="1"/>
          <p:nvPr/>
        </p:nvSpPr>
        <p:spPr>
          <a:xfrm>
            <a:off x="17555" y="4737603"/>
            <a:ext cx="12174445" cy="1446550"/>
          </a:xfrm>
          <a:prstGeom prst="rect">
            <a:avLst/>
          </a:prstGeom>
          <a:noFill/>
        </p:spPr>
        <p:txBody>
          <a:bodyPr wrap="square">
            <a:spAutoFit/>
          </a:bodyPr>
          <a:lstStyle/>
          <a:p>
            <a:pPr algn="ctr"/>
            <a:r>
              <a:rPr lang="en-US" sz="3200" i="1" dirty="0"/>
              <a:t>And Miriam the prophetess, the sister of Aaron, took a timbrel in her </a:t>
            </a:r>
            <a:r>
              <a:rPr lang="en-US" sz="3200" i="1" spc="-150" dirty="0"/>
              <a:t>hand; and all the women went out after her with timbrels and with dances.</a:t>
            </a:r>
            <a:r>
              <a:rPr lang="en-US" sz="2400" i="1" spc="-150" dirty="0"/>
              <a:t> </a:t>
            </a:r>
            <a:r>
              <a:rPr lang="en-US" sz="2400" b="1" dirty="0"/>
              <a:t>Exodus 15:20 </a:t>
            </a:r>
            <a:endParaRPr lang="en-US" sz="3200" b="1" dirty="0"/>
          </a:p>
        </p:txBody>
      </p:sp>
    </p:spTree>
    <p:extLst>
      <p:ext uri="{BB962C8B-B14F-4D97-AF65-F5344CB8AC3E}">
        <p14:creationId xmlns:p14="http://schemas.microsoft.com/office/powerpoint/2010/main" val="395960215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4AFB2-443B-DF02-5EB4-5DF232F579C7}"/>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493B359B-6265-ADC0-BC32-05A5C4DCE025}"/>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81908B74-FC2D-E597-E293-AD0BFD6A704A}"/>
              </a:ext>
            </a:extLst>
          </p:cNvPr>
          <p:cNvSpPr>
            <a:spLocks noGrp="1"/>
          </p:cNvSpPr>
          <p:nvPr>
            <p:ph type="sldNum" sz="quarter" idx="12"/>
          </p:nvPr>
        </p:nvSpPr>
        <p:spPr/>
        <p:txBody>
          <a:bodyPr/>
          <a:lstStyle/>
          <a:p>
            <a:fld id="{8E274F5D-21DC-40EF-8DBA-AB9BB119E939}" type="slidenum">
              <a:rPr lang="en-US" smtClean="0"/>
              <a:pPr/>
              <a:t>2</a:t>
            </a:fld>
            <a:endParaRPr lang="en-US"/>
          </a:p>
        </p:txBody>
      </p:sp>
      <p:sp>
        <p:nvSpPr>
          <p:cNvPr id="6" name="TextBox 5">
            <a:extLst>
              <a:ext uri="{FF2B5EF4-FFF2-40B4-BE49-F238E27FC236}">
                <a16:creationId xmlns:a16="http://schemas.microsoft.com/office/drawing/2014/main" id="{31B71DBC-8624-6575-DF61-CD519F36663D}"/>
              </a:ext>
            </a:extLst>
          </p:cNvPr>
          <p:cNvSpPr txBox="1"/>
          <p:nvPr/>
        </p:nvSpPr>
        <p:spPr>
          <a:xfrm>
            <a:off x="6223200" y="664800"/>
            <a:ext cx="5887200" cy="5632311"/>
          </a:xfrm>
          <a:prstGeom prst="rect">
            <a:avLst/>
          </a:prstGeom>
          <a:noFill/>
        </p:spPr>
        <p:txBody>
          <a:bodyPr wrap="square">
            <a:spAutoFit/>
          </a:bodyPr>
          <a:lstStyle/>
          <a:p>
            <a:pPr>
              <a:lnSpc>
                <a:spcPct val="100000"/>
              </a:lnSpc>
              <a:buNone/>
            </a:pPr>
            <a:r>
              <a:rPr lang="en-US" sz="4000" b="1" dirty="0">
                <a:solidFill>
                  <a:srgbClr val="CB49B2"/>
                </a:solidFill>
              </a:rPr>
              <a:t>Exodus 15:26</a:t>
            </a:r>
          </a:p>
          <a:p>
            <a:pPr marL="0" indent="0" algn="l">
              <a:lnSpc>
                <a:spcPct val="100000"/>
              </a:lnSpc>
              <a:buNone/>
            </a:pPr>
            <a:r>
              <a:rPr lang="en-US" sz="3200" i="1" dirty="0">
                <a:solidFill>
                  <a:srgbClr val="FFFFFF"/>
                </a:solidFill>
              </a:rPr>
              <a:t>     And said, If thou wilt diligently hearken to the voice of the LORD thy God, and wilt </a:t>
            </a:r>
            <a:r>
              <a:rPr lang="en-US" sz="3200" i="1" u="sng" dirty="0">
                <a:solidFill>
                  <a:srgbClr val="FFFFFF"/>
                </a:solidFill>
              </a:rPr>
              <a:t>do that which is right in his sight</a:t>
            </a:r>
            <a:r>
              <a:rPr lang="en-US" sz="3200" i="1" dirty="0">
                <a:solidFill>
                  <a:srgbClr val="FFFFFF"/>
                </a:solidFill>
              </a:rPr>
              <a:t>, and wilt give ear to his commandments, and keep all his statutes, I will put none of these diseases upon thee, which I have brought upon the Egyptians: for I am the LORD that healeth thee.</a:t>
            </a:r>
          </a:p>
        </p:txBody>
      </p:sp>
      <p:sp>
        <p:nvSpPr>
          <p:cNvPr id="5" name="AccentRule">
            <a:extLst>
              <a:ext uri="{FF2B5EF4-FFF2-40B4-BE49-F238E27FC236}">
                <a16:creationId xmlns:a16="http://schemas.microsoft.com/office/drawing/2014/main" id="{79279372-99E6-4856-8F47-A5DF834148BE}"/>
              </a:ext>
            </a:extLst>
          </p:cNvPr>
          <p:cNvSpPr/>
          <p:nvPr/>
        </p:nvSpPr>
        <p:spPr>
          <a:xfrm>
            <a:off x="5969801" y="1356000"/>
            <a:ext cx="50800" cy="381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TextBox 7">
            <a:extLst>
              <a:ext uri="{FF2B5EF4-FFF2-40B4-BE49-F238E27FC236}">
                <a16:creationId xmlns:a16="http://schemas.microsoft.com/office/drawing/2014/main" id="{B123E312-4BEC-E68C-A96B-BA23CCFFE4F1}"/>
              </a:ext>
            </a:extLst>
          </p:cNvPr>
          <p:cNvSpPr txBox="1"/>
          <p:nvPr/>
        </p:nvSpPr>
        <p:spPr>
          <a:xfrm>
            <a:off x="361800" y="664800"/>
            <a:ext cx="5448600" cy="2985433"/>
          </a:xfrm>
          <a:prstGeom prst="rect">
            <a:avLst/>
          </a:prstGeom>
          <a:noFill/>
        </p:spPr>
        <p:txBody>
          <a:bodyPr wrap="square">
            <a:spAutoFit/>
          </a:bodyPr>
          <a:lstStyle/>
          <a:p>
            <a:r>
              <a:rPr lang="en-US" sz="4000" b="1" dirty="0">
                <a:solidFill>
                  <a:schemeClr val="accent2">
                    <a:lumMod val="60000"/>
                    <a:lumOff val="40000"/>
                  </a:schemeClr>
                </a:solidFill>
              </a:rPr>
              <a:t>Proverbs 21:2</a:t>
            </a:r>
          </a:p>
          <a:p>
            <a:r>
              <a:rPr lang="en-US" sz="4000" dirty="0"/>
              <a:t>     </a:t>
            </a:r>
            <a:r>
              <a:rPr lang="en-US" sz="3600" i="1" dirty="0"/>
              <a:t>Every way of a man is right in his own eyes: but the LORD </a:t>
            </a:r>
            <a:r>
              <a:rPr lang="en-US" sz="3600" i="1" dirty="0" err="1"/>
              <a:t>pondereth</a:t>
            </a:r>
            <a:r>
              <a:rPr lang="en-US" sz="3600" i="1" dirty="0"/>
              <a:t> the hearts.</a:t>
            </a:r>
            <a:endParaRPr lang="en-US" sz="4000" i="1" dirty="0"/>
          </a:p>
        </p:txBody>
      </p:sp>
    </p:spTree>
    <p:extLst>
      <p:ext uri="{BB962C8B-B14F-4D97-AF65-F5344CB8AC3E}">
        <p14:creationId xmlns:p14="http://schemas.microsoft.com/office/powerpoint/2010/main" val="79697830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C88E3EE-3FEA-ECE8-6E41-9C7698F613CF}"/>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BDE30B37-AB4C-EF41-88A4-26BC7B5B8117}"/>
              </a:ext>
            </a:extLst>
          </p:cNvPr>
          <p:cNvSpPr>
            <a:spLocks noGrp="1"/>
          </p:cNvSpPr>
          <p:nvPr>
            <p:ph type="sldNum" sz="quarter" idx="12"/>
          </p:nvPr>
        </p:nvSpPr>
        <p:spPr/>
        <p:txBody>
          <a:bodyPr/>
          <a:lstStyle/>
          <a:p>
            <a:fld id="{8E274F5D-21DC-40EF-8DBA-AB9BB119E939}" type="slidenum">
              <a:rPr lang="en-US" smtClean="0"/>
              <a:pPr/>
              <a:t>20</a:t>
            </a:fld>
            <a:endParaRPr lang="en-US"/>
          </a:p>
        </p:txBody>
      </p:sp>
      <p:sp>
        <p:nvSpPr>
          <p:cNvPr id="6" name="TextBox 5">
            <a:extLst>
              <a:ext uri="{FF2B5EF4-FFF2-40B4-BE49-F238E27FC236}">
                <a16:creationId xmlns:a16="http://schemas.microsoft.com/office/drawing/2014/main" id="{42D3910E-50DE-D988-E76B-637EB1402E37}"/>
              </a:ext>
            </a:extLst>
          </p:cNvPr>
          <p:cNvSpPr txBox="1"/>
          <p:nvPr/>
        </p:nvSpPr>
        <p:spPr>
          <a:xfrm>
            <a:off x="158046" y="73471"/>
            <a:ext cx="11875908" cy="6309420"/>
          </a:xfrm>
          <a:prstGeom prst="rect">
            <a:avLst/>
          </a:prstGeom>
          <a:noFill/>
        </p:spPr>
        <p:txBody>
          <a:bodyPr wrap="square">
            <a:spAutoFit/>
          </a:bodyPr>
          <a:lstStyle/>
          <a:p>
            <a:r>
              <a:rPr lang="en-US" sz="4000" b="1" dirty="0" err="1">
                <a:solidFill>
                  <a:schemeClr val="accent1">
                    <a:lumMod val="75000"/>
                  </a:schemeClr>
                </a:solidFill>
              </a:rPr>
              <a:t>Raqad</a:t>
            </a:r>
            <a:r>
              <a:rPr lang="en-US" sz="3600" b="1" dirty="0">
                <a:solidFill>
                  <a:schemeClr val="accent1">
                    <a:lumMod val="75000"/>
                  </a:schemeClr>
                </a:solidFill>
              </a:rPr>
              <a:t>: </a:t>
            </a:r>
            <a:r>
              <a:rPr lang="en-US" sz="3200" dirty="0"/>
              <a:t>to stamp, spring about, or leap. </a:t>
            </a:r>
          </a:p>
          <a:p>
            <a:r>
              <a:rPr lang="en-US" sz="3200" dirty="0"/>
              <a:t>	</a:t>
            </a:r>
            <a:r>
              <a:rPr lang="en-US" sz="3200" dirty="0" err="1"/>
              <a:t>Eg.</a:t>
            </a:r>
            <a:r>
              <a:rPr lang="en-US" sz="3200" dirty="0"/>
              <a:t>: David ‘</a:t>
            </a:r>
            <a:r>
              <a:rPr lang="en-US" sz="3200" i="1" dirty="0"/>
              <a:t>leaping and dancing before the LORD</a:t>
            </a:r>
            <a:r>
              <a:rPr lang="en-US" sz="3200" dirty="0"/>
              <a:t>’ (2 Sam. 6:16), and the mountains that ‘</a:t>
            </a:r>
            <a:r>
              <a:rPr lang="en-US" sz="3200" i="1" dirty="0"/>
              <a:t>skipped like rams’ before the presence of God</a:t>
            </a:r>
            <a:r>
              <a:rPr lang="en-US" sz="3200" dirty="0"/>
              <a:t> (Ps. 114:4, 6). It describes an unrestrained, joyful leaping rather than a formal, patterned dance.</a:t>
            </a:r>
            <a:endParaRPr lang="en-US" sz="1200" dirty="0"/>
          </a:p>
          <a:p>
            <a:endParaRPr lang="en-US" sz="1200" dirty="0"/>
          </a:p>
          <a:p>
            <a:r>
              <a:rPr lang="en-US" sz="3200" dirty="0"/>
              <a:t>	Both words describe real, physical, exuberant bodily movement. The Bible does not soften or spiritualize away the fact that these were actual dances, with actual motion, actual music, actual joy. What separates the </a:t>
            </a:r>
            <a:r>
              <a:rPr lang="en-US" sz="3200" i="1" dirty="0" err="1"/>
              <a:t>machol</a:t>
            </a:r>
            <a:r>
              <a:rPr lang="en-US" sz="3200" dirty="0"/>
              <a:t> of Miriam from the dancing around the golden calf, or the </a:t>
            </a:r>
            <a:r>
              <a:rPr lang="en-US" sz="3200" i="1" dirty="0" err="1"/>
              <a:t>raqad</a:t>
            </a:r>
            <a:r>
              <a:rPr lang="en-US" sz="3200" dirty="0"/>
              <a:t> of David from the dancing at Herod's banquet, is not the physical: </a:t>
            </a:r>
            <a:r>
              <a:rPr lang="en-US" sz="3200" b="1" u="sng" dirty="0"/>
              <a:t>It is always the object of the dance and the spirit that moves it</a:t>
            </a:r>
            <a:r>
              <a:rPr lang="en-US" sz="3200" b="1" dirty="0"/>
              <a:t>.</a:t>
            </a:r>
          </a:p>
        </p:txBody>
      </p:sp>
    </p:spTree>
    <p:extLst>
      <p:ext uri="{BB962C8B-B14F-4D97-AF65-F5344CB8AC3E}">
        <p14:creationId xmlns:p14="http://schemas.microsoft.com/office/powerpoint/2010/main" val="128084771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3ABCB7-5AFB-BBBE-2049-35816EC7A00E}"/>
              </a:ext>
            </a:extLst>
          </p:cNvPr>
          <p:cNvSpPr>
            <a:spLocks noGrp="1"/>
          </p:cNvSpPr>
          <p:nvPr>
            <p:ph type="title"/>
          </p:nvPr>
        </p:nvSpPr>
        <p:spPr>
          <a:xfrm>
            <a:off x="255891" y="389284"/>
            <a:ext cx="11680218" cy="942873"/>
          </a:xfrm>
        </p:spPr>
        <p:txBody>
          <a:bodyPr>
            <a:normAutofit fontScale="90000"/>
          </a:bodyPr>
          <a:lstStyle/>
          <a:p>
            <a:pPr algn="ctr"/>
            <a:r>
              <a:rPr lang="en-US" sz="3600" i="1" spc="-150" dirty="0"/>
              <a:t>A time to weep, and a time to laugh; a time to mourn, and a time to dance;	</a:t>
            </a:r>
            <a:r>
              <a:rPr lang="en-US" spc="-150" dirty="0"/>
              <a:t>Eccl. 3:4</a:t>
            </a:r>
            <a:br>
              <a:rPr lang="en-US" spc="-150" dirty="0"/>
            </a:br>
            <a:endParaRPr lang="en-US" spc="-150" dirty="0"/>
          </a:p>
        </p:txBody>
      </p:sp>
      <p:sp>
        <p:nvSpPr>
          <p:cNvPr id="3" name="Date Placeholder 2">
            <a:extLst>
              <a:ext uri="{FF2B5EF4-FFF2-40B4-BE49-F238E27FC236}">
                <a16:creationId xmlns:a16="http://schemas.microsoft.com/office/drawing/2014/main" id="{31DFF1AC-7D04-CCFD-D53D-2C4BD44D6FC2}"/>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CD5ED8A6-A0CB-C5A2-F38C-9934AF2F96E4}"/>
              </a:ext>
            </a:extLst>
          </p:cNvPr>
          <p:cNvSpPr>
            <a:spLocks noGrp="1"/>
          </p:cNvSpPr>
          <p:nvPr>
            <p:ph type="sldNum" sz="quarter" idx="12"/>
          </p:nvPr>
        </p:nvSpPr>
        <p:spPr/>
        <p:txBody>
          <a:bodyPr/>
          <a:lstStyle/>
          <a:p>
            <a:fld id="{8E274F5D-21DC-40EF-8DBA-AB9BB119E939}" type="slidenum">
              <a:rPr lang="en-US" smtClean="0"/>
              <a:pPr/>
              <a:t>21</a:t>
            </a:fld>
            <a:endParaRPr lang="en-US"/>
          </a:p>
        </p:txBody>
      </p:sp>
      <p:sp>
        <p:nvSpPr>
          <p:cNvPr id="6" name="Content Placeholder 5">
            <a:extLst>
              <a:ext uri="{FF2B5EF4-FFF2-40B4-BE49-F238E27FC236}">
                <a16:creationId xmlns:a16="http://schemas.microsoft.com/office/drawing/2014/main" id="{EA23AC3B-A8C8-164B-007B-38B9639EBA91}"/>
              </a:ext>
            </a:extLst>
          </p:cNvPr>
          <p:cNvSpPr>
            <a:spLocks noGrp="1"/>
          </p:cNvSpPr>
          <p:nvPr>
            <p:ph sz="quarter" idx="15"/>
          </p:nvPr>
        </p:nvSpPr>
        <p:spPr>
          <a:xfrm>
            <a:off x="255891" y="1690113"/>
            <a:ext cx="5419270" cy="4785234"/>
          </a:xfrm>
        </p:spPr>
        <p:txBody>
          <a:bodyPr>
            <a:normAutofit fontScale="92500" lnSpcReduction="20000"/>
          </a:bodyPr>
          <a:lstStyle/>
          <a:p>
            <a:r>
              <a:rPr lang="en-US" sz="3200" b="1" dirty="0"/>
              <a:t>EX. 15:20  </a:t>
            </a:r>
            <a:r>
              <a:rPr lang="en-US" sz="2800" i="1" dirty="0"/>
              <a:t>And Miriam the prophetess, the sister of Aaron, took a timbrel in her hand; and all the women went out after her with timbrels and with dances. </a:t>
            </a:r>
            <a:endParaRPr lang="en-US" sz="2800" b="1" dirty="0"/>
          </a:p>
          <a:p>
            <a:r>
              <a:rPr lang="en-US" sz="3200" b="1" dirty="0"/>
              <a:t>2 Sam. 6:14  </a:t>
            </a:r>
            <a:r>
              <a:rPr lang="en-US" sz="2800" i="1" dirty="0"/>
              <a:t>And David danced before the LORD with all his might; and David was girded with a linen ephod... </a:t>
            </a:r>
          </a:p>
          <a:p>
            <a:r>
              <a:rPr lang="en-US" sz="2800" dirty="0"/>
              <a:t>Judges 11:34; Ps. 114:4, 6; 2 Sam. 6:16</a:t>
            </a:r>
          </a:p>
        </p:txBody>
      </p:sp>
      <p:sp>
        <p:nvSpPr>
          <p:cNvPr id="7" name="Content Placeholder 6">
            <a:extLst>
              <a:ext uri="{FF2B5EF4-FFF2-40B4-BE49-F238E27FC236}">
                <a16:creationId xmlns:a16="http://schemas.microsoft.com/office/drawing/2014/main" id="{12AC1AC7-B840-D04C-2E58-C4758B5C9249}"/>
              </a:ext>
            </a:extLst>
          </p:cNvPr>
          <p:cNvSpPr>
            <a:spLocks noGrp="1"/>
          </p:cNvSpPr>
          <p:nvPr>
            <p:ph sz="quarter" idx="16"/>
          </p:nvPr>
        </p:nvSpPr>
        <p:spPr>
          <a:xfrm>
            <a:off x="6171451" y="1690113"/>
            <a:ext cx="5830078" cy="4578201"/>
          </a:xfrm>
        </p:spPr>
        <p:txBody>
          <a:bodyPr>
            <a:normAutofit lnSpcReduction="10000"/>
          </a:bodyPr>
          <a:lstStyle/>
          <a:p>
            <a:r>
              <a:rPr lang="en-US" sz="2600" b="1" dirty="0"/>
              <a:t>EX. 32:19  </a:t>
            </a:r>
            <a:r>
              <a:rPr lang="en-US" sz="2600" i="1" dirty="0"/>
              <a:t>And it came to pass, as soon as he came nigh unto the camp, that he saw the calf, and the dancing: and Moses' anger waxed hot, and he cast the tables out of his hands, and brake them beneath the mount. </a:t>
            </a:r>
          </a:p>
          <a:p>
            <a:r>
              <a:rPr lang="en-US" sz="2600" b="1" dirty="0"/>
              <a:t>MATTHEW 14:6  </a:t>
            </a:r>
            <a:r>
              <a:rPr lang="en-US" sz="2600" i="1" dirty="0"/>
              <a:t>But when Herod's birthday was kept, the daughter of Herodias danced before them, and pleased Herod. </a:t>
            </a:r>
          </a:p>
        </p:txBody>
      </p:sp>
      <p:pic>
        <p:nvPicPr>
          <p:cNvPr id="9" name="Picture 8">
            <a:extLst>
              <a:ext uri="{FF2B5EF4-FFF2-40B4-BE49-F238E27FC236}">
                <a16:creationId xmlns:a16="http://schemas.microsoft.com/office/drawing/2014/main" id="{D16E4DF7-B11E-CE84-3E8B-652F3DA64EB6}"/>
              </a:ext>
            </a:extLst>
          </p:cNvPr>
          <p:cNvPicPr>
            <a:picLocks noChangeAspect="1"/>
          </p:cNvPicPr>
          <p:nvPr/>
        </p:nvPicPr>
        <p:blipFill>
          <a:blip r:embed="rId2"/>
          <a:stretch>
            <a:fillRect/>
          </a:stretch>
        </p:blipFill>
        <p:spPr>
          <a:xfrm>
            <a:off x="5898520" y="1690113"/>
            <a:ext cx="49572" cy="5167887"/>
          </a:xfrm>
          <a:prstGeom prst="rect">
            <a:avLst/>
          </a:prstGeom>
          <a:ln w="63500">
            <a:solidFill>
              <a:schemeClr val="accent1"/>
            </a:solidFill>
          </a:ln>
        </p:spPr>
      </p:pic>
    </p:spTree>
    <p:extLst>
      <p:ext uri="{BB962C8B-B14F-4D97-AF65-F5344CB8AC3E}">
        <p14:creationId xmlns:p14="http://schemas.microsoft.com/office/powerpoint/2010/main" val="189096689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AEA1-F68A-2CDF-4C98-FB98F427816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E21BC8C-0F05-2DBA-7957-EDB37A9C4449}"/>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E32E356D-A288-42BB-5B7B-81EE39511E01}"/>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2E608AA-58A3-0D0E-B65D-16E32D87B19B}"/>
              </a:ext>
            </a:extLst>
          </p:cNvPr>
          <p:cNvSpPr>
            <a:spLocks noGrp="1"/>
          </p:cNvSpPr>
          <p:nvPr>
            <p:ph type="sldNum" sz="quarter" idx="12"/>
          </p:nvPr>
        </p:nvSpPr>
        <p:spPr/>
        <p:txBody>
          <a:bodyPr/>
          <a:lstStyle/>
          <a:p>
            <a:fld id="{8E274F5D-21DC-40EF-8DBA-AB9BB119E939}" type="slidenum">
              <a:rPr lang="en-US" smtClean="0"/>
              <a:pPr/>
              <a:t>22</a:t>
            </a:fld>
            <a:endParaRPr lang="en-US"/>
          </a:p>
        </p:txBody>
      </p:sp>
      <p:sp>
        <p:nvSpPr>
          <p:cNvPr id="6" name="TextBox 5">
            <a:extLst>
              <a:ext uri="{FF2B5EF4-FFF2-40B4-BE49-F238E27FC236}">
                <a16:creationId xmlns:a16="http://schemas.microsoft.com/office/drawing/2014/main" id="{390CEEFD-55D6-4447-713F-8A17D89E2A9E}"/>
              </a:ext>
            </a:extLst>
          </p:cNvPr>
          <p:cNvSpPr txBox="1"/>
          <p:nvPr/>
        </p:nvSpPr>
        <p:spPr>
          <a:xfrm>
            <a:off x="432393" y="508772"/>
            <a:ext cx="11415212" cy="5139869"/>
          </a:xfrm>
          <a:prstGeom prst="rect">
            <a:avLst/>
          </a:prstGeom>
          <a:noFill/>
        </p:spPr>
        <p:txBody>
          <a:bodyPr wrap="square">
            <a:spAutoFit/>
          </a:bodyPr>
          <a:lstStyle/>
          <a:p>
            <a:r>
              <a:rPr lang="en-US" sz="4800" b="1" spc="-150" dirty="0">
                <a:solidFill>
                  <a:schemeClr val="accent2">
                    <a:lumMod val="60000"/>
                    <a:lumOff val="40000"/>
                  </a:schemeClr>
                </a:solidFill>
              </a:rPr>
              <a:t>Culture and holiness are not the same thing. </a:t>
            </a:r>
          </a:p>
          <a:p>
            <a:r>
              <a:rPr lang="en-US" sz="4000" dirty="0"/>
              <a:t>	A dance does not become acceptable to God merely because a people love it, has always danced it, and has built an identity on it. </a:t>
            </a:r>
          </a:p>
          <a:p>
            <a:r>
              <a:rPr lang="en-US" sz="4000" dirty="0"/>
              <a:t>	Abraham had a culture too, in Ur of the Chaldees among his own kindred, and God's call to him was </a:t>
            </a:r>
            <a:r>
              <a:rPr lang="en-US" sz="4000" u="sng" dirty="0"/>
              <a:t>to come out from it </a:t>
            </a:r>
            <a:r>
              <a:rPr lang="en-US" sz="4000" dirty="0"/>
              <a:t>— </a:t>
            </a:r>
            <a:r>
              <a:rPr lang="en-US" sz="4000" u="sng" dirty="0"/>
              <a:t>not to sanctify it in place</a:t>
            </a:r>
            <a:r>
              <a:rPr lang="en-US" sz="4000" dirty="0"/>
              <a:t>.</a:t>
            </a:r>
          </a:p>
        </p:txBody>
      </p:sp>
    </p:spTree>
    <p:extLst>
      <p:ext uri="{BB962C8B-B14F-4D97-AF65-F5344CB8AC3E}">
        <p14:creationId xmlns:p14="http://schemas.microsoft.com/office/powerpoint/2010/main" val="65695615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11C3438-2707-A636-D582-6AEC0CC514F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F2F5C54B-F21D-51FE-D0E4-323E339C5993}"/>
              </a:ext>
            </a:extLst>
          </p:cNvPr>
          <p:cNvSpPr>
            <a:spLocks noGrp="1"/>
          </p:cNvSpPr>
          <p:nvPr>
            <p:ph type="sldNum" sz="quarter" idx="12"/>
          </p:nvPr>
        </p:nvSpPr>
        <p:spPr/>
        <p:txBody>
          <a:bodyPr/>
          <a:lstStyle/>
          <a:p>
            <a:fld id="{8E274F5D-21DC-40EF-8DBA-AB9BB119E939}" type="slidenum">
              <a:rPr lang="en-US" smtClean="0"/>
              <a:pPr/>
              <a:t>23</a:t>
            </a:fld>
            <a:endParaRPr lang="en-US"/>
          </a:p>
        </p:txBody>
      </p:sp>
      <p:sp>
        <p:nvSpPr>
          <p:cNvPr id="8" name="TextBox 7">
            <a:extLst>
              <a:ext uri="{FF2B5EF4-FFF2-40B4-BE49-F238E27FC236}">
                <a16:creationId xmlns:a16="http://schemas.microsoft.com/office/drawing/2014/main" id="{1C5B7401-AA51-88EA-6F95-EBA535ECDC7C}"/>
              </a:ext>
            </a:extLst>
          </p:cNvPr>
          <p:cNvSpPr txBox="1"/>
          <p:nvPr/>
        </p:nvSpPr>
        <p:spPr>
          <a:xfrm>
            <a:off x="182880" y="84909"/>
            <a:ext cx="11893731" cy="6601807"/>
          </a:xfrm>
          <a:prstGeom prst="rect">
            <a:avLst/>
          </a:prstGeom>
          <a:noFill/>
        </p:spPr>
        <p:txBody>
          <a:bodyPr wrap="square">
            <a:spAutoFit/>
          </a:bodyPr>
          <a:lstStyle/>
          <a:p>
            <a:r>
              <a:rPr lang="en-US" sz="3200" dirty="0"/>
              <a:t>This pattern of dance as the Believer’s spontaneous response to </a:t>
            </a:r>
            <a:r>
              <a:rPr lang="en-US" sz="3200" u="sng" dirty="0"/>
              <a:t>a victory</a:t>
            </a:r>
            <a:r>
              <a:rPr lang="en-US" sz="3200" dirty="0"/>
              <a:t> already won by the LORD is not confined to Miriam:</a:t>
            </a:r>
            <a:endParaRPr lang="en-US" sz="1100" dirty="0"/>
          </a:p>
          <a:p>
            <a:endParaRPr lang="en-US" sz="1100" dirty="0"/>
          </a:p>
          <a:p>
            <a:r>
              <a:rPr lang="en-US" sz="4000" b="1" dirty="0"/>
              <a:t>Judges 11:34 </a:t>
            </a:r>
            <a:r>
              <a:rPr lang="en-US" sz="3200" i="1" dirty="0"/>
              <a:t>And Jephthah came to Mizpeh unto his house, and, behold, his daughter came out to meet him with timbrels and with dances: and she was his only child; beside her he had neither son nor daughter.</a:t>
            </a:r>
            <a:endParaRPr lang="en-US" sz="1200" dirty="0"/>
          </a:p>
          <a:p>
            <a:endParaRPr lang="en-US" sz="1200" dirty="0"/>
          </a:p>
          <a:p>
            <a:r>
              <a:rPr lang="en-US" sz="4000" b="1" dirty="0"/>
              <a:t>1 Samuel 18:6–7 </a:t>
            </a:r>
            <a:r>
              <a:rPr lang="en-US" sz="3200" dirty="0"/>
              <a:t> </a:t>
            </a:r>
            <a:r>
              <a:rPr lang="en-US" sz="3200" i="1" dirty="0"/>
              <a:t>And it came to pass as they came, when David was returned from the slaughter of the Philistine, that the women came out of all cities of Israel, singing and dancing, to meet king Saul, with tabrets, with joy, and with instruments of </a:t>
            </a:r>
            <a:r>
              <a:rPr lang="en-US" sz="3200" i="1" dirty="0" err="1"/>
              <a:t>musick</a:t>
            </a:r>
            <a:r>
              <a:rPr lang="en-US" sz="3200" i="1" dirty="0"/>
              <a:t>. And the women answered one another as they played, and said, Saul hath slain his thousands, and David his ten thousands. </a:t>
            </a:r>
          </a:p>
        </p:txBody>
      </p:sp>
      <p:sp>
        <p:nvSpPr>
          <p:cNvPr id="9" name="Footer Placeholder 8">
            <a:extLst>
              <a:ext uri="{FF2B5EF4-FFF2-40B4-BE49-F238E27FC236}">
                <a16:creationId xmlns:a16="http://schemas.microsoft.com/office/drawing/2014/main" id="{942C2F99-BBC2-7F06-72E9-7F854914CDB2}"/>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71668618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7563F95-32C7-4AFE-E946-C95B79D93D92}"/>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AF387DDF-2FF2-2914-F5E4-52817A1E91C4}"/>
              </a:ext>
            </a:extLst>
          </p:cNvPr>
          <p:cNvSpPr>
            <a:spLocks noGrp="1"/>
          </p:cNvSpPr>
          <p:nvPr>
            <p:ph type="sldNum" sz="quarter" idx="12"/>
          </p:nvPr>
        </p:nvSpPr>
        <p:spPr/>
        <p:txBody>
          <a:bodyPr/>
          <a:lstStyle/>
          <a:p>
            <a:fld id="{8E274F5D-21DC-40EF-8DBA-AB9BB119E939}" type="slidenum">
              <a:rPr lang="en-US" smtClean="0"/>
              <a:pPr/>
              <a:t>24</a:t>
            </a:fld>
            <a:endParaRPr lang="en-US"/>
          </a:p>
        </p:txBody>
      </p:sp>
      <p:sp>
        <p:nvSpPr>
          <p:cNvPr id="6" name="TextBox 5">
            <a:extLst>
              <a:ext uri="{FF2B5EF4-FFF2-40B4-BE49-F238E27FC236}">
                <a16:creationId xmlns:a16="http://schemas.microsoft.com/office/drawing/2014/main" id="{E0D590BF-D811-B306-8B15-E2CD0B2DEC02}"/>
              </a:ext>
            </a:extLst>
          </p:cNvPr>
          <p:cNvSpPr txBox="1"/>
          <p:nvPr/>
        </p:nvSpPr>
        <p:spPr>
          <a:xfrm>
            <a:off x="285206" y="227413"/>
            <a:ext cx="11906794" cy="5755422"/>
          </a:xfrm>
          <a:prstGeom prst="rect">
            <a:avLst/>
          </a:prstGeom>
          <a:noFill/>
        </p:spPr>
        <p:txBody>
          <a:bodyPr wrap="square">
            <a:spAutoFit/>
          </a:bodyPr>
          <a:lstStyle/>
          <a:p>
            <a:r>
              <a:rPr lang="en-US" sz="4400" b="1" dirty="0" err="1">
                <a:solidFill>
                  <a:schemeClr val="accent2">
                    <a:lumMod val="60000"/>
                    <a:lumOff val="40000"/>
                  </a:schemeClr>
                </a:solidFill>
              </a:rPr>
              <a:t>Believest</a:t>
            </a:r>
            <a:r>
              <a:rPr lang="en-US" sz="4400" b="1" dirty="0">
                <a:solidFill>
                  <a:schemeClr val="accent2">
                    <a:lumMod val="60000"/>
                    <a:lumOff val="40000"/>
                  </a:schemeClr>
                </a:solidFill>
              </a:rPr>
              <a:t> Thou This?</a:t>
            </a:r>
          </a:p>
          <a:p>
            <a:r>
              <a:rPr lang="en-US" sz="3600" dirty="0"/>
              <a:t>	</a:t>
            </a:r>
            <a:r>
              <a:rPr lang="en-US" sz="2800" dirty="0"/>
              <a:t>45 </a:t>
            </a:r>
            <a:r>
              <a:rPr lang="en-US" sz="3600" dirty="0"/>
              <a:t>When Israel was called out, Israel always was a type of the Church…as they were called out, they passed through the Red Sea, baptized unto Moses. Soon as they come on the other side, they were baptized then with the Spirit. 	Miriam picked up a tambourine, down the banks she went, dancing. Hallelujah. She had the victory... She was </a:t>
            </a:r>
            <a:r>
              <a:rPr lang="en-US" sz="3600" spc="-150" dirty="0"/>
              <a:t>dancing in the Spirit, and </a:t>
            </a:r>
            <a:r>
              <a:rPr lang="en-US" sz="3600" u="sng" spc="-150" dirty="0"/>
              <a:t>all the daughters of Israel followed her, dancing</a:t>
            </a:r>
            <a:r>
              <a:rPr lang="en-US" sz="3600" spc="-150" dirty="0"/>
              <a:t>. Moses stood with his hands up, sang in the Spirit. 	</a:t>
            </a:r>
            <a:r>
              <a:rPr lang="en-US" sz="3600" dirty="0"/>
              <a:t>										</a:t>
            </a:r>
            <a:r>
              <a:rPr lang="en-US" sz="2800" dirty="0">
                <a:solidFill>
                  <a:schemeClr val="accent1">
                    <a:lumMod val="75000"/>
                  </a:schemeClr>
                </a:solidFill>
              </a:rPr>
              <a:t>(50-0115)</a:t>
            </a:r>
            <a:endParaRPr lang="en-US" sz="3600" dirty="0">
              <a:solidFill>
                <a:schemeClr val="accent1">
                  <a:lumMod val="75000"/>
                </a:schemeClr>
              </a:solidFill>
            </a:endParaRPr>
          </a:p>
        </p:txBody>
      </p:sp>
      <p:sp>
        <p:nvSpPr>
          <p:cNvPr id="2" name="Footer Placeholder 1">
            <a:extLst>
              <a:ext uri="{FF2B5EF4-FFF2-40B4-BE49-F238E27FC236}">
                <a16:creationId xmlns:a16="http://schemas.microsoft.com/office/drawing/2014/main" id="{94385165-ADA6-7190-7A57-EDE203B57BA0}"/>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161788678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0B32179-AE9A-2633-1775-133F57F7CE8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27D91F17-BFC6-DE19-BD5B-ABE56196DA8E}"/>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DABD8050-B926-DBA0-A07D-19E149FCC8AA}"/>
              </a:ext>
            </a:extLst>
          </p:cNvPr>
          <p:cNvSpPr>
            <a:spLocks noGrp="1"/>
          </p:cNvSpPr>
          <p:nvPr>
            <p:ph type="sldNum" sz="quarter" idx="12"/>
          </p:nvPr>
        </p:nvSpPr>
        <p:spPr/>
        <p:txBody>
          <a:bodyPr/>
          <a:lstStyle/>
          <a:p>
            <a:fld id="{8E274F5D-21DC-40EF-8DBA-AB9BB119E939}" type="slidenum">
              <a:rPr lang="en-US" smtClean="0"/>
              <a:pPr/>
              <a:t>25</a:t>
            </a:fld>
            <a:endParaRPr lang="en-US"/>
          </a:p>
        </p:txBody>
      </p:sp>
      <p:sp>
        <p:nvSpPr>
          <p:cNvPr id="6" name="TextBox 5">
            <a:extLst>
              <a:ext uri="{FF2B5EF4-FFF2-40B4-BE49-F238E27FC236}">
                <a16:creationId xmlns:a16="http://schemas.microsoft.com/office/drawing/2014/main" id="{555AA128-00FC-0994-4B70-D9634897AA89}"/>
              </a:ext>
            </a:extLst>
          </p:cNvPr>
          <p:cNvSpPr txBox="1"/>
          <p:nvPr/>
        </p:nvSpPr>
        <p:spPr>
          <a:xfrm>
            <a:off x="1085710" y="762000"/>
            <a:ext cx="10628405" cy="4750018"/>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Believest Thou This?</a:t>
            </a:r>
          </a:p>
          <a:p>
            <a:pPr marL="0">
              <a:lnSpc>
                <a:spcPct val="100000"/>
              </a:lnSpc>
              <a:spcAft>
                <a:spcPts val="800"/>
              </a:spcAft>
              <a:buNone/>
            </a:pPr>
            <a:r>
              <a:rPr lang="en-US" sz="2800" dirty="0">
                <a:solidFill>
                  <a:srgbClr val="FFFFFF"/>
                </a:solidFill>
              </a:rPr>
              <a:t>	60 </a:t>
            </a:r>
            <a:r>
              <a:rPr lang="en-US" sz="3600" dirty="0">
                <a:solidFill>
                  <a:srgbClr val="FFFFFF"/>
                </a:solidFill>
              </a:rPr>
              <a:t>And as they marched over, how beautiful; that types our churches today, how that they crossed through the Red Sea. Then, Moses began to sing in the Spirit. Miriam picked up a tambourine, begin to dance just like an old fashioned Holy Ghost meeting: dancing and singing, and praising the Lord. Why? They had the victory.</a:t>
            </a:r>
          </a:p>
        </p:txBody>
      </p:sp>
      <p:sp>
        <p:nvSpPr>
          <p:cNvPr id="5" name="AccentRule">
            <a:extLst>
              <a:ext uri="{FF2B5EF4-FFF2-40B4-BE49-F238E27FC236}">
                <a16:creationId xmlns:a16="http://schemas.microsoft.com/office/drawing/2014/main" id="{9C244F45-62F4-4868-B746-554E94BDD4F4}"/>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7B7F9253-FAB8-4AF2-B4AE-DBF229FB6F31}"/>
              </a:ext>
            </a:extLst>
          </p:cNvPr>
          <p:cNvSpPr txBox="1"/>
          <p:nvPr/>
        </p:nvSpPr>
        <p:spPr>
          <a:xfrm>
            <a:off x="10198031" y="5334218"/>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50-0716</a:t>
            </a:r>
          </a:p>
        </p:txBody>
      </p:sp>
    </p:spTree>
    <p:extLst>
      <p:ext uri="{BB962C8B-B14F-4D97-AF65-F5344CB8AC3E}">
        <p14:creationId xmlns:p14="http://schemas.microsoft.com/office/powerpoint/2010/main" val="133221296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4A085DA-1143-1F6A-D2DA-DCE77C48B5A5}"/>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2E9B50F7-B876-063C-975B-B8A8C818F2CA}"/>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43CF32AE-C4B1-AB4F-295C-06A076A792F0}"/>
              </a:ext>
            </a:extLst>
          </p:cNvPr>
          <p:cNvSpPr>
            <a:spLocks noGrp="1"/>
          </p:cNvSpPr>
          <p:nvPr>
            <p:ph type="sldNum" sz="quarter" idx="12"/>
          </p:nvPr>
        </p:nvSpPr>
        <p:spPr/>
        <p:txBody>
          <a:bodyPr/>
          <a:lstStyle/>
          <a:p>
            <a:fld id="{8E274F5D-21DC-40EF-8DBA-AB9BB119E939}" type="slidenum">
              <a:rPr lang="en-US" smtClean="0"/>
              <a:pPr/>
              <a:t>26</a:t>
            </a:fld>
            <a:endParaRPr lang="en-US"/>
          </a:p>
        </p:txBody>
      </p:sp>
      <p:sp>
        <p:nvSpPr>
          <p:cNvPr id="6" name="TextBox 5">
            <a:extLst>
              <a:ext uri="{FF2B5EF4-FFF2-40B4-BE49-F238E27FC236}">
                <a16:creationId xmlns:a16="http://schemas.microsoft.com/office/drawing/2014/main" id="{90B61B55-6340-9C03-BB06-D43055C98F64}"/>
              </a:ext>
            </a:extLst>
          </p:cNvPr>
          <p:cNvSpPr txBox="1"/>
          <p:nvPr/>
        </p:nvSpPr>
        <p:spPr>
          <a:xfrm>
            <a:off x="1117028" y="822285"/>
            <a:ext cx="10628405" cy="4750018"/>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The Ministry of Christ</a:t>
            </a:r>
          </a:p>
          <a:p>
            <a:pPr marL="0">
              <a:lnSpc>
                <a:spcPct val="100000"/>
              </a:lnSpc>
              <a:spcAft>
                <a:spcPts val="800"/>
              </a:spcAft>
              <a:buNone/>
            </a:pPr>
            <a:r>
              <a:rPr lang="en-US" sz="2800" dirty="0">
                <a:solidFill>
                  <a:srgbClr val="FFFFFF"/>
                </a:solidFill>
              </a:rPr>
              <a:t>	55 </a:t>
            </a:r>
            <a:r>
              <a:rPr lang="en-US" sz="3600" dirty="0">
                <a:solidFill>
                  <a:srgbClr val="FFFFFF"/>
                </a:solidFill>
              </a:rPr>
              <a:t>Miriam, the prophetess, picked up a tam-</a:t>
            </a:r>
            <a:r>
              <a:rPr lang="en-US" sz="3600" dirty="0" err="1">
                <a:solidFill>
                  <a:srgbClr val="FFFFFF"/>
                </a:solidFill>
              </a:rPr>
              <a:t>bourine</a:t>
            </a:r>
            <a:r>
              <a:rPr lang="en-US" sz="3600" dirty="0">
                <a:solidFill>
                  <a:srgbClr val="FFFFFF"/>
                </a:solidFill>
              </a:rPr>
              <a:t> and went down the bank a jumping and beating the tambourine and dancing. </a:t>
            </a:r>
            <a:r>
              <a:rPr lang="en-US" sz="3600" u="sng" dirty="0">
                <a:solidFill>
                  <a:srgbClr val="FFFFFF"/>
                </a:solidFill>
              </a:rPr>
              <a:t>And the daughters of Israel followed her, beating, singing, dancing</a:t>
            </a:r>
            <a:r>
              <a:rPr lang="en-US" sz="3600" dirty="0">
                <a:solidFill>
                  <a:srgbClr val="FFFFFF"/>
                </a:solidFill>
              </a:rPr>
              <a:t>. If that ain't an old fashion Holy Ghost camp meeting, I never seen one... singing in the Spirit, Dancing in the Spirit.</a:t>
            </a:r>
          </a:p>
        </p:txBody>
      </p:sp>
      <p:sp>
        <p:nvSpPr>
          <p:cNvPr id="5" name="AccentRule">
            <a:extLst>
              <a:ext uri="{FF2B5EF4-FFF2-40B4-BE49-F238E27FC236}">
                <a16:creationId xmlns:a16="http://schemas.microsoft.com/office/drawing/2014/main" id="{F5EA1F5A-B630-41D8-B69B-4B4F6A168F70}"/>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C7C0D5B0-055B-44D6-86C4-9473980CDC36}"/>
              </a:ext>
            </a:extLst>
          </p:cNvPr>
          <p:cNvSpPr txBox="1"/>
          <p:nvPr/>
        </p:nvSpPr>
        <p:spPr>
          <a:xfrm>
            <a:off x="10198031" y="5394503"/>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53-0607</a:t>
            </a:r>
          </a:p>
        </p:txBody>
      </p:sp>
    </p:spTree>
    <p:extLst>
      <p:ext uri="{BB962C8B-B14F-4D97-AF65-F5344CB8AC3E}">
        <p14:creationId xmlns:p14="http://schemas.microsoft.com/office/powerpoint/2010/main" val="75272565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25F59E2-D6F6-32B2-3ED0-6E9203C8B254}"/>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1C963E8F-51F7-FF37-D71A-E48EB838217B}"/>
              </a:ext>
            </a:extLst>
          </p:cNvPr>
          <p:cNvSpPr>
            <a:spLocks noGrp="1"/>
          </p:cNvSpPr>
          <p:nvPr>
            <p:ph type="sldNum" sz="quarter" idx="12"/>
          </p:nvPr>
        </p:nvSpPr>
        <p:spPr/>
        <p:txBody>
          <a:bodyPr/>
          <a:lstStyle/>
          <a:p>
            <a:fld id="{8E274F5D-21DC-40EF-8DBA-AB9BB119E939}" type="slidenum">
              <a:rPr lang="en-US" smtClean="0"/>
              <a:pPr/>
              <a:t>27</a:t>
            </a:fld>
            <a:endParaRPr lang="en-US"/>
          </a:p>
        </p:txBody>
      </p:sp>
      <p:sp>
        <p:nvSpPr>
          <p:cNvPr id="6" name="TextBox 5">
            <a:extLst>
              <a:ext uri="{FF2B5EF4-FFF2-40B4-BE49-F238E27FC236}">
                <a16:creationId xmlns:a16="http://schemas.microsoft.com/office/drawing/2014/main" id="{B0D25ECA-E1D6-9460-AD34-4989A249C682}"/>
              </a:ext>
            </a:extLst>
          </p:cNvPr>
          <p:cNvSpPr txBox="1"/>
          <p:nvPr/>
        </p:nvSpPr>
        <p:spPr>
          <a:xfrm>
            <a:off x="1056315" y="499993"/>
            <a:ext cx="10791290" cy="5858014"/>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Seven Church Ages</a:t>
            </a:r>
          </a:p>
          <a:p>
            <a:pPr marL="0">
              <a:lnSpc>
                <a:spcPct val="100000"/>
              </a:lnSpc>
              <a:spcAft>
                <a:spcPts val="800"/>
              </a:spcAft>
              <a:buNone/>
            </a:pPr>
            <a:r>
              <a:rPr lang="en-US" sz="2800" dirty="0">
                <a:solidFill>
                  <a:srgbClr val="FFFFFF"/>
                </a:solidFill>
              </a:rPr>
              <a:t>	73 </a:t>
            </a:r>
            <a:r>
              <a:rPr lang="en-US" sz="3600" dirty="0">
                <a:solidFill>
                  <a:srgbClr val="FFFFFF"/>
                </a:solidFill>
              </a:rPr>
              <a:t>Look at Pentecost to Moses. They looked back and they seen the enemy was dead. Miriam grabbed a tambourine, begin to beat it, and scream, dance, run down the bank. </a:t>
            </a:r>
            <a:r>
              <a:rPr lang="en-US" sz="3600" u="sng" dirty="0">
                <a:solidFill>
                  <a:srgbClr val="FFFFFF"/>
                </a:solidFill>
              </a:rPr>
              <a:t>The women followed her, doing the same thing</a:t>
            </a:r>
            <a:r>
              <a:rPr lang="en-US" sz="3600" dirty="0">
                <a:solidFill>
                  <a:srgbClr val="FFFFFF"/>
                </a:solidFill>
              </a:rPr>
              <a:t>. Moses threw up his hands and sang in the Spirit. At Pentecost the women come out, staggering, jumping, dancing, carrying on. Peter stood up in the midst of them and said, ‘</a:t>
            </a:r>
            <a:r>
              <a:rPr lang="en-US" sz="3600" i="1" dirty="0">
                <a:solidFill>
                  <a:srgbClr val="FFFFFF"/>
                </a:solidFill>
              </a:rPr>
              <a:t>You men of Judaea... these are not drunk, as you suppose...’</a:t>
            </a:r>
          </a:p>
        </p:txBody>
      </p:sp>
      <p:sp>
        <p:nvSpPr>
          <p:cNvPr id="2" name="AccentRule">
            <a:extLst>
              <a:ext uri="{FF2B5EF4-FFF2-40B4-BE49-F238E27FC236}">
                <a16:creationId xmlns:a16="http://schemas.microsoft.com/office/drawing/2014/main" id="{3A873329-9878-4DA0-ACA4-F8D977AC1960}"/>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YearRef">
            <a:extLst>
              <a:ext uri="{FF2B5EF4-FFF2-40B4-BE49-F238E27FC236}">
                <a16:creationId xmlns:a16="http://schemas.microsoft.com/office/drawing/2014/main" id="{60222520-A6F9-402D-AFA9-B013AD3A5922}"/>
              </a:ext>
            </a:extLst>
          </p:cNvPr>
          <p:cNvSpPr txBox="1"/>
          <p:nvPr/>
        </p:nvSpPr>
        <p:spPr>
          <a:xfrm>
            <a:off x="10198031" y="5944362"/>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54-0512</a:t>
            </a:r>
          </a:p>
        </p:txBody>
      </p:sp>
      <p:sp>
        <p:nvSpPr>
          <p:cNvPr id="7" name="Footer Placeholder 6">
            <a:extLst>
              <a:ext uri="{FF2B5EF4-FFF2-40B4-BE49-F238E27FC236}">
                <a16:creationId xmlns:a16="http://schemas.microsoft.com/office/drawing/2014/main" id="{612905FE-D9F0-3B4C-A685-073948001224}"/>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32534572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487336-2E75-D3FB-D194-A6F1C0245C0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BE4F035F-A29E-D845-65B3-5B6F1981AD5B}"/>
              </a:ext>
            </a:extLst>
          </p:cNvPr>
          <p:cNvSpPr>
            <a:spLocks noGrp="1"/>
          </p:cNvSpPr>
          <p:nvPr>
            <p:ph type="sldNum" sz="quarter" idx="12"/>
          </p:nvPr>
        </p:nvSpPr>
        <p:spPr/>
        <p:txBody>
          <a:bodyPr/>
          <a:lstStyle/>
          <a:p>
            <a:fld id="{8E274F5D-21DC-40EF-8DBA-AB9BB119E939}" type="slidenum">
              <a:rPr lang="en-US" smtClean="0"/>
              <a:pPr/>
              <a:t>28</a:t>
            </a:fld>
            <a:endParaRPr lang="en-US"/>
          </a:p>
        </p:txBody>
      </p:sp>
      <p:sp>
        <p:nvSpPr>
          <p:cNvPr id="7" name="TextBox 6">
            <a:extLst>
              <a:ext uri="{FF2B5EF4-FFF2-40B4-BE49-F238E27FC236}">
                <a16:creationId xmlns:a16="http://schemas.microsoft.com/office/drawing/2014/main" id="{AA4690CC-72DF-E388-7717-78AA316C9C03}"/>
              </a:ext>
            </a:extLst>
          </p:cNvPr>
          <p:cNvSpPr txBox="1"/>
          <p:nvPr/>
        </p:nvSpPr>
        <p:spPr>
          <a:xfrm>
            <a:off x="215757" y="214858"/>
            <a:ext cx="11760486" cy="2035182"/>
          </a:xfrm>
          <a:prstGeom prst="rect">
            <a:avLst/>
          </a:prstGeom>
          <a:solidFill>
            <a:schemeClr val="accent1">
              <a:lumMod val="75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BE55E26F-32BA-01C5-B11E-CFC40D3B5AC3}"/>
              </a:ext>
            </a:extLst>
          </p:cNvPr>
          <p:cNvSpPr txBox="1"/>
          <p:nvPr/>
        </p:nvSpPr>
        <p:spPr>
          <a:xfrm>
            <a:off x="181510" y="214858"/>
            <a:ext cx="11887199" cy="5924699"/>
          </a:xfrm>
          <a:prstGeom prst="rect">
            <a:avLst/>
          </a:prstGeom>
          <a:noFill/>
        </p:spPr>
        <p:txBody>
          <a:bodyPr wrap="square">
            <a:spAutoFit/>
          </a:bodyPr>
          <a:lstStyle/>
          <a:p>
            <a:r>
              <a:rPr lang="en-US" sz="3600" dirty="0"/>
              <a:t>Miriam's dance is </a:t>
            </a:r>
            <a:r>
              <a:rPr lang="en-US" sz="3600" i="1" dirty="0"/>
              <a:t>not</a:t>
            </a:r>
            <a:r>
              <a:rPr lang="en-US" sz="3600" dirty="0"/>
              <a:t> in question. It stood, alongside David's, as proof that </a:t>
            </a:r>
            <a:r>
              <a:rPr lang="en-US" sz="3600" u="sng" dirty="0"/>
              <a:t>God receives dancing that is born of victory already won and directed wholly toward Him</a:t>
            </a:r>
            <a:r>
              <a:rPr lang="en-US" sz="3600" dirty="0"/>
              <a:t>.</a:t>
            </a:r>
            <a:endParaRPr lang="en-US" sz="800" dirty="0"/>
          </a:p>
          <a:p>
            <a:endParaRPr lang="en-US" sz="900" dirty="0"/>
          </a:p>
          <a:p>
            <a:endParaRPr lang="en-US" sz="2000" b="1" dirty="0"/>
          </a:p>
          <a:p>
            <a:r>
              <a:rPr lang="en-US" sz="4400" b="1" dirty="0"/>
              <a:t>2 Samuel 6:14 </a:t>
            </a:r>
          </a:p>
          <a:p>
            <a:r>
              <a:rPr lang="en-US" sz="4400" b="1" i="1" dirty="0"/>
              <a:t>	</a:t>
            </a:r>
            <a:r>
              <a:rPr lang="en-US" sz="3600" i="1" dirty="0"/>
              <a:t>And </a:t>
            </a:r>
            <a:r>
              <a:rPr lang="en-US" sz="3600" i="1" u="sng" dirty="0"/>
              <a:t>David danced before the LORD with all his might</a:t>
            </a:r>
            <a:r>
              <a:rPr lang="en-US" sz="3600" i="1" dirty="0"/>
              <a:t>; and David was girded with a linen ephod... And as the ark of the LORD came into the city of David, Michal Saul's daughter looked through a window, and saw king David leaping and dancing before the LORD; and she despised him in her heart</a:t>
            </a:r>
            <a:r>
              <a:rPr lang="en-US" sz="4000" i="1" dirty="0"/>
              <a:t>. </a:t>
            </a:r>
          </a:p>
        </p:txBody>
      </p:sp>
      <p:sp>
        <p:nvSpPr>
          <p:cNvPr id="8" name="Footer Placeholder 7">
            <a:extLst>
              <a:ext uri="{FF2B5EF4-FFF2-40B4-BE49-F238E27FC236}">
                <a16:creationId xmlns:a16="http://schemas.microsoft.com/office/drawing/2014/main" id="{73BAA05C-2EC3-56AC-53EA-846EC03B214C}"/>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92570933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CF60D8-B574-BD02-AB5E-1A4107E5C7B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29E54D80-5892-B0CC-6B0F-CD360F865D7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A41867CA-6F80-41A5-8021-CD4C3C20DC8C}"/>
              </a:ext>
            </a:extLst>
          </p:cNvPr>
          <p:cNvSpPr>
            <a:spLocks noGrp="1"/>
          </p:cNvSpPr>
          <p:nvPr>
            <p:ph type="sldNum" sz="quarter" idx="12"/>
          </p:nvPr>
        </p:nvSpPr>
        <p:spPr/>
        <p:txBody>
          <a:bodyPr/>
          <a:lstStyle/>
          <a:p>
            <a:fld id="{8E274F5D-21DC-40EF-8DBA-AB9BB119E939}" type="slidenum">
              <a:rPr lang="en-US" smtClean="0"/>
              <a:pPr/>
              <a:t>29</a:t>
            </a:fld>
            <a:endParaRPr lang="en-US"/>
          </a:p>
        </p:txBody>
      </p:sp>
      <p:sp>
        <p:nvSpPr>
          <p:cNvPr id="8" name="TextBox 7">
            <a:extLst>
              <a:ext uri="{FF2B5EF4-FFF2-40B4-BE49-F238E27FC236}">
                <a16:creationId xmlns:a16="http://schemas.microsoft.com/office/drawing/2014/main" id="{3F7BFC77-97ED-14B6-324C-DA9380F3E31A}"/>
              </a:ext>
            </a:extLst>
          </p:cNvPr>
          <p:cNvSpPr txBox="1"/>
          <p:nvPr/>
        </p:nvSpPr>
        <p:spPr>
          <a:xfrm>
            <a:off x="1219199" y="588860"/>
            <a:ext cx="10628405" cy="5457904"/>
          </a:xfrm>
          <a:prstGeom prst="rect">
            <a:avLst/>
          </a:prstGeom>
          <a:noFill/>
        </p:spPr>
        <p:txBody>
          <a:bodyPr wrap="square">
            <a:spAutoFit/>
          </a:bodyPr>
          <a:lstStyle/>
          <a:p>
            <a:pPr marL="0">
              <a:lnSpc>
                <a:spcPct val="100000"/>
              </a:lnSpc>
              <a:spcAft>
                <a:spcPts val="800"/>
              </a:spcAft>
              <a:buNone/>
            </a:pPr>
            <a:r>
              <a:rPr lang="en-US" sz="5400" b="1" dirty="0">
                <a:solidFill>
                  <a:srgbClr val="CB49B2"/>
                </a:solidFill>
              </a:rPr>
              <a:t>Preparation</a:t>
            </a:r>
          </a:p>
          <a:p>
            <a:pPr marL="0">
              <a:lnSpc>
                <a:spcPct val="100000"/>
              </a:lnSpc>
              <a:spcAft>
                <a:spcPts val="800"/>
              </a:spcAft>
              <a:buNone/>
            </a:pPr>
            <a:r>
              <a:rPr lang="en-US" sz="2800" dirty="0">
                <a:solidFill>
                  <a:srgbClr val="FFFFFF"/>
                </a:solidFill>
              </a:rPr>
              <a:t>	83 </a:t>
            </a:r>
            <a:r>
              <a:rPr lang="en-US" sz="3600" dirty="0">
                <a:solidFill>
                  <a:srgbClr val="FFFFFF"/>
                </a:solidFill>
              </a:rPr>
              <a:t>You say, ‘David dancing?’ </a:t>
            </a:r>
            <a:r>
              <a:rPr lang="en-US" sz="3600" u="sng" dirty="0">
                <a:solidFill>
                  <a:srgbClr val="FFFFFF"/>
                </a:solidFill>
              </a:rPr>
              <a:t>Oh, yeah, </a:t>
            </a:r>
            <a:r>
              <a:rPr lang="en-US" sz="3600" b="1" u="sng" dirty="0">
                <a:solidFill>
                  <a:srgbClr val="FFFFFF"/>
                </a:solidFill>
              </a:rPr>
              <a:t>he was a dancer</a:t>
            </a:r>
            <a:r>
              <a:rPr lang="en-US" sz="3600" dirty="0">
                <a:solidFill>
                  <a:srgbClr val="FFFFFF"/>
                </a:solidFill>
              </a:rPr>
              <a:t>. One day the ark come in, and his wife was setting up there looking at him... And here comes the ark across. And David run down there and begin to run and dance and carry on. And his wife said, ‘You embarrass me.’ ‘Oh, you don't like that, huh? Watch this.’ And around and around and around and around and around the ark, dancing. Hallelujah...</a:t>
            </a:r>
          </a:p>
        </p:txBody>
      </p:sp>
      <p:sp>
        <p:nvSpPr>
          <p:cNvPr id="5" name="AccentRule">
            <a:extLst>
              <a:ext uri="{FF2B5EF4-FFF2-40B4-BE49-F238E27FC236}">
                <a16:creationId xmlns:a16="http://schemas.microsoft.com/office/drawing/2014/main" id="{2217934E-DD03-4B7A-B535-0182566EE479}"/>
              </a:ext>
            </a:extLst>
          </p:cNvPr>
          <p:cNvSpPr/>
          <p:nvPr/>
        </p:nvSpPr>
        <p:spPr>
          <a:xfrm>
            <a:off x="760888" y="588860"/>
            <a:ext cx="51912" cy="543094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91B90F2C-5D9B-461D-A827-878DBA365303}"/>
              </a:ext>
            </a:extLst>
          </p:cNvPr>
          <p:cNvSpPr txBox="1"/>
          <p:nvPr/>
        </p:nvSpPr>
        <p:spPr>
          <a:xfrm>
            <a:off x="10605857" y="5904638"/>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53-1111</a:t>
            </a:r>
          </a:p>
        </p:txBody>
      </p:sp>
    </p:spTree>
    <p:extLst>
      <p:ext uri="{BB962C8B-B14F-4D97-AF65-F5344CB8AC3E}">
        <p14:creationId xmlns:p14="http://schemas.microsoft.com/office/powerpoint/2010/main" val="192187424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F23E2BC-F0EA-37C6-424A-FF9933E72D4E}"/>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78DD74FE-B93B-795C-B63C-81794BDE45A6}"/>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A9BF0FAF-DAC0-C18D-5BD4-CA48336ACC43}"/>
              </a:ext>
            </a:extLst>
          </p:cNvPr>
          <p:cNvSpPr>
            <a:spLocks noGrp="1"/>
          </p:cNvSpPr>
          <p:nvPr>
            <p:ph type="sldNum" sz="quarter" idx="12"/>
          </p:nvPr>
        </p:nvSpPr>
        <p:spPr/>
        <p:txBody>
          <a:bodyPr/>
          <a:lstStyle/>
          <a:p>
            <a:fld id="{8E274F5D-21DC-40EF-8DBA-AB9BB119E939}" type="slidenum">
              <a:rPr lang="en-US" smtClean="0"/>
              <a:pPr/>
              <a:t>3</a:t>
            </a:fld>
            <a:endParaRPr lang="en-US"/>
          </a:p>
        </p:txBody>
      </p:sp>
      <p:sp>
        <p:nvSpPr>
          <p:cNvPr id="6" name="TextBox 5">
            <a:extLst>
              <a:ext uri="{FF2B5EF4-FFF2-40B4-BE49-F238E27FC236}">
                <a16:creationId xmlns:a16="http://schemas.microsoft.com/office/drawing/2014/main" id="{FC9A324D-21C1-2073-325C-2835B1E78BFF}"/>
              </a:ext>
            </a:extLst>
          </p:cNvPr>
          <p:cNvSpPr txBox="1"/>
          <p:nvPr/>
        </p:nvSpPr>
        <p:spPr>
          <a:xfrm>
            <a:off x="1219199" y="553186"/>
            <a:ext cx="10540407" cy="5406608"/>
          </a:xfrm>
          <a:prstGeom prst="rect">
            <a:avLst/>
          </a:prstGeom>
          <a:noFill/>
        </p:spPr>
        <p:txBody>
          <a:bodyPr wrap="square">
            <a:spAutoFit/>
          </a:bodyPr>
          <a:lstStyle/>
          <a:p>
            <a:pPr marL="0" marR="0">
              <a:lnSpc>
                <a:spcPct val="100000"/>
              </a:lnSpc>
              <a:spcAft>
                <a:spcPts val="800"/>
              </a:spcAft>
              <a:buNone/>
            </a:pPr>
            <a:r>
              <a:rPr lang="en-US" sz="4400" b="1" kern="100" dirty="0">
                <a:solidFill>
                  <a:schemeClr val="accent2">
                    <a:lumMod val="60000"/>
                    <a:lumOff val="40000"/>
                  </a:schemeClr>
                </a:solidFill>
              </a:rPr>
              <a:t>DEMONOLOGY</a:t>
            </a:r>
          </a:p>
          <a:p>
            <a:pPr marL="0" marR="0">
              <a:lnSpc>
                <a:spcPct val="100000"/>
              </a:lnSpc>
              <a:spcAft>
                <a:spcPts val="800"/>
              </a:spcAft>
              <a:buNone/>
            </a:pPr>
            <a:r>
              <a:rPr lang="en-US" sz="2800" kern="100" dirty="0">
                <a:solidFill>
                  <a:srgbClr val="FFFFFF"/>
                </a:solidFill>
              </a:rPr>
              <a:t>	16 </a:t>
            </a:r>
            <a:r>
              <a:rPr lang="en-US" sz="3600" kern="100" dirty="0">
                <a:solidFill>
                  <a:srgbClr val="FFFFFF"/>
                </a:solidFill>
              </a:rPr>
              <a:t>I'm speaking directly to Christians so that you could see the pro and con, negative and positive where there's anybody asked you, then you can give them an answer.</a:t>
            </a:r>
          </a:p>
          <a:p>
            <a:pPr marL="0" marR="0">
              <a:lnSpc>
                <a:spcPct val="100000"/>
              </a:lnSpc>
              <a:spcAft>
                <a:spcPts val="800"/>
              </a:spcAft>
              <a:buNone/>
            </a:pPr>
            <a:r>
              <a:rPr lang="en-US" sz="3600" kern="100" dirty="0">
                <a:solidFill>
                  <a:srgbClr val="FFFFFF"/>
                </a:solidFill>
              </a:rPr>
              <a:t>	Everything God has, the devil has a counterfeit. You go and whatever you want to do... You find these old dances; that's of the devil; but God has a holy dance for the people. Bible said so.</a:t>
            </a:r>
          </a:p>
        </p:txBody>
      </p:sp>
      <p:sp>
        <p:nvSpPr>
          <p:cNvPr id="5" name="AccentRule">
            <a:extLst>
              <a:ext uri="{FF2B5EF4-FFF2-40B4-BE49-F238E27FC236}">
                <a16:creationId xmlns:a16="http://schemas.microsoft.com/office/drawing/2014/main" id="{5CF993FD-F465-4838-9C11-897F9AAC7E32}"/>
              </a:ext>
            </a:extLst>
          </p:cNvPr>
          <p:cNvSpPr/>
          <p:nvPr/>
        </p:nvSpPr>
        <p:spPr>
          <a:xfrm>
            <a:off x="762000" y="939800"/>
            <a:ext cx="50800" cy="52324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3D5BC8D4-F083-45AB-8F72-C8A2DEA61B3F}"/>
              </a:ext>
            </a:extLst>
          </p:cNvPr>
          <p:cNvSpPr txBox="1"/>
          <p:nvPr/>
        </p:nvSpPr>
        <p:spPr>
          <a:xfrm>
            <a:off x="9906000" y="5633186"/>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53-1112</a:t>
            </a:r>
          </a:p>
        </p:txBody>
      </p:sp>
    </p:spTree>
    <p:extLst>
      <p:ext uri="{BB962C8B-B14F-4D97-AF65-F5344CB8AC3E}">
        <p14:creationId xmlns:p14="http://schemas.microsoft.com/office/powerpoint/2010/main" val="100622314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4101C">
            <a:alpha val="100000"/>
          </a:srgb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40B1E6-01C6-6822-37E2-0CFE4AD62A3C}"/>
              </a:ext>
            </a:extLst>
          </p:cNvPr>
          <p:cNvSpPr>
            <a:spLocks noGrp="1"/>
          </p:cNvSpPr>
          <p:nvPr>
            <p:ph type="dt" sz="half" idx="10"/>
          </p:nvPr>
        </p:nvSpPr>
        <p:spPr>
          <a:xfrm>
            <a:off x="762000" y="6324600"/>
            <a:ext cx="2540000" cy="254000"/>
          </a:xfrm>
        </p:spPr>
        <p:txBody>
          <a:bodyPr/>
          <a:lstStyle/>
          <a:p>
            <a:r>
              <a:rPr lang="en-US" sz="1100">
                <a:solidFill>
                  <a:srgbClr val="9A93A6"/>
                </a:solidFill>
              </a:rPr>
              <a:t>9/02/2026</a:t>
            </a:r>
          </a:p>
        </p:txBody>
      </p:sp>
      <p:sp>
        <p:nvSpPr>
          <p:cNvPr id="4" name="Slide Number Placeholder 3">
            <a:extLst>
              <a:ext uri="{FF2B5EF4-FFF2-40B4-BE49-F238E27FC236}">
                <a16:creationId xmlns:a16="http://schemas.microsoft.com/office/drawing/2014/main" id="{6DB788CB-362F-713D-7075-0222398949D0}"/>
              </a:ext>
            </a:extLst>
          </p:cNvPr>
          <p:cNvSpPr>
            <a:spLocks noGrp="1"/>
          </p:cNvSpPr>
          <p:nvPr>
            <p:ph type="sldNum" sz="quarter" idx="12"/>
          </p:nvPr>
        </p:nvSpPr>
        <p:spPr>
          <a:xfrm>
            <a:off x="10922000" y="6324600"/>
            <a:ext cx="508000" cy="254000"/>
          </a:xfrm>
        </p:spPr>
        <p:txBody>
          <a:bodyPr/>
          <a:lstStyle/>
          <a:p>
            <a:fld id="{8E274F5D-21DC-40EF-8DBA-AB9BB119E939}" type="slidenum">
              <a:rPr lang="en-US" sz="1100" smtClean="0">
                <a:solidFill>
                  <a:srgbClr val="9A93A6"/>
                </a:solidFill>
              </a:rPr>
              <a:pPr/>
              <a:t>30</a:t>
            </a:fld>
            <a:endParaRPr lang="en-US" sz="1100">
              <a:solidFill>
                <a:srgbClr val="9A93A6"/>
              </a:solidFill>
            </a:endParaRPr>
          </a:p>
        </p:txBody>
      </p:sp>
      <p:sp>
        <p:nvSpPr>
          <p:cNvPr id="6" name="TextBox 5">
            <a:extLst>
              <a:ext uri="{FF2B5EF4-FFF2-40B4-BE49-F238E27FC236}">
                <a16:creationId xmlns:a16="http://schemas.microsoft.com/office/drawing/2014/main" id="{4CF04C3F-2CB2-6909-739A-EDA26E62FA37}"/>
              </a:ext>
            </a:extLst>
          </p:cNvPr>
          <p:cNvSpPr txBox="1"/>
          <p:nvPr/>
        </p:nvSpPr>
        <p:spPr>
          <a:xfrm>
            <a:off x="1167830" y="828782"/>
            <a:ext cx="10524162" cy="4826000"/>
          </a:xfrm>
          <a:prstGeom prst="rect">
            <a:avLst/>
          </a:prstGeom>
          <a:noFill/>
        </p:spPr>
        <p:txBody>
          <a:bodyPr wrap="square" lIns="0" tIns="0" rIns="0" bIns="0">
            <a:noAutofit/>
          </a:bodyPr>
          <a:lstStyle/>
          <a:p>
            <a:pPr>
              <a:lnSpc>
                <a:spcPct val="100000"/>
              </a:lnSpc>
              <a:buNone/>
            </a:pPr>
            <a:r>
              <a:rPr lang="en-US" sz="4800" b="1" dirty="0">
                <a:solidFill>
                  <a:srgbClr val="CB49B2"/>
                </a:solidFill>
              </a:rPr>
              <a:t>2 Samuel 6:20</a:t>
            </a:r>
          </a:p>
          <a:p>
            <a:pPr marL="0" indent="0" algn="l">
              <a:lnSpc>
                <a:spcPct val="100000"/>
              </a:lnSpc>
              <a:buNone/>
            </a:pPr>
            <a:r>
              <a:rPr lang="en-US" sz="3600" i="1" dirty="0">
                <a:solidFill>
                  <a:srgbClr val="FFFFFF"/>
                </a:solidFill>
              </a:rPr>
              <a:t>	Then David returned to bless his household. And Michal the daughter of Saul came out to meet David, and said, How glorious was the king of Israel to day, who uncovered himself to day in the eyes of the handmaids of his servants, as one of the vain fellows shamelessly uncovereth himself!</a:t>
            </a:r>
          </a:p>
        </p:txBody>
      </p:sp>
      <p:sp>
        <p:nvSpPr>
          <p:cNvPr id="2" name="AccentRule">
            <a:extLst>
              <a:ext uri="{FF2B5EF4-FFF2-40B4-BE49-F238E27FC236}">
                <a16:creationId xmlns:a16="http://schemas.microsoft.com/office/drawing/2014/main" id="{D71E1947-4BAE-4C7E-8849-CCA3B86083DE}"/>
              </a:ext>
            </a:extLst>
          </p:cNvPr>
          <p:cNvSpPr/>
          <p:nvPr/>
        </p:nvSpPr>
        <p:spPr>
          <a:xfrm>
            <a:off x="739140" y="1038990"/>
            <a:ext cx="45719" cy="396685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Footer Placeholder 4">
            <a:extLst>
              <a:ext uri="{FF2B5EF4-FFF2-40B4-BE49-F238E27FC236}">
                <a16:creationId xmlns:a16="http://schemas.microsoft.com/office/drawing/2014/main" id="{636CA760-61C6-102B-2EB8-AE243AFE7C08}"/>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48335150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4101C">
            <a:alpha val="100000"/>
          </a:srgb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040B1E6-01C6-6822-37E2-0CFE4AD62A3C}"/>
              </a:ext>
            </a:extLst>
          </p:cNvPr>
          <p:cNvSpPr>
            <a:spLocks noGrp="1"/>
          </p:cNvSpPr>
          <p:nvPr>
            <p:ph type="dt" sz="half" idx="10"/>
          </p:nvPr>
        </p:nvSpPr>
        <p:spPr>
          <a:xfrm>
            <a:off x="762000" y="6324600"/>
            <a:ext cx="2540000" cy="254000"/>
          </a:xfrm>
        </p:spPr>
        <p:txBody>
          <a:bodyPr/>
          <a:lstStyle/>
          <a:p>
            <a:r>
              <a:rPr lang="en-US" sz="1100">
                <a:solidFill>
                  <a:srgbClr val="9A93A6"/>
                </a:solidFill>
              </a:rPr>
              <a:t>9/02/2026</a:t>
            </a:r>
          </a:p>
        </p:txBody>
      </p:sp>
      <p:sp>
        <p:nvSpPr>
          <p:cNvPr id="4" name="Slide Number Placeholder 3">
            <a:extLst>
              <a:ext uri="{FF2B5EF4-FFF2-40B4-BE49-F238E27FC236}">
                <a16:creationId xmlns:a16="http://schemas.microsoft.com/office/drawing/2014/main" id="{6DB788CB-362F-713D-7075-0222398949D0}"/>
              </a:ext>
            </a:extLst>
          </p:cNvPr>
          <p:cNvSpPr>
            <a:spLocks noGrp="1"/>
          </p:cNvSpPr>
          <p:nvPr>
            <p:ph type="sldNum" sz="quarter" idx="12"/>
          </p:nvPr>
        </p:nvSpPr>
        <p:spPr>
          <a:xfrm>
            <a:off x="10922000" y="6324600"/>
            <a:ext cx="508000" cy="254000"/>
          </a:xfrm>
        </p:spPr>
        <p:txBody>
          <a:bodyPr/>
          <a:lstStyle/>
          <a:p>
            <a:fld id="{8E274F5D-21DC-40EF-8DBA-AB9BB119E939}" type="slidenum">
              <a:rPr lang="en-US" sz="1100" smtClean="0">
                <a:solidFill>
                  <a:srgbClr val="9A93A6"/>
                </a:solidFill>
              </a:rPr>
              <a:pPr/>
              <a:t>31</a:t>
            </a:fld>
            <a:endParaRPr lang="en-US" sz="1100">
              <a:solidFill>
                <a:srgbClr val="9A93A6"/>
              </a:solidFill>
            </a:endParaRPr>
          </a:p>
        </p:txBody>
      </p:sp>
      <p:sp>
        <p:nvSpPr>
          <p:cNvPr id="6" name="TextBox 5">
            <a:extLst>
              <a:ext uri="{FF2B5EF4-FFF2-40B4-BE49-F238E27FC236}">
                <a16:creationId xmlns:a16="http://schemas.microsoft.com/office/drawing/2014/main" id="{4CF04C3F-2CB2-6909-739A-EDA26E62FA37}"/>
              </a:ext>
            </a:extLst>
          </p:cNvPr>
          <p:cNvSpPr txBox="1"/>
          <p:nvPr/>
        </p:nvSpPr>
        <p:spPr>
          <a:xfrm>
            <a:off x="1167829" y="838200"/>
            <a:ext cx="10637178" cy="4826000"/>
          </a:xfrm>
          <a:prstGeom prst="rect">
            <a:avLst/>
          </a:prstGeom>
          <a:noFill/>
        </p:spPr>
        <p:txBody>
          <a:bodyPr wrap="square" lIns="0" tIns="0" rIns="0" bIns="0">
            <a:noAutofit/>
          </a:bodyPr>
          <a:lstStyle/>
          <a:p>
            <a:pPr>
              <a:lnSpc>
                <a:spcPct val="100000"/>
              </a:lnSpc>
              <a:buNone/>
            </a:pPr>
            <a:r>
              <a:rPr lang="en-US" sz="4400" b="1" dirty="0">
                <a:solidFill>
                  <a:srgbClr val="CB49B2"/>
                </a:solidFill>
              </a:rPr>
              <a:t>2 Samuel 6:21–23</a:t>
            </a:r>
          </a:p>
          <a:p>
            <a:pPr marL="0" indent="0" algn="l">
              <a:lnSpc>
                <a:spcPct val="100000"/>
              </a:lnSpc>
              <a:buNone/>
            </a:pPr>
            <a:r>
              <a:rPr lang="en-US" sz="3600" i="1" dirty="0">
                <a:solidFill>
                  <a:srgbClr val="FFFFFF"/>
                </a:solidFill>
              </a:rPr>
              <a:t>And David said unto Michal, It was before the LORD, which chose me before thy father, and before all his house, to appoint me ruler over the people of the LORD, over Israel: therefore will I play before the LORD. And I will yet be more vile than thus, and will be base in mine own sight… Therefore Michal the daughter of Saul had no child unto the day of her death.</a:t>
            </a:r>
          </a:p>
        </p:txBody>
      </p:sp>
      <p:sp>
        <p:nvSpPr>
          <p:cNvPr id="2" name="AccentRule">
            <a:extLst>
              <a:ext uri="{FF2B5EF4-FFF2-40B4-BE49-F238E27FC236}">
                <a16:creationId xmlns:a16="http://schemas.microsoft.com/office/drawing/2014/main" id="{D71E1947-4BAE-4C7E-8849-CCA3B86083DE}"/>
              </a:ext>
            </a:extLst>
          </p:cNvPr>
          <p:cNvSpPr/>
          <p:nvPr/>
        </p:nvSpPr>
        <p:spPr>
          <a:xfrm>
            <a:off x="762000" y="1219200"/>
            <a:ext cx="50800" cy="4064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Footer Placeholder 4">
            <a:extLst>
              <a:ext uri="{FF2B5EF4-FFF2-40B4-BE49-F238E27FC236}">
                <a16:creationId xmlns:a16="http://schemas.microsoft.com/office/drawing/2014/main" id="{70896B7C-ADB1-AABB-AE21-F416A7A91D43}"/>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14190177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CF60D8-B574-BD02-AB5E-1A4107E5C7B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29E54D80-5892-B0CC-6B0F-CD360F865D7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A41867CA-6F80-41A5-8021-CD4C3C20DC8C}"/>
              </a:ext>
            </a:extLst>
          </p:cNvPr>
          <p:cNvSpPr>
            <a:spLocks noGrp="1"/>
          </p:cNvSpPr>
          <p:nvPr>
            <p:ph type="sldNum" sz="quarter" idx="12"/>
          </p:nvPr>
        </p:nvSpPr>
        <p:spPr/>
        <p:txBody>
          <a:bodyPr/>
          <a:lstStyle/>
          <a:p>
            <a:fld id="{8E274F5D-21DC-40EF-8DBA-AB9BB119E939}" type="slidenum">
              <a:rPr lang="en-US" smtClean="0"/>
              <a:pPr/>
              <a:t>32</a:t>
            </a:fld>
            <a:endParaRPr lang="en-US"/>
          </a:p>
        </p:txBody>
      </p:sp>
      <p:sp>
        <p:nvSpPr>
          <p:cNvPr id="8" name="TextBox 7">
            <a:extLst>
              <a:ext uri="{FF2B5EF4-FFF2-40B4-BE49-F238E27FC236}">
                <a16:creationId xmlns:a16="http://schemas.microsoft.com/office/drawing/2014/main" id="{3F7BFC77-97ED-14B6-324C-DA9380F3E31A}"/>
              </a:ext>
            </a:extLst>
          </p:cNvPr>
          <p:cNvSpPr txBox="1"/>
          <p:nvPr/>
        </p:nvSpPr>
        <p:spPr>
          <a:xfrm>
            <a:off x="1119082" y="659473"/>
            <a:ext cx="10503613" cy="4503797"/>
          </a:xfrm>
          <a:prstGeom prst="rect">
            <a:avLst/>
          </a:prstGeom>
          <a:noFill/>
        </p:spPr>
        <p:txBody>
          <a:bodyPr wrap="square">
            <a:spAutoFit/>
          </a:bodyPr>
          <a:lstStyle/>
          <a:p>
            <a:pPr marL="0">
              <a:lnSpc>
                <a:spcPct val="100000"/>
              </a:lnSpc>
              <a:spcAft>
                <a:spcPts val="800"/>
              </a:spcAft>
              <a:buNone/>
            </a:pPr>
            <a:r>
              <a:rPr lang="en-US" sz="6000" b="1" dirty="0">
                <a:solidFill>
                  <a:srgbClr val="CB49B2"/>
                </a:solidFill>
              </a:rPr>
              <a:t>Preparation</a:t>
            </a:r>
          </a:p>
          <a:p>
            <a:pPr marL="0">
              <a:lnSpc>
                <a:spcPct val="100000"/>
              </a:lnSpc>
              <a:spcAft>
                <a:spcPts val="800"/>
              </a:spcAft>
              <a:buNone/>
            </a:pPr>
            <a:r>
              <a:rPr lang="en-US" sz="3600" dirty="0">
                <a:solidFill>
                  <a:srgbClr val="FFFFFF"/>
                </a:solidFill>
              </a:rPr>
              <a:t>	84 </a:t>
            </a:r>
            <a:r>
              <a:rPr lang="en-US" sz="4400" dirty="0">
                <a:solidFill>
                  <a:srgbClr val="FFFFFF"/>
                </a:solidFill>
              </a:rPr>
              <a:t>And then... God looked down out of heaven and said, ‘</a:t>
            </a:r>
            <a:r>
              <a:rPr lang="en-US" sz="4400" i="1" dirty="0">
                <a:solidFill>
                  <a:srgbClr val="FFFFFF"/>
                </a:solidFill>
              </a:rPr>
              <a:t>David, you're a man after My own heart</a:t>
            </a:r>
            <a:r>
              <a:rPr lang="en-US" sz="4400" dirty="0">
                <a:solidFill>
                  <a:srgbClr val="FFFFFF"/>
                </a:solidFill>
              </a:rPr>
              <a:t>’... And here he went up there just a dancing in the Spirit as hard as he could. Why? </a:t>
            </a:r>
            <a:r>
              <a:rPr lang="en-US" sz="4400" u="sng" dirty="0">
                <a:solidFill>
                  <a:srgbClr val="FFFFFF"/>
                </a:solidFill>
              </a:rPr>
              <a:t>By faith he saw the victory</a:t>
            </a:r>
            <a:r>
              <a:rPr lang="en-US" sz="4400" dirty="0">
                <a:solidFill>
                  <a:srgbClr val="FFFFFF"/>
                </a:solidFill>
              </a:rPr>
              <a:t>.</a:t>
            </a:r>
          </a:p>
        </p:txBody>
      </p:sp>
      <p:sp>
        <p:nvSpPr>
          <p:cNvPr id="5" name="AccentRule">
            <a:extLst>
              <a:ext uri="{FF2B5EF4-FFF2-40B4-BE49-F238E27FC236}">
                <a16:creationId xmlns:a16="http://schemas.microsoft.com/office/drawing/2014/main" id="{677F6294-4C1A-4568-9458-C9C155AF99FA}"/>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CD55FFFA-CEBF-4FE7-842B-879F4D6D12E9}"/>
              </a:ext>
            </a:extLst>
          </p:cNvPr>
          <p:cNvSpPr txBox="1"/>
          <p:nvPr/>
        </p:nvSpPr>
        <p:spPr>
          <a:xfrm>
            <a:off x="9906000" y="6350000"/>
            <a:ext cx="1371600" cy="355600"/>
          </a:xfrm>
          <a:prstGeom prst="rect">
            <a:avLst/>
          </a:prstGeom>
          <a:noFill/>
        </p:spPr>
        <p:txBody>
          <a:bodyPr vertOverflow="overflow" vert="horz" wrap="square" rtlCol="0" anchor="t">
            <a:noAutofit/>
          </a:bodyPr>
          <a:lstStyle/>
          <a:p>
            <a:pPr algn="l"/>
            <a:r>
              <a:rPr lang="en-US" sz="2400" b="1">
                <a:solidFill>
                  <a:srgbClr val="CB49B2"/>
                </a:solidFill>
              </a:rPr>
              <a:t>53-1111</a:t>
            </a:r>
          </a:p>
        </p:txBody>
      </p:sp>
    </p:spTree>
    <p:extLst>
      <p:ext uri="{BB962C8B-B14F-4D97-AF65-F5344CB8AC3E}">
        <p14:creationId xmlns:p14="http://schemas.microsoft.com/office/powerpoint/2010/main" val="206507351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3F500E4-61BE-B169-B642-C2F00540A8FA}"/>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9AD48974-B909-3416-D967-87BACB65468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C0A5DCCE-74CF-0F71-20AE-8FB5F1A298F4}"/>
              </a:ext>
            </a:extLst>
          </p:cNvPr>
          <p:cNvSpPr>
            <a:spLocks noGrp="1"/>
          </p:cNvSpPr>
          <p:nvPr>
            <p:ph type="sldNum" sz="quarter" idx="12"/>
          </p:nvPr>
        </p:nvSpPr>
        <p:spPr/>
        <p:txBody>
          <a:bodyPr/>
          <a:lstStyle/>
          <a:p>
            <a:fld id="{8E274F5D-21DC-40EF-8DBA-AB9BB119E939}" type="slidenum">
              <a:rPr lang="en-US" smtClean="0"/>
              <a:pPr/>
              <a:t>33</a:t>
            </a:fld>
            <a:endParaRPr lang="en-US"/>
          </a:p>
        </p:txBody>
      </p:sp>
      <p:sp>
        <p:nvSpPr>
          <p:cNvPr id="6" name="TextBox 5">
            <a:extLst>
              <a:ext uri="{FF2B5EF4-FFF2-40B4-BE49-F238E27FC236}">
                <a16:creationId xmlns:a16="http://schemas.microsoft.com/office/drawing/2014/main" id="{2EFC7759-C900-21EA-AFF3-929DAC61CC36}"/>
              </a:ext>
            </a:extLst>
          </p:cNvPr>
          <p:cNvSpPr txBox="1"/>
          <p:nvPr/>
        </p:nvSpPr>
        <p:spPr>
          <a:xfrm>
            <a:off x="1078787" y="609818"/>
            <a:ext cx="10880332" cy="5365571"/>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Everlasting Life and How to Receive It</a:t>
            </a:r>
          </a:p>
          <a:p>
            <a:pPr marL="0">
              <a:lnSpc>
                <a:spcPct val="100000"/>
              </a:lnSpc>
              <a:spcAft>
                <a:spcPts val="800"/>
              </a:spcAft>
              <a:buNone/>
            </a:pPr>
            <a:r>
              <a:rPr lang="en-US" sz="2800" dirty="0">
                <a:solidFill>
                  <a:srgbClr val="FFFFFF"/>
                </a:solidFill>
              </a:rPr>
              <a:t>	146 </a:t>
            </a:r>
            <a:r>
              <a:rPr lang="en-US" sz="3600" dirty="0">
                <a:solidFill>
                  <a:srgbClr val="FFFFFF"/>
                </a:solidFill>
              </a:rPr>
              <a:t>I never did believe in them people dancing the way they did... this little blond-headed girl jumped out here on the floor and begin to dance in the Spirit... I said, ‘</a:t>
            </a:r>
            <a:r>
              <a:rPr lang="en-US" sz="3600" i="1" dirty="0">
                <a:solidFill>
                  <a:srgbClr val="FFFFFF"/>
                </a:solidFill>
              </a:rPr>
              <a:t>Where was dancing ever ordained at, the first place in the Bible?’... </a:t>
            </a:r>
            <a:r>
              <a:rPr lang="en-US" sz="3600" dirty="0">
                <a:solidFill>
                  <a:srgbClr val="FFFFFF"/>
                </a:solidFill>
              </a:rPr>
              <a:t>I seen that the children of Israel, when they crossed the Red Sea, Miriam looked back... begin to dance... I seen David... danced around and around and around...</a:t>
            </a:r>
          </a:p>
        </p:txBody>
      </p:sp>
      <p:sp>
        <p:nvSpPr>
          <p:cNvPr id="5" name="AccentRule">
            <a:extLst>
              <a:ext uri="{FF2B5EF4-FFF2-40B4-BE49-F238E27FC236}">
                <a16:creationId xmlns:a16="http://schemas.microsoft.com/office/drawing/2014/main" id="{6C7E665F-0A0D-4E34-82CF-050AD71D2064}"/>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115036277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3F500E4-61BE-B169-B642-C2F00540A8FA}"/>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9AD48974-B909-3416-D967-87BACB65468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C0A5DCCE-74CF-0F71-20AE-8FB5F1A298F4}"/>
              </a:ext>
            </a:extLst>
          </p:cNvPr>
          <p:cNvSpPr>
            <a:spLocks noGrp="1"/>
          </p:cNvSpPr>
          <p:nvPr>
            <p:ph type="sldNum" sz="quarter" idx="12"/>
          </p:nvPr>
        </p:nvSpPr>
        <p:spPr/>
        <p:txBody>
          <a:bodyPr/>
          <a:lstStyle/>
          <a:p>
            <a:fld id="{8E274F5D-21DC-40EF-8DBA-AB9BB119E939}" type="slidenum">
              <a:rPr lang="en-US" smtClean="0"/>
              <a:pPr/>
              <a:t>34</a:t>
            </a:fld>
            <a:endParaRPr lang="en-US"/>
          </a:p>
        </p:txBody>
      </p:sp>
      <p:sp>
        <p:nvSpPr>
          <p:cNvPr id="6" name="TextBox 5">
            <a:extLst>
              <a:ext uri="{FF2B5EF4-FFF2-40B4-BE49-F238E27FC236}">
                <a16:creationId xmlns:a16="http://schemas.microsoft.com/office/drawing/2014/main" id="{2EFC7759-C900-21EA-AFF3-929DAC61CC36}"/>
              </a:ext>
            </a:extLst>
          </p:cNvPr>
          <p:cNvSpPr txBox="1"/>
          <p:nvPr/>
        </p:nvSpPr>
        <p:spPr>
          <a:xfrm>
            <a:off x="1219199" y="939800"/>
            <a:ext cx="10628405"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Everlasting Life and How to Receive It</a:t>
            </a:r>
          </a:p>
          <a:p>
            <a:pPr marL="0">
              <a:lnSpc>
                <a:spcPct val="100000"/>
              </a:lnSpc>
              <a:spcAft>
                <a:spcPts val="800"/>
              </a:spcAft>
              <a:buNone/>
            </a:pPr>
            <a:r>
              <a:rPr lang="en-US" sz="3200" dirty="0">
                <a:solidFill>
                  <a:srgbClr val="FFFFFF"/>
                </a:solidFill>
              </a:rPr>
              <a:t>	146 </a:t>
            </a:r>
            <a:r>
              <a:rPr lang="en-US" sz="4000" dirty="0">
                <a:solidFill>
                  <a:srgbClr val="FFFFFF"/>
                </a:solidFill>
              </a:rPr>
              <a:t>And I thought, ‘You know, there's one thing the matter with me. I haven't got enough victory, maybe.’ And I got setting there, and I got my Methodist foot patting. And the first thing you know... I was out on the floor here, dancing around with that girl.</a:t>
            </a:r>
          </a:p>
        </p:txBody>
      </p:sp>
      <p:sp>
        <p:nvSpPr>
          <p:cNvPr id="5" name="AccentRule">
            <a:extLst>
              <a:ext uri="{FF2B5EF4-FFF2-40B4-BE49-F238E27FC236}">
                <a16:creationId xmlns:a16="http://schemas.microsoft.com/office/drawing/2014/main" id="{041AC383-121E-4012-A279-F09D3CDE2DFC}"/>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901F79E3-A3C3-4ED8-B3C2-E58BC4C00DF8}"/>
              </a:ext>
            </a:extLst>
          </p:cNvPr>
          <p:cNvSpPr txBox="1"/>
          <p:nvPr/>
        </p:nvSpPr>
        <p:spPr>
          <a:xfrm>
            <a:off x="10198031" y="5388908"/>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54-1231</a:t>
            </a:r>
          </a:p>
        </p:txBody>
      </p:sp>
    </p:spTree>
    <p:extLst>
      <p:ext uri="{BB962C8B-B14F-4D97-AF65-F5344CB8AC3E}">
        <p14:creationId xmlns:p14="http://schemas.microsoft.com/office/powerpoint/2010/main" val="203586993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A6785A-5488-510A-E63E-0385E36E0916}"/>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3B923AC0-25A4-36BD-AE1D-1CA97A50816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D7365672-C7E1-EE2B-0D73-6A0637439B5A}"/>
              </a:ext>
            </a:extLst>
          </p:cNvPr>
          <p:cNvSpPr>
            <a:spLocks noGrp="1"/>
          </p:cNvSpPr>
          <p:nvPr>
            <p:ph type="sldNum" sz="quarter" idx="12"/>
          </p:nvPr>
        </p:nvSpPr>
        <p:spPr/>
        <p:txBody>
          <a:bodyPr/>
          <a:lstStyle/>
          <a:p>
            <a:fld id="{8E274F5D-21DC-40EF-8DBA-AB9BB119E939}" type="slidenum">
              <a:rPr lang="en-US" smtClean="0"/>
              <a:pPr/>
              <a:t>35</a:t>
            </a:fld>
            <a:endParaRPr lang="en-US"/>
          </a:p>
        </p:txBody>
      </p:sp>
      <p:sp>
        <p:nvSpPr>
          <p:cNvPr id="6" name="TextBox 5">
            <a:extLst>
              <a:ext uri="{FF2B5EF4-FFF2-40B4-BE49-F238E27FC236}">
                <a16:creationId xmlns:a16="http://schemas.microsoft.com/office/drawing/2014/main" id="{EB23B9B9-A7AF-9450-C560-4C1B4EC7BCC9}"/>
              </a:ext>
            </a:extLst>
          </p:cNvPr>
          <p:cNvSpPr txBox="1"/>
          <p:nvPr/>
        </p:nvSpPr>
        <p:spPr>
          <a:xfrm>
            <a:off x="1164191" y="617577"/>
            <a:ext cx="10794927" cy="5478423"/>
          </a:xfrm>
          <a:prstGeom prst="rect">
            <a:avLst/>
          </a:prstGeom>
          <a:noFill/>
        </p:spPr>
        <p:txBody>
          <a:bodyPr wrap="square">
            <a:spAutoFit/>
          </a:bodyPr>
          <a:lstStyle/>
          <a:p>
            <a:pPr>
              <a:lnSpc>
                <a:spcPct val="100000"/>
              </a:lnSpc>
              <a:buNone/>
            </a:pPr>
            <a:r>
              <a:rPr lang="en-US" sz="4400" b="1" dirty="0">
                <a:solidFill>
                  <a:srgbClr val="CB49B2"/>
                </a:solidFill>
              </a:rPr>
              <a:t>Exodus 32:6 </a:t>
            </a:r>
            <a:r>
              <a:rPr lang="en-US" sz="2400" b="1" dirty="0"/>
              <a:t>[Golden Calf]</a:t>
            </a:r>
            <a:endParaRPr lang="en-US" sz="4400" b="1" dirty="0"/>
          </a:p>
          <a:p>
            <a:pPr marL="0" indent="0" algn="l">
              <a:lnSpc>
                <a:spcPct val="100000"/>
              </a:lnSpc>
              <a:buNone/>
            </a:pPr>
            <a:r>
              <a:rPr lang="en-US" sz="3600" i="1" dirty="0">
                <a:solidFill>
                  <a:srgbClr val="FFFFFF"/>
                </a:solidFill>
              </a:rPr>
              <a:t>	And they rose up early on the morrow, and offered burnt offerings, and brought peace offerings; and the people sat down to eat and to drink, and rose up to play.</a:t>
            </a:r>
          </a:p>
          <a:p>
            <a:pPr>
              <a:lnSpc>
                <a:spcPct val="100000"/>
              </a:lnSpc>
              <a:spcBef>
                <a:spcPts val="1200"/>
              </a:spcBef>
              <a:buNone/>
            </a:pPr>
            <a:r>
              <a:rPr lang="en-US" sz="4400" b="1" dirty="0">
                <a:solidFill>
                  <a:srgbClr val="CB49B2"/>
                </a:solidFill>
              </a:rPr>
              <a:t>Exodus 32:19</a:t>
            </a:r>
          </a:p>
          <a:p>
            <a:pPr marL="0" indent="0" algn="l">
              <a:lnSpc>
                <a:spcPct val="100000"/>
              </a:lnSpc>
              <a:buNone/>
            </a:pPr>
            <a:r>
              <a:rPr lang="en-US" sz="3600" i="1" dirty="0">
                <a:solidFill>
                  <a:srgbClr val="FFFFFF"/>
                </a:solidFill>
              </a:rPr>
              <a:t>	And it came to pass, as soon as he came nigh unto the camp, that he saw the calf, and the dancing: and Moses' anger waxed hot, and he cast the tables out of his hands, and brake them beneath the mount.</a:t>
            </a:r>
          </a:p>
        </p:txBody>
      </p:sp>
      <p:sp>
        <p:nvSpPr>
          <p:cNvPr id="5" name="AccentRule">
            <a:extLst>
              <a:ext uri="{FF2B5EF4-FFF2-40B4-BE49-F238E27FC236}">
                <a16:creationId xmlns:a16="http://schemas.microsoft.com/office/drawing/2014/main" id="{0951C1CB-49A6-4B8D-B5BA-96404A83DF22}"/>
              </a:ext>
            </a:extLst>
          </p:cNvPr>
          <p:cNvSpPr/>
          <p:nvPr/>
        </p:nvSpPr>
        <p:spPr>
          <a:xfrm>
            <a:off x="762000" y="687469"/>
            <a:ext cx="58958" cy="5408531"/>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49164104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4F80C8-5A65-AF62-CF18-21FC8EDCB4C9}"/>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A783CE63-AD13-1906-CDD7-4EAAA5D3E9AC}"/>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2DF25E86-1EE1-E81A-00DE-81E4ECD5DD83}"/>
              </a:ext>
            </a:extLst>
          </p:cNvPr>
          <p:cNvSpPr>
            <a:spLocks noGrp="1"/>
          </p:cNvSpPr>
          <p:nvPr>
            <p:ph type="sldNum" sz="quarter" idx="12"/>
          </p:nvPr>
        </p:nvSpPr>
        <p:spPr/>
        <p:txBody>
          <a:bodyPr/>
          <a:lstStyle/>
          <a:p>
            <a:fld id="{8E274F5D-21DC-40EF-8DBA-AB9BB119E939}" type="slidenum">
              <a:rPr lang="en-US" smtClean="0"/>
              <a:pPr/>
              <a:t>36</a:t>
            </a:fld>
            <a:endParaRPr lang="en-US"/>
          </a:p>
        </p:txBody>
      </p:sp>
      <p:sp>
        <p:nvSpPr>
          <p:cNvPr id="6" name="TextBox 5">
            <a:extLst>
              <a:ext uri="{FF2B5EF4-FFF2-40B4-BE49-F238E27FC236}">
                <a16:creationId xmlns:a16="http://schemas.microsoft.com/office/drawing/2014/main" id="{ABC9C88A-48BB-01D9-75CF-83F0CDB1D389}"/>
              </a:ext>
            </a:extLst>
          </p:cNvPr>
          <p:cNvSpPr txBox="1"/>
          <p:nvPr/>
        </p:nvSpPr>
        <p:spPr>
          <a:xfrm>
            <a:off x="1219200" y="715784"/>
            <a:ext cx="10628405" cy="5365571"/>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Invasion of the United States</a:t>
            </a:r>
          </a:p>
          <a:p>
            <a:pPr marL="0">
              <a:lnSpc>
                <a:spcPct val="100000"/>
              </a:lnSpc>
              <a:spcAft>
                <a:spcPts val="800"/>
              </a:spcAft>
              <a:buNone/>
            </a:pPr>
            <a:r>
              <a:rPr lang="en-US" sz="2800" dirty="0">
                <a:solidFill>
                  <a:srgbClr val="FFFFFF"/>
                </a:solidFill>
              </a:rPr>
              <a:t>	251 </a:t>
            </a:r>
            <a:r>
              <a:rPr lang="en-US" sz="3600" dirty="0">
                <a:solidFill>
                  <a:srgbClr val="FFFFFF"/>
                </a:solidFill>
              </a:rPr>
              <a:t>There was a mother called Herodia. She taught her daughter to tap dance. She wanted her to be popular. And she danced before the king and required the head of John the Baptist. We have record of seventy of her offsprings, this damsel that danced before... Herodias' daughter danced before Herod; seventy of her offsprings, they either died prostitutes or on gallows.</a:t>
            </a:r>
          </a:p>
        </p:txBody>
      </p:sp>
      <p:sp>
        <p:nvSpPr>
          <p:cNvPr id="5" name="AccentRule">
            <a:extLst>
              <a:ext uri="{FF2B5EF4-FFF2-40B4-BE49-F238E27FC236}">
                <a16:creationId xmlns:a16="http://schemas.microsoft.com/office/drawing/2014/main" id="{10470E76-9357-44D1-9AED-36836A20B11C}"/>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F1A280D9-E178-45C8-8997-6A52EB8CA1F2}"/>
              </a:ext>
            </a:extLst>
          </p:cNvPr>
          <p:cNvSpPr txBox="1"/>
          <p:nvPr/>
        </p:nvSpPr>
        <p:spPr>
          <a:xfrm>
            <a:off x="9652000" y="6350000"/>
            <a:ext cx="1625600" cy="355600"/>
          </a:xfrm>
          <a:prstGeom prst="rect">
            <a:avLst/>
          </a:prstGeom>
          <a:noFill/>
        </p:spPr>
        <p:txBody>
          <a:bodyPr vertOverflow="overflow" vert="horz" wrap="square" rtlCol="0" anchor="t">
            <a:noAutofit/>
          </a:bodyPr>
          <a:lstStyle/>
          <a:p>
            <a:pPr algn="l"/>
            <a:r>
              <a:rPr lang="en-US" sz="2400" b="1">
                <a:solidFill>
                  <a:srgbClr val="CB49B2"/>
                </a:solidFill>
              </a:rPr>
              <a:t>54-0509</a:t>
            </a:r>
          </a:p>
        </p:txBody>
      </p:sp>
    </p:spTree>
    <p:extLst>
      <p:ext uri="{BB962C8B-B14F-4D97-AF65-F5344CB8AC3E}">
        <p14:creationId xmlns:p14="http://schemas.microsoft.com/office/powerpoint/2010/main" val="335888289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4F80C8-5A65-AF62-CF18-21FC8EDCB4C9}"/>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A783CE63-AD13-1906-CDD7-4EAAA5D3E9AC}"/>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2DF25E86-1EE1-E81A-00DE-81E4ECD5DD83}"/>
              </a:ext>
            </a:extLst>
          </p:cNvPr>
          <p:cNvSpPr>
            <a:spLocks noGrp="1"/>
          </p:cNvSpPr>
          <p:nvPr>
            <p:ph type="sldNum" sz="quarter" idx="12"/>
          </p:nvPr>
        </p:nvSpPr>
        <p:spPr/>
        <p:txBody>
          <a:bodyPr/>
          <a:lstStyle/>
          <a:p>
            <a:fld id="{8E274F5D-21DC-40EF-8DBA-AB9BB119E939}" type="slidenum">
              <a:rPr lang="en-US" smtClean="0"/>
              <a:pPr/>
              <a:t>37</a:t>
            </a:fld>
            <a:endParaRPr lang="en-US"/>
          </a:p>
        </p:txBody>
      </p:sp>
      <p:sp>
        <p:nvSpPr>
          <p:cNvPr id="6" name="TextBox 5">
            <a:extLst>
              <a:ext uri="{FF2B5EF4-FFF2-40B4-BE49-F238E27FC236}">
                <a16:creationId xmlns:a16="http://schemas.microsoft.com/office/drawing/2014/main" id="{ABC9C88A-48BB-01D9-75CF-83F0CDB1D389}"/>
              </a:ext>
            </a:extLst>
          </p:cNvPr>
          <p:cNvSpPr txBox="1"/>
          <p:nvPr/>
        </p:nvSpPr>
        <p:spPr>
          <a:xfrm>
            <a:off x="1219200" y="939800"/>
            <a:ext cx="10554984" cy="4811574"/>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Mark of the Beast</a:t>
            </a:r>
          </a:p>
          <a:p>
            <a:pPr marL="0">
              <a:lnSpc>
                <a:spcPct val="100000"/>
              </a:lnSpc>
              <a:spcAft>
                <a:spcPts val="800"/>
              </a:spcAft>
              <a:buNone/>
            </a:pPr>
            <a:r>
              <a:rPr lang="en-US" sz="2800" dirty="0">
                <a:solidFill>
                  <a:srgbClr val="FFFFFF"/>
                </a:solidFill>
              </a:rPr>
              <a:t>	55 </a:t>
            </a:r>
            <a:r>
              <a:rPr lang="en-US" sz="3600" dirty="0">
                <a:solidFill>
                  <a:srgbClr val="FFFFFF"/>
                </a:solidFill>
              </a:rPr>
              <a:t>How the little old Herodias danced... before her foster father. What a society dance that was. And knowing history, that seventy-two of her children following her through the generations died on gallows, and prostitutes... Dear John with his head laying on the platter, testifies to the earth today that there is righteousness in God.</a:t>
            </a:r>
          </a:p>
        </p:txBody>
      </p:sp>
      <p:sp>
        <p:nvSpPr>
          <p:cNvPr id="5" name="AccentRule">
            <a:extLst>
              <a:ext uri="{FF2B5EF4-FFF2-40B4-BE49-F238E27FC236}">
                <a16:creationId xmlns:a16="http://schemas.microsoft.com/office/drawing/2014/main" id="{5B5B6186-BDCF-4C1C-8E72-2C3DD689B24C}"/>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B642CBA1-685A-427A-80F4-6588F2BC69E7}"/>
              </a:ext>
            </a:extLst>
          </p:cNvPr>
          <p:cNvSpPr txBox="1"/>
          <p:nvPr/>
        </p:nvSpPr>
        <p:spPr>
          <a:xfrm>
            <a:off x="10328800" y="5402974"/>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56-0715</a:t>
            </a:r>
          </a:p>
        </p:txBody>
      </p:sp>
    </p:spTree>
    <p:extLst>
      <p:ext uri="{BB962C8B-B14F-4D97-AF65-F5344CB8AC3E}">
        <p14:creationId xmlns:p14="http://schemas.microsoft.com/office/powerpoint/2010/main" val="148293200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DF9A55E-0C27-D3AC-10D8-8FCB37798230}"/>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F63B54C8-714B-0158-39EC-2170D64481C7}"/>
              </a:ext>
            </a:extLst>
          </p:cNvPr>
          <p:cNvSpPr>
            <a:spLocks noGrp="1"/>
          </p:cNvSpPr>
          <p:nvPr>
            <p:ph type="sldNum" sz="quarter" idx="12"/>
          </p:nvPr>
        </p:nvSpPr>
        <p:spPr/>
        <p:txBody>
          <a:bodyPr/>
          <a:lstStyle/>
          <a:p>
            <a:fld id="{8E274F5D-21DC-40EF-8DBA-AB9BB119E939}" type="slidenum">
              <a:rPr lang="en-US" smtClean="0"/>
              <a:pPr/>
              <a:t>38</a:t>
            </a:fld>
            <a:endParaRPr lang="en-US"/>
          </a:p>
        </p:txBody>
      </p:sp>
      <p:sp>
        <p:nvSpPr>
          <p:cNvPr id="6" name="TextBox 5">
            <a:extLst>
              <a:ext uri="{FF2B5EF4-FFF2-40B4-BE49-F238E27FC236}">
                <a16:creationId xmlns:a16="http://schemas.microsoft.com/office/drawing/2014/main" id="{1BD70A33-FAF9-7FDD-09C8-A8DF638FCA41}"/>
              </a:ext>
            </a:extLst>
          </p:cNvPr>
          <p:cNvSpPr txBox="1"/>
          <p:nvPr/>
        </p:nvSpPr>
        <p:spPr>
          <a:xfrm>
            <a:off x="166099" y="177640"/>
            <a:ext cx="11859802" cy="6124754"/>
          </a:xfrm>
          <a:prstGeom prst="rect">
            <a:avLst/>
          </a:prstGeom>
          <a:noFill/>
        </p:spPr>
        <p:txBody>
          <a:bodyPr wrap="square">
            <a:spAutoFit/>
          </a:bodyPr>
          <a:lstStyle/>
          <a:p>
            <a:r>
              <a:rPr lang="en-US" sz="4800" b="1" dirty="0">
                <a:solidFill>
                  <a:schemeClr val="accent2">
                    <a:lumMod val="60000"/>
                    <a:lumOff val="40000"/>
                  </a:schemeClr>
                </a:solidFill>
              </a:rPr>
              <a:t>The Reformation Years</a:t>
            </a:r>
            <a:r>
              <a:rPr lang="en-US" sz="3200" dirty="0"/>
              <a:t>	</a:t>
            </a:r>
          </a:p>
          <a:p>
            <a:r>
              <a:rPr lang="en-US" sz="3200" dirty="0"/>
              <a:t>The English and New England Puritans: </a:t>
            </a:r>
          </a:p>
          <a:p>
            <a:r>
              <a:rPr lang="en-US" sz="3200" b="1" dirty="0"/>
              <a:t>Increase Mather's </a:t>
            </a:r>
            <a:r>
              <a:rPr lang="en-US" sz="3200" dirty="0"/>
              <a:t>1684 tract, </a:t>
            </a:r>
            <a:r>
              <a:rPr lang="en-US" sz="3200" i="1" u="sng" dirty="0"/>
              <a:t>An Arrow Against Profane and Promiscuous Dancing</a:t>
            </a:r>
            <a:r>
              <a:rPr lang="en-US" sz="3200" dirty="0"/>
              <a:t>, did not argue that dancing itself was inherently sinful — he conceded that “</a:t>
            </a:r>
            <a:r>
              <a:rPr lang="en-US" sz="3200" i="1" dirty="0"/>
              <a:t>dancing, or leaping, is a natural expression of joy: so that there is no more sin in it than in laughter, or any outward expression of inward rejoicing</a:t>
            </a:r>
            <a:r>
              <a:rPr lang="en-US" sz="3200" dirty="0"/>
              <a:t>.” </a:t>
            </a:r>
          </a:p>
          <a:p>
            <a:r>
              <a:rPr lang="en-US" sz="3200" dirty="0"/>
              <a:t>	What he and the ministers of Boston condemned specifically was “</a:t>
            </a:r>
            <a:r>
              <a:rPr lang="en-US" sz="3200" i="1" dirty="0"/>
              <a:t>mixt or promiscuous dancing</a:t>
            </a:r>
            <a:r>
              <a:rPr lang="en-US" sz="3200" dirty="0"/>
              <a:t>” — men and women dancing together in a manner they judged to be an occasion of lust.</a:t>
            </a:r>
          </a:p>
          <a:p>
            <a:endParaRPr lang="en-US" sz="3200" dirty="0"/>
          </a:p>
          <a:p>
            <a:r>
              <a:rPr lang="en-US" sz="2400" dirty="0"/>
              <a:t>(Increase Mather, An Arrow Against Profane and Promiscuous Dancing, 1684). </a:t>
            </a:r>
            <a:endParaRPr lang="en-US" sz="3200" dirty="0"/>
          </a:p>
        </p:txBody>
      </p:sp>
      <p:sp>
        <p:nvSpPr>
          <p:cNvPr id="7" name="Footer Placeholder 6">
            <a:extLst>
              <a:ext uri="{FF2B5EF4-FFF2-40B4-BE49-F238E27FC236}">
                <a16:creationId xmlns:a16="http://schemas.microsoft.com/office/drawing/2014/main" id="{73F580DC-6E51-7D28-01A9-D1151B63415F}"/>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101355644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BF11548-6250-37CF-A5CF-E6ABD91ECEAB}"/>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3EA624F5-78DA-4260-F673-F5D01E804A75}"/>
              </a:ext>
            </a:extLst>
          </p:cNvPr>
          <p:cNvSpPr>
            <a:spLocks noGrp="1"/>
          </p:cNvSpPr>
          <p:nvPr>
            <p:ph type="sldNum" sz="quarter" idx="12"/>
          </p:nvPr>
        </p:nvSpPr>
        <p:spPr/>
        <p:txBody>
          <a:bodyPr/>
          <a:lstStyle/>
          <a:p>
            <a:fld id="{8E274F5D-21DC-40EF-8DBA-AB9BB119E939}" type="slidenum">
              <a:rPr lang="en-US" smtClean="0"/>
              <a:pPr/>
              <a:t>39</a:t>
            </a:fld>
            <a:endParaRPr lang="en-US"/>
          </a:p>
        </p:txBody>
      </p:sp>
      <p:sp>
        <p:nvSpPr>
          <p:cNvPr id="6" name="TextBox 5">
            <a:extLst>
              <a:ext uri="{FF2B5EF4-FFF2-40B4-BE49-F238E27FC236}">
                <a16:creationId xmlns:a16="http://schemas.microsoft.com/office/drawing/2014/main" id="{07929B00-0439-DDDA-E8F5-519F0C84717C}"/>
              </a:ext>
            </a:extLst>
          </p:cNvPr>
          <p:cNvSpPr txBox="1"/>
          <p:nvPr/>
        </p:nvSpPr>
        <p:spPr>
          <a:xfrm>
            <a:off x="173429" y="91568"/>
            <a:ext cx="11845142" cy="6186309"/>
          </a:xfrm>
          <a:prstGeom prst="rect">
            <a:avLst/>
          </a:prstGeom>
          <a:noFill/>
        </p:spPr>
        <p:txBody>
          <a:bodyPr wrap="square">
            <a:spAutoFit/>
          </a:bodyPr>
          <a:lstStyle/>
          <a:p>
            <a:r>
              <a:rPr lang="en-US" sz="4400" b="1" dirty="0">
                <a:solidFill>
                  <a:schemeClr val="accent2">
                    <a:lumMod val="60000"/>
                    <a:lumOff val="40000"/>
                  </a:schemeClr>
                </a:solidFill>
              </a:rPr>
              <a:t>The Gaelic Culture</a:t>
            </a:r>
          </a:p>
          <a:p>
            <a:r>
              <a:rPr lang="en-US" sz="3200" dirty="0"/>
              <a:t>	The same discernment shaped church discipline across the Atlantic: the Gaelic-speaking parishes in the Scottish Highlands actively restricted dancing at weddings and gatherings for generations, and eased only gradually after 1715–1725, as the General Assembly of the Church of Scotland pressed its own campaign for the moral reformation of the Highlands and Islands. 	Across a span of 13 centuries and many churches — French Reformer, English and Scottish Puritan alike — the same line reappears: </a:t>
            </a:r>
            <a:r>
              <a:rPr lang="en-US" sz="3200" u="sng" dirty="0"/>
              <a:t>not that the body may never move in joy, but that a dance which stirs and serves the flesh, rather than the Spirit, is no small matter to the church of Jesus Christ</a:t>
            </a:r>
            <a:r>
              <a:rPr lang="en-US" sz="3200" dirty="0"/>
              <a:t>.</a:t>
            </a:r>
          </a:p>
        </p:txBody>
      </p:sp>
      <p:sp>
        <p:nvSpPr>
          <p:cNvPr id="7" name="Footer Placeholder 6">
            <a:extLst>
              <a:ext uri="{FF2B5EF4-FFF2-40B4-BE49-F238E27FC236}">
                <a16:creationId xmlns:a16="http://schemas.microsoft.com/office/drawing/2014/main" id="{B9173B3E-9AE1-CEE8-BBA7-3333FE3F4F6A}"/>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50114928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B1A8398-AE79-79E7-BDE0-679FB8744BDF}"/>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87FA7B08-793D-F009-9166-6EE532351AE2}"/>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B9D747E8-1CDA-FD2A-F029-875E863B6A40}"/>
              </a:ext>
            </a:extLst>
          </p:cNvPr>
          <p:cNvSpPr>
            <a:spLocks noGrp="1"/>
          </p:cNvSpPr>
          <p:nvPr>
            <p:ph type="sldNum" sz="quarter" idx="12"/>
          </p:nvPr>
        </p:nvSpPr>
        <p:spPr/>
        <p:txBody>
          <a:bodyPr/>
          <a:lstStyle/>
          <a:p>
            <a:fld id="{8E274F5D-21DC-40EF-8DBA-AB9BB119E939}" type="slidenum">
              <a:rPr lang="en-US" smtClean="0"/>
              <a:pPr/>
              <a:t>4</a:t>
            </a:fld>
            <a:endParaRPr lang="en-US"/>
          </a:p>
        </p:txBody>
      </p:sp>
      <p:sp>
        <p:nvSpPr>
          <p:cNvPr id="6" name="TextBox 5">
            <a:extLst>
              <a:ext uri="{FF2B5EF4-FFF2-40B4-BE49-F238E27FC236}">
                <a16:creationId xmlns:a16="http://schemas.microsoft.com/office/drawing/2014/main" id="{2D4662B6-F6DC-D517-A4C8-6E7FD1E8AA44}"/>
              </a:ext>
            </a:extLst>
          </p:cNvPr>
          <p:cNvSpPr txBox="1"/>
          <p:nvPr/>
        </p:nvSpPr>
        <p:spPr>
          <a:xfrm>
            <a:off x="124437" y="0"/>
            <a:ext cx="11943126" cy="6637715"/>
          </a:xfrm>
          <a:prstGeom prst="rect">
            <a:avLst/>
          </a:prstGeom>
          <a:noFill/>
        </p:spPr>
        <p:txBody>
          <a:bodyPr wrap="square">
            <a:spAutoFit/>
          </a:bodyPr>
          <a:lstStyle/>
          <a:p>
            <a:pPr marL="0" marR="0">
              <a:lnSpc>
                <a:spcPct val="100000"/>
              </a:lnSpc>
              <a:spcAft>
                <a:spcPts val="800"/>
              </a:spcAft>
              <a:buNone/>
            </a:pPr>
            <a:r>
              <a:rPr lang="en-US" sz="4800" b="1" kern="100" dirty="0">
                <a:solidFill>
                  <a:schemeClr val="accent2">
                    <a:lumMod val="60000"/>
                    <a:lumOff val="40000"/>
                  </a:schemeClr>
                </a:solidFill>
                <a:effectLst/>
                <a:latin typeface="+mn-lt"/>
                <a:ea typeface="Aptos" panose="020B0004020202020204" pitchFamily="34" charset="0"/>
                <a:cs typeface="Times New Roman" panose="02020603050405020304" pitchFamily="18" charset="0"/>
              </a:rPr>
              <a:t>Experiences</a:t>
            </a:r>
            <a:r>
              <a:rPr lang="en-US" sz="3200" kern="100" dirty="0">
                <a:effectLst/>
                <a:latin typeface="+mn-lt"/>
                <a:ea typeface="Aptos" panose="020B0004020202020204" pitchFamily="34" charset="0"/>
                <a:cs typeface="Times New Roman" panose="02020603050405020304" pitchFamily="18" charset="0"/>
              </a:rPr>
              <a:t> [Prayer Line]</a:t>
            </a:r>
            <a:endParaRPr lang="en-US" sz="4800" kern="100" dirty="0">
              <a:effectLst/>
              <a:latin typeface="+mn-lt"/>
              <a:ea typeface="Aptos" panose="020B0004020202020204" pitchFamily="34" charset="0"/>
              <a:cs typeface="Times New Roman" panose="02020603050405020304" pitchFamily="18" charset="0"/>
            </a:endParaRPr>
          </a:p>
          <a:p>
            <a:pPr marL="0" marR="0">
              <a:lnSpc>
                <a:spcPct val="100000"/>
              </a:lnSpc>
              <a:spcAft>
                <a:spcPts val="800"/>
              </a:spcAft>
              <a:buNone/>
            </a:pPr>
            <a:r>
              <a:rPr lang="en-US" sz="4000" kern="100" dirty="0">
                <a:ea typeface="Aptos" panose="020B0004020202020204" pitchFamily="34" charset="0"/>
                <a:cs typeface="Times New Roman" panose="02020603050405020304" pitchFamily="18" charset="0"/>
              </a:rPr>
              <a:t>	</a:t>
            </a:r>
            <a:r>
              <a:rPr lang="en-US" sz="3200" kern="100" dirty="0">
                <a:effectLst/>
                <a:latin typeface="+mn-lt"/>
                <a:ea typeface="Aptos" panose="020B0004020202020204" pitchFamily="34" charset="0"/>
                <a:cs typeface="Times New Roman" panose="02020603050405020304" pitchFamily="18" charset="0"/>
              </a:rPr>
              <a:t>119  </a:t>
            </a:r>
            <a:r>
              <a:rPr lang="en-US" sz="3600" kern="100" dirty="0">
                <a:effectLst/>
                <a:latin typeface="+mn-lt"/>
                <a:ea typeface="Aptos" panose="020B0004020202020204" pitchFamily="34" charset="0"/>
                <a:cs typeface="Times New Roman" panose="02020603050405020304" pitchFamily="18" charset="0"/>
              </a:rPr>
              <a:t>What happened? Hand? Oh, it's a bone died in the leg. Now, look, sister, how old are you? Seventeen, just a child. Where you from, Phoenix? California. If you will believe this with all your heart... You're going to serve God. That's what you want to do, is that right? Are you a Christian? </a:t>
            </a:r>
          </a:p>
          <a:p>
            <a:pPr marL="0" marR="0">
              <a:lnSpc>
                <a:spcPct val="100000"/>
              </a:lnSpc>
              <a:spcAft>
                <a:spcPts val="800"/>
              </a:spcAft>
              <a:buNone/>
            </a:pPr>
            <a:r>
              <a:rPr lang="en-US" sz="3600" kern="100" dirty="0">
                <a:ea typeface="Aptos" panose="020B0004020202020204" pitchFamily="34" charset="0"/>
                <a:cs typeface="Times New Roman" panose="02020603050405020304" pitchFamily="18" charset="0"/>
              </a:rPr>
              <a:t>	</a:t>
            </a:r>
            <a:r>
              <a:rPr lang="en-US" sz="3600" kern="100" dirty="0">
                <a:effectLst/>
                <a:latin typeface="+mn-lt"/>
                <a:ea typeface="Aptos" panose="020B0004020202020204" pitchFamily="34" charset="0"/>
                <a:cs typeface="Times New Roman" panose="02020603050405020304" pitchFamily="18" charset="0"/>
              </a:rPr>
              <a:t>You are. And you will serve God the rest of your life if God will let that calcium begin to come back into the bone and life come there again, make it a normal bone? </a:t>
            </a:r>
            <a:r>
              <a:rPr lang="en-US" sz="3600" b="1" u="sng" kern="100" dirty="0">
                <a:effectLst/>
                <a:latin typeface="+mn-lt"/>
                <a:ea typeface="Aptos" panose="020B0004020202020204" pitchFamily="34" charset="0"/>
                <a:cs typeface="Times New Roman" panose="02020603050405020304" pitchFamily="18" charset="0"/>
              </a:rPr>
              <a:t>You'll use that leg, not to dance, but just to go serve God.</a:t>
            </a:r>
            <a:r>
              <a:rPr lang="en-US" sz="3600" kern="100" dirty="0">
                <a:effectLst/>
                <a:latin typeface="+mn-lt"/>
                <a:ea typeface="Aptos" panose="020B0004020202020204" pitchFamily="34" charset="0"/>
                <a:cs typeface="Times New Roman" panose="02020603050405020304" pitchFamily="18" charset="0"/>
              </a:rPr>
              <a:t> Is that right? You'll do it. All right, let me have your hand.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0280973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BE8083-02DD-C1F3-9B75-57DBF76ED306}"/>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E32F2463-E4F8-6C02-0CE0-DACB035E172D}"/>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89AEDE8E-8B61-D9E2-26BB-078331F57AA9}"/>
              </a:ext>
            </a:extLst>
          </p:cNvPr>
          <p:cNvSpPr>
            <a:spLocks noGrp="1"/>
          </p:cNvSpPr>
          <p:nvPr>
            <p:ph type="sldNum" sz="quarter" idx="12"/>
          </p:nvPr>
        </p:nvSpPr>
        <p:spPr/>
        <p:txBody>
          <a:bodyPr/>
          <a:lstStyle/>
          <a:p>
            <a:fld id="{8E274F5D-21DC-40EF-8DBA-AB9BB119E939}" type="slidenum">
              <a:rPr lang="en-US" smtClean="0"/>
              <a:pPr/>
              <a:t>40</a:t>
            </a:fld>
            <a:endParaRPr lang="en-US"/>
          </a:p>
        </p:txBody>
      </p:sp>
      <p:sp>
        <p:nvSpPr>
          <p:cNvPr id="6" name="TextBox 5">
            <a:extLst>
              <a:ext uri="{FF2B5EF4-FFF2-40B4-BE49-F238E27FC236}">
                <a16:creationId xmlns:a16="http://schemas.microsoft.com/office/drawing/2014/main" id="{B6B305F7-6541-91AC-FCE7-79BBAF49790F}"/>
              </a:ext>
            </a:extLst>
          </p:cNvPr>
          <p:cNvSpPr txBox="1"/>
          <p:nvPr/>
        </p:nvSpPr>
        <p:spPr>
          <a:xfrm>
            <a:off x="432394" y="553186"/>
            <a:ext cx="11635016" cy="4524315"/>
          </a:xfrm>
          <a:prstGeom prst="rect">
            <a:avLst/>
          </a:prstGeom>
          <a:noFill/>
        </p:spPr>
        <p:txBody>
          <a:bodyPr wrap="square">
            <a:spAutoFit/>
          </a:bodyPr>
          <a:lstStyle/>
          <a:p>
            <a:r>
              <a:rPr lang="en-US" sz="4800" b="1" spc="-150" dirty="0">
                <a:solidFill>
                  <a:schemeClr val="accent2">
                    <a:lumMod val="60000"/>
                    <a:lumOff val="40000"/>
                  </a:schemeClr>
                </a:solidFill>
              </a:rPr>
              <a:t>Culture and holiness are not the same thing. </a:t>
            </a:r>
          </a:p>
          <a:p>
            <a:r>
              <a:rPr lang="en-US" sz="4000" dirty="0"/>
              <a:t>	A dance does not become acceptable to God merely because a whole people loves it, has always danced it, and has built an identity on it. </a:t>
            </a:r>
          </a:p>
          <a:p>
            <a:r>
              <a:rPr lang="en-US" sz="4000" dirty="0"/>
              <a:t>	Abraham had a culture too, in Ur of the Chaldees among his own kindred, and God's call to him was to come out from it — not to sanctify it in place.</a:t>
            </a:r>
          </a:p>
        </p:txBody>
      </p:sp>
    </p:spTree>
    <p:extLst>
      <p:ext uri="{BB962C8B-B14F-4D97-AF65-F5344CB8AC3E}">
        <p14:creationId xmlns:p14="http://schemas.microsoft.com/office/powerpoint/2010/main" val="46977349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4B037C-24DE-4446-B42B-5451983B7959}"/>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92FB59D0-52AC-C2EA-BC18-FAA59CDE41FC}"/>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E6102932-E135-0FB6-DDD1-66B24A75E766}"/>
              </a:ext>
            </a:extLst>
          </p:cNvPr>
          <p:cNvSpPr>
            <a:spLocks noGrp="1"/>
          </p:cNvSpPr>
          <p:nvPr>
            <p:ph type="sldNum" sz="quarter" idx="12"/>
          </p:nvPr>
        </p:nvSpPr>
        <p:spPr/>
        <p:txBody>
          <a:bodyPr/>
          <a:lstStyle/>
          <a:p>
            <a:fld id="{8E274F5D-21DC-40EF-8DBA-AB9BB119E939}" type="slidenum">
              <a:rPr lang="en-US" smtClean="0"/>
              <a:pPr/>
              <a:t>41</a:t>
            </a:fld>
            <a:endParaRPr lang="en-US"/>
          </a:p>
        </p:txBody>
      </p:sp>
      <p:sp>
        <p:nvSpPr>
          <p:cNvPr id="6" name="TextBox 5">
            <a:extLst>
              <a:ext uri="{FF2B5EF4-FFF2-40B4-BE49-F238E27FC236}">
                <a16:creationId xmlns:a16="http://schemas.microsoft.com/office/drawing/2014/main" id="{151D8A3A-433C-41B2-7502-480EA0CC1165}"/>
              </a:ext>
            </a:extLst>
          </p:cNvPr>
          <p:cNvSpPr txBox="1"/>
          <p:nvPr/>
        </p:nvSpPr>
        <p:spPr>
          <a:xfrm>
            <a:off x="1219199" y="939800"/>
            <a:ext cx="10628405"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Thirst</a:t>
            </a:r>
          </a:p>
          <a:p>
            <a:pPr marL="0">
              <a:lnSpc>
                <a:spcPct val="100000"/>
              </a:lnSpc>
              <a:spcAft>
                <a:spcPts val="800"/>
              </a:spcAft>
              <a:buNone/>
            </a:pPr>
            <a:r>
              <a:rPr lang="en-US" sz="3200" dirty="0">
                <a:solidFill>
                  <a:srgbClr val="FFFFFF"/>
                </a:solidFill>
              </a:rPr>
              <a:t>	113 </a:t>
            </a:r>
            <a:r>
              <a:rPr lang="en-US" sz="4000" dirty="0">
                <a:solidFill>
                  <a:srgbClr val="FFFFFF"/>
                </a:solidFill>
              </a:rPr>
              <a:t>You will never pull all these dances, and shorts, and things that the people are doing today, these twists and watusi's, and all these things, through God's Word. You'll never pull this modern trend of civilization through that Bible. It's against it.</a:t>
            </a:r>
          </a:p>
        </p:txBody>
      </p:sp>
      <p:sp>
        <p:nvSpPr>
          <p:cNvPr id="5" name="AccentRule">
            <a:extLst>
              <a:ext uri="{FF2B5EF4-FFF2-40B4-BE49-F238E27FC236}">
                <a16:creationId xmlns:a16="http://schemas.microsoft.com/office/drawing/2014/main" id="{8CE557BD-E769-47BA-B74E-B272748340D3}"/>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F0613DF9-C31F-4F1E-8AA6-D5488DF6124B}"/>
              </a:ext>
            </a:extLst>
          </p:cNvPr>
          <p:cNvSpPr txBox="1"/>
          <p:nvPr/>
        </p:nvSpPr>
        <p:spPr>
          <a:xfrm>
            <a:off x="10478857" y="5211108"/>
            <a:ext cx="1625600" cy="355600"/>
          </a:xfrm>
          <a:prstGeom prst="rect">
            <a:avLst/>
          </a:prstGeom>
          <a:noFill/>
        </p:spPr>
        <p:txBody>
          <a:bodyPr vertOverflow="overflow" vert="horz" wrap="square" rtlCol="0" anchor="t">
            <a:noAutofit/>
          </a:bodyPr>
          <a:lstStyle/>
          <a:p>
            <a:pPr algn="l"/>
            <a:r>
              <a:rPr lang="en-US" sz="2400" b="1" dirty="0">
                <a:solidFill>
                  <a:srgbClr val="CB49B2"/>
                </a:solidFill>
              </a:rPr>
              <a:t>65-0919</a:t>
            </a:r>
          </a:p>
        </p:txBody>
      </p:sp>
    </p:spTree>
    <p:extLst>
      <p:ext uri="{BB962C8B-B14F-4D97-AF65-F5344CB8AC3E}">
        <p14:creationId xmlns:p14="http://schemas.microsoft.com/office/powerpoint/2010/main" val="228627756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4B037C-24DE-4446-B42B-5451983B7959}"/>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92FB59D0-52AC-C2EA-BC18-FAA59CDE41FC}"/>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E6102932-E135-0FB6-DDD1-66B24A75E766}"/>
              </a:ext>
            </a:extLst>
          </p:cNvPr>
          <p:cNvSpPr>
            <a:spLocks noGrp="1"/>
          </p:cNvSpPr>
          <p:nvPr>
            <p:ph type="sldNum" sz="quarter" idx="12"/>
          </p:nvPr>
        </p:nvSpPr>
        <p:spPr/>
        <p:txBody>
          <a:bodyPr/>
          <a:lstStyle/>
          <a:p>
            <a:fld id="{8E274F5D-21DC-40EF-8DBA-AB9BB119E939}" type="slidenum">
              <a:rPr lang="en-US" smtClean="0"/>
              <a:pPr/>
              <a:t>42</a:t>
            </a:fld>
            <a:endParaRPr lang="en-US"/>
          </a:p>
        </p:txBody>
      </p:sp>
      <p:sp>
        <p:nvSpPr>
          <p:cNvPr id="6" name="TextBox 5">
            <a:extLst>
              <a:ext uri="{FF2B5EF4-FFF2-40B4-BE49-F238E27FC236}">
                <a16:creationId xmlns:a16="http://schemas.microsoft.com/office/drawing/2014/main" id="{151D8A3A-433C-41B2-7502-480EA0CC1165}"/>
              </a:ext>
            </a:extLst>
          </p:cNvPr>
          <p:cNvSpPr txBox="1"/>
          <p:nvPr/>
        </p:nvSpPr>
        <p:spPr>
          <a:xfrm>
            <a:off x="1219200" y="399148"/>
            <a:ext cx="10822112" cy="5858014"/>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Thirst</a:t>
            </a:r>
          </a:p>
          <a:p>
            <a:pPr marL="0">
              <a:lnSpc>
                <a:spcPct val="100000"/>
              </a:lnSpc>
              <a:spcAft>
                <a:spcPts val="800"/>
              </a:spcAft>
              <a:buNone/>
            </a:pPr>
            <a:r>
              <a:rPr lang="en-US" sz="2800" dirty="0">
                <a:solidFill>
                  <a:srgbClr val="FFFFFF"/>
                </a:solidFill>
              </a:rPr>
              <a:t>	176 </a:t>
            </a:r>
            <a:r>
              <a:rPr lang="en-US" sz="3600" dirty="0">
                <a:solidFill>
                  <a:srgbClr val="FFFFFF"/>
                </a:solidFill>
              </a:rPr>
              <a:t>What about all this carrying on done today, in the name of the church; practicing square dancing in the church, bunco, bingo, parties, teenagers rock-and-roll, twists, all these stuff! Look at this Elvis Presley, a devil standing in shoes!... Some of these guys go out here: tonight they're in a roadhouse dancing and playing music and the next night they come to the altar and weep, and the next night they're playing music on the platform.</a:t>
            </a:r>
          </a:p>
        </p:txBody>
      </p:sp>
      <p:sp>
        <p:nvSpPr>
          <p:cNvPr id="5" name="AccentRule">
            <a:extLst>
              <a:ext uri="{FF2B5EF4-FFF2-40B4-BE49-F238E27FC236}">
                <a16:creationId xmlns:a16="http://schemas.microsoft.com/office/drawing/2014/main" id="{175D99C9-610F-41CE-ABB4-2393E29EA2BA}"/>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B60286E3-99BD-476A-95A7-2CCDD60E6852}"/>
              </a:ext>
            </a:extLst>
          </p:cNvPr>
          <p:cNvSpPr txBox="1"/>
          <p:nvPr/>
        </p:nvSpPr>
        <p:spPr>
          <a:xfrm>
            <a:off x="10315595" y="5765478"/>
            <a:ext cx="1625600" cy="355600"/>
          </a:xfrm>
          <a:prstGeom prst="rect">
            <a:avLst/>
          </a:prstGeom>
          <a:noFill/>
        </p:spPr>
        <p:txBody>
          <a:bodyPr vertOverflow="overflow" vert="horz" wrap="square" rtlCol="0" anchor="t">
            <a:noAutofit/>
          </a:bodyPr>
          <a:lstStyle/>
          <a:p>
            <a:pPr algn="l"/>
            <a:r>
              <a:rPr lang="en-US" sz="2400" b="1" dirty="0">
                <a:solidFill>
                  <a:srgbClr val="CB49B2"/>
                </a:solidFill>
              </a:rPr>
              <a:t>65-0919</a:t>
            </a:r>
          </a:p>
        </p:txBody>
      </p:sp>
    </p:spTree>
    <p:extLst>
      <p:ext uri="{BB962C8B-B14F-4D97-AF65-F5344CB8AC3E}">
        <p14:creationId xmlns:p14="http://schemas.microsoft.com/office/powerpoint/2010/main" val="321592528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6BFFEF-E9AB-6AB9-97F3-89E4889F848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1AC38950-DE87-4984-7F9E-5A4323E89B07}"/>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D45AA37-EA58-BC5F-9AA0-272DC5F66565}"/>
              </a:ext>
            </a:extLst>
          </p:cNvPr>
          <p:cNvSpPr>
            <a:spLocks noGrp="1"/>
          </p:cNvSpPr>
          <p:nvPr>
            <p:ph type="sldNum" sz="quarter" idx="12"/>
          </p:nvPr>
        </p:nvSpPr>
        <p:spPr/>
        <p:txBody>
          <a:bodyPr/>
          <a:lstStyle/>
          <a:p>
            <a:fld id="{8E274F5D-21DC-40EF-8DBA-AB9BB119E939}" type="slidenum">
              <a:rPr lang="en-US" smtClean="0"/>
              <a:pPr/>
              <a:t>43</a:t>
            </a:fld>
            <a:endParaRPr lang="en-US"/>
          </a:p>
        </p:txBody>
      </p:sp>
      <p:sp>
        <p:nvSpPr>
          <p:cNvPr id="8" name="TextBox 7">
            <a:extLst>
              <a:ext uri="{FF2B5EF4-FFF2-40B4-BE49-F238E27FC236}">
                <a16:creationId xmlns:a16="http://schemas.microsoft.com/office/drawing/2014/main" id="{4D8842CA-32DA-A68C-2508-103E090FAA0C}"/>
              </a:ext>
            </a:extLst>
          </p:cNvPr>
          <p:cNvSpPr txBox="1"/>
          <p:nvPr/>
        </p:nvSpPr>
        <p:spPr>
          <a:xfrm>
            <a:off x="1219200" y="939800"/>
            <a:ext cx="10350072" cy="3498394"/>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Thirst</a:t>
            </a:r>
          </a:p>
          <a:p>
            <a:pPr marL="0">
              <a:lnSpc>
                <a:spcPct val="100000"/>
              </a:lnSpc>
              <a:spcAft>
                <a:spcPts val="800"/>
              </a:spcAft>
              <a:buNone/>
            </a:pPr>
            <a:r>
              <a:rPr lang="en-US" sz="3200" dirty="0">
                <a:solidFill>
                  <a:srgbClr val="FFFFFF"/>
                </a:solidFill>
              </a:rPr>
              <a:t>	255–256  </a:t>
            </a:r>
            <a:r>
              <a:rPr lang="en-US" sz="4000" dirty="0">
                <a:solidFill>
                  <a:srgbClr val="FFFFFF"/>
                </a:solidFill>
              </a:rPr>
              <a:t>Now I wonder if you got your feet converted, you don't dance anymore, out there for the world? </a:t>
            </a:r>
          </a:p>
          <a:p>
            <a:pPr marL="0">
              <a:lnSpc>
                <a:spcPct val="100000"/>
              </a:lnSpc>
              <a:spcAft>
                <a:spcPts val="800"/>
              </a:spcAft>
              <a:buNone/>
            </a:pPr>
            <a:r>
              <a:rPr lang="en-US" sz="4000" dirty="0">
                <a:solidFill>
                  <a:srgbClr val="FFFFFF"/>
                </a:solidFill>
              </a:rPr>
              <a:t>	Let's pat our feet, to the Lord, to the Lord.</a:t>
            </a:r>
          </a:p>
        </p:txBody>
      </p:sp>
      <p:sp>
        <p:nvSpPr>
          <p:cNvPr id="5" name="AccentRule">
            <a:extLst>
              <a:ext uri="{FF2B5EF4-FFF2-40B4-BE49-F238E27FC236}">
                <a16:creationId xmlns:a16="http://schemas.microsoft.com/office/drawing/2014/main" id="{C3217E02-79DD-460C-A3C6-68444E3379DD}"/>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412AC777-C733-4E77-BA0F-3D1EA37645EB}"/>
              </a:ext>
            </a:extLst>
          </p:cNvPr>
          <p:cNvSpPr txBox="1"/>
          <p:nvPr/>
        </p:nvSpPr>
        <p:spPr>
          <a:xfrm>
            <a:off x="10319445" y="4647008"/>
            <a:ext cx="1625600" cy="355600"/>
          </a:xfrm>
          <a:prstGeom prst="rect">
            <a:avLst/>
          </a:prstGeom>
          <a:noFill/>
        </p:spPr>
        <p:txBody>
          <a:bodyPr vertOverflow="overflow" vert="horz" wrap="square" rtlCol="0" anchor="t">
            <a:noAutofit/>
          </a:bodyPr>
          <a:lstStyle/>
          <a:p>
            <a:pPr algn="l"/>
            <a:r>
              <a:rPr lang="en-US" sz="2400" b="1" dirty="0">
                <a:solidFill>
                  <a:srgbClr val="CB49B2"/>
                </a:solidFill>
              </a:rPr>
              <a:t>65-0919</a:t>
            </a:r>
          </a:p>
        </p:txBody>
      </p:sp>
    </p:spTree>
    <p:extLst>
      <p:ext uri="{BB962C8B-B14F-4D97-AF65-F5344CB8AC3E}">
        <p14:creationId xmlns:p14="http://schemas.microsoft.com/office/powerpoint/2010/main" val="86950105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6BFFEF-E9AB-6AB9-97F3-89E4889F848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1AC38950-DE87-4984-7F9E-5A4323E89B07}"/>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D45AA37-EA58-BC5F-9AA0-272DC5F66565}"/>
              </a:ext>
            </a:extLst>
          </p:cNvPr>
          <p:cNvSpPr>
            <a:spLocks noGrp="1"/>
          </p:cNvSpPr>
          <p:nvPr>
            <p:ph type="sldNum" sz="quarter" idx="12"/>
          </p:nvPr>
        </p:nvSpPr>
        <p:spPr/>
        <p:txBody>
          <a:bodyPr/>
          <a:lstStyle/>
          <a:p>
            <a:fld id="{8E274F5D-21DC-40EF-8DBA-AB9BB119E939}" type="slidenum">
              <a:rPr lang="en-US" smtClean="0"/>
              <a:pPr/>
              <a:t>44</a:t>
            </a:fld>
            <a:endParaRPr lang="en-US"/>
          </a:p>
        </p:txBody>
      </p:sp>
      <p:sp>
        <p:nvSpPr>
          <p:cNvPr id="8" name="TextBox 7">
            <a:extLst>
              <a:ext uri="{FF2B5EF4-FFF2-40B4-BE49-F238E27FC236}">
                <a16:creationId xmlns:a16="http://schemas.microsoft.com/office/drawing/2014/main" id="{4D8842CA-32DA-A68C-2508-103E090FAA0C}"/>
              </a:ext>
            </a:extLst>
          </p:cNvPr>
          <p:cNvSpPr txBox="1"/>
          <p:nvPr/>
        </p:nvSpPr>
        <p:spPr>
          <a:xfrm>
            <a:off x="1219200" y="939800"/>
            <a:ext cx="10513888" cy="4011355"/>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Deity of Jesus Christ</a:t>
            </a:r>
          </a:p>
          <a:p>
            <a:pPr marL="0">
              <a:lnSpc>
                <a:spcPct val="100000"/>
              </a:lnSpc>
              <a:spcAft>
                <a:spcPts val="800"/>
              </a:spcAft>
              <a:buNone/>
            </a:pPr>
            <a:r>
              <a:rPr lang="en-US" sz="3200" dirty="0">
                <a:solidFill>
                  <a:srgbClr val="FFFFFF"/>
                </a:solidFill>
              </a:rPr>
              <a:t>	83 </a:t>
            </a:r>
            <a:r>
              <a:rPr lang="en-US" sz="4000" dirty="0">
                <a:solidFill>
                  <a:srgbClr val="FFFFFF"/>
                </a:solidFill>
              </a:rPr>
              <a:t>Instead of going to church, they go to shows, dances, everything, and call themself Christians. Brother, when the Deity of God, by the Holy Ghost, comes into the human heart, It culls out everything that Christ hasn't created.</a:t>
            </a:r>
          </a:p>
        </p:txBody>
      </p:sp>
      <p:sp>
        <p:nvSpPr>
          <p:cNvPr id="5" name="AccentRule">
            <a:extLst>
              <a:ext uri="{FF2B5EF4-FFF2-40B4-BE49-F238E27FC236}">
                <a16:creationId xmlns:a16="http://schemas.microsoft.com/office/drawing/2014/main" id="{6992DA97-5365-47D3-972C-EE60680C0FC7}"/>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CBB75FFC-3909-4C06-9865-AF6FA3877219}"/>
              </a:ext>
            </a:extLst>
          </p:cNvPr>
          <p:cNvSpPr txBox="1"/>
          <p:nvPr/>
        </p:nvSpPr>
        <p:spPr>
          <a:xfrm>
            <a:off x="9652000" y="6350000"/>
            <a:ext cx="1625600" cy="355600"/>
          </a:xfrm>
          <a:prstGeom prst="rect">
            <a:avLst/>
          </a:prstGeom>
          <a:noFill/>
        </p:spPr>
        <p:txBody>
          <a:bodyPr vertOverflow="overflow" vert="horz" wrap="square" rtlCol="0" anchor="t">
            <a:noAutofit/>
          </a:bodyPr>
          <a:lstStyle/>
          <a:p>
            <a:pPr algn="l"/>
            <a:r>
              <a:rPr lang="en-US" sz="2400" b="1">
                <a:solidFill>
                  <a:srgbClr val="CB49B2"/>
                </a:solidFill>
              </a:rPr>
              <a:t>49-1225</a:t>
            </a:r>
          </a:p>
        </p:txBody>
      </p:sp>
    </p:spTree>
    <p:extLst>
      <p:ext uri="{BB962C8B-B14F-4D97-AF65-F5344CB8AC3E}">
        <p14:creationId xmlns:p14="http://schemas.microsoft.com/office/powerpoint/2010/main" val="211347202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07EAE-ABE4-BA68-2CA2-C0E0F65AF28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403E11-CADC-A5E6-4459-1C54F4BAC187}"/>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B7F31DC1-C84A-E4D5-08C3-BAEE86FC21EF}"/>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8B5A2413-3FD6-59B9-CA74-4C8E5B230CF3}"/>
              </a:ext>
            </a:extLst>
          </p:cNvPr>
          <p:cNvSpPr>
            <a:spLocks noGrp="1"/>
          </p:cNvSpPr>
          <p:nvPr>
            <p:ph type="sldNum" sz="quarter" idx="12"/>
          </p:nvPr>
        </p:nvSpPr>
        <p:spPr/>
        <p:txBody>
          <a:bodyPr/>
          <a:lstStyle/>
          <a:p>
            <a:fld id="{8E274F5D-21DC-40EF-8DBA-AB9BB119E939}" type="slidenum">
              <a:rPr lang="en-US" smtClean="0"/>
              <a:pPr/>
              <a:t>45</a:t>
            </a:fld>
            <a:endParaRPr lang="en-US"/>
          </a:p>
        </p:txBody>
      </p:sp>
      <p:sp>
        <p:nvSpPr>
          <p:cNvPr id="6" name="TextBox 5">
            <a:extLst>
              <a:ext uri="{FF2B5EF4-FFF2-40B4-BE49-F238E27FC236}">
                <a16:creationId xmlns:a16="http://schemas.microsoft.com/office/drawing/2014/main" id="{5BF1FF8B-B17E-D8D9-451F-CCCBF28AE2C7}"/>
              </a:ext>
            </a:extLst>
          </p:cNvPr>
          <p:cNvSpPr txBox="1"/>
          <p:nvPr/>
        </p:nvSpPr>
        <p:spPr>
          <a:xfrm>
            <a:off x="1219199" y="553186"/>
            <a:ext cx="10540407" cy="5406608"/>
          </a:xfrm>
          <a:prstGeom prst="rect">
            <a:avLst/>
          </a:prstGeom>
          <a:noFill/>
        </p:spPr>
        <p:txBody>
          <a:bodyPr wrap="square">
            <a:spAutoFit/>
          </a:bodyPr>
          <a:lstStyle/>
          <a:p>
            <a:pPr marL="0" marR="0">
              <a:lnSpc>
                <a:spcPct val="100000"/>
              </a:lnSpc>
              <a:spcAft>
                <a:spcPts val="800"/>
              </a:spcAft>
              <a:buNone/>
            </a:pPr>
            <a:r>
              <a:rPr lang="en-US" sz="4400" b="1" kern="100" dirty="0">
                <a:solidFill>
                  <a:schemeClr val="accent2">
                    <a:lumMod val="60000"/>
                    <a:lumOff val="40000"/>
                  </a:schemeClr>
                </a:solidFill>
              </a:rPr>
              <a:t>DEMONOLOGY</a:t>
            </a:r>
          </a:p>
          <a:p>
            <a:pPr marL="0" marR="0">
              <a:lnSpc>
                <a:spcPct val="100000"/>
              </a:lnSpc>
              <a:spcAft>
                <a:spcPts val="800"/>
              </a:spcAft>
              <a:buNone/>
            </a:pPr>
            <a:r>
              <a:rPr lang="en-US" sz="2800" kern="100" dirty="0">
                <a:solidFill>
                  <a:srgbClr val="FFFFFF"/>
                </a:solidFill>
              </a:rPr>
              <a:t>	</a:t>
            </a:r>
            <a:r>
              <a:rPr lang="en-US" sz="2800" kern="100" dirty="0">
                <a:solidFill>
                  <a:schemeClr val="bg2">
                    <a:lumMod val="65000"/>
                    <a:lumOff val="35000"/>
                  </a:schemeClr>
                </a:solidFill>
              </a:rPr>
              <a:t>16 </a:t>
            </a:r>
            <a:r>
              <a:rPr lang="en-US" sz="3600" kern="100" dirty="0">
                <a:solidFill>
                  <a:schemeClr val="bg2">
                    <a:lumMod val="65000"/>
                    <a:lumOff val="35000"/>
                  </a:schemeClr>
                </a:solidFill>
              </a:rPr>
              <a:t>I'm speaking directly to Christians so that you could see the pro and con, negative and positive where there's anybody asked you, then you can give them an answer.</a:t>
            </a:r>
          </a:p>
          <a:p>
            <a:pPr marL="0" marR="0">
              <a:lnSpc>
                <a:spcPct val="100000"/>
              </a:lnSpc>
              <a:spcAft>
                <a:spcPts val="800"/>
              </a:spcAft>
              <a:buNone/>
            </a:pPr>
            <a:r>
              <a:rPr lang="en-US" sz="3600" kern="100" dirty="0">
                <a:solidFill>
                  <a:srgbClr val="FFFFFF"/>
                </a:solidFill>
              </a:rPr>
              <a:t>	Everything God has, the devil has a counterfeit. You go and whatever you want to do... You find these old dances; that's of the devil; but God has a holy dance for the people. Bible said so.</a:t>
            </a:r>
          </a:p>
        </p:txBody>
      </p:sp>
      <p:sp>
        <p:nvSpPr>
          <p:cNvPr id="5" name="AccentRule">
            <a:extLst>
              <a:ext uri="{FF2B5EF4-FFF2-40B4-BE49-F238E27FC236}">
                <a16:creationId xmlns:a16="http://schemas.microsoft.com/office/drawing/2014/main" id="{A1D45B22-0AAC-BD6B-C945-8261DEEF3895}"/>
              </a:ext>
            </a:extLst>
          </p:cNvPr>
          <p:cNvSpPr/>
          <p:nvPr/>
        </p:nvSpPr>
        <p:spPr>
          <a:xfrm>
            <a:off x="737193" y="614050"/>
            <a:ext cx="75607" cy="555815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6C60851F-A7F6-D9AA-92FC-83080D9F5AE5}"/>
              </a:ext>
            </a:extLst>
          </p:cNvPr>
          <p:cNvSpPr txBox="1"/>
          <p:nvPr/>
        </p:nvSpPr>
        <p:spPr>
          <a:xfrm>
            <a:off x="9906000" y="5633186"/>
            <a:ext cx="1371600" cy="355600"/>
          </a:xfrm>
          <a:prstGeom prst="rect">
            <a:avLst/>
          </a:prstGeom>
          <a:noFill/>
        </p:spPr>
        <p:txBody>
          <a:bodyPr vertOverflow="overflow" vert="horz" wrap="square" rtlCol="0" anchor="t">
            <a:noAutofit/>
          </a:bodyPr>
          <a:lstStyle/>
          <a:p>
            <a:pPr algn="l"/>
            <a:r>
              <a:rPr lang="en-US" sz="2400" b="1" dirty="0">
                <a:solidFill>
                  <a:srgbClr val="CB49B2"/>
                </a:solidFill>
              </a:rPr>
              <a:t>53-1112</a:t>
            </a:r>
          </a:p>
        </p:txBody>
      </p:sp>
    </p:spTree>
    <p:extLst>
      <p:ext uri="{BB962C8B-B14F-4D97-AF65-F5344CB8AC3E}">
        <p14:creationId xmlns:p14="http://schemas.microsoft.com/office/powerpoint/2010/main" val="62333991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6BFFEF-E9AB-6AB9-97F3-89E4889F8482}"/>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1AC38950-DE87-4984-7F9E-5A4323E89B07}"/>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D45AA37-EA58-BC5F-9AA0-272DC5F66565}"/>
              </a:ext>
            </a:extLst>
          </p:cNvPr>
          <p:cNvSpPr>
            <a:spLocks noGrp="1"/>
          </p:cNvSpPr>
          <p:nvPr>
            <p:ph type="sldNum" sz="quarter" idx="12"/>
          </p:nvPr>
        </p:nvSpPr>
        <p:spPr/>
        <p:txBody>
          <a:bodyPr/>
          <a:lstStyle/>
          <a:p>
            <a:fld id="{8E274F5D-21DC-40EF-8DBA-AB9BB119E939}" type="slidenum">
              <a:rPr lang="en-US" smtClean="0"/>
              <a:pPr/>
              <a:t>46</a:t>
            </a:fld>
            <a:endParaRPr lang="en-US"/>
          </a:p>
        </p:txBody>
      </p:sp>
      <p:sp>
        <p:nvSpPr>
          <p:cNvPr id="8" name="TextBox 7">
            <a:extLst>
              <a:ext uri="{FF2B5EF4-FFF2-40B4-BE49-F238E27FC236}">
                <a16:creationId xmlns:a16="http://schemas.microsoft.com/office/drawing/2014/main" id="{4D8842CA-32DA-A68C-2508-103E090FAA0C}"/>
              </a:ext>
            </a:extLst>
          </p:cNvPr>
          <p:cNvSpPr txBox="1"/>
          <p:nvPr/>
        </p:nvSpPr>
        <p:spPr>
          <a:xfrm>
            <a:off x="1219199" y="939799"/>
            <a:ext cx="10462517" cy="4011355"/>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End Time</a:t>
            </a:r>
          </a:p>
          <a:p>
            <a:pPr marL="0">
              <a:lnSpc>
                <a:spcPct val="100000"/>
              </a:lnSpc>
              <a:spcAft>
                <a:spcPts val="800"/>
              </a:spcAft>
              <a:buNone/>
            </a:pPr>
            <a:r>
              <a:rPr lang="en-US" sz="3200" dirty="0">
                <a:solidFill>
                  <a:srgbClr val="FFFFFF"/>
                </a:solidFill>
              </a:rPr>
              <a:t>	70 </a:t>
            </a:r>
            <a:r>
              <a:rPr lang="en-US" sz="4000" dirty="0">
                <a:solidFill>
                  <a:srgbClr val="FFFFFF"/>
                </a:solidFill>
              </a:rPr>
              <a:t>This last day... Paul said in the last day that men would be heady and high-minded. 	They'd permit their people to go to shows, and dances, and clubs, and everything else, having a form of godliness.</a:t>
            </a:r>
          </a:p>
        </p:txBody>
      </p:sp>
      <p:sp>
        <p:nvSpPr>
          <p:cNvPr id="5" name="AccentRule">
            <a:extLst>
              <a:ext uri="{FF2B5EF4-FFF2-40B4-BE49-F238E27FC236}">
                <a16:creationId xmlns:a16="http://schemas.microsoft.com/office/drawing/2014/main" id="{23558C9B-B4C0-4878-9078-99D308B5022E}"/>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8A215238-1EE2-4FCB-B8A0-5D2B668ABBB8}"/>
              </a:ext>
            </a:extLst>
          </p:cNvPr>
          <p:cNvSpPr txBox="1"/>
          <p:nvPr/>
        </p:nvSpPr>
        <p:spPr>
          <a:xfrm>
            <a:off x="9944031" y="4595554"/>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54-0307A</a:t>
            </a:r>
          </a:p>
        </p:txBody>
      </p:sp>
    </p:spTree>
    <p:extLst>
      <p:ext uri="{BB962C8B-B14F-4D97-AF65-F5344CB8AC3E}">
        <p14:creationId xmlns:p14="http://schemas.microsoft.com/office/powerpoint/2010/main" val="2814261747"/>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195DE7-0915-33E3-85BB-9119C77800C8}"/>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A9A81628-359A-F318-58E1-BB7F96AB4945}"/>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6A8B23F-0810-0C2B-530B-DB9A6419728D}"/>
              </a:ext>
            </a:extLst>
          </p:cNvPr>
          <p:cNvSpPr>
            <a:spLocks noGrp="1"/>
          </p:cNvSpPr>
          <p:nvPr>
            <p:ph type="sldNum" sz="quarter" idx="12"/>
          </p:nvPr>
        </p:nvSpPr>
        <p:spPr/>
        <p:txBody>
          <a:bodyPr/>
          <a:lstStyle/>
          <a:p>
            <a:fld id="{8E274F5D-21DC-40EF-8DBA-AB9BB119E939}" type="slidenum">
              <a:rPr lang="en-US" smtClean="0"/>
              <a:pPr/>
              <a:t>47</a:t>
            </a:fld>
            <a:endParaRPr lang="en-US"/>
          </a:p>
        </p:txBody>
      </p:sp>
      <p:sp>
        <p:nvSpPr>
          <p:cNvPr id="6" name="TextBox 5">
            <a:extLst>
              <a:ext uri="{FF2B5EF4-FFF2-40B4-BE49-F238E27FC236}">
                <a16:creationId xmlns:a16="http://schemas.microsoft.com/office/drawing/2014/main" id="{EE466026-9241-89DD-AD56-35A1EBFF17AD}"/>
              </a:ext>
            </a:extLst>
          </p:cNvPr>
          <p:cNvSpPr txBox="1"/>
          <p:nvPr/>
        </p:nvSpPr>
        <p:spPr>
          <a:xfrm>
            <a:off x="1219199" y="939800"/>
            <a:ext cx="10628406"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Invasion of the United States</a:t>
            </a:r>
          </a:p>
          <a:p>
            <a:pPr marL="0">
              <a:lnSpc>
                <a:spcPct val="100000"/>
              </a:lnSpc>
              <a:spcAft>
                <a:spcPts val="800"/>
              </a:spcAft>
              <a:buNone/>
            </a:pPr>
            <a:r>
              <a:rPr lang="en-US" sz="3200" dirty="0">
                <a:solidFill>
                  <a:srgbClr val="FFFFFF"/>
                </a:solidFill>
              </a:rPr>
              <a:t>	117 </a:t>
            </a:r>
            <a:r>
              <a:rPr lang="en-US" sz="4000" dirty="0">
                <a:solidFill>
                  <a:srgbClr val="FFFFFF"/>
                </a:solidFill>
              </a:rPr>
              <a:t>Get a lot of dance orchestra people, some boy in a dance orchestra over here playing, last night, and tonight over here playing in the Church of the living God? It's an abomination in the sight of God... They bring the jazz world right into the platform.</a:t>
            </a:r>
          </a:p>
        </p:txBody>
      </p:sp>
      <p:sp>
        <p:nvSpPr>
          <p:cNvPr id="5" name="AccentRule">
            <a:extLst>
              <a:ext uri="{FF2B5EF4-FFF2-40B4-BE49-F238E27FC236}">
                <a16:creationId xmlns:a16="http://schemas.microsoft.com/office/drawing/2014/main" id="{C59B387E-08A5-4D5D-8339-C89B6C4A3BE5}"/>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5FC9B7B5-6B53-4F2F-AA25-00AF0BD71361}"/>
              </a:ext>
            </a:extLst>
          </p:cNvPr>
          <p:cNvSpPr txBox="1"/>
          <p:nvPr/>
        </p:nvSpPr>
        <p:spPr>
          <a:xfrm>
            <a:off x="9652000" y="6350000"/>
            <a:ext cx="1625600" cy="355600"/>
          </a:xfrm>
          <a:prstGeom prst="rect">
            <a:avLst/>
          </a:prstGeom>
          <a:noFill/>
        </p:spPr>
        <p:txBody>
          <a:bodyPr vertOverflow="overflow" vert="horz" wrap="square" rtlCol="0" anchor="t">
            <a:noAutofit/>
          </a:bodyPr>
          <a:lstStyle/>
          <a:p>
            <a:pPr algn="l"/>
            <a:r>
              <a:rPr lang="en-US" sz="2400" b="1">
                <a:solidFill>
                  <a:srgbClr val="CB49B2"/>
                </a:solidFill>
              </a:rPr>
              <a:t>54-0509</a:t>
            </a:r>
          </a:p>
        </p:txBody>
      </p:sp>
    </p:spTree>
    <p:extLst>
      <p:ext uri="{BB962C8B-B14F-4D97-AF65-F5344CB8AC3E}">
        <p14:creationId xmlns:p14="http://schemas.microsoft.com/office/powerpoint/2010/main" val="73867634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195DE7-0915-33E3-85BB-9119C77800C8}"/>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A9A81628-359A-F318-58E1-BB7F96AB4945}"/>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76A8B23F-0810-0C2B-530B-DB9A6419728D}"/>
              </a:ext>
            </a:extLst>
          </p:cNvPr>
          <p:cNvSpPr>
            <a:spLocks noGrp="1"/>
          </p:cNvSpPr>
          <p:nvPr>
            <p:ph type="sldNum" sz="quarter" idx="12"/>
          </p:nvPr>
        </p:nvSpPr>
        <p:spPr/>
        <p:txBody>
          <a:bodyPr/>
          <a:lstStyle/>
          <a:p>
            <a:fld id="{8E274F5D-21DC-40EF-8DBA-AB9BB119E939}" type="slidenum">
              <a:rPr lang="en-US" smtClean="0"/>
              <a:pPr/>
              <a:t>48</a:t>
            </a:fld>
            <a:endParaRPr lang="en-US"/>
          </a:p>
        </p:txBody>
      </p:sp>
      <p:sp>
        <p:nvSpPr>
          <p:cNvPr id="6" name="TextBox 5">
            <a:extLst>
              <a:ext uri="{FF2B5EF4-FFF2-40B4-BE49-F238E27FC236}">
                <a16:creationId xmlns:a16="http://schemas.microsoft.com/office/drawing/2014/main" id="{EE466026-9241-89DD-AD56-35A1EBFF17AD}"/>
              </a:ext>
            </a:extLst>
          </p:cNvPr>
          <p:cNvSpPr txBox="1"/>
          <p:nvPr/>
        </p:nvSpPr>
        <p:spPr>
          <a:xfrm>
            <a:off x="1219199" y="939800"/>
            <a:ext cx="10628405"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The Invasion of the United States</a:t>
            </a:r>
          </a:p>
          <a:p>
            <a:pPr marL="0">
              <a:lnSpc>
                <a:spcPct val="100000"/>
              </a:lnSpc>
              <a:spcAft>
                <a:spcPts val="800"/>
              </a:spcAft>
              <a:buNone/>
            </a:pPr>
            <a:r>
              <a:rPr lang="en-US" sz="3200" dirty="0">
                <a:solidFill>
                  <a:srgbClr val="FFFFFF"/>
                </a:solidFill>
              </a:rPr>
              <a:t>	181 </a:t>
            </a:r>
            <a:r>
              <a:rPr lang="en-US" sz="4000" dirty="0">
                <a:solidFill>
                  <a:srgbClr val="FFFFFF"/>
                </a:solidFill>
              </a:rPr>
              <a:t>Then here in our own city, one of our most outstanding ministers, right down here in New Albany, at this playground, that one of our outstanding ministers of the city is directing a square-dance program to bring men and women on the platform.</a:t>
            </a:r>
          </a:p>
        </p:txBody>
      </p:sp>
      <p:sp>
        <p:nvSpPr>
          <p:cNvPr id="5" name="AccentRule">
            <a:extLst>
              <a:ext uri="{FF2B5EF4-FFF2-40B4-BE49-F238E27FC236}">
                <a16:creationId xmlns:a16="http://schemas.microsoft.com/office/drawing/2014/main" id="{636C7D48-521B-4548-8F44-C4BE0B13C738}"/>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EBD42CD2-FA51-4592-9D88-4CEB726BB95D}"/>
              </a:ext>
            </a:extLst>
          </p:cNvPr>
          <p:cNvSpPr txBox="1"/>
          <p:nvPr/>
        </p:nvSpPr>
        <p:spPr>
          <a:xfrm>
            <a:off x="9652000" y="6350000"/>
            <a:ext cx="1625600" cy="355600"/>
          </a:xfrm>
          <a:prstGeom prst="rect">
            <a:avLst/>
          </a:prstGeom>
          <a:noFill/>
        </p:spPr>
        <p:txBody>
          <a:bodyPr vertOverflow="overflow" vert="horz" wrap="square" rtlCol="0" anchor="t">
            <a:noAutofit/>
          </a:bodyPr>
          <a:lstStyle/>
          <a:p>
            <a:pPr algn="l"/>
            <a:r>
              <a:rPr lang="en-US" sz="2400" b="1">
                <a:solidFill>
                  <a:srgbClr val="CB49B2"/>
                </a:solidFill>
              </a:rPr>
              <a:t>54-0509</a:t>
            </a:r>
          </a:p>
        </p:txBody>
      </p:sp>
    </p:spTree>
    <p:extLst>
      <p:ext uri="{BB962C8B-B14F-4D97-AF65-F5344CB8AC3E}">
        <p14:creationId xmlns:p14="http://schemas.microsoft.com/office/powerpoint/2010/main" val="302039795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C35B70-C53E-67C6-FD5B-CBD3726482B7}"/>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215A9C69-03DD-EF7A-7460-33FBA71856C7}"/>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05FD20D5-EE44-9CF8-003B-BDEE94F231D0}"/>
              </a:ext>
            </a:extLst>
          </p:cNvPr>
          <p:cNvSpPr>
            <a:spLocks noGrp="1"/>
          </p:cNvSpPr>
          <p:nvPr>
            <p:ph type="sldNum" sz="quarter" idx="12"/>
          </p:nvPr>
        </p:nvSpPr>
        <p:spPr/>
        <p:txBody>
          <a:bodyPr/>
          <a:lstStyle/>
          <a:p>
            <a:fld id="{8E274F5D-21DC-40EF-8DBA-AB9BB119E939}" type="slidenum">
              <a:rPr lang="en-US" smtClean="0"/>
              <a:pPr/>
              <a:t>49</a:t>
            </a:fld>
            <a:endParaRPr lang="en-US"/>
          </a:p>
        </p:txBody>
      </p:sp>
      <p:sp>
        <p:nvSpPr>
          <p:cNvPr id="8" name="TextBox 7">
            <a:extLst>
              <a:ext uri="{FF2B5EF4-FFF2-40B4-BE49-F238E27FC236}">
                <a16:creationId xmlns:a16="http://schemas.microsoft.com/office/drawing/2014/main" id="{BE9A8FA1-ED19-DE9F-6763-02B1ED2752BA}"/>
              </a:ext>
            </a:extLst>
          </p:cNvPr>
          <p:cNvSpPr txBox="1"/>
          <p:nvPr/>
        </p:nvSpPr>
        <p:spPr>
          <a:xfrm>
            <a:off x="1191231" y="750013"/>
            <a:ext cx="10480781" cy="5304016"/>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The Mark of the Beast</a:t>
            </a:r>
          </a:p>
          <a:p>
            <a:pPr marL="0">
              <a:lnSpc>
                <a:spcPct val="100000"/>
              </a:lnSpc>
              <a:spcAft>
                <a:spcPts val="800"/>
              </a:spcAft>
              <a:buNone/>
            </a:pPr>
            <a:r>
              <a:rPr lang="en-US" sz="2800" dirty="0">
                <a:solidFill>
                  <a:srgbClr val="FFFFFF"/>
                </a:solidFill>
              </a:rPr>
              <a:t>	168 </a:t>
            </a:r>
            <a:r>
              <a:rPr lang="en-US" sz="3600" dirty="0">
                <a:solidFill>
                  <a:srgbClr val="FFFFFF"/>
                </a:solidFill>
              </a:rPr>
              <a:t>How did that Babylonian kingdom break up? One night when they went over and got the holy vessels of God and begin to drink wine in it, begin to have a big time, and get a bunch of women out there, concubines, and were dancing and reveling and having a big time. At that time there was a handwriting come on the wall, ‘MENE, MENE, TEKEL, UPHARSIN.’</a:t>
            </a:r>
          </a:p>
        </p:txBody>
      </p:sp>
      <p:sp>
        <p:nvSpPr>
          <p:cNvPr id="5" name="AccentRule">
            <a:extLst>
              <a:ext uri="{FF2B5EF4-FFF2-40B4-BE49-F238E27FC236}">
                <a16:creationId xmlns:a16="http://schemas.microsoft.com/office/drawing/2014/main" id="{75E39235-27AE-4606-A421-EBFF140A37DC}"/>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YearRef">
            <a:extLst>
              <a:ext uri="{FF2B5EF4-FFF2-40B4-BE49-F238E27FC236}">
                <a16:creationId xmlns:a16="http://schemas.microsoft.com/office/drawing/2014/main" id="{20CD156C-B525-46B3-B5FE-77B5AA59CF67}"/>
              </a:ext>
            </a:extLst>
          </p:cNvPr>
          <p:cNvSpPr txBox="1"/>
          <p:nvPr/>
        </p:nvSpPr>
        <p:spPr>
          <a:xfrm>
            <a:off x="10424843" y="5664200"/>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54-0513</a:t>
            </a:r>
          </a:p>
        </p:txBody>
      </p:sp>
    </p:spTree>
    <p:extLst>
      <p:ext uri="{BB962C8B-B14F-4D97-AF65-F5344CB8AC3E}">
        <p14:creationId xmlns:p14="http://schemas.microsoft.com/office/powerpoint/2010/main" val="22771866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D3AFEE7-0D16-EDD2-610F-AD3EB0C7394B}"/>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6EFCEAA1-CED5-88F1-BCFA-BBB0FB14C16C}"/>
              </a:ext>
            </a:extLst>
          </p:cNvPr>
          <p:cNvSpPr>
            <a:spLocks noGrp="1"/>
          </p:cNvSpPr>
          <p:nvPr>
            <p:ph type="sldNum" sz="quarter" idx="12"/>
          </p:nvPr>
        </p:nvSpPr>
        <p:spPr/>
        <p:txBody>
          <a:bodyPr/>
          <a:lstStyle/>
          <a:p>
            <a:fld id="{8E274F5D-21DC-40EF-8DBA-AB9BB119E939}" type="slidenum">
              <a:rPr lang="en-US" smtClean="0"/>
              <a:pPr/>
              <a:t>5</a:t>
            </a:fld>
            <a:endParaRPr lang="en-US"/>
          </a:p>
        </p:txBody>
      </p:sp>
      <p:sp>
        <p:nvSpPr>
          <p:cNvPr id="6" name="TextBox 5">
            <a:extLst>
              <a:ext uri="{FF2B5EF4-FFF2-40B4-BE49-F238E27FC236}">
                <a16:creationId xmlns:a16="http://schemas.microsoft.com/office/drawing/2014/main" id="{363C9471-044F-8596-0D68-C9BD52A8EAC5}"/>
              </a:ext>
            </a:extLst>
          </p:cNvPr>
          <p:cNvSpPr txBox="1"/>
          <p:nvPr/>
        </p:nvSpPr>
        <p:spPr>
          <a:xfrm>
            <a:off x="111945" y="58846"/>
            <a:ext cx="11971197" cy="5981125"/>
          </a:xfrm>
          <a:prstGeom prst="rect">
            <a:avLst/>
          </a:prstGeom>
          <a:noFill/>
        </p:spPr>
        <p:txBody>
          <a:bodyPr wrap="square">
            <a:spAutoFit/>
          </a:bodyPr>
          <a:lstStyle/>
          <a:p>
            <a:pPr>
              <a:spcAft>
                <a:spcPts val="800"/>
              </a:spcAft>
            </a:pPr>
            <a:r>
              <a:rPr lang="en-US" sz="3600" kern="100" dirty="0">
                <a:effectLst/>
                <a:latin typeface="+mn-lt"/>
                <a:ea typeface="Aptos" panose="020B0004020202020204" pitchFamily="34" charset="0"/>
                <a:cs typeface="Times New Roman" panose="02020603050405020304" pitchFamily="18" charset="0"/>
              </a:rPr>
              <a:t>	</a:t>
            </a:r>
            <a:r>
              <a:rPr lang="en-US" sz="3400" kern="100" dirty="0">
                <a:effectLst/>
                <a:latin typeface="+mn-lt"/>
                <a:ea typeface="Aptos" panose="020B0004020202020204" pitchFamily="34" charset="0"/>
                <a:cs typeface="Times New Roman" panose="02020603050405020304" pitchFamily="18" charset="0"/>
              </a:rPr>
              <a:t>Father, this young lady, who's no doubt heard across the nation of the many things that You've done. And now, she's had a wreck. </a:t>
            </a:r>
            <a:r>
              <a:rPr lang="en-US" sz="3400" kern="100" dirty="0">
                <a:ea typeface="Aptos" panose="020B0004020202020204" pitchFamily="34" charset="0"/>
                <a:cs typeface="Times New Roman" panose="02020603050405020304" pitchFamily="18" charset="0"/>
              </a:rPr>
              <a:t>W</a:t>
            </a:r>
            <a:r>
              <a:rPr lang="en-US" sz="3400" kern="100" dirty="0">
                <a:effectLst/>
                <a:latin typeface="+mn-lt"/>
                <a:ea typeface="Aptos" panose="020B0004020202020204" pitchFamily="34" charset="0"/>
                <a:cs typeface="Times New Roman" panose="02020603050405020304" pitchFamily="18" charset="0"/>
              </a:rPr>
              <a:t>e're taught that all things work together for good to them that love God. And now, the bone will not heal; it's dead in her limbs. O God, just a child. Have mercy upon her. </a:t>
            </a:r>
            <a:r>
              <a:rPr lang="en-US" sz="3400" b="1" u="sng" kern="100" dirty="0">
                <a:effectLst/>
                <a:latin typeface="+mn-lt"/>
                <a:ea typeface="Aptos" panose="020B0004020202020204" pitchFamily="34" charset="0"/>
                <a:cs typeface="Times New Roman" panose="02020603050405020304" pitchFamily="18" charset="0"/>
              </a:rPr>
              <a:t>She promised me that she'd never dance</a:t>
            </a:r>
            <a:r>
              <a:rPr lang="en-US" sz="3400" b="1" kern="100" dirty="0">
                <a:effectLst/>
                <a:latin typeface="+mn-lt"/>
                <a:ea typeface="Aptos" panose="020B0004020202020204" pitchFamily="34" charset="0"/>
                <a:cs typeface="Times New Roman" panose="02020603050405020304" pitchFamily="18" charset="0"/>
              </a:rPr>
              <a:t>... </a:t>
            </a:r>
          </a:p>
          <a:p>
            <a:pPr>
              <a:spcAft>
                <a:spcPts val="800"/>
              </a:spcAft>
            </a:pPr>
            <a:r>
              <a:rPr lang="en-US" sz="3400" b="1" kern="100" dirty="0">
                <a:ea typeface="Aptos" panose="020B0004020202020204" pitchFamily="34" charset="0"/>
                <a:cs typeface="Times New Roman" panose="02020603050405020304" pitchFamily="18" charset="0"/>
              </a:rPr>
              <a:t>	</a:t>
            </a:r>
            <a:r>
              <a:rPr lang="en-US" sz="3400" b="1" u="sng" kern="100" dirty="0">
                <a:effectLst/>
                <a:latin typeface="+mn-lt"/>
                <a:ea typeface="Aptos" panose="020B0004020202020204" pitchFamily="34" charset="0"/>
                <a:cs typeface="Times New Roman" panose="02020603050405020304" pitchFamily="18" charset="0"/>
              </a:rPr>
              <a:t>And she promises You, Father, she'll never dance and use this leg for nothing but for Your glory</a:t>
            </a:r>
            <a:r>
              <a:rPr lang="en-US" sz="3400" kern="100" dirty="0">
                <a:effectLst/>
                <a:latin typeface="+mn-lt"/>
                <a:ea typeface="Aptos" panose="020B0004020202020204" pitchFamily="34" charset="0"/>
                <a:cs typeface="Times New Roman" panose="02020603050405020304" pitchFamily="18" charset="0"/>
              </a:rPr>
              <a:t>. Now, Almighty God, You Who are the whole resource of life, I ask You in the Name of Your loving Son, Jesus Christ, to start life in that bone this afternoon…Amen.</a:t>
            </a:r>
            <a:r>
              <a:rPr lang="en-US" sz="2400" b="1" kern="100" dirty="0">
                <a:ea typeface="Aptos" panose="020B0004020202020204" pitchFamily="34" charset="0"/>
                <a:cs typeface="Times New Roman" panose="02020603050405020304" pitchFamily="18" charset="0"/>
              </a:rPr>
              <a:t>					March 2, 1948 March 2, 1948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Footer Placeholder 6">
            <a:extLst>
              <a:ext uri="{FF2B5EF4-FFF2-40B4-BE49-F238E27FC236}">
                <a16:creationId xmlns:a16="http://schemas.microsoft.com/office/drawing/2014/main" id="{35604218-F5F5-8F0D-18BD-7D2F3CADB51F}"/>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31950135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CFA16C0-5C2C-BA0A-8243-AF885BAD71BB}"/>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FED12DA5-11D0-6E98-9E8A-B1DAE38158F6}"/>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629C9A50-2106-CA7B-9820-B0BB53AEBE3B}"/>
              </a:ext>
            </a:extLst>
          </p:cNvPr>
          <p:cNvSpPr>
            <a:spLocks noGrp="1"/>
          </p:cNvSpPr>
          <p:nvPr>
            <p:ph type="sldNum" sz="quarter" idx="12"/>
          </p:nvPr>
        </p:nvSpPr>
        <p:spPr/>
        <p:txBody>
          <a:bodyPr/>
          <a:lstStyle/>
          <a:p>
            <a:fld id="{8E274F5D-21DC-40EF-8DBA-AB9BB119E939}" type="slidenum">
              <a:rPr lang="en-US" smtClean="0"/>
              <a:pPr/>
              <a:t>50</a:t>
            </a:fld>
            <a:endParaRPr lang="en-US"/>
          </a:p>
        </p:txBody>
      </p:sp>
      <p:sp>
        <p:nvSpPr>
          <p:cNvPr id="6" name="TextBox 5">
            <a:extLst>
              <a:ext uri="{FF2B5EF4-FFF2-40B4-BE49-F238E27FC236}">
                <a16:creationId xmlns:a16="http://schemas.microsoft.com/office/drawing/2014/main" id="{EEE71B34-2858-9CD9-1411-9D1C565AE004}"/>
              </a:ext>
            </a:extLst>
          </p:cNvPr>
          <p:cNvSpPr txBox="1"/>
          <p:nvPr/>
        </p:nvSpPr>
        <p:spPr>
          <a:xfrm>
            <a:off x="1148211" y="762000"/>
            <a:ext cx="10544710"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Life Story</a:t>
            </a:r>
          </a:p>
          <a:p>
            <a:pPr marL="0">
              <a:lnSpc>
                <a:spcPct val="100000"/>
              </a:lnSpc>
              <a:spcAft>
                <a:spcPts val="800"/>
              </a:spcAft>
              <a:buNone/>
            </a:pPr>
            <a:r>
              <a:rPr lang="en-US" sz="3200" dirty="0">
                <a:solidFill>
                  <a:srgbClr val="FFFFFF"/>
                </a:solidFill>
              </a:rPr>
              <a:t>	32 </a:t>
            </a:r>
            <a:r>
              <a:rPr lang="en-US" sz="4000" dirty="0">
                <a:solidFill>
                  <a:srgbClr val="FFFFFF"/>
                </a:solidFill>
              </a:rPr>
              <a:t>They'd have little parties at the house, and play these little old games... the old, Kentucky dances they used to have. And have the fiddler stand on a box, and saw the fiddle... 	But me, I never stayed to one of them in my life... Never went to a dance in my life.</a:t>
            </a:r>
          </a:p>
        </p:txBody>
      </p:sp>
      <p:sp>
        <p:nvSpPr>
          <p:cNvPr id="5" name="AccentRule">
            <a:extLst>
              <a:ext uri="{FF2B5EF4-FFF2-40B4-BE49-F238E27FC236}">
                <a16:creationId xmlns:a16="http://schemas.microsoft.com/office/drawing/2014/main" id="{50305EB5-20EC-4735-9072-153AE36156FE}"/>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08169929-84E9-4409-8BD2-D84A64AB0E00}"/>
              </a:ext>
            </a:extLst>
          </p:cNvPr>
          <p:cNvSpPr txBox="1"/>
          <p:nvPr/>
        </p:nvSpPr>
        <p:spPr>
          <a:xfrm>
            <a:off x="10566400" y="5242122"/>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53-1108A</a:t>
            </a:r>
          </a:p>
        </p:txBody>
      </p:sp>
    </p:spTree>
    <p:extLst>
      <p:ext uri="{BB962C8B-B14F-4D97-AF65-F5344CB8AC3E}">
        <p14:creationId xmlns:p14="http://schemas.microsoft.com/office/powerpoint/2010/main" val="160508017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BB0445-34B2-EF1A-87BD-E646ED4E3D7D}"/>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E3AFF494-C521-F542-7F86-2F91D96C4A8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92D82433-4292-23A5-DCC7-0DDAF09CC6F5}"/>
              </a:ext>
            </a:extLst>
          </p:cNvPr>
          <p:cNvSpPr>
            <a:spLocks noGrp="1"/>
          </p:cNvSpPr>
          <p:nvPr>
            <p:ph type="sldNum" sz="quarter" idx="12"/>
          </p:nvPr>
        </p:nvSpPr>
        <p:spPr/>
        <p:txBody>
          <a:bodyPr/>
          <a:lstStyle/>
          <a:p>
            <a:fld id="{8E274F5D-21DC-40EF-8DBA-AB9BB119E939}" type="slidenum">
              <a:rPr lang="en-US" smtClean="0"/>
              <a:pPr/>
              <a:t>51</a:t>
            </a:fld>
            <a:endParaRPr lang="en-US"/>
          </a:p>
        </p:txBody>
      </p:sp>
      <p:sp>
        <p:nvSpPr>
          <p:cNvPr id="6" name="TextBox 5">
            <a:extLst>
              <a:ext uri="{FF2B5EF4-FFF2-40B4-BE49-F238E27FC236}">
                <a16:creationId xmlns:a16="http://schemas.microsoft.com/office/drawing/2014/main" id="{0185AA5F-CC79-47EF-1A82-44F2DCF7A82A}"/>
              </a:ext>
            </a:extLst>
          </p:cNvPr>
          <p:cNvSpPr txBox="1"/>
          <p:nvPr/>
        </p:nvSpPr>
        <p:spPr>
          <a:xfrm>
            <a:off x="1191802" y="553186"/>
            <a:ext cx="10808413" cy="5242461"/>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Israel and the Church 1</a:t>
            </a:r>
          </a:p>
          <a:p>
            <a:pPr marL="0">
              <a:lnSpc>
                <a:spcPct val="100000"/>
              </a:lnSpc>
              <a:spcAft>
                <a:spcPts val="800"/>
              </a:spcAft>
              <a:buNone/>
            </a:pPr>
            <a:r>
              <a:rPr lang="en-US" sz="3200" dirty="0">
                <a:solidFill>
                  <a:srgbClr val="FFFFFF"/>
                </a:solidFill>
              </a:rPr>
              <a:t>	125 </a:t>
            </a:r>
            <a:r>
              <a:rPr lang="en-US" sz="4000" dirty="0">
                <a:solidFill>
                  <a:srgbClr val="FFFFFF"/>
                </a:solidFill>
              </a:rPr>
              <a:t>You say, ‘</a:t>
            </a:r>
            <a:r>
              <a:rPr lang="en-US" sz="4000" i="1" dirty="0">
                <a:solidFill>
                  <a:srgbClr val="FFFFFF"/>
                </a:solidFill>
              </a:rPr>
              <a:t>Well, brother, I don't go to dances; I don't go to shows</a:t>
            </a:r>
            <a:r>
              <a:rPr lang="en-US" sz="4000" dirty="0">
                <a:solidFill>
                  <a:srgbClr val="FFFFFF"/>
                </a:solidFill>
              </a:rPr>
              <a:t>.’ That's just the moral things. Not because you shouted, not because you spoke with tongues, jumped up-and-down; but something supernatural has happened in here that's changed you and put you a sealed love in God.</a:t>
            </a:r>
          </a:p>
        </p:txBody>
      </p:sp>
      <p:sp>
        <p:nvSpPr>
          <p:cNvPr id="5" name="AccentRule">
            <a:extLst>
              <a:ext uri="{FF2B5EF4-FFF2-40B4-BE49-F238E27FC236}">
                <a16:creationId xmlns:a16="http://schemas.microsoft.com/office/drawing/2014/main" id="{B04D5053-2112-4CD4-9EC1-5FE11F3CEB58}"/>
              </a:ext>
            </a:extLst>
          </p:cNvPr>
          <p:cNvSpPr/>
          <p:nvPr/>
        </p:nvSpPr>
        <p:spPr>
          <a:xfrm>
            <a:off x="762000" y="653143"/>
            <a:ext cx="87086" cy="5366657"/>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7F85D811-EB07-47F2-9088-267944578F56}"/>
              </a:ext>
            </a:extLst>
          </p:cNvPr>
          <p:cNvSpPr txBox="1"/>
          <p:nvPr/>
        </p:nvSpPr>
        <p:spPr>
          <a:xfrm>
            <a:off x="10566400" y="5842000"/>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53-0325</a:t>
            </a:r>
          </a:p>
        </p:txBody>
      </p:sp>
    </p:spTree>
    <p:extLst>
      <p:ext uri="{BB962C8B-B14F-4D97-AF65-F5344CB8AC3E}">
        <p14:creationId xmlns:p14="http://schemas.microsoft.com/office/powerpoint/2010/main" val="269741794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BB0445-34B2-EF1A-87BD-E646ED4E3D7D}"/>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E3AFF494-C521-F542-7F86-2F91D96C4A83}"/>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92D82433-4292-23A5-DCC7-0DDAF09CC6F5}"/>
              </a:ext>
            </a:extLst>
          </p:cNvPr>
          <p:cNvSpPr>
            <a:spLocks noGrp="1"/>
          </p:cNvSpPr>
          <p:nvPr>
            <p:ph type="sldNum" sz="quarter" idx="12"/>
          </p:nvPr>
        </p:nvSpPr>
        <p:spPr/>
        <p:txBody>
          <a:bodyPr/>
          <a:lstStyle/>
          <a:p>
            <a:fld id="{8E274F5D-21DC-40EF-8DBA-AB9BB119E939}" type="slidenum">
              <a:rPr lang="en-US" smtClean="0"/>
              <a:pPr/>
              <a:t>52</a:t>
            </a:fld>
            <a:endParaRPr lang="en-US"/>
          </a:p>
        </p:txBody>
      </p:sp>
      <p:sp>
        <p:nvSpPr>
          <p:cNvPr id="6" name="TextBox 5">
            <a:extLst>
              <a:ext uri="{FF2B5EF4-FFF2-40B4-BE49-F238E27FC236}">
                <a16:creationId xmlns:a16="http://schemas.microsoft.com/office/drawing/2014/main" id="{0185AA5F-CC79-47EF-1A82-44F2DCF7A82A}"/>
              </a:ext>
            </a:extLst>
          </p:cNvPr>
          <p:cNvSpPr txBox="1"/>
          <p:nvPr/>
        </p:nvSpPr>
        <p:spPr>
          <a:xfrm>
            <a:off x="1219200" y="939800"/>
            <a:ext cx="10534436" cy="4626908"/>
          </a:xfrm>
          <a:prstGeom prst="rect">
            <a:avLst/>
          </a:prstGeom>
          <a:noFill/>
        </p:spPr>
        <p:txBody>
          <a:bodyPr wrap="square">
            <a:spAutoFit/>
          </a:bodyPr>
          <a:lstStyle/>
          <a:p>
            <a:pPr marL="0">
              <a:lnSpc>
                <a:spcPct val="100000"/>
              </a:lnSpc>
              <a:spcAft>
                <a:spcPts val="800"/>
              </a:spcAft>
              <a:buNone/>
            </a:pPr>
            <a:r>
              <a:rPr lang="en-US" sz="4800" b="1" dirty="0">
                <a:solidFill>
                  <a:srgbClr val="CB49B2"/>
                </a:solidFill>
              </a:rPr>
              <a:t>Queen of Sheba</a:t>
            </a:r>
          </a:p>
          <a:p>
            <a:pPr marL="0">
              <a:lnSpc>
                <a:spcPct val="100000"/>
              </a:lnSpc>
              <a:spcAft>
                <a:spcPts val="800"/>
              </a:spcAft>
              <a:buNone/>
            </a:pPr>
            <a:r>
              <a:rPr lang="en-US" sz="3200" dirty="0">
                <a:solidFill>
                  <a:srgbClr val="FFFFFF"/>
                </a:solidFill>
              </a:rPr>
              <a:t>	9 </a:t>
            </a:r>
            <a:r>
              <a:rPr lang="en-US" sz="4000" dirty="0">
                <a:solidFill>
                  <a:srgbClr val="FFFFFF"/>
                </a:solidFill>
              </a:rPr>
              <a:t>If you just make yourself dress like a holy person or act like a holy person, that doesn't make you a holy person. You'd just be making out that. But if the Spirit within you makes you live that way, then you know you're all right. That's how you judge yourself.</a:t>
            </a:r>
          </a:p>
        </p:txBody>
      </p:sp>
      <p:sp>
        <p:nvSpPr>
          <p:cNvPr id="5" name="AccentRule">
            <a:extLst>
              <a:ext uri="{FF2B5EF4-FFF2-40B4-BE49-F238E27FC236}">
                <a16:creationId xmlns:a16="http://schemas.microsoft.com/office/drawing/2014/main" id="{EEBE7FA6-C95C-4C81-933B-519F06141DB7}"/>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B94874D8-FC81-4920-85CD-4872B135CB5B}"/>
              </a:ext>
            </a:extLst>
          </p:cNvPr>
          <p:cNvSpPr txBox="1"/>
          <p:nvPr/>
        </p:nvSpPr>
        <p:spPr>
          <a:xfrm>
            <a:off x="10478857" y="5045182"/>
            <a:ext cx="1625600" cy="355600"/>
          </a:xfrm>
          <a:prstGeom prst="rect">
            <a:avLst/>
          </a:prstGeom>
          <a:noFill/>
        </p:spPr>
        <p:txBody>
          <a:bodyPr vertOverflow="overflow" vert="horz" wrap="square" rtlCol="0" anchor="t">
            <a:noAutofit/>
          </a:bodyPr>
          <a:lstStyle/>
          <a:p>
            <a:pPr algn="l"/>
            <a:r>
              <a:rPr lang="en-US" sz="2400" b="1" dirty="0">
                <a:solidFill>
                  <a:srgbClr val="CB49B2"/>
                </a:solidFill>
              </a:rPr>
              <a:t>60-0710</a:t>
            </a:r>
          </a:p>
        </p:txBody>
      </p:sp>
    </p:spTree>
    <p:extLst>
      <p:ext uri="{BB962C8B-B14F-4D97-AF65-F5344CB8AC3E}">
        <p14:creationId xmlns:p14="http://schemas.microsoft.com/office/powerpoint/2010/main" val="2177542903"/>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5441CA3-214B-A8A3-0E81-AF101900EE43}"/>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6229D581-E549-FF7F-C8AD-CC040901CBD6}"/>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FA3CA297-8278-7256-7B0A-0726A7CA1D41}"/>
              </a:ext>
            </a:extLst>
          </p:cNvPr>
          <p:cNvSpPr>
            <a:spLocks noGrp="1"/>
          </p:cNvSpPr>
          <p:nvPr>
            <p:ph type="sldNum" sz="quarter" idx="12"/>
          </p:nvPr>
        </p:nvSpPr>
        <p:spPr/>
        <p:txBody>
          <a:bodyPr/>
          <a:lstStyle/>
          <a:p>
            <a:fld id="{8E274F5D-21DC-40EF-8DBA-AB9BB119E939}" type="slidenum">
              <a:rPr lang="en-US" smtClean="0"/>
              <a:pPr/>
              <a:t>53</a:t>
            </a:fld>
            <a:endParaRPr lang="en-US"/>
          </a:p>
        </p:txBody>
      </p:sp>
      <p:sp>
        <p:nvSpPr>
          <p:cNvPr id="6" name="TextBox 5">
            <a:extLst>
              <a:ext uri="{FF2B5EF4-FFF2-40B4-BE49-F238E27FC236}">
                <a16:creationId xmlns:a16="http://schemas.microsoft.com/office/drawing/2014/main" id="{B040E914-2F01-1142-4FEF-B6FB0D07EBFB}"/>
              </a:ext>
            </a:extLst>
          </p:cNvPr>
          <p:cNvSpPr txBox="1"/>
          <p:nvPr/>
        </p:nvSpPr>
        <p:spPr>
          <a:xfrm>
            <a:off x="1219200" y="724043"/>
            <a:ext cx="10544710" cy="5457904"/>
          </a:xfrm>
          <a:prstGeom prst="rect">
            <a:avLst/>
          </a:prstGeom>
          <a:noFill/>
        </p:spPr>
        <p:txBody>
          <a:bodyPr wrap="square">
            <a:spAutoFit/>
          </a:bodyPr>
          <a:lstStyle/>
          <a:p>
            <a:pPr marL="0">
              <a:lnSpc>
                <a:spcPct val="100000"/>
              </a:lnSpc>
              <a:spcAft>
                <a:spcPts val="800"/>
              </a:spcAft>
              <a:buNone/>
            </a:pPr>
            <a:r>
              <a:rPr lang="en-US" sz="5400" b="1" dirty="0">
                <a:solidFill>
                  <a:srgbClr val="CB49B2"/>
                </a:solidFill>
              </a:rPr>
              <a:t>Expectation</a:t>
            </a:r>
          </a:p>
          <a:p>
            <a:pPr marL="0">
              <a:lnSpc>
                <a:spcPct val="100000"/>
              </a:lnSpc>
              <a:spcAft>
                <a:spcPts val="800"/>
              </a:spcAft>
              <a:buNone/>
            </a:pPr>
            <a:r>
              <a:rPr lang="en-US" sz="2800" dirty="0">
                <a:solidFill>
                  <a:srgbClr val="FFFFFF"/>
                </a:solidFill>
              </a:rPr>
              <a:t>	22 </a:t>
            </a:r>
            <a:r>
              <a:rPr lang="en-US" sz="3600" dirty="0">
                <a:solidFill>
                  <a:srgbClr val="FFFFFF"/>
                </a:solidFill>
              </a:rPr>
              <a:t>No. Don't have to give up anything. Not a thing... We're nearly all northern people here. We have little scrub oaks out here; they hold their leaves all winter long. When springtime comes, you all don't have to go out and take off the old leaves so the new ones can come on. Just let the new life come up, and the old leaves goes off anyhow... Just get new life in there; it'll take care of itself.</a:t>
            </a:r>
          </a:p>
        </p:txBody>
      </p:sp>
      <p:sp>
        <p:nvSpPr>
          <p:cNvPr id="7" name="AccentRule">
            <a:extLst>
              <a:ext uri="{FF2B5EF4-FFF2-40B4-BE49-F238E27FC236}">
                <a16:creationId xmlns:a16="http://schemas.microsoft.com/office/drawing/2014/main" id="{CF10B3EB-8A3E-44DD-A3FA-4226BEC2BA54}"/>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YearRef">
            <a:extLst>
              <a:ext uri="{FF2B5EF4-FFF2-40B4-BE49-F238E27FC236}">
                <a16:creationId xmlns:a16="http://schemas.microsoft.com/office/drawing/2014/main" id="{43A0D512-1E2E-4398-BEDA-D2CC6D5C1AE3}"/>
              </a:ext>
            </a:extLst>
          </p:cNvPr>
          <p:cNvSpPr txBox="1"/>
          <p:nvPr/>
        </p:nvSpPr>
        <p:spPr>
          <a:xfrm>
            <a:off x="10478857" y="5664200"/>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54-0220</a:t>
            </a:r>
          </a:p>
        </p:txBody>
      </p:sp>
    </p:spTree>
    <p:extLst>
      <p:ext uri="{BB962C8B-B14F-4D97-AF65-F5344CB8AC3E}">
        <p14:creationId xmlns:p14="http://schemas.microsoft.com/office/powerpoint/2010/main" val="2990557205"/>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5441CA3-214B-A8A3-0E81-AF101900EE43}"/>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6229D581-E549-FF7F-C8AD-CC040901CBD6}"/>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FA3CA297-8278-7256-7B0A-0726A7CA1D41}"/>
              </a:ext>
            </a:extLst>
          </p:cNvPr>
          <p:cNvSpPr>
            <a:spLocks noGrp="1"/>
          </p:cNvSpPr>
          <p:nvPr>
            <p:ph type="sldNum" sz="quarter" idx="12"/>
          </p:nvPr>
        </p:nvSpPr>
        <p:spPr/>
        <p:txBody>
          <a:bodyPr/>
          <a:lstStyle/>
          <a:p>
            <a:fld id="{8E274F5D-21DC-40EF-8DBA-AB9BB119E939}" type="slidenum">
              <a:rPr lang="en-US" smtClean="0"/>
              <a:pPr/>
              <a:t>54</a:t>
            </a:fld>
            <a:endParaRPr lang="en-US"/>
          </a:p>
        </p:txBody>
      </p:sp>
      <p:sp>
        <p:nvSpPr>
          <p:cNvPr id="8" name="TextBox 7">
            <a:extLst>
              <a:ext uri="{FF2B5EF4-FFF2-40B4-BE49-F238E27FC236}">
                <a16:creationId xmlns:a16="http://schemas.microsoft.com/office/drawing/2014/main" id="{2B485BCD-5EB7-5527-B42F-7F657C58C39C}"/>
              </a:ext>
            </a:extLst>
          </p:cNvPr>
          <p:cNvSpPr txBox="1"/>
          <p:nvPr/>
        </p:nvSpPr>
        <p:spPr>
          <a:xfrm>
            <a:off x="1233257" y="1003443"/>
            <a:ext cx="10614348" cy="3908762"/>
          </a:xfrm>
          <a:prstGeom prst="rect">
            <a:avLst/>
          </a:prstGeom>
          <a:noFill/>
        </p:spPr>
        <p:txBody>
          <a:bodyPr wrap="square">
            <a:spAutoFit/>
          </a:bodyPr>
          <a:lstStyle/>
          <a:p>
            <a:pPr>
              <a:lnSpc>
                <a:spcPct val="100000"/>
              </a:lnSpc>
              <a:buNone/>
            </a:pPr>
            <a:r>
              <a:rPr lang="en-US" sz="4800" b="1" dirty="0">
                <a:solidFill>
                  <a:srgbClr val="CB49B2"/>
                </a:solidFill>
              </a:rPr>
              <a:t>2 Corinthians 6:17–18</a:t>
            </a:r>
          </a:p>
          <a:p>
            <a:pPr marL="0" indent="0" algn="l">
              <a:lnSpc>
                <a:spcPct val="100000"/>
              </a:lnSpc>
              <a:buNone/>
            </a:pPr>
            <a:r>
              <a:rPr lang="en-US" sz="4000" i="1" dirty="0">
                <a:solidFill>
                  <a:srgbClr val="FFFFFF"/>
                </a:solidFill>
              </a:rPr>
              <a:t>Wherefore come out from among them, and be ye separate, saith the Lord, and touch not the unclean thing; and I will receive you, and will be a Father unto you, and ye shall be my sons and daughters, saith the Lord Almighty.</a:t>
            </a:r>
          </a:p>
        </p:txBody>
      </p:sp>
      <p:sp>
        <p:nvSpPr>
          <p:cNvPr id="5" name="AccentRule">
            <a:extLst>
              <a:ext uri="{FF2B5EF4-FFF2-40B4-BE49-F238E27FC236}">
                <a16:creationId xmlns:a16="http://schemas.microsoft.com/office/drawing/2014/main" id="{923C0267-2551-4545-89F2-FB5938A7DD26}"/>
              </a:ext>
            </a:extLst>
          </p:cNvPr>
          <p:cNvSpPr/>
          <p:nvPr/>
        </p:nvSpPr>
        <p:spPr>
          <a:xfrm>
            <a:off x="761999" y="1219199"/>
            <a:ext cx="92015" cy="3784121"/>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Tree>
    <p:extLst>
      <p:ext uri="{BB962C8B-B14F-4D97-AF65-F5344CB8AC3E}">
        <p14:creationId xmlns:p14="http://schemas.microsoft.com/office/powerpoint/2010/main" val="46696566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1C58851-C52C-1FCF-A9D6-6C883831F16F}"/>
              </a:ext>
            </a:extLst>
          </p:cNvPr>
          <p:cNvSpPr>
            <a:spLocks noGrp="1"/>
          </p:cNvSpPr>
          <p:nvPr>
            <p:ph type="ftr" sz="quarter" idx="11"/>
          </p:nvPr>
        </p:nvSpPr>
        <p:spPr/>
        <p:txBody>
          <a:bodyPr/>
          <a:lstStyle/>
          <a:p>
            <a:r>
              <a:rPr lang="en-US"/>
              <a:t>I am Always Right 5</a:t>
            </a:r>
          </a:p>
        </p:txBody>
      </p:sp>
      <p:sp>
        <p:nvSpPr>
          <p:cNvPr id="3" name="Date Placeholder 2">
            <a:extLst>
              <a:ext uri="{FF2B5EF4-FFF2-40B4-BE49-F238E27FC236}">
                <a16:creationId xmlns:a16="http://schemas.microsoft.com/office/drawing/2014/main" id="{0836E866-CAF8-267D-6BF9-49C6D8E1AE74}"/>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F988A28F-9D6C-F5AD-A079-3DD6E04CD544}"/>
              </a:ext>
            </a:extLst>
          </p:cNvPr>
          <p:cNvSpPr>
            <a:spLocks noGrp="1"/>
          </p:cNvSpPr>
          <p:nvPr>
            <p:ph type="sldNum" sz="quarter" idx="12"/>
          </p:nvPr>
        </p:nvSpPr>
        <p:spPr/>
        <p:txBody>
          <a:bodyPr/>
          <a:lstStyle/>
          <a:p>
            <a:fld id="{8E274F5D-21DC-40EF-8DBA-AB9BB119E939}" type="slidenum">
              <a:rPr lang="en-US" smtClean="0"/>
              <a:pPr/>
              <a:t>55</a:t>
            </a:fld>
            <a:endParaRPr lang="en-US"/>
          </a:p>
        </p:txBody>
      </p:sp>
      <p:sp>
        <p:nvSpPr>
          <p:cNvPr id="6" name="TextBox 5">
            <a:extLst>
              <a:ext uri="{FF2B5EF4-FFF2-40B4-BE49-F238E27FC236}">
                <a16:creationId xmlns:a16="http://schemas.microsoft.com/office/drawing/2014/main" id="{00FA00DA-9790-CBDA-8619-4311A128FF49}"/>
              </a:ext>
            </a:extLst>
          </p:cNvPr>
          <p:cNvSpPr txBox="1"/>
          <p:nvPr/>
        </p:nvSpPr>
        <p:spPr>
          <a:xfrm>
            <a:off x="1219200" y="939800"/>
            <a:ext cx="10577604" cy="4750018"/>
          </a:xfrm>
          <a:prstGeom prst="rect">
            <a:avLst/>
          </a:prstGeom>
          <a:noFill/>
        </p:spPr>
        <p:txBody>
          <a:bodyPr wrap="square">
            <a:spAutoFit/>
          </a:bodyPr>
          <a:lstStyle/>
          <a:p>
            <a:pPr marL="0">
              <a:lnSpc>
                <a:spcPct val="100000"/>
              </a:lnSpc>
              <a:spcAft>
                <a:spcPts val="800"/>
              </a:spcAft>
              <a:buNone/>
            </a:pPr>
            <a:r>
              <a:rPr lang="en-US" sz="4400" b="1" dirty="0">
                <a:solidFill>
                  <a:srgbClr val="CB49B2"/>
                </a:solidFill>
              </a:rPr>
              <a:t>The Waters of Separation</a:t>
            </a:r>
          </a:p>
          <a:p>
            <a:pPr marL="0">
              <a:lnSpc>
                <a:spcPct val="100000"/>
              </a:lnSpc>
              <a:spcAft>
                <a:spcPts val="800"/>
              </a:spcAft>
              <a:buNone/>
            </a:pPr>
            <a:r>
              <a:rPr lang="en-US" sz="2800" dirty="0">
                <a:solidFill>
                  <a:srgbClr val="FFFFFF"/>
                </a:solidFill>
              </a:rPr>
              <a:t>	25 </a:t>
            </a:r>
            <a:r>
              <a:rPr lang="en-US" sz="3600" dirty="0">
                <a:solidFill>
                  <a:srgbClr val="FFFFFF"/>
                </a:solidFill>
              </a:rPr>
              <a:t>How the Word come to us as the waters of separation... It was to be kept in a clean place... not in dirty, foul place: playing cards, having bunco games, playing a little lottery in the basement, having social parties, and dancing. The Word of God should be kept in a clean place, holy, consecrated real Church of the living God... for it's the waters of separation.</a:t>
            </a:r>
          </a:p>
        </p:txBody>
      </p:sp>
      <p:sp>
        <p:nvSpPr>
          <p:cNvPr id="5" name="AccentRule">
            <a:extLst>
              <a:ext uri="{FF2B5EF4-FFF2-40B4-BE49-F238E27FC236}">
                <a16:creationId xmlns:a16="http://schemas.microsoft.com/office/drawing/2014/main" id="{365F9678-2B5F-4F0B-921E-F5D207C4DCE8}"/>
              </a:ext>
            </a:extLst>
          </p:cNvPr>
          <p:cNvSpPr/>
          <p:nvPr/>
        </p:nvSpPr>
        <p:spPr>
          <a:xfrm>
            <a:off x="762000" y="939800"/>
            <a:ext cx="50800" cy="508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7" name="YearRef">
            <a:extLst>
              <a:ext uri="{FF2B5EF4-FFF2-40B4-BE49-F238E27FC236}">
                <a16:creationId xmlns:a16="http://schemas.microsoft.com/office/drawing/2014/main" id="{29562B05-810C-4D98-B67F-290066C74C0B}"/>
              </a:ext>
            </a:extLst>
          </p:cNvPr>
          <p:cNvSpPr txBox="1"/>
          <p:nvPr/>
        </p:nvSpPr>
        <p:spPr>
          <a:xfrm>
            <a:off x="10478857" y="5689818"/>
            <a:ext cx="1625600" cy="355600"/>
          </a:xfrm>
          <a:prstGeom prst="rect">
            <a:avLst/>
          </a:prstGeom>
          <a:noFill/>
        </p:spPr>
        <p:txBody>
          <a:bodyPr vertOverflow="overflow" vert="horz" wrap="square" rtlCol="0" anchor="t">
            <a:noAutofit/>
          </a:bodyPr>
          <a:lstStyle/>
          <a:p>
            <a:pPr algn="l"/>
            <a:r>
              <a:rPr lang="en-US" sz="2400" b="1" dirty="0">
                <a:solidFill>
                  <a:srgbClr val="CB49B2"/>
                </a:solidFill>
              </a:rPr>
              <a:t>55-0606</a:t>
            </a:r>
          </a:p>
        </p:txBody>
      </p:sp>
    </p:spTree>
    <p:extLst>
      <p:ext uri="{BB962C8B-B14F-4D97-AF65-F5344CB8AC3E}">
        <p14:creationId xmlns:p14="http://schemas.microsoft.com/office/powerpoint/2010/main" val="403933898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718699E-64F4-4FCD-A215-6D1DE506EAC7}"/>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EDA16C39-F31E-F8E5-2F8F-3DF6F9B68924}"/>
              </a:ext>
            </a:extLst>
          </p:cNvPr>
          <p:cNvSpPr>
            <a:spLocks noGrp="1"/>
          </p:cNvSpPr>
          <p:nvPr>
            <p:ph type="sldNum" sz="quarter" idx="12"/>
          </p:nvPr>
        </p:nvSpPr>
        <p:spPr/>
        <p:txBody>
          <a:bodyPr/>
          <a:lstStyle/>
          <a:p>
            <a:fld id="{8E274F5D-21DC-40EF-8DBA-AB9BB119E939}" type="slidenum">
              <a:rPr lang="en-US" smtClean="0"/>
              <a:pPr/>
              <a:t>56</a:t>
            </a:fld>
            <a:endParaRPr lang="en-US"/>
          </a:p>
        </p:txBody>
      </p:sp>
      <p:sp>
        <p:nvSpPr>
          <p:cNvPr id="6" name="TextBox 5">
            <a:extLst>
              <a:ext uri="{FF2B5EF4-FFF2-40B4-BE49-F238E27FC236}">
                <a16:creationId xmlns:a16="http://schemas.microsoft.com/office/drawing/2014/main" id="{871A404D-8C9B-0F00-47D2-9F0975EE496C}"/>
              </a:ext>
            </a:extLst>
          </p:cNvPr>
          <p:cNvSpPr txBox="1"/>
          <p:nvPr/>
        </p:nvSpPr>
        <p:spPr>
          <a:xfrm>
            <a:off x="177948" y="214858"/>
            <a:ext cx="11836103" cy="6186309"/>
          </a:xfrm>
          <a:prstGeom prst="rect">
            <a:avLst/>
          </a:prstGeom>
          <a:noFill/>
          <a:ln>
            <a:solidFill>
              <a:schemeClr val="accent1"/>
            </a:solidFill>
          </a:ln>
        </p:spPr>
        <p:txBody>
          <a:bodyPr wrap="square">
            <a:spAutoFit/>
          </a:bodyPr>
          <a:lstStyle/>
          <a:p>
            <a:r>
              <a:rPr lang="en-US" sz="4400" b="1" dirty="0">
                <a:solidFill>
                  <a:schemeClr val="accent2">
                    <a:lumMod val="60000"/>
                    <a:lumOff val="40000"/>
                  </a:schemeClr>
                </a:solidFill>
              </a:rPr>
              <a:t>Conclusion:</a:t>
            </a:r>
          </a:p>
          <a:p>
            <a:r>
              <a:rPr lang="en-US" sz="3200" dirty="0"/>
              <a:t>	Miriam's timbrel and David's leaping stand clearly in Scripture as God's own proof that the Body may rejoice before Him without restraint, and that He receives it. But the very next generation of Israel danced with the same feet, same timbrels, same abandon — before a calf of gold — and it was accounted to them as one of the great sins of their history.</a:t>
            </a:r>
          </a:p>
          <a:p>
            <a:r>
              <a:rPr lang="en-US" sz="3200" dirty="0"/>
              <a:t>	Herod's banquet, Vienna's ballroom, the jazz-age dance hall, and the crossroads of rural Ireland each tell some version of the same story: </a:t>
            </a:r>
            <a:r>
              <a:rPr lang="en-US" sz="3200" b="1" dirty="0">
                <a:solidFill>
                  <a:schemeClr val="accent2">
                    <a:lumMod val="60000"/>
                    <a:lumOff val="40000"/>
                  </a:schemeClr>
                </a:solidFill>
              </a:rPr>
              <a:t>Culture and holiness are not the same thing. </a:t>
            </a:r>
          </a:p>
          <a:p>
            <a:r>
              <a:rPr lang="en-US" sz="3200" dirty="0"/>
              <a:t>	A dance does not become acceptable to God merely because a people loves it.</a:t>
            </a:r>
          </a:p>
        </p:txBody>
      </p:sp>
    </p:spTree>
    <p:extLst>
      <p:ext uri="{BB962C8B-B14F-4D97-AF65-F5344CB8AC3E}">
        <p14:creationId xmlns:p14="http://schemas.microsoft.com/office/powerpoint/2010/main" val="3297204409"/>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A893E53-B62C-2F9D-325E-BAFFC1A88CD2}"/>
              </a:ext>
            </a:extLst>
          </p:cNvPr>
          <p:cNvSpPr>
            <a:spLocks noGrp="1"/>
          </p:cNvSpPr>
          <p:nvPr>
            <p:ph type="dt" sz="half" idx="10"/>
          </p:nvPr>
        </p:nvSpPr>
        <p:spPr/>
        <p:txBody>
          <a:bodyPr/>
          <a:lstStyle/>
          <a:p>
            <a:r>
              <a:rPr lang="en-US"/>
              <a:t>9/02/2026</a:t>
            </a:r>
          </a:p>
        </p:txBody>
      </p:sp>
      <p:sp>
        <p:nvSpPr>
          <p:cNvPr id="4" name="Slide Number Placeholder 3">
            <a:extLst>
              <a:ext uri="{FF2B5EF4-FFF2-40B4-BE49-F238E27FC236}">
                <a16:creationId xmlns:a16="http://schemas.microsoft.com/office/drawing/2014/main" id="{D5CFD3FD-F120-721A-BDED-1C57B6578161}"/>
              </a:ext>
            </a:extLst>
          </p:cNvPr>
          <p:cNvSpPr>
            <a:spLocks noGrp="1"/>
          </p:cNvSpPr>
          <p:nvPr>
            <p:ph type="sldNum" sz="quarter" idx="12"/>
          </p:nvPr>
        </p:nvSpPr>
        <p:spPr/>
        <p:txBody>
          <a:bodyPr/>
          <a:lstStyle/>
          <a:p>
            <a:fld id="{8E274F5D-21DC-40EF-8DBA-AB9BB119E939}" type="slidenum">
              <a:rPr lang="en-US" smtClean="0"/>
              <a:pPr/>
              <a:t>57</a:t>
            </a:fld>
            <a:endParaRPr lang="en-US"/>
          </a:p>
        </p:txBody>
      </p:sp>
      <p:sp>
        <p:nvSpPr>
          <p:cNvPr id="6" name="TextBox 5">
            <a:extLst>
              <a:ext uri="{FF2B5EF4-FFF2-40B4-BE49-F238E27FC236}">
                <a16:creationId xmlns:a16="http://schemas.microsoft.com/office/drawing/2014/main" id="{A1B9F62D-FC31-86D8-5A78-11A6C30B989B}"/>
              </a:ext>
            </a:extLst>
          </p:cNvPr>
          <p:cNvSpPr txBox="1"/>
          <p:nvPr/>
        </p:nvSpPr>
        <p:spPr>
          <a:xfrm>
            <a:off x="189616" y="214858"/>
            <a:ext cx="11812768" cy="5940088"/>
          </a:xfrm>
          <a:prstGeom prst="rect">
            <a:avLst/>
          </a:prstGeom>
          <a:noFill/>
          <a:ln>
            <a:solidFill>
              <a:schemeClr val="accent1"/>
            </a:solidFill>
          </a:ln>
        </p:spPr>
        <p:txBody>
          <a:bodyPr wrap="square">
            <a:spAutoFit/>
          </a:bodyPr>
          <a:lstStyle/>
          <a:p>
            <a:r>
              <a:rPr lang="en-US" sz="3800" dirty="0"/>
              <a:t>	</a:t>
            </a:r>
            <a:r>
              <a:rPr lang="en-US" sz="3800" b="1" u="sng" dirty="0"/>
              <a:t>Holiness</a:t>
            </a:r>
            <a:r>
              <a:rPr lang="en-US" sz="3800" dirty="0"/>
              <a:t> does not ask whether a dance is old, or beautiful, or dearly loved by people. It asks the question Abraham was asked at the very beginning: </a:t>
            </a:r>
            <a:r>
              <a:rPr lang="en-US" sz="3800" u="sng" dirty="0"/>
              <a:t>will you come out, and be separate, and let God alone determine what is common and what is His own</a:t>
            </a:r>
            <a:r>
              <a:rPr lang="en-US" sz="3800" dirty="0"/>
              <a:t>? </a:t>
            </a:r>
          </a:p>
          <a:p>
            <a:r>
              <a:rPr lang="en-US" sz="3800" dirty="0"/>
              <a:t>	Miriam and David answered that question with a dance turned wholly toward the LORD. Israel at Sinai, and the world in every century since, has an for itself. </a:t>
            </a:r>
            <a:r>
              <a:rPr lang="en-US" sz="3800" u="sng" dirty="0"/>
              <a:t>The difference between the two has never been in the feet. It has always been in the heart.</a:t>
            </a:r>
          </a:p>
        </p:txBody>
      </p:sp>
    </p:spTree>
    <p:extLst>
      <p:ext uri="{BB962C8B-B14F-4D97-AF65-F5344CB8AC3E}">
        <p14:creationId xmlns:p14="http://schemas.microsoft.com/office/powerpoint/2010/main" val="137945508"/>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3" name="Footer Placeholder 2"/>
          <p:cNvSpPr>
            <a:spLocks noGrp="1"/>
          </p:cNvSpPr>
          <p:nvPr>
            <p:ph type="ftr" sz="quarter" idx="11"/>
          </p:nvPr>
        </p:nvSpPr>
        <p:spPr/>
        <p:txBody>
          <a:bodyPr/>
          <a:lstStyle/>
          <a:p>
            <a:r>
              <a:rPr lang="en-US"/>
              <a:t>I am Always Right 5</a:t>
            </a:r>
          </a:p>
        </p:txBody>
      </p:sp>
      <p:sp>
        <p:nvSpPr>
          <p:cNvPr id="4" name="Slide Number Placeholder 3"/>
          <p:cNvSpPr>
            <a:spLocks noGrp="1"/>
          </p:cNvSpPr>
          <p:nvPr>
            <p:ph type="sldNum" sz="quarter" idx="12"/>
          </p:nvPr>
        </p:nvSpPr>
        <p:spPr/>
        <p:txBody>
          <a:bodyPr/>
          <a:lstStyle/>
          <a:p>
            <a:fld id="{3F024269-775C-4041-A484-B713B00E2E0C}" type="slidenum">
              <a:rPr lang="en-US" smtClean="0"/>
              <a:pPr/>
              <a:t>6</a:t>
            </a:fld>
            <a:endParaRPr lang="en-US"/>
          </a:p>
        </p:txBody>
      </p:sp>
      <p:sp>
        <p:nvSpPr>
          <p:cNvPr id="5" name="TextBox 4"/>
          <p:cNvSpPr txBox="1"/>
          <p:nvPr/>
        </p:nvSpPr>
        <p:spPr>
          <a:xfrm>
            <a:off x="1368366" y="924451"/>
            <a:ext cx="7795724" cy="1107996"/>
          </a:xfrm>
          <a:prstGeom prst="rect">
            <a:avLst/>
          </a:prstGeom>
          <a:noFill/>
        </p:spPr>
        <p:txBody>
          <a:bodyPr wrap="none" rtlCol="0">
            <a:spAutoFit/>
          </a:bodyPr>
          <a:lstStyle/>
          <a:p>
            <a:r>
              <a:rPr lang="en-US" sz="6600" b="1" dirty="0"/>
              <a:t>Thinking Man’s Filter</a:t>
            </a:r>
          </a:p>
        </p:txBody>
      </p:sp>
      <p:sp>
        <p:nvSpPr>
          <p:cNvPr id="7" name="Frame 6"/>
          <p:cNvSpPr/>
          <p:nvPr/>
        </p:nvSpPr>
        <p:spPr>
          <a:xfrm>
            <a:off x="6428412" y="2429662"/>
            <a:ext cx="2442006" cy="3132257"/>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9" name="Curved Connector 8"/>
          <p:cNvCxnSpPr/>
          <p:nvPr/>
        </p:nvCxnSpPr>
        <p:spPr>
          <a:xfrm>
            <a:off x="4798533" y="3667672"/>
            <a:ext cx="2706257"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734845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4" name="Slide Number Placeholder 3"/>
          <p:cNvSpPr>
            <a:spLocks noGrp="1"/>
          </p:cNvSpPr>
          <p:nvPr>
            <p:ph type="sldNum" sz="quarter" idx="12"/>
          </p:nvPr>
        </p:nvSpPr>
        <p:spPr/>
        <p:txBody>
          <a:bodyPr/>
          <a:lstStyle/>
          <a:p>
            <a:fld id="{3F024269-775C-4041-A484-B713B00E2E0C}" type="slidenum">
              <a:rPr lang="en-US" smtClean="0"/>
              <a:pPr/>
              <a:t>7</a:t>
            </a:fld>
            <a:endParaRPr lang="en-US"/>
          </a:p>
        </p:txBody>
      </p:sp>
      <p:sp>
        <p:nvSpPr>
          <p:cNvPr id="5" name="Rectangle 4"/>
          <p:cNvSpPr/>
          <p:nvPr/>
        </p:nvSpPr>
        <p:spPr>
          <a:xfrm>
            <a:off x="146649" y="107783"/>
            <a:ext cx="8909064" cy="6863417"/>
          </a:xfrm>
          <a:prstGeom prst="rect">
            <a:avLst/>
          </a:prstGeom>
        </p:spPr>
        <p:txBody>
          <a:bodyPr wrap="square">
            <a:spAutoFit/>
          </a:bodyPr>
          <a:lstStyle/>
          <a:p>
            <a:r>
              <a:rPr lang="en-US" sz="4800" b="1" dirty="0"/>
              <a:t>HEARING.RECOGNIZING</a:t>
            </a:r>
            <a:endParaRPr lang="en-US" sz="4800" dirty="0"/>
          </a:p>
          <a:p>
            <a:r>
              <a:rPr lang="en-US" sz="4000" dirty="0"/>
              <a:t>	207 Politics, lowdown, nation, corrupted... Well, look what they're going to put soldiers in shorts now. </a:t>
            </a:r>
          </a:p>
          <a:p>
            <a:pPr algn="r"/>
            <a:r>
              <a:rPr lang="en-US" sz="4000" dirty="0"/>
              <a:t>60-0221</a:t>
            </a:r>
          </a:p>
          <a:p>
            <a:r>
              <a:rPr lang="en-US" sz="4000" b="1" dirty="0">
                <a:solidFill>
                  <a:schemeClr val="tx1"/>
                </a:solidFill>
                <a:effectLst/>
                <a:latin typeface="+mn-lt"/>
              </a:rPr>
              <a:t>DEUTERONOMY 22:5</a:t>
            </a:r>
            <a:endParaRPr lang="en-US" sz="4000" dirty="0">
              <a:solidFill>
                <a:schemeClr val="tx1"/>
              </a:solidFill>
              <a:effectLst/>
              <a:latin typeface="+mn-lt"/>
            </a:endParaRPr>
          </a:p>
          <a:p>
            <a:r>
              <a:rPr lang="en-US" sz="3800" i="1" dirty="0">
                <a:solidFill>
                  <a:schemeClr val="tx1"/>
                </a:solidFill>
                <a:effectLst/>
                <a:latin typeface="+mn-lt"/>
              </a:rPr>
              <a:t>The woman shall not wear that which </a:t>
            </a:r>
            <a:r>
              <a:rPr lang="en-US" sz="3800" i="1" dirty="0" err="1">
                <a:solidFill>
                  <a:schemeClr val="tx1"/>
                </a:solidFill>
                <a:effectLst/>
                <a:latin typeface="+mn-lt"/>
              </a:rPr>
              <a:t>pertaineth</a:t>
            </a:r>
            <a:r>
              <a:rPr lang="en-US" sz="3800" i="1" dirty="0">
                <a:solidFill>
                  <a:schemeClr val="tx1"/>
                </a:solidFill>
                <a:effectLst/>
                <a:latin typeface="+mn-lt"/>
              </a:rPr>
              <a:t> unto a man, neither shall a man </a:t>
            </a:r>
            <a:r>
              <a:rPr lang="en-US" sz="3800" i="1" spc="-150" dirty="0">
                <a:solidFill>
                  <a:schemeClr val="tx1"/>
                </a:solidFill>
                <a:effectLst/>
                <a:latin typeface="+mn-lt"/>
              </a:rPr>
              <a:t>put on a woman's garment: for all that do so are abomination unto the LORD thy God.</a:t>
            </a:r>
            <a:endParaRPr lang="en-US" sz="3800" spc="-150" dirty="0">
              <a:solidFill>
                <a:schemeClr val="tx1"/>
              </a:solidFill>
              <a:effectLst/>
              <a:latin typeface="+mn-lt"/>
            </a:endParaRPr>
          </a:p>
          <a:p>
            <a:pPr algn="r"/>
            <a:r>
              <a:rPr lang="en-US" sz="4000" dirty="0"/>
              <a:t>  </a:t>
            </a:r>
          </a:p>
        </p:txBody>
      </p:sp>
      <p:pic>
        <p:nvPicPr>
          <p:cNvPr id="7" name="Picture 6">
            <a:extLst>
              <a:ext uri="{FF2B5EF4-FFF2-40B4-BE49-F238E27FC236}">
                <a16:creationId xmlns:a16="http://schemas.microsoft.com/office/drawing/2014/main" id="{646935BB-7812-8457-F4E3-4FCF592425F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51822" y="0"/>
            <a:ext cx="2965868" cy="6858000"/>
          </a:xfrm>
          <a:prstGeom prst="rect">
            <a:avLst/>
          </a:prstGeom>
          <a:ln>
            <a:noFill/>
          </a:ln>
          <a:effectLst>
            <a:softEdge rad="112500"/>
          </a:effectLst>
        </p:spPr>
      </p:pic>
      <p:sp>
        <p:nvSpPr>
          <p:cNvPr id="3" name="Footer Placeholder 2">
            <a:extLst>
              <a:ext uri="{FF2B5EF4-FFF2-40B4-BE49-F238E27FC236}">
                <a16:creationId xmlns:a16="http://schemas.microsoft.com/office/drawing/2014/main" id="{04478B53-8184-081A-27BB-C1F5A0898395}"/>
              </a:ext>
            </a:extLst>
          </p:cNvPr>
          <p:cNvSpPr>
            <a:spLocks noGrp="1"/>
          </p:cNvSpPr>
          <p:nvPr>
            <p:ph type="ftr" sz="quarter" idx="11"/>
          </p:nvPr>
        </p:nvSpPr>
        <p:spPr/>
        <p:txBody>
          <a:bodyPr/>
          <a:lstStyle/>
          <a:p>
            <a:r>
              <a:rPr lang="en-US"/>
              <a:t>I am Always Right 5</a:t>
            </a:r>
          </a:p>
        </p:txBody>
      </p:sp>
    </p:spTree>
    <p:extLst>
      <p:ext uri="{BB962C8B-B14F-4D97-AF65-F5344CB8AC3E}">
        <p14:creationId xmlns:p14="http://schemas.microsoft.com/office/powerpoint/2010/main" val="2296075102"/>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3" name="Footer Placeholder 2"/>
          <p:cNvSpPr>
            <a:spLocks noGrp="1"/>
          </p:cNvSpPr>
          <p:nvPr>
            <p:ph type="ftr" sz="quarter" idx="11"/>
          </p:nvPr>
        </p:nvSpPr>
        <p:spPr/>
        <p:txBody>
          <a:bodyPr/>
          <a:lstStyle/>
          <a:p>
            <a:r>
              <a:rPr lang="en-US"/>
              <a:t>I am Always Right 5</a:t>
            </a:r>
          </a:p>
        </p:txBody>
      </p:sp>
      <p:sp>
        <p:nvSpPr>
          <p:cNvPr id="4" name="Slide Number Placeholder 3"/>
          <p:cNvSpPr>
            <a:spLocks noGrp="1"/>
          </p:cNvSpPr>
          <p:nvPr>
            <p:ph type="sldNum" sz="quarter" idx="12"/>
          </p:nvPr>
        </p:nvSpPr>
        <p:spPr/>
        <p:txBody>
          <a:bodyPr/>
          <a:lstStyle/>
          <a:p>
            <a:fld id="{3F024269-775C-4041-A484-B713B00E2E0C}" type="slidenum">
              <a:rPr lang="en-US" smtClean="0"/>
              <a:pPr/>
              <a:t>8</a:t>
            </a:fld>
            <a:endParaRPr lang="en-US"/>
          </a:p>
        </p:txBody>
      </p:sp>
      <p:sp>
        <p:nvSpPr>
          <p:cNvPr id="5" name="TextBox 4"/>
          <p:cNvSpPr txBox="1"/>
          <p:nvPr/>
        </p:nvSpPr>
        <p:spPr>
          <a:xfrm>
            <a:off x="715383" y="587630"/>
            <a:ext cx="7588937" cy="1107996"/>
          </a:xfrm>
          <a:prstGeom prst="rect">
            <a:avLst/>
          </a:prstGeom>
          <a:noFill/>
        </p:spPr>
        <p:txBody>
          <a:bodyPr wrap="none" rtlCol="0">
            <a:spAutoFit/>
          </a:bodyPr>
          <a:lstStyle/>
          <a:p>
            <a:r>
              <a:rPr lang="en-US" sz="6600" dirty="0"/>
              <a:t>Thinking Man’s Filter</a:t>
            </a:r>
          </a:p>
        </p:txBody>
      </p:sp>
      <p:sp>
        <p:nvSpPr>
          <p:cNvPr id="6" name="Frame 5"/>
          <p:cNvSpPr/>
          <p:nvPr/>
        </p:nvSpPr>
        <p:spPr>
          <a:xfrm>
            <a:off x="4907355" y="1770934"/>
            <a:ext cx="2074077" cy="2749608"/>
          </a:xfrm>
          <a:prstGeom prst="frame">
            <a:avLst/>
          </a:prstGeom>
          <a:scene3d>
            <a:camera prst="perspectiveContrastingLeftFacing"/>
            <a:lightRig rig="chilly" dir="tl">
              <a:rot lat="0" lon="0" rev="5400000"/>
            </a:lightRig>
          </a:scene3d>
          <a:sp3d prstMaterial="softEdge">
            <a:bevelT w="0" h="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rot="152709">
            <a:off x="5357524" y="2212489"/>
            <a:ext cx="1220206" cy="1077218"/>
          </a:xfrm>
          <a:prstGeom prst="rect">
            <a:avLst/>
          </a:prstGeom>
          <a:noFill/>
        </p:spPr>
        <p:txBody>
          <a:bodyPr wrap="none" rtlCol="0">
            <a:spAutoFit/>
          </a:bodyPr>
          <a:lstStyle/>
          <a:p>
            <a:pPr algn="ctr"/>
            <a:r>
              <a:rPr lang="en-US" sz="3200" dirty="0"/>
              <a:t>Deut. </a:t>
            </a:r>
          </a:p>
          <a:p>
            <a:pPr algn="ctr"/>
            <a:r>
              <a:rPr lang="en-US" sz="3200" dirty="0"/>
              <a:t>22:5</a:t>
            </a:r>
          </a:p>
        </p:txBody>
      </p:sp>
      <p:sp>
        <p:nvSpPr>
          <p:cNvPr id="9" name="TextBox 8"/>
          <p:cNvSpPr txBox="1"/>
          <p:nvPr/>
        </p:nvSpPr>
        <p:spPr>
          <a:xfrm>
            <a:off x="1923803" y="2201650"/>
            <a:ext cx="1917513" cy="1200329"/>
          </a:xfrm>
          <a:prstGeom prst="rect">
            <a:avLst/>
          </a:prstGeom>
          <a:noFill/>
        </p:spPr>
        <p:txBody>
          <a:bodyPr wrap="none" rtlCol="0">
            <a:spAutoFit/>
          </a:bodyPr>
          <a:lstStyle/>
          <a:p>
            <a:r>
              <a:rPr lang="en-US" sz="3600" i="1" dirty="0"/>
              <a:t>Example:</a:t>
            </a:r>
          </a:p>
          <a:p>
            <a:r>
              <a:rPr lang="en-US" sz="3600" b="1" dirty="0"/>
              <a:t>Shorts</a:t>
            </a:r>
          </a:p>
        </p:txBody>
      </p:sp>
      <p:cxnSp>
        <p:nvCxnSpPr>
          <p:cNvPr id="11" name="Curved Connector 10"/>
          <p:cNvCxnSpPr/>
          <p:nvPr/>
        </p:nvCxnSpPr>
        <p:spPr>
          <a:xfrm>
            <a:off x="3896847" y="3139443"/>
            <a:ext cx="1942662"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12" name="Curved Connector 11"/>
          <p:cNvCxnSpPr/>
          <p:nvPr/>
        </p:nvCxnSpPr>
        <p:spPr>
          <a:xfrm>
            <a:off x="4002679" y="3597557"/>
            <a:ext cx="1836831"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002678" y="2770111"/>
            <a:ext cx="625492" cy="369332"/>
          </a:xfrm>
          <a:prstGeom prst="rect">
            <a:avLst/>
          </a:prstGeom>
          <a:noFill/>
        </p:spPr>
        <p:txBody>
          <a:bodyPr wrap="none" rtlCol="0">
            <a:spAutoFit/>
          </a:bodyPr>
          <a:lstStyle/>
          <a:p>
            <a:r>
              <a:rPr lang="en-US" dirty="0"/>
              <a:t>Men</a:t>
            </a:r>
          </a:p>
        </p:txBody>
      </p:sp>
      <p:sp>
        <p:nvSpPr>
          <p:cNvPr id="14" name="TextBox 13"/>
          <p:cNvSpPr txBox="1"/>
          <p:nvPr/>
        </p:nvSpPr>
        <p:spPr>
          <a:xfrm>
            <a:off x="3896848" y="3604957"/>
            <a:ext cx="954107" cy="369332"/>
          </a:xfrm>
          <a:prstGeom prst="rect">
            <a:avLst/>
          </a:prstGeom>
          <a:noFill/>
        </p:spPr>
        <p:txBody>
          <a:bodyPr wrap="none" rtlCol="0">
            <a:spAutoFit/>
          </a:bodyPr>
          <a:lstStyle/>
          <a:p>
            <a:r>
              <a:rPr lang="en-US" dirty="0"/>
              <a:t>Women</a:t>
            </a:r>
          </a:p>
        </p:txBody>
      </p:sp>
      <p:cxnSp>
        <p:nvCxnSpPr>
          <p:cNvPr id="17" name="Curved Connector 16"/>
          <p:cNvCxnSpPr/>
          <p:nvPr/>
        </p:nvCxnSpPr>
        <p:spPr>
          <a:xfrm>
            <a:off x="6695102" y="3838144"/>
            <a:ext cx="1836831" cy="176374"/>
          </a:xfrm>
          <a:prstGeom prst="curvedConnector3">
            <a:avLst/>
          </a:prstGeom>
          <a:ln w="952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2810496" y="4796226"/>
            <a:ext cx="7132863" cy="1200329"/>
          </a:xfrm>
          <a:prstGeom prst="rect">
            <a:avLst/>
          </a:prstGeom>
        </p:spPr>
        <p:txBody>
          <a:bodyPr wrap="square">
            <a:spAutoFit/>
          </a:bodyPr>
          <a:lstStyle/>
          <a:p>
            <a:pPr algn="ctr"/>
            <a:r>
              <a:rPr lang="en-US" b="1" dirty="0"/>
              <a:t>DEUTERONOMY 22:5</a:t>
            </a:r>
            <a:endParaRPr lang="en-US" dirty="0"/>
          </a:p>
          <a:p>
            <a:pPr algn="ctr"/>
            <a:r>
              <a:rPr lang="en-US" i="1" dirty="0"/>
              <a:t>The woman shall not wear that which </a:t>
            </a:r>
            <a:r>
              <a:rPr lang="en-US" i="1" dirty="0" err="1"/>
              <a:t>pertaineth</a:t>
            </a:r>
            <a:r>
              <a:rPr lang="en-US" i="1" dirty="0"/>
              <a:t> unto a man, neither shall a man put on a woman's garment: for all that do so are abomination unto the LORD thy God.</a:t>
            </a:r>
            <a:endParaRPr lang="en-US" dirty="0"/>
          </a:p>
        </p:txBody>
      </p:sp>
    </p:spTree>
    <p:extLst>
      <p:ext uri="{BB962C8B-B14F-4D97-AF65-F5344CB8AC3E}">
        <p14:creationId xmlns:p14="http://schemas.microsoft.com/office/powerpoint/2010/main" val="325250411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9/02/2026</a:t>
            </a:r>
          </a:p>
        </p:txBody>
      </p:sp>
      <p:sp>
        <p:nvSpPr>
          <p:cNvPr id="3" name="Footer Placeholder 2"/>
          <p:cNvSpPr>
            <a:spLocks noGrp="1"/>
          </p:cNvSpPr>
          <p:nvPr>
            <p:ph type="ftr" sz="quarter" idx="11"/>
          </p:nvPr>
        </p:nvSpPr>
        <p:spPr/>
        <p:txBody>
          <a:bodyPr/>
          <a:lstStyle/>
          <a:p>
            <a:r>
              <a:rPr lang="en-US"/>
              <a:t>I am Always Right 5</a:t>
            </a:r>
          </a:p>
        </p:txBody>
      </p:sp>
      <p:sp>
        <p:nvSpPr>
          <p:cNvPr id="4" name="Slide Number Placeholder 3"/>
          <p:cNvSpPr>
            <a:spLocks noGrp="1"/>
          </p:cNvSpPr>
          <p:nvPr>
            <p:ph type="sldNum" sz="quarter" idx="12"/>
          </p:nvPr>
        </p:nvSpPr>
        <p:spPr/>
        <p:txBody>
          <a:bodyPr/>
          <a:lstStyle/>
          <a:p>
            <a:fld id="{3F024269-775C-4041-A484-B713B00E2E0C}" type="slidenum">
              <a:rPr lang="en-US" smtClean="0"/>
              <a:pPr/>
              <a:t>9</a:t>
            </a:fld>
            <a:endParaRPr lang="en-US"/>
          </a:p>
        </p:txBody>
      </p:sp>
      <p:sp>
        <p:nvSpPr>
          <p:cNvPr id="5" name="Rectangle 4"/>
          <p:cNvSpPr/>
          <p:nvPr/>
        </p:nvSpPr>
        <p:spPr>
          <a:xfrm>
            <a:off x="938662" y="714894"/>
            <a:ext cx="11046213" cy="5139869"/>
          </a:xfrm>
          <a:prstGeom prst="rect">
            <a:avLst/>
          </a:prstGeom>
        </p:spPr>
        <p:txBody>
          <a:bodyPr wrap="square">
            <a:spAutoFit/>
          </a:bodyPr>
          <a:lstStyle/>
          <a:p>
            <a:r>
              <a:rPr lang="en-US" sz="4800" b="1" dirty="0">
                <a:solidFill>
                  <a:schemeClr val="accent2">
                    <a:lumMod val="60000"/>
                    <a:lumOff val="40000"/>
                  </a:schemeClr>
                </a:solidFill>
              </a:rPr>
              <a:t>THE.EPHESIAN.CHURCH.AGE</a:t>
            </a:r>
          </a:p>
          <a:p>
            <a:r>
              <a:rPr lang="en-US" sz="4000" dirty="0"/>
              <a:t>	129  If you have to do something that you </a:t>
            </a:r>
            <a:r>
              <a:rPr lang="en-US" sz="4000" i="1" dirty="0"/>
              <a:t>can't</a:t>
            </a:r>
            <a:r>
              <a:rPr lang="en-US" sz="4000" dirty="0"/>
              <a:t> do in Jesus' Name, let it alone! "</a:t>
            </a:r>
            <a:r>
              <a:rPr lang="en-US" sz="4000" i="1" dirty="0"/>
              <a:t>Take a little drink</a:t>
            </a:r>
            <a:r>
              <a:rPr lang="en-US" sz="4000" dirty="0"/>
              <a:t>." You can't do that in Jesus' Name, let it alone! "</a:t>
            </a:r>
            <a:r>
              <a:rPr lang="en-US" sz="4000" i="1" dirty="0"/>
              <a:t>Play a little cards,</a:t>
            </a:r>
            <a:r>
              <a:rPr lang="en-US" sz="4000" dirty="0"/>
              <a:t> </a:t>
            </a:r>
            <a:r>
              <a:rPr lang="en-US" sz="4000" i="1" dirty="0"/>
              <a:t>A little, dirty, joke </a:t>
            </a:r>
            <a:r>
              <a:rPr lang="en-US" sz="4000" dirty="0"/>
              <a:t>let it alone! You can't wear shorts in Jesus' Name, so let it alone! </a:t>
            </a:r>
            <a:r>
              <a:rPr lang="en-US" sz="4000" b="1" dirty="0"/>
              <a:t>What you can't do in His Name, leave it alone! </a:t>
            </a:r>
            <a:r>
              <a:rPr lang="en-US" sz="4000" i="1" dirty="0"/>
              <a:t>								</a:t>
            </a:r>
            <a:r>
              <a:rPr lang="en-US" sz="4000" dirty="0"/>
              <a:t>60-1205 </a:t>
            </a:r>
          </a:p>
        </p:txBody>
      </p:sp>
      <p:pic>
        <p:nvPicPr>
          <p:cNvPr id="7" name="Picture 6">
            <a:extLst>
              <a:ext uri="{FF2B5EF4-FFF2-40B4-BE49-F238E27FC236}">
                <a16:creationId xmlns:a16="http://schemas.microsoft.com/office/drawing/2014/main" id="{CAEF870D-9F04-D926-B529-BAFE50A1FC14}"/>
              </a:ext>
            </a:extLst>
          </p:cNvPr>
          <p:cNvPicPr>
            <a:picLocks noChangeAspect="1"/>
          </p:cNvPicPr>
          <p:nvPr/>
        </p:nvPicPr>
        <p:blipFill>
          <a:blip r:embed="rId2"/>
          <a:stretch>
            <a:fillRect/>
          </a:stretch>
        </p:blipFill>
        <p:spPr>
          <a:xfrm>
            <a:off x="621513" y="553186"/>
            <a:ext cx="42676" cy="5297883"/>
          </a:xfrm>
          <a:prstGeom prst="rect">
            <a:avLst/>
          </a:prstGeom>
        </p:spPr>
      </p:pic>
    </p:spTree>
    <p:extLst>
      <p:ext uri="{BB962C8B-B14F-4D97-AF65-F5344CB8AC3E}">
        <p14:creationId xmlns:p14="http://schemas.microsoft.com/office/powerpoint/2010/main" val="757435316"/>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theme/theme1.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2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F7A4B66-DBA7-44E2-AC98-859A68AB60E1}">
  <we:reference id="wa200010001" version="1.0.0.1" store="en-US" storeType="OMEX"/>
  <we:alternateReferences>
    <we:reference id="WA200010001" version="1.0.0.1" store="" storeType="OMEX"/>
  </we:alternateReferences>
  <we:properties>
    <we:property name="claude.fileId" value="&quot;6488abd2-defd-4277-a21d-5fcc479acd6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SharedWithUsers xmlns="16c05727-aa75-4e4a-9b5f-8a80a1165891">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7E2546-C5EB-442C-BCA8-1B0D17D61420}">
  <ds:schemaRefs>
    <ds:schemaRef ds:uri="http://schemas.microsoft.com/sharepoint/v3/contenttype/forms"/>
  </ds:schemaRefs>
</ds:datastoreItem>
</file>

<file path=customXml/itemProps2.xml><?xml version="1.0" encoding="utf-8"?>
<ds:datastoreItem xmlns:ds="http://schemas.openxmlformats.org/officeDocument/2006/customXml" ds:itemID="{960BF7B2-4A2B-4CA7-8150-68B962AD6E62}">
  <ds:schemaRefs>
    <ds:schemaRef ds:uri="http://purl.org/dc/terms/"/>
    <ds:schemaRef ds:uri="71af3243-3dd4-4a8d-8c0d-dd76da1f02a5"/>
    <ds:schemaRef ds:uri="http://www.w3.org/XML/1998/namespace"/>
    <ds:schemaRef ds:uri="http://schemas.microsoft.com/office/2006/documentManagement/types"/>
    <ds:schemaRef ds:uri="http://purl.org/dc/elements/1.1/"/>
    <ds:schemaRef ds:uri="http://schemas.microsoft.com/sharepoint/v3"/>
    <ds:schemaRef ds:uri="http://schemas.microsoft.com/office/2006/metadata/properties"/>
    <ds:schemaRef ds:uri="http://schemas.openxmlformats.org/package/2006/metadata/core-properties"/>
    <ds:schemaRef ds:uri="230e9df3-be65-4c73-a93b-d1236ebd677e"/>
    <ds:schemaRef ds:uri="http://schemas.microsoft.com/office/infopath/2007/PartnerControls"/>
    <ds:schemaRef ds:uri="16c05727-aa75-4e4a-9b5f-8a80a1165891"/>
    <ds:schemaRef ds:uri="http://purl.org/dc/dcmitype/"/>
  </ds:schemaRefs>
</ds:datastoreItem>
</file>

<file path=customXml/itemProps3.xml><?xml version="1.0" encoding="utf-8"?>
<ds:datastoreItem xmlns:ds="http://schemas.openxmlformats.org/officeDocument/2006/customXml" ds:itemID="{8B53938E-C8DA-4DDE-A937-0EA87B476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{53F2F189-0F52-4238-8AB0-A813C41659E7}8c0b1f87-4275-4951-9b7a-c6e8100032df-TF2c2d73c7-1e66-48c6-b368-6842552e8d0e08a9caeb_win32</Template>
  <TotalTime>7076</TotalTime>
  <Words>5139</Words>
  <Application>Microsoft Office PowerPoint</Application>
  <PresentationFormat>Widescreen</PresentationFormat>
  <Paragraphs>372</Paragraphs>
  <Slides>57</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Aptos</vt:lpstr>
      <vt:lpstr>Arial</vt:lpstr>
      <vt:lpstr>Candara</vt:lpstr>
      <vt:lpstr>Film Burn</vt:lpstr>
      <vt:lpstr>I Am Always Right 5 In my own eyes at least…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time to weep, and a time to laugh; a time to mourn, and a time to dance; Eccl. 3:4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Coffey</dc:creator>
  <cp:lastModifiedBy>Barry Coffey</cp:lastModifiedBy>
  <cp:revision>133</cp:revision>
  <dcterms:created xsi:type="dcterms:W3CDTF">2026-08-19T19:08:32Z</dcterms:created>
  <dcterms:modified xsi:type="dcterms:W3CDTF">2026-09-02T19:39:37Z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2365000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