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4"/>
  </p:sldMasterIdLst>
  <p:notesMasterIdLst>
    <p:notesMasterId r:id="rId44"/>
  </p:notesMasterIdLst>
  <p:handoutMasterIdLst>
    <p:handoutMasterId r:id="rId45"/>
  </p:handoutMasterIdLst>
  <p:sldIdLst>
    <p:sldId id="442" r:id="rId5"/>
    <p:sldId id="2510" r:id="rId6"/>
    <p:sldId id="2508" r:id="rId7"/>
    <p:sldId id="2509" r:id="rId8"/>
    <p:sldId id="496" r:id="rId9"/>
    <p:sldId id="499" r:id="rId10"/>
    <p:sldId id="505" r:id="rId11"/>
    <p:sldId id="463" r:id="rId12"/>
    <p:sldId id="467" r:id="rId13"/>
    <p:sldId id="458" r:id="rId14"/>
    <p:sldId id="338" r:id="rId15"/>
    <p:sldId id="342" r:id="rId16"/>
    <p:sldId id="350" r:id="rId17"/>
    <p:sldId id="297" r:id="rId18"/>
    <p:sldId id="293" r:id="rId19"/>
    <p:sldId id="344" r:id="rId20"/>
    <p:sldId id="352" r:id="rId21"/>
    <p:sldId id="301" r:id="rId22"/>
    <p:sldId id="300" r:id="rId23"/>
    <p:sldId id="268" r:id="rId24"/>
    <p:sldId id="269" r:id="rId25"/>
    <p:sldId id="337" r:id="rId26"/>
    <p:sldId id="456" r:id="rId27"/>
    <p:sldId id="449" r:id="rId28"/>
    <p:sldId id="450" r:id="rId29"/>
    <p:sldId id="466" r:id="rId30"/>
    <p:sldId id="464" r:id="rId31"/>
    <p:sldId id="2511" r:id="rId32"/>
    <p:sldId id="465" r:id="rId33"/>
    <p:sldId id="508" r:id="rId34"/>
    <p:sldId id="486" r:id="rId35"/>
    <p:sldId id="507" r:id="rId36"/>
    <p:sldId id="2507" r:id="rId37"/>
    <p:sldId id="285" r:id="rId38"/>
    <p:sldId id="257" r:id="rId39"/>
    <p:sldId id="361" r:id="rId40"/>
    <p:sldId id="364" r:id="rId41"/>
    <p:sldId id="366" r:id="rId42"/>
    <p:sldId id="638"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ACFC"/>
    <a:srgbClr val="09090C"/>
    <a:srgbClr val="FFFFFF"/>
    <a:srgbClr val="000000"/>
    <a:srgbClr val="9B8C69"/>
    <a:srgbClr val="79958B"/>
    <a:srgbClr val="476262"/>
    <a:srgbClr val="272D2B"/>
    <a:srgbClr val="647E6B"/>
    <a:srgbClr val="A27C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4660"/>
  </p:normalViewPr>
  <p:slideViewPr>
    <p:cSldViewPr snapToGrid="0">
      <p:cViewPr varScale="1">
        <p:scale>
          <a:sx n="100" d="100"/>
          <a:sy n="100" d="100"/>
        </p:scale>
        <p:origin x="876" y="90"/>
      </p:cViewPr>
      <p:guideLst>
        <p:guide orient="horz" pos="2160"/>
        <p:guide pos="3816"/>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8B6240-78DA-093E-542D-EA8232A522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DF21978-CD08-4DE4-0B35-D8E00EB982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1042AC-E7EB-4533-80AB-C3850196CED4}" type="datetimeFigureOut">
              <a:rPr lang="en-US" smtClean="0"/>
              <a:t>8/29/2026</a:t>
            </a:fld>
            <a:endParaRPr lang="en-US"/>
          </a:p>
        </p:txBody>
      </p:sp>
      <p:sp>
        <p:nvSpPr>
          <p:cNvPr id="4" name="Footer Placeholder 3">
            <a:extLst>
              <a:ext uri="{FF2B5EF4-FFF2-40B4-BE49-F238E27FC236}">
                <a16:creationId xmlns:a16="http://schemas.microsoft.com/office/drawing/2014/main" id="{34733651-3489-31BD-ED31-0609855FBC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461A6A1-1395-B89B-42E0-2208966D9F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D1E2F7-14E3-4821-A409-B7BC1E2744B7}" type="slidenum">
              <a:rPr lang="en-US" smtClean="0"/>
              <a:t>‹#›</a:t>
            </a:fld>
            <a:endParaRPr lang="en-US"/>
          </a:p>
        </p:txBody>
      </p:sp>
    </p:spTree>
    <p:extLst>
      <p:ext uri="{BB962C8B-B14F-4D97-AF65-F5344CB8AC3E}">
        <p14:creationId xmlns:p14="http://schemas.microsoft.com/office/powerpoint/2010/main" val="221160621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63BC9-3C98-4AB2-8802-02853E289FB4}" type="datetimeFigureOut">
              <a:rPr lang="en-US" smtClean="0"/>
              <a:t>8/28/2026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2E5B5A-C175-4C17-879C-A25F50F472D7}" type="slidenum">
              <a:rPr lang="en-US" smtClean="0"/>
              <a:t>‹#›</a:t>
            </a:fld>
            <a:endParaRPr lang="en-US"/>
          </a:p>
        </p:txBody>
      </p:sp>
    </p:spTree>
    <p:extLst>
      <p:ext uri="{BB962C8B-B14F-4D97-AF65-F5344CB8AC3E}">
        <p14:creationId xmlns:p14="http://schemas.microsoft.com/office/powerpoint/2010/main" val="1398428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E191EE6-C533-452C-B2AE-48E106ABC515}" type="slidenum">
              <a:rPr lang="en-US" smtClean="0"/>
              <a:pPr/>
              <a:t>34</a:t>
            </a:fld>
            <a:endParaRPr lang="en-US"/>
          </a:p>
        </p:txBody>
      </p:sp>
    </p:spTree>
    <p:extLst>
      <p:ext uri="{BB962C8B-B14F-4D97-AF65-F5344CB8AC3E}">
        <p14:creationId xmlns:p14="http://schemas.microsoft.com/office/powerpoint/2010/main" val="15117827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C8E832A1-AE20-595C-6C6A-C6CAD6D7223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27432" y="0"/>
            <a:ext cx="12219432" cy="68657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295259" y="1820486"/>
            <a:ext cx="4800600" cy="2762187"/>
          </a:xfrm>
        </p:spPr>
        <p:txBody>
          <a:bodyPr vert="horz" lIns="91440" tIns="45720" rIns="91440" bIns="45720" rtlCol="0" anchor="b">
            <a:normAutofit/>
          </a:bodyPr>
          <a:lstStyle>
            <a:lvl1pPr>
              <a:defRPr lang="en-US" sz="480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295260" y="4714821"/>
            <a:ext cx="3830874" cy="1496616"/>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295259" y="219456"/>
            <a:ext cx="2703777" cy="338328"/>
          </a:xfrm>
        </p:spPr>
        <p:txBody>
          <a:bodyPr/>
          <a:lstStyle>
            <a:lvl1pPr>
              <a:defRPr>
                <a:solidFill>
                  <a:schemeClr val="tx1"/>
                </a:solidFill>
              </a:defRPr>
            </a:lvl1pPr>
          </a:lstStyle>
          <a:p>
            <a:r>
              <a:rPr lang="en-US"/>
              <a:t>I am Always Right 4</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440" y="219456"/>
            <a:ext cx="1495365" cy="338328"/>
          </a:xfrm>
        </p:spPr>
        <p:txBody>
          <a:bodyPr/>
          <a:lstStyle>
            <a:lvl1pPr>
              <a:defRPr>
                <a:solidFill>
                  <a:schemeClr val="tx1"/>
                </a:solidFill>
              </a:defRPr>
            </a:lvl1pPr>
          </a:lstStyle>
          <a:p>
            <a:r>
              <a:rPr lang="en-US"/>
              <a:t>8/30/2026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7436600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3">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15" name="Title 14">
            <a:extLst>
              <a:ext uri="{FF2B5EF4-FFF2-40B4-BE49-F238E27FC236}">
                <a16:creationId xmlns:a16="http://schemas.microsoft.com/office/drawing/2014/main" id="{7EB34FF5-770C-AA64-B806-5D6DED71138A}"/>
              </a:ext>
            </a:extLst>
          </p:cNvPr>
          <p:cNvSpPr>
            <a:spLocks noGrp="1"/>
          </p:cNvSpPr>
          <p:nvPr>
            <p:ph type="title"/>
          </p:nvPr>
        </p:nvSpPr>
        <p:spPr>
          <a:xfrm>
            <a:off x="0" y="4463843"/>
            <a:ext cx="12188952" cy="2394157"/>
          </a:xfrm>
          <a:gradFill>
            <a:gsLst>
              <a:gs pos="31000">
                <a:srgbClr val="000000">
                  <a:alpha val="30000"/>
                </a:srgbClr>
              </a:gs>
              <a:gs pos="87000">
                <a:srgbClr val="000000">
                  <a:alpha val="60000"/>
                </a:srgbClr>
              </a:gs>
              <a:gs pos="0">
                <a:srgbClr val="000000">
                  <a:alpha val="0"/>
                </a:srgbClr>
              </a:gs>
            </a:gsLst>
            <a:lin ang="5400000" scaled="0"/>
          </a:gradFill>
        </p:spPr>
        <p:txBody>
          <a:bodyPr lIns="502920" tIns="0" rIns="5029200" bIns="365760" anchor="b"/>
          <a:lstStyle>
            <a:lvl1pPr>
              <a:defRPr sz="4000">
                <a:solidFill>
                  <a:schemeClr val="tx1"/>
                </a:solidFill>
              </a:defRPr>
            </a:lvl1pPr>
          </a:lstStyle>
          <a:p>
            <a:r>
              <a:rPr lang="en-US"/>
              <a:t>Click to edit Master title style</a:t>
            </a:r>
            <a:endParaRPr lang="en-US" dirty="0"/>
          </a:p>
        </p:txBody>
      </p:sp>
      <p:sp>
        <p:nvSpPr>
          <p:cNvPr id="12" name="Subtitle 2">
            <a:extLst>
              <a:ext uri="{FF2B5EF4-FFF2-40B4-BE49-F238E27FC236}">
                <a16:creationId xmlns:a16="http://schemas.microsoft.com/office/drawing/2014/main" id="{49132BB0-A42B-7355-8046-F22B2344C64F}"/>
              </a:ext>
            </a:extLst>
          </p:cNvPr>
          <p:cNvSpPr>
            <a:spLocks noGrp="1"/>
          </p:cNvSpPr>
          <p:nvPr>
            <p:ph type="subTitle" idx="1"/>
          </p:nvPr>
        </p:nvSpPr>
        <p:spPr>
          <a:xfrm>
            <a:off x="8801099" y="4463843"/>
            <a:ext cx="3387853" cy="2394157"/>
          </a:xfrm>
        </p:spPr>
        <p:txBody>
          <a:bodyPr vert="horz" lIns="137160" tIns="365760" rIns="0" bIns="457200" rtlCol="0" anchor="b">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37656" y="219456"/>
            <a:ext cx="2740616" cy="365760"/>
          </a:xfrm>
        </p:spPr>
        <p:txBody>
          <a:bodyPr/>
          <a:lstStyle>
            <a:lvl1pPr>
              <a:defRPr>
                <a:solidFill>
                  <a:schemeClr val="tx1"/>
                </a:solidFill>
              </a:defRPr>
            </a:lvl1pPr>
          </a:lstStyle>
          <a:p>
            <a:r>
              <a:rPr lang="en-US"/>
              <a:t>I am Always Right 4</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66095" y="219456"/>
            <a:ext cx="1957990" cy="365760"/>
          </a:xfrm>
        </p:spPr>
        <p:txBody>
          <a:bodyPr/>
          <a:lstStyle>
            <a:lvl1pPr>
              <a:defRPr>
                <a:solidFill>
                  <a:schemeClr val="tx1"/>
                </a:solidFill>
              </a:defRPr>
            </a:lvl1pPr>
          </a:lstStyle>
          <a:p>
            <a:r>
              <a:rPr lang="en-US"/>
              <a:t>8/30/2026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9456"/>
            <a:ext cx="448805"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28803869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4643" y="1114447"/>
            <a:ext cx="5442757" cy="2921525"/>
          </a:xfrm>
        </p:spPr>
        <p:txBody>
          <a:bodyPr vert="horz" lIns="91440" tIns="45720" rIns="91440" bIns="45720" rtlCol="0" anchor="t">
            <a:normAutofit/>
          </a:bodyPr>
          <a:lstStyle>
            <a:lvl1pPr>
              <a:defRPr lang="en-US" sz="6000" baseline="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35468" y="4993008"/>
            <a:ext cx="3972704" cy="1247994"/>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42605" y="215057"/>
            <a:ext cx="2703777" cy="338328"/>
          </a:xfrm>
        </p:spPr>
        <p:txBody>
          <a:bodyPr/>
          <a:lstStyle>
            <a:lvl1pPr>
              <a:defRPr>
                <a:solidFill>
                  <a:schemeClr val="tx2"/>
                </a:solidFill>
              </a:defRPr>
            </a:lvl1pPr>
          </a:lstStyle>
          <a:p>
            <a:r>
              <a:rPr lang="en-US"/>
              <a:t>I am Always Right 4</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775989" y="215057"/>
            <a:ext cx="1537060" cy="338328"/>
          </a:xfrm>
        </p:spPr>
        <p:txBody>
          <a:bodyPr/>
          <a:lstStyle>
            <a:lvl1pPr>
              <a:defRPr>
                <a:solidFill>
                  <a:schemeClr val="tx2"/>
                </a:solidFill>
                <a:effectLst/>
              </a:defRPr>
            </a:lvl1pPr>
          </a:lstStyle>
          <a:p>
            <a:r>
              <a:rPr lang="en-US"/>
              <a:t>8/30/2026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01909" y="215057"/>
            <a:ext cx="540412" cy="338328"/>
          </a:xfrm>
        </p:spPr>
        <p:txBody>
          <a:bodyPr/>
          <a:lstStyle>
            <a:lvl1pPr>
              <a:defRPr>
                <a:solidFill>
                  <a:schemeClr val="tx2"/>
                </a:solidFill>
              </a:defRPr>
            </a:lvl1pPr>
          </a:lstStyle>
          <a:p>
            <a:fld id="{8E274F5D-21DC-40EF-8DBA-AB9BB119E939}" type="slidenum">
              <a:rPr lang="en-US" smtClean="0"/>
              <a:pPr/>
              <a:t>‹#›</a:t>
            </a:fld>
            <a:endParaRPr lang="en-US"/>
          </a:p>
        </p:txBody>
      </p:sp>
      <p:sp>
        <p:nvSpPr>
          <p:cNvPr id="7" name="Picture Placeholder 6">
            <a:extLst>
              <a:ext uri="{FF2B5EF4-FFF2-40B4-BE49-F238E27FC236}">
                <a16:creationId xmlns:a16="http://schemas.microsoft.com/office/drawing/2014/main" id="{28C1F583-2497-2836-36DF-2076DFFFBA5A}"/>
              </a:ext>
            </a:extLst>
          </p:cNvPr>
          <p:cNvSpPr>
            <a:spLocks noGrp="1"/>
          </p:cNvSpPr>
          <p:nvPr>
            <p:ph type="pic" sz="quarter" idx="13" hasCustomPrompt="1"/>
          </p:nvPr>
        </p:nvSpPr>
        <p:spPr>
          <a:xfrm>
            <a:off x="7783830" y="1181100"/>
            <a:ext cx="4408170" cy="5701208"/>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7442595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812872" y="1115568"/>
            <a:ext cx="2960028" cy="3684766"/>
          </a:xfrm>
        </p:spPr>
        <p:txBody>
          <a:bodyPr vert="horz" lIns="91440" tIns="45720" rIns="91440" bIns="45720" rtlCol="0" anchor="t">
            <a:normAutofit/>
          </a:bodyPr>
          <a:lstStyle>
            <a:lvl1pPr>
              <a:defRPr lang="en-US" sz="360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04423" y="5004262"/>
            <a:ext cx="2968477" cy="1244138"/>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19100" y="219456"/>
            <a:ext cx="2597858" cy="338328"/>
          </a:xfrm>
        </p:spPr>
        <p:txBody>
          <a:bodyPr/>
          <a:lstStyle>
            <a:lvl1pPr>
              <a:defRPr>
                <a:solidFill>
                  <a:schemeClr val="tx2"/>
                </a:solidFill>
              </a:defRPr>
            </a:lvl1pPr>
          </a:lstStyle>
          <a:p>
            <a:r>
              <a:rPr lang="en-US"/>
              <a:t>I am Always Right 4</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12872" y="219456"/>
            <a:ext cx="1550328" cy="338328"/>
          </a:xfrm>
        </p:spPr>
        <p:txBody>
          <a:bodyPr/>
          <a:lstStyle>
            <a:lvl1pPr>
              <a:defRPr>
                <a:solidFill>
                  <a:schemeClr val="tx2"/>
                </a:solidFill>
                <a:effectLst/>
              </a:defRPr>
            </a:lvl1pPr>
          </a:lstStyle>
          <a:p>
            <a:r>
              <a:rPr lang="en-US"/>
              <a:t>8/30/2026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13129" y="219456"/>
            <a:ext cx="539588" cy="338328"/>
          </a:xfrm>
        </p:spPr>
        <p:txBody>
          <a:bodyPr/>
          <a:lstStyle>
            <a:lvl1pPr>
              <a:defRPr>
                <a:solidFill>
                  <a:schemeClr val="tx2"/>
                </a:solidFill>
              </a:defRPr>
            </a:lvl1pPr>
          </a:lstStyle>
          <a:p>
            <a:fld id="{8E274F5D-21DC-40EF-8DBA-AB9BB119E939}" type="slidenum">
              <a:rPr lang="en-US" smtClean="0"/>
              <a:pPr/>
              <a:t>‹#›</a:t>
            </a:fld>
            <a:endParaRPr lang="en-US"/>
          </a:p>
        </p:txBody>
      </p:sp>
      <p:sp>
        <p:nvSpPr>
          <p:cNvPr id="8" name="Picture Placeholder 7">
            <a:extLst>
              <a:ext uri="{FF2B5EF4-FFF2-40B4-BE49-F238E27FC236}">
                <a16:creationId xmlns:a16="http://schemas.microsoft.com/office/drawing/2014/main" id="{284B0817-C121-ACE0-AD00-44CE39241777}"/>
              </a:ext>
            </a:extLst>
          </p:cNvPr>
          <p:cNvSpPr>
            <a:spLocks noGrp="1"/>
          </p:cNvSpPr>
          <p:nvPr>
            <p:ph type="pic" sz="quarter" idx="13" hasCustomPrompt="1"/>
          </p:nvPr>
        </p:nvSpPr>
        <p:spPr>
          <a:xfrm>
            <a:off x="1" y="1181099"/>
            <a:ext cx="8367452" cy="5685213"/>
          </a:xfrm>
          <a:custGeom>
            <a:avLst/>
            <a:gdLst>
              <a:gd name="connsiteX0" fmla="*/ 0 w 6769976"/>
              <a:gd name="connsiteY0" fmla="*/ 0 h 5895164"/>
              <a:gd name="connsiteX1" fmla="*/ 6769976 w 6769976"/>
              <a:gd name="connsiteY1" fmla="*/ 0 h 5895164"/>
              <a:gd name="connsiteX2" fmla="*/ 6769976 w 6769976"/>
              <a:gd name="connsiteY2" fmla="*/ 5895164 h 5895164"/>
              <a:gd name="connsiteX3" fmla="*/ 0 w 6769976"/>
              <a:gd name="connsiteY3" fmla="*/ 5895164 h 5895164"/>
            </a:gdLst>
            <a:ahLst/>
            <a:cxnLst>
              <a:cxn ang="0">
                <a:pos x="connsiteX0" y="connsiteY0"/>
              </a:cxn>
              <a:cxn ang="0">
                <a:pos x="connsiteX1" y="connsiteY1"/>
              </a:cxn>
              <a:cxn ang="0">
                <a:pos x="connsiteX2" y="connsiteY2"/>
              </a:cxn>
              <a:cxn ang="0">
                <a:pos x="connsiteX3" y="connsiteY3"/>
              </a:cxn>
            </a:cxnLst>
            <a:rect l="l" t="t" r="r" b="b"/>
            <a:pathLst>
              <a:path w="6769976" h="5895164">
                <a:moveTo>
                  <a:pt x="0" y="0"/>
                </a:moveTo>
                <a:lnTo>
                  <a:pt x="6769976" y="0"/>
                </a:lnTo>
                <a:lnTo>
                  <a:pt x="6769976" y="5895164"/>
                </a:lnTo>
                <a:lnTo>
                  <a:pt x="0" y="5895164"/>
                </a:ln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24302621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76903" y="4822407"/>
            <a:ext cx="6925432" cy="1351342"/>
          </a:xfrm>
        </p:spPr>
        <p:txBody>
          <a:bodyPr vert="horz" lIns="91440" tIns="45720" rIns="91440" bIns="45720" rtlCol="0" anchor="t">
            <a:normAutofit/>
          </a:bodyPr>
          <a:lstStyle>
            <a:lvl1pPr>
              <a:defRPr lang="en-US" sz="430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9235224" y="4822406"/>
            <a:ext cx="2724238" cy="1351342"/>
          </a:xfrm>
        </p:spPr>
        <p:txBody>
          <a:bodyPr vert="horz" lIns="91440" tIns="45720" rIns="91440" bIns="45720" rtlCol="0" anchor="t">
            <a:normAutofit/>
          </a:bodyPr>
          <a:lstStyle>
            <a:lvl1pPr marL="0" indent="0">
              <a:buNone/>
              <a:defRPr lang="en-US" sz="1400" dirty="0">
                <a:solidFill>
                  <a:schemeClr val="tx2"/>
                </a:solidFill>
              </a:defRPr>
            </a:lvl1pPr>
          </a:lstStyle>
          <a:p>
            <a:pPr lvl="0"/>
            <a:r>
              <a:rPr lang="en-US"/>
              <a:t>Click to edit Master subtitle style</a:t>
            </a:r>
          </a:p>
        </p:txBody>
      </p:sp>
      <p:sp>
        <p:nvSpPr>
          <p:cNvPr id="7" name="Picture Placeholder 6">
            <a:extLst>
              <a:ext uri="{FF2B5EF4-FFF2-40B4-BE49-F238E27FC236}">
                <a16:creationId xmlns:a16="http://schemas.microsoft.com/office/drawing/2014/main" id="{978C40B5-A026-132B-C915-2335F94E4A5C}"/>
              </a:ext>
            </a:extLst>
          </p:cNvPr>
          <p:cNvSpPr>
            <a:spLocks noGrp="1"/>
          </p:cNvSpPr>
          <p:nvPr>
            <p:ph type="pic" sz="quarter" idx="13" hasCustomPrompt="1"/>
          </p:nvPr>
        </p:nvSpPr>
        <p:spPr>
          <a:xfrm>
            <a:off x="1866900" y="0"/>
            <a:ext cx="10325100" cy="4653649"/>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776903" y="6447496"/>
            <a:ext cx="2140360" cy="338328"/>
          </a:xfrm>
        </p:spPr>
        <p:txBody>
          <a:bodyPr/>
          <a:lstStyle>
            <a:lvl1pPr>
              <a:defRPr>
                <a:solidFill>
                  <a:schemeClr val="tx2"/>
                </a:solidFill>
              </a:defRPr>
            </a:lvl1pPr>
          </a:lstStyle>
          <a:p>
            <a:r>
              <a:rPr lang="en-US"/>
              <a:t>I am Always Right 4</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224" y="6451888"/>
            <a:ext cx="1581238" cy="338328"/>
          </a:xfrm>
        </p:spPr>
        <p:txBody>
          <a:bodyPr/>
          <a:lstStyle>
            <a:lvl1pPr algn="l">
              <a:defRPr>
                <a:solidFill>
                  <a:schemeClr val="tx2"/>
                </a:solidFill>
                <a:effectLst/>
              </a:defRPr>
            </a:lvl1pPr>
          </a:lstStyle>
          <a:p>
            <a:r>
              <a:rPr lang="en-US"/>
              <a:t>8/30/2026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80357" y="6451888"/>
            <a:ext cx="457200" cy="338328"/>
          </a:xfrm>
        </p:spPr>
        <p:txBody>
          <a:bodyPr/>
          <a:lstStyle>
            <a:lvl1pPr>
              <a:defRPr>
                <a:solidFill>
                  <a:schemeClr val="tx2"/>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9914020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descr="A close up of a colorful background&#10;&#10;AI-generated content may be incorrect.">
            <a:extLst>
              <a:ext uri="{FF2B5EF4-FFF2-40B4-BE49-F238E27FC236}">
                <a16:creationId xmlns:a16="http://schemas.microsoft.com/office/drawing/2014/main" id="{6F838A51-B977-1664-089F-3B2250DFEF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81172"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dirty="0"/>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I am Always Right 4</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1100" y="219456"/>
            <a:ext cx="1913256" cy="338328"/>
          </a:xfrm>
        </p:spPr>
        <p:txBody>
          <a:bodyPr/>
          <a:lstStyle>
            <a:lvl1pPr>
              <a:defRPr>
                <a:solidFill>
                  <a:schemeClr val="tx1"/>
                </a:solidFill>
              </a:defRPr>
            </a:lvl1pPr>
          </a:lstStyle>
          <a:p>
            <a:r>
              <a:rPr lang="en-US"/>
              <a:t>8/30/2026</a:t>
            </a:r>
            <a:endParaRPr lang="en-US" dirty="0"/>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7800513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pic>
        <p:nvPicPr>
          <p:cNvPr id="7" name="Picture 6" descr="A close up of a pink and purple light&#10;&#10;AI-generated content may be incorrect.">
            <a:extLst>
              <a:ext uri="{FF2B5EF4-FFF2-40B4-BE49-F238E27FC236}">
                <a16:creationId xmlns:a16="http://schemas.microsoft.com/office/drawing/2014/main" id="{B984133B-2ACD-DC2E-DD48-CC86F40637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I am Always Right 4</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6416" y="219456"/>
            <a:ext cx="1494156" cy="338328"/>
          </a:xfrm>
        </p:spPr>
        <p:txBody>
          <a:bodyPr/>
          <a:lstStyle>
            <a:lvl1pPr>
              <a:defRPr>
                <a:solidFill>
                  <a:schemeClr val="tx1"/>
                </a:solidFill>
              </a:defRPr>
            </a:lvl1pPr>
          </a:lstStyle>
          <a:p>
            <a:r>
              <a:rPr lang="en-US"/>
              <a:t>8/30/2026</a:t>
            </a:r>
            <a:endParaRPr lang="en-US" dirty="0"/>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8993439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6" name="Picture 5" descr="A black background with a purple and orange light&#10;&#10;AI-generated content may be incorrect.">
            <a:extLst>
              <a:ext uri="{FF2B5EF4-FFF2-40B4-BE49-F238E27FC236}">
                <a16:creationId xmlns:a16="http://schemas.microsoft.com/office/drawing/2014/main" id="{D09BF41B-6D10-9A6E-03E4-5E7320A61D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0" y="-2"/>
            <a:ext cx="12192000" cy="2869093"/>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8" y="2138776"/>
            <a:ext cx="6433266" cy="1962149"/>
          </a:xfrm>
        </p:spPr>
        <p:txBody>
          <a:bodyPr anchor="t">
            <a:normAutofit/>
          </a:bodyPr>
          <a:lstStyle>
            <a:lvl1pPr>
              <a:defRPr sz="8800" baseline="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I am Always Right 4</a:t>
            </a:r>
            <a:endParaRPr lang="en-US">
              <a:solidFill>
                <a:schemeClr val="tx1"/>
              </a:solidFill>
            </a:endParaRP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353300" y="214858"/>
            <a:ext cx="1485900" cy="338328"/>
          </a:xfrm>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353301" y="2138776"/>
            <a:ext cx="3718420" cy="4109624"/>
          </a:xfrm>
        </p:spPr>
        <p:txBody>
          <a:bodyPr vert="horz" lIns="91440" tIns="45720" rIns="91440" bIns="45720" rtlCol="0" anchor="t">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13389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8AD56A61-7CC3-3597-02EB-CC5DE117DB59}"/>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7" y="915709"/>
            <a:ext cx="11404534" cy="1604654"/>
          </a:xfrm>
        </p:spPr>
        <p:txBody>
          <a:bodyPr anchor="t">
            <a:normAutofit/>
          </a:bodyPr>
          <a:lstStyle>
            <a:lvl1pPr>
              <a:defRPr sz="8800" baseline="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r>
              <a:rPr lang="en-US"/>
              <a:t>8/30/2026</a:t>
            </a:r>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72400" y="2705100"/>
            <a:ext cx="4000500" cy="3682028"/>
          </a:xfrm>
        </p:spPr>
        <p:txBody>
          <a:bodyPr vert="horz" lIns="91440" tIns="45720" rIns="91440" bIns="45720" rtlCol="0" anchor="b">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7234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rgbClr val="09090C"/>
        </a:solidFill>
        <a:effectLst/>
      </p:bgPr>
    </p:bg>
    <p:spTree>
      <p:nvGrpSpPr>
        <p:cNvPr id="1" name=""/>
        <p:cNvGrpSpPr/>
        <p:nvPr/>
      </p:nvGrpSpPr>
      <p:grpSpPr>
        <a:xfrm>
          <a:off x="0" y="0"/>
          <a:ext cx="0" cy="0"/>
          <a:chOff x="0" y="0"/>
          <a:chExt cx="0" cy="0"/>
        </a:xfrm>
      </p:grpSpPr>
      <p:pic>
        <p:nvPicPr>
          <p:cNvPr id="6" name="Picture 5" descr="A black background with a red and yellow light&#10;&#10;AI-generated content may be incorrect.">
            <a:extLst>
              <a:ext uri="{FF2B5EF4-FFF2-40B4-BE49-F238E27FC236}">
                <a16:creationId xmlns:a16="http://schemas.microsoft.com/office/drawing/2014/main" id="{BD349A90-08FB-AFC0-8649-56404DF7B8C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9982" y="2555751"/>
            <a:ext cx="12192000" cy="4343908"/>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90852" y="3481713"/>
            <a:ext cx="5496426" cy="2092272"/>
          </a:xfrm>
        </p:spPr>
        <p:txBody>
          <a:bodyPr anchor="t">
            <a:normAutofit/>
          </a:bodyPr>
          <a:lstStyle>
            <a:lvl1pPr>
              <a:defRPr sz="7600">
                <a:solidFill>
                  <a:schemeClr val="tx1"/>
                </a:solidFill>
              </a:defRPr>
            </a:lvl1pPr>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743EA2DD-B019-E3AA-ACB7-13CC3353E8D4}"/>
              </a:ext>
            </a:extLst>
          </p:cNvPr>
          <p:cNvSpPr>
            <a:spLocks noGrp="1"/>
          </p:cNvSpPr>
          <p:nvPr>
            <p:ph type="pic" sz="quarter" idx="14" hasCustomPrompt="1"/>
          </p:nvPr>
        </p:nvSpPr>
        <p:spPr>
          <a:xfrm>
            <a:off x="0" y="0"/>
            <a:ext cx="12192000" cy="2555751"/>
          </a:xfrm>
          <a:blipFill>
            <a:blip r:embed="rId3">
              <a:alphaModFix amt="65000"/>
              <a:extLst>
                <a:ext uri="{28A0092B-C50C-407E-A947-70E740481C1C}">
                  <a14:useLocalDpi xmlns:a14="http://schemas.microsoft.com/office/drawing/2010/main" val="0"/>
                </a:ext>
              </a:extLst>
            </a:blip>
            <a:stretch>
              <a:fillRect/>
            </a:stretch>
          </a:blipFill>
        </p:spPr>
        <p:txBody>
          <a:bodyPr/>
          <a:lstStyle>
            <a:lvl1pPr>
              <a:defRPr>
                <a:solidFill>
                  <a:schemeClr val="tx1"/>
                </a:solidFill>
              </a:defRPr>
            </a:lvl1pPr>
          </a:lstStyle>
          <a:p>
            <a:r>
              <a:rPr lang="en-US" dirty="0"/>
              <a:t>   </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33660" y="2734068"/>
            <a:ext cx="2727331" cy="338328"/>
          </a:xfrm>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85567" y="2734068"/>
            <a:ext cx="1586711" cy="338328"/>
          </a:xfrm>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316614" y="2734068"/>
            <a:ext cx="526695"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85567" y="3481713"/>
            <a:ext cx="3916103" cy="2765887"/>
          </a:xfrm>
        </p:spPr>
        <p:txBody>
          <a:bodyPr vert="horz" lIns="91440" tIns="45720" rIns="91440" bIns="45720" rtlCol="0">
            <a:normAutofit/>
          </a:bodyPr>
          <a:lstStyle>
            <a:lvl1pPr marL="342900" indent="-342900">
              <a:lnSpc>
                <a:spcPct val="130000"/>
              </a:lnSpc>
              <a:buFont typeface="+mj-lt"/>
              <a:buAutoNum type="arabicPeriod"/>
              <a:defRPr lang="en-US" sz="1400" dirty="0">
                <a:solidFill>
                  <a:schemeClr val="tx1"/>
                </a:solidFill>
              </a:defRPr>
            </a:lvl1pPr>
            <a:lvl2pPr marL="571500" indent="-342900">
              <a:lnSpc>
                <a:spcPct val="130000"/>
              </a:lnSpc>
              <a:buFont typeface="+mj-lt"/>
              <a:buAutoNum type="arabicPeriod"/>
              <a:defRPr lang="en-US" sz="1400" dirty="0">
                <a:solidFill>
                  <a:schemeClr val="tx1"/>
                </a:solidFill>
              </a:defRPr>
            </a:lvl2pPr>
            <a:lvl3pPr marL="800100" indent="-342900">
              <a:lnSpc>
                <a:spcPct val="130000"/>
              </a:lnSpc>
              <a:buFont typeface="+mj-lt"/>
              <a:buAutoNum type="arabicPeriod"/>
              <a:defRPr lang="en-US" sz="1400" dirty="0">
                <a:solidFill>
                  <a:schemeClr val="tx1"/>
                </a:solidFill>
              </a:defRPr>
            </a:lvl3pPr>
            <a:lvl4pPr>
              <a:lnSpc>
                <a:spcPct val="130000"/>
              </a:lnSpc>
              <a:buFont typeface="+mj-lt"/>
              <a:buAutoNum type="arabicPeriod"/>
              <a:defRPr lang="en-US" sz="1400" dirty="0">
                <a:solidFill>
                  <a:schemeClr val="tx1"/>
                </a:solidFill>
              </a:defRPr>
            </a:lvl4pPr>
            <a:lvl5pPr>
              <a:lnSpc>
                <a:spcPct val="130000"/>
              </a:lnSpc>
              <a:buFont typeface="+mj-lt"/>
              <a:buAutoNum type="arabicPeriod"/>
              <a:defRPr lang="en-US" sz="1400" dirty="0">
                <a:solidFill>
                  <a:schemeClr val="tx1"/>
                </a:solidFill>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endParaRPr lang="en-US" dirty="0"/>
          </a:p>
        </p:txBody>
      </p:sp>
    </p:spTree>
    <p:extLst>
      <p:ext uri="{BB962C8B-B14F-4D97-AF65-F5344CB8AC3E}">
        <p14:creationId xmlns:p14="http://schemas.microsoft.com/office/powerpoint/2010/main" val="6870317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pic>
        <p:nvPicPr>
          <p:cNvPr id="3" name="Picture 2" descr="A close up of a colorful object&#10;&#10;AI-generated content may be incorrect.">
            <a:extLst>
              <a:ext uri="{FF2B5EF4-FFF2-40B4-BE49-F238E27FC236}">
                <a16:creationId xmlns:a16="http://schemas.microsoft.com/office/drawing/2014/main" id="{BA44554C-C893-3987-6CAA-1AE3D3275AC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5400000" flipV="1">
            <a:off x="2667000" y="-2667000"/>
            <a:ext cx="6858000" cy="12192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762539"/>
            <a:ext cx="3987207" cy="2073091"/>
          </a:xfrm>
        </p:spPr>
        <p:txBody>
          <a:bodyPr anchor="t">
            <a:normAutofit/>
          </a:bodyPr>
          <a:lstStyle>
            <a:lvl1pPr>
              <a:defRPr sz="30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1993" y="214858"/>
            <a:ext cx="1522740" cy="338328"/>
          </a:xfrm>
        </p:spPr>
        <p:txBody>
          <a:bodyPr/>
          <a:lstStyle>
            <a:lvl1pPr>
              <a:defRPr>
                <a:solidFill>
                  <a:schemeClr val="tx1"/>
                </a:solidFill>
              </a:defRPr>
            </a:lvl1pPr>
          </a:lstStyle>
          <a:p>
            <a:r>
              <a:rPr lang="en-US"/>
              <a:t>8/30/2026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4851993" y="1762539"/>
            <a:ext cx="3482340" cy="2073091"/>
          </a:xfrm>
        </p:spPr>
        <p:txBody>
          <a:bodyPr vert="horz" lIns="91440" tIns="45720" rIns="91440" bIns="45720" rtlCol="0">
            <a:normAutofit/>
          </a:bodyPr>
          <a:lstStyle>
            <a:lvl1pPr marL="0" indent="0">
              <a:buNone/>
              <a:defRPr lang="en-US" dirty="0">
                <a:solidFill>
                  <a:schemeClr val="tx1"/>
                </a:solidFill>
              </a:defRPr>
            </a:lvl1pPr>
            <a:lvl2pPr marL="228600" indent="0">
              <a:buNone/>
              <a:defRPr lang="en-US" dirty="0">
                <a:solidFill>
                  <a:schemeClr val="tx1"/>
                </a:solidFill>
              </a:defRPr>
            </a:lvl2pPr>
            <a:lvl3pPr marL="457200" indent="0">
              <a:buNone/>
              <a:defRPr lang="en-US" dirty="0">
                <a:solidFill>
                  <a:schemeClr val="tx1"/>
                </a:solidFill>
              </a:defRPr>
            </a:lvl3pPr>
            <a:lvl4pPr marL="685800" indent="0">
              <a:buNone/>
              <a:defRPr lang="en-US" dirty="0">
                <a:solidFill>
                  <a:schemeClr val="tx1"/>
                </a:solidFill>
              </a:defRPr>
            </a:lvl4pPr>
            <a:lvl5pPr marL="914400" indent="0">
              <a:buNone/>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801589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217452" y="214858"/>
            <a:ext cx="1485900" cy="338328"/>
          </a:xfrm>
        </p:spPr>
        <p:txBody>
          <a:bodyPr/>
          <a:lstStyle>
            <a:lvl1pPr>
              <a:defRPr>
                <a:solidFill>
                  <a:schemeClr val="tx1"/>
                </a:solidFill>
              </a:defRPr>
            </a:lvl1pPr>
          </a:lstStyle>
          <a:p>
            <a:r>
              <a:rPr lang="en-US"/>
              <a:t>8/30/2026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71297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pic>
        <p:nvPicPr>
          <p:cNvPr id="7" name="Picture 6" descr="A close up of a colorful object&#10;&#10;AI-generated content may be incorrect.">
            <a:extLst>
              <a:ext uri="{FF2B5EF4-FFF2-40B4-BE49-F238E27FC236}">
                <a16:creationId xmlns:a16="http://schemas.microsoft.com/office/drawing/2014/main" id="{B193FB30-082C-50CD-EEC9-7D410FFB62C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8290"/>
          <a:stretch>
            <a:fillRect/>
          </a:stretch>
        </p:blipFill>
        <p:spPr>
          <a:xfrm flipH="1">
            <a:off x="0" y="0"/>
            <a:ext cx="12192000" cy="6855178"/>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404380" y="1276990"/>
            <a:ext cx="5385079" cy="985658"/>
          </a:xfrm>
        </p:spPr>
        <p:txBody>
          <a:bodyPr anchor="b"/>
          <a:lstStyle>
            <a:lvl1pPr>
              <a:defRPr>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4</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412904" y="214858"/>
            <a:ext cx="2514600" cy="338328"/>
          </a:xfrm>
        </p:spPr>
        <p:txBody>
          <a:bodyPr/>
          <a:lstStyle>
            <a:lvl1pPr>
              <a:defRPr>
                <a:solidFill>
                  <a:schemeClr val="tx1"/>
                </a:solidFill>
              </a:defRPr>
            </a:lvl1pPr>
          </a:lstStyle>
          <a:p>
            <a:r>
              <a:rPr lang="en-US"/>
              <a:t>8/30/2026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412904" y="2471736"/>
            <a:ext cx="5385079" cy="349312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88966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Content 4">
    <p:spTree>
      <p:nvGrpSpPr>
        <p:cNvPr id="1" name=""/>
        <p:cNvGrpSpPr/>
        <p:nvPr/>
      </p:nvGrpSpPr>
      <p:grpSpPr>
        <a:xfrm>
          <a:off x="0" y="0"/>
          <a:ext cx="0" cy="0"/>
          <a:chOff x="0" y="0"/>
          <a:chExt cx="0" cy="0"/>
        </a:xfrm>
      </p:grpSpPr>
      <p:pic>
        <p:nvPicPr>
          <p:cNvPr id="23" name="Picture 22" descr="A purple and black background&#10;&#10;AI-generated content may be incorrect.">
            <a:extLst>
              <a:ext uri="{FF2B5EF4-FFF2-40B4-BE49-F238E27FC236}">
                <a16:creationId xmlns:a16="http://schemas.microsoft.com/office/drawing/2014/main" id="{518E8C82-2B1B-76C7-A67D-099AEEEAD0D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6324601" y="1"/>
            <a:ext cx="5881254"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18851" y="1276990"/>
            <a:ext cx="5378267" cy="985658"/>
          </a:xfrm>
        </p:spPr>
        <p:txBody>
          <a:bodyPr anchor="b"/>
          <a:lstStyle>
            <a:lvl1pPr>
              <a:defRPr>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4</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8801100" y="214858"/>
            <a:ext cx="1941840" cy="338328"/>
          </a:xfrm>
        </p:spPr>
        <p:txBody>
          <a:bodyPr/>
          <a:lstStyle>
            <a:lvl1pPr>
              <a:defRPr>
                <a:solidFill>
                  <a:schemeClr val="tx1"/>
                </a:solidFill>
              </a:defRPr>
            </a:lvl1pPr>
          </a:lstStyle>
          <a:p>
            <a:r>
              <a:rPr lang="en-US"/>
              <a:t>8/30/2026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0295"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27477" y="2471736"/>
            <a:ext cx="5378268" cy="36627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93514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A9C84165-A857-83C5-C6BE-C4EB68C90637}"/>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2040834"/>
            <a:ext cx="12192000" cy="4817165"/>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447800" y="1946412"/>
            <a:ext cx="2971800" cy="3192118"/>
          </a:xfrm>
        </p:spPr>
        <p:txBody>
          <a:bodyPr anchor="t">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4</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38700" y="214858"/>
            <a:ext cx="2452852" cy="338328"/>
          </a:xfrm>
        </p:spPr>
        <p:txBody>
          <a:bodyPr/>
          <a:lstStyle>
            <a:lvl1pPr>
              <a:defRPr>
                <a:solidFill>
                  <a:schemeClr val="tx1"/>
                </a:solidFill>
              </a:defRPr>
            </a:lvl1pPr>
          </a:lstStyle>
          <a:p>
            <a:r>
              <a:rPr lang="en-US"/>
              <a:t>8/30/2026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838700" y="1946413"/>
            <a:ext cx="5189220" cy="3192118"/>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66498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6">
    <p:bg>
      <p:bgPr>
        <a:solidFill>
          <a:srgbClr val="09090C"/>
        </a:solidFill>
        <a:effectLst/>
      </p:bgPr>
    </p:bg>
    <p:spTree>
      <p:nvGrpSpPr>
        <p:cNvPr id="1" name=""/>
        <p:cNvGrpSpPr/>
        <p:nvPr/>
      </p:nvGrpSpPr>
      <p:grpSpPr>
        <a:xfrm>
          <a:off x="0" y="0"/>
          <a:ext cx="0" cy="0"/>
          <a:chOff x="0" y="0"/>
          <a:chExt cx="0" cy="0"/>
        </a:xfrm>
      </p:grpSpPr>
      <p:pic>
        <p:nvPicPr>
          <p:cNvPr id="9" name="Picture 8" descr="A black background with a purple and orange light&#10;&#10;AI-generated content may be incorrect.">
            <a:extLst>
              <a:ext uri="{FF2B5EF4-FFF2-40B4-BE49-F238E27FC236}">
                <a16:creationId xmlns:a16="http://schemas.microsoft.com/office/drawing/2014/main" id="{E41EB56E-DF88-E5AB-35AF-891395DCDB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4406900"/>
            <a:ext cx="9144000" cy="24511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9" y="1886712"/>
            <a:ext cx="3507989" cy="3233928"/>
          </a:xfrm>
        </p:spPr>
        <p:txBody>
          <a:bodyPr anchor="t">
            <a:normAutofit/>
          </a:bodyPr>
          <a:lstStyle>
            <a:lvl1pPr>
              <a:defRPr sz="3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19100" y="208394"/>
            <a:ext cx="2532118" cy="338328"/>
          </a:xfrm>
        </p:spPr>
        <p:txBody>
          <a:bodyPr/>
          <a:lstStyle>
            <a:lvl1pPr>
              <a:defRPr>
                <a:solidFill>
                  <a:schemeClr val="tx1"/>
                </a:solidFill>
              </a:defRPr>
            </a:lvl1pPr>
          </a:lstStyle>
          <a:p>
            <a:r>
              <a:rPr lang="en-US"/>
              <a:t>I am Always Right 4</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5867400" y="208394"/>
            <a:ext cx="2017548" cy="338328"/>
          </a:xfrm>
        </p:spPr>
        <p:txBody>
          <a:bodyPr/>
          <a:lstStyle>
            <a:lvl1pPr>
              <a:defRPr>
                <a:solidFill>
                  <a:schemeClr val="tx1"/>
                </a:solidFill>
              </a:defRPr>
            </a:lvl1pPr>
          </a:lstStyle>
          <a:p>
            <a:r>
              <a:rPr lang="en-US"/>
              <a:t>8/30/2026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6588" y="208394"/>
            <a:ext cx="553156"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867401" y="1886712"/>
            <a:ext cx="4495800" cy="3233928"/>
          </a:xfrm>
        </p:spPr>
        <p:txBody>
          <a:bodyPr vert="horz" lIns="91440" tIns="45720" rIns="9144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766005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8" y="1828800"/>
            <a:ext cx="8496302" cy="1010093"/>
          </a:xfrm>
        </p:spPr>
        <p:txBody>
          <a:bodyPr anchor="b">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4</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1866900" y="3168292"/>
            <a:ext cx="8496300" cy="2625406"/>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79987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3667167" cy="2889283"/>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I am Always Right 4</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7677" y="214858"/>
            <a:ext cx="1522740" cy="338328"/>
          </a:xfrm>
        </p:spPr>
        <p:txBody>
          <a:bodyPr/>
          <a:lstStyle/>
          <a:p>
            <a:r>
              <a:rPr lang="en-US"/>
              <a:t>8/30/2026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57677" y="1126457"/>
            <a:ext cx="584842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224968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2920407" cy="2889283"/>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I am Always Right 4</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055522" y="214858"/>
            <a:ext cx="1811877" cy="338328"/>
          </a:xfrm>
        </p:spPr>
        <p:txBody>
          <a:bodyPr/>
          <a:lstStyle/>
          <a:p>
            <a:r>
              <a:rPr lang="en-US"/>
              <a:t>8/30/2026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055523" y="1126457"/>
            <a:ext cx="750320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076255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8436" y="1115568"/>
            <a:ext cx="2505264" cy="16241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I am Always Right 4</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74064" y="215823"/>
            <a:ext cx="1485900" cy="338328"/>
          </a:xfrm>
        </p:spPr>
        <p:txBody>
          <a:bodyPr/>
          <a:lstStyle>
            <a:lvl1pPr>
              <a:defRPr>
                <a:solidFill>
                  <a:schemeClr val="tx1"/>
                </a:solidFill>
                <a:effectLst/>
              </a:defRPr>
            </a:lvl1pPr>
          </a:lstStyle>
          <a:p>
            <a:r>
              <a:rPr lang="en-US"/>
              <a:t>8/30/2026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8242" y="215823"/>
            <a:ext cx="549272" cy="338328"/>
          </a:xfrm>
        </p:spPr>
        <p:txBody>
          <a:bodyPr/>
          <a:lstStyle/>
          <a:p>
            <a:fld id="{8E274F5D-21DC-40EF-8DBA-AB9BB119E939}" type="slidenum">
              <a:rPr lang="en-US" smtClean="0"/>
              <a:t>‹#›</a:t>
            </a:fld>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8436" y="3028523"/>
            <a:ext cx="2505264" cy="3410378"/>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3374064" y="1181100"/>
            <a:ext cx="8817936"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5743087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15467" y="1115568"/>
            <a:ext cx="2505264" cy="16241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I am Always Right 4</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15467" y="215823"/>
            <a:ext cx="1899259" cy="338328"/>
          </a:xfrm>
        </p:spPr>
        <p:txBody>
          <a:bodyPr/>
          <a:lstStyle>
            <a:lvl1pPr>
              <a:defRPr>
                <a:solidFill>
                  <a:schemeClr val="tx1"/>
                </a:solidFill>
                <a:effectLst/>
              </a:defRPr>
            </a:lvl1pPr>
          </a:lstStyle>
          <a:p>
            <a:r>
              <a:rPr lang="en-US"/>
              <a:t>8/30/2026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6650" y="215823"/>
            <a:ext cx="538545" cy="338328"/>
          </a:xfrm>
        </p:spPr>
        <p:txBody>
          <a:bodyPr/>
          <a:lstStyle/>
          <a:p>
            <a:fld id="{8E274F5D-21DC-40EF-8DBA-AB9BB119E939}" type="slidenum">
              <a:rPr lang="en-US" smtClean="0"/>
              <a:t>‹#›</a:t>
            </a:fld>
            <a:endParaRPr lang="en-US"/>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1" y="1181100"/>
            <a:ext cx="8356833"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15467" y="3646713"/>
            <a:ext cx="2505264" cy="2728687"/>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72899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4000500" cy="1352516"/>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19456"/>
            <a:ext cx="2727930" cy="338328"/>
          </a:xfrm>
        </p:spPr>
        <p:txBody>
          <a:bodyPr/>
          <a:lstStyle/>
          <a:p>
            <a:r>
              <a:rPr lang="en-US"/>
              <a:t>I am Always Right 4</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7899" y="219456"/>
            <a:ext cx="1747774" cy="338328"/>
          </a:xfrm>
        </p:spPr>
        <p:txBody>
          <a:bodyPr/>
          <a:lstStyle/>
          <a:p>
            <a:r>
              <a:rPr lang="en-US"/>
              <a:t>8/30/2026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3948" y="216280"/>
            <a:ext cx="551113"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7899" y="1104900"/>
            <a:ext cx="6925002" cy="1352516"/>
          </a:xfrm>
        </p:spPr>
        <p:txBody>
          <a:bodyPr>
            <a:normAutofit/>
          </a:bodyPr>
          <a:lstStyle>
            <a:lvl1pPr marL="285750" indent="-285750">
              <a:buFont typeface="Arial" panose="020B0604020202020204" pitchFamily="34" charset="0"/>
              <a:buNone/>
              <a:defRPr sz="1400"/>
            </a:lvl1pPr>
            <a:lvl2pPr marL="514350" indent="-285750">
              <a:buFont typeface="Arial" panose="020B0604020202020204" pitchFamily="34" charset="0"/>
              <a:buNone/>
              <a:defRPr sz="1400"/>
            </a:lvl2pPr>
            <a:lvl3pPr marL="742950" indent="-285750">
              <a:buFont typeface="Arial" panose="020B0604020202020204" pitchFamily="34" charset="0"/>
              <a:buNone/>
              <a:defRPr sz="1400"/>
            </a:lvl3pPr>
            <a:lvl4pPr marL="857250" indent="-171450">
              <a:buFont typeface="Arial" panose="020B0604020202020204" pitchFamily="34" charset="0"/>
              <a:buNone/>
              <a:defRPr sz="1400"/>
            </a:lvl4pPr>
            <a:lvl5pPr marL="1085850" indent="-17145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2">
            <a:extLst>
              <a:ext uri="{FF2B5EF4-FFF2-40B4-BE49-F238E27FC236}">
                <a16:creationId xmlns:a16="http://schemas.microsoft.com/office/drawing/2014/main" id="{C346877B-7C99-D26C-DFEC-72A4289A8FAC}"/>
              </a:ext>
            </a:extLst>
          </p:cNvPr>
          <p:cNvSpPr>
            <a:spLocks noGrp="1"/>
          </p:cNvSpPr>
          <p:nvPr>
            <p:ph type="pic" sz="quarter" idx="15" hasCustomPrompt="1"/>
          </p:nvPr>
        </p:nvSpPr>
        <p:spPr>
          <a:xfrm>
            <a:off x="0" y="2938509"/>
            <a:ext cx="12192000" cy="3919491"/>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6853582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7" name="Picture 6" descr="A black circle in a purple and orange color&#10;&#10;AI-generated content may be incorrect.">
            <a:extLst>
              <a:ext uri="{FF2B5EF4-FFF2-40B4-BE49-F238E27FC236}">
                <a16:creationId xmlns:a16="http://schemas.microsoft.com/office/drawing/2014/main" id="{6AC85073-6D22-76C5-C752-C565E9FBCC8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2" y="11899"/>
            <a:ext cx="12192001" cy="6865715"/>
          </a:xfrm>
          <a:prstGeom prst="rect">
            <a:avLst/>
          </a:prstGeom>
        </p:spPr>
      </p:pic>
      <p:sp>
        <p:nvSpPr>
          <p:cNvPr id="9" name="Title 8">
            <a:extLst>
              <a:ext uri="{FF2B5EF4-FFF2-40B4-BE49-F238E27FC236}">
                <a16:creationId xmlns:a16="http://schemas.microsoft.com/office/drawing/2014/main" id="{BF6CFC71-0CC0-F6AB-06FD-5F2DE2587092}"/>
              </a:ext>
            </a:extLst>
          </p:cNvPr>
          <p:cNvSpPr>
            <a:spLocks noGrp="1"/>
          </p:cNvSpPr>
          <p:nvPr>
            <p:ph type="title"/>
          </p:nvPr>
        </p:nvSpPr>
        <p:spPr>
          <a:xfrm>
            <a:off x="420792" y="459253"/>
            <a:ext cx="5658468" cy="2691359"/>
          </a:xfrm>
        </p:spPr>
        <p:txBody>
          <a:bodyPr/>
          <a:lstStyle>
            <a:lvl1pPr>
              <a:defRPr sz="4600"/>
            </a:lvl1pPr>
          </a:lstStyle>
          <a:p>
            <a:r>
              <a:rPr lang="en-US"/>
              <a:t>Click to edit Master title style</a:t>
            </a:r>
            <a:endParaRPr lang="en-US" dirty="0"/>
          </a:p>
        </p:txBody>
      </p:sp>
      <p:sp>
        <p:nvSpPr>
          <p:cNvPr id="11" name="Subtitle 2">
            <a:extLst>
              <a:ext uri="{FF2B5EF4-FFF2-40B4-BE49-F238E27FC236}">
                <a16:creationId xmlns:a16="http://schemas.microsoft.com/office/drawing/2014/main" id="{41932924-E87B-08A2-5EE3-BBA69699E24F}"/>
              </a:ext>
            </a:extLst>
          </p:cNvPr>
          <p:cNvSpPr>
            <a:spLocks noGrp="1"/>
          </p:cNvSpPr>
          <p:nvPr>
            <p:ph type="subTitle" idx="1"/>
          </p:nvPr>
        </p:nvSpPr>
        <p:spPr>
          <a:xfrm>
            <a:off x="7362264" y="516600"/>
            <a:ext cx="2593814" cy="162788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19456"/>
            <a:ext cx="2504049" cy="338328"/>
          </a:xfrm>
        </p:spPr>
        <p:txBody>
          <a:bodyPr/>
          <a:lstStyle>
            <a:lvl1pPr>
              <a:defRPr>
                <a:solidFill>
                  <a:schemeClr val="tx1"/>
                </a:solidFill>
              </a:defRPr>
            </a:lvl1pPr>
          </a:lstStyle>
          <a:p>
            <a:r>
              <a:rPr lang="en-US"/>
              <a:t>I am Always Right 4</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19456"/>
            <a:ext cx="1146383" cy="338328"/>
          </a:xfrm>
        </p:spPr>
        <p:txBody>
          <a:bodyPr/>
          <a:lstStyle>
            <a:lvl1pPr>
              <a:defRPr>
                <a:solidFill>
                  <a:schemeClr val="tx1"/>
                </a:solidFill>
              </a:defRPr>
            </a:lvl1pPr>
          </a:lstStyle>
          <a:p>
            <a:r>
              <a:rPr lang="en-US"/>
              <a:t>8/30/2026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a:t>
            </a:fld>
            <a:endParaRPr lang="en-US" dirty="0"/>
          </a:p>
        </p:txBody>
      </p:sp>
    </p:spTree>
    <p:extLst>
      <p:ext uri="{BB962C8B-B14F-4D97-AF65-F5344CB8AC3E}">
        <p14:creationId xmlns:p14="http://schemas.microsoft.com/office/powerpoint/2010/main" val="18478711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2514600" cy="2918919"/>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514600" cy="338328"/>
          </a:xfrm>
        </p:spPr>
        <p:txBody>
          <a:bodyPr/>
          <a:lstStyle>
            <a:lvl1pPr>
              <a:defRPr>
                <a:solidFill>
                  <a:schemeClr val="tx1"/>
                </a:solidFill>
                <a:effectLst/>
              </a:defRPr>
            </a:lvl1pPr>
          </a:lstStyle>
          <a:p>
            <a:r>
              <a:rPr lang="en-US"/>
              <a:t>I am Always Right 4</a:t>
            </a:r>
            <a:endParaRPr lang="en-US" dirty="0"/>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3423747" y="0"/>
            <a:ext cx="8768253" cy="3985719"/>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800" y="4077628"/>
            <a:ext cx="1920240" cy="338328"/>
          </a:xfrm>
        </p:spPr>
        <p:txBody>
          <a:bodyPr/>
          <a:lstStyle/>
          <a:p>
            <a:r>
              <a:rPr lang="en-US"/>
              <a:t>8/30/2026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4077628"/>
            <a:ext cx="555948"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800" y="4423576"/>
            <a:ext cx="8420100" cy="18248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707995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777906" y="1115568"/>
            <a:ext cx="3608254" cy="138958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47915" cy="338328"/>
          </a:xfrm>
        </p:spPr>
        <p:txBody>
          <a:bodyPr/>
          <a:lstStyle/>
          <a:p>
            <a:r>
              <a:rPr lang="en-US"/>
              <a:t>I am Always Right 4</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7905" y="219456"/>
            <a:ext cx="1586711" cy="338328"/>
          </a:xfrm>
        </p:spPr>
        <p:txBody>
          <a:bodyPr/>
          <a:lstStyle>
            <a:lvl1pPr>
              <a:defRPr>
                <a:solidFill>
                  <a:schemeClr val="tx1"/>
                </a:solidFill>
                <a:effectLst/>
              </a:defRPr>
            </a:lvl1pPr>
          </a:lstStyle>
          <a:p>
            <a:r>
              <a:rPr lang="en-US"/>
              <a:t>8/30/2026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A63D2D48-CE58-FD80-93F7-B87C97B90403}"/>
              </a:ext>
            </a:extLst>
          </p:cNvPr>
          <p:cNvSpPr>
            <a:spLocks noGrp="1"/>
          </p:cNvSpPr>
          <p:nvPr>
            <p:ph type="pic" sz="quarter" idx="15" hasCustomPrompt="1"/>
          </p:nvPr>
        </p:nvSpPr>
        <p:spPr>
          <a:xfrm>
            <a:off x="0" y="1181100"/>
            <a:ext cx="7336219"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777904" y="2705100"/>
            <a:ext cx="3608255" cy="3733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799711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881339" y="1115568"/>
            <a:ext cx="5247577" cy="994131"/>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933700" cy="338328"/>
          </a:xfrm>
        </p:spPr>
        <p:txBody>
          <a:bodyPr/>
          <a:lstStyle/>
          <a:p>
            <a:r>
              <a:rPr lang="en-US"/>
              <a:t>I am Always Right 4</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96579" y="209088"/>
            <a:ext cx="1844044" cy="338328"/>
          </a:xfrm>
        </p:spPr>
        <p:txBody>
          <a:bodyPr/>
          <a:lstStyle>
            <a:lvl1pPr>
              <a:defRPr>
                <a:solidFill>
                  <a:schemeClr val="tx1"/>
                </a:solidFill>
                <a:effectLst/>
              </a:defRPr>
            </a:lvl1pPr>
          </a:lstStyle>
          <a:p>
            <a:r>
              <a:rPr lang="en-US"/>
              <a:t>8/30/2026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34185" y="209088"/>
            <a:ext cx="555948" cy="338328"/>
          </a:xfrm>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F3BFBE8F-8803-50FD-04BC-3A247F9767CF}"/>
              </a:ext>
            </a:extLst>
          </p:cNvPr>
          <p:cNvSpPr>
            <a:spLocks noGrp="1"/>
          </p:cNvSpPr>
          <p:nvPr>
            <p:ph type="pic" sz="quarter" idx="15" hasCustomPrompt="1"/>
          </p:nvPr>
        </p:nvSpPr>
        <p:spPr>
          <a:xfrm>
            <a:off x="0" y="1181100"/>
            <a:ext cx="5247577"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5881339" y="2133600"/>
            <a:ext cx="5247577" cy="4114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32533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099" y="1115568"/>
            <a:ext cx="4643555" cy="1600200"/>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478874" cy="338328"/>
          </a:xfrm>
        </p:spPr>
        <p:txBody>
          <a:bodyPr/>
          <a:lstStyle/>
          <a:p>
            <a:r>
              <a:rPr lang="en-US"/>
              <a:t>I am Always Right 4</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67399" y="208604"/>
            <a:ext cx="2450799" cy="338328"/>
          </a:xfrm>
        </p:spPr>
        <p:txBody>
          <a:bodyPr/>
          <a:lstStyle>
            <a:lvl1pPr>
              <a:defRPr>
                <a:solidFill>
                  <a:schemeClr val="tx1"/>
                </a:solidFill>
                <a:effectLst/>
              </a:defRPr>
            </a:lvl1pPr>
          </a:lstStyle>
          <a:p>
            <a:r>
              <a:rPr lang="en-US"/>
              <a:t>8/30/2026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5964766" y="1181100"/>
            <a:ext cx="5352086" cy="2615648"/>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867398" y="4055164"/>
            <a:ext cx="5449453" cy="2193236"/>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271343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6057" y="1115568"/>
            <a:ext cx="3607670" cy="3170545"/>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4858"/>
            <a:ext cx="2597106" cy="338328"/>
          </a:xfrm>
        </p:spPr>
        <p:txBody>
          <a:bodyPr/>
          <a:lstStyle/>
          <a:p>
            <a:r>
              <a:rPr lang="en-US"/>
              <a:t>I am Always Right 4</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5909" y="214858"/>
            <a:ext cx="1586711" cy="338328"/>
          </a:xfrm>
        </p:spPr>
        <p:txBody>
          <a:bodyPr/>
          <a:lstStyle/>
          <a:p>
            <a:r>
              <a:rPr lang="en-US"/>
              <a:t>8/30/2026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7610"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5909" y="1112672"/>
            <a:ext cx="6926991" cy="1967808"/>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121707E4-5122-AA3B-7CFC-6AF9C0BAC463}"/>
              </a:ext>
            </a:extLst>
          </p:cNvPr>
          <p:cNvSpPr>
            <a:spLocks noGrp="1"/>
          </p:cNvSpPr>
          <p:nvPr>
            <p:ph type="pic" sz="quarter" idx="15" hasCustomPrompt="1"/>
          </p:nvPr>
        </p:nvSpPr>
        <p:spPr>
          <a:xfrm>
            <a:off x="4903079" y="3500203"/>
            <a:ext cx="7288921" cy="3357797"/>
          </a:xfrm>
          <a:custGeom>
            <a:avLst/>
            <a:gdLst>
              <a:gd name="connsiteX0" fmla="*/ 0 w 7391400"/>
              <a:gd name="connsiteY0" fmla="*/ 0 h 3018269"/>
              <a:gd name="connsiteX1" fmla="*/ 7391400 w 7391400"/>
              <a:gd name="connsiteY1" fmla="*/ 0 h 3018269"/>
              <a:gd name="connsiteX2" fmla="*/ 7391400 w 7391400"/>
              <a:gd name="connsiteY2" fmla="*/ 3018269 h 3018269"/>
              <a:gd name="connsiteX3" fmla="*/ 0 w 7391400"/>
              <a:gd name="connsiteY3" fmla="*/ 3018269 h 3018269"/>
            </a:gdLst>
            <a:ahLst/>
            <a:cxnLst>
              <a:cxn ang="0">
                <a:pos x="connsiteX0" y="connsiteY0"/>
              </a:cxn>
              <a:cxn ang="0">
                <a:pos x="connsiteX1" y="connsiteY1"/>
              </a:cxn>
              <a:cxn ang="0">
                <a:pos x="connsiteX2" y="connsiteY2"/>
              </a:cxn>
              <a:cxn ang="0">
                <a:pos x="connsiteX3" y="connsiteY3"/>
              </a:cxn>
            </a:cxnLst>
            <a:rect l="l" t="t" r="r" b="b"/>
            <a:pathLst>
              <a:path w="7391400" h="3018269">
                <a:moveTo>
                  <a:pt x="0" y="0"/>
                </a:moveTo>
                <a:lnTo>
                  <a:pt x="7391400" y="0"/>
                </a:lnTo>
                <a:lnTo>
                  <a:pt x="7391400" y="3018269"/>
                </a:lnTo>
                <a:lnTo>
                  <a:pt x="0" y="3018269"/>
                </a:lnTo>
                <a:close/>
              </a:path>
            </a:pathLst>
          </a:custGeom>
          <a:blipFill dpi="0" rotWithShape="1">
            <a:blip r:embed="rId2" cstate="email">
              <a:alphaModFix amt="6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16824980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3429001"/>
            <a:ext cx="2501307" cy="2551982"/>
          </a:xfrm>
        </p:spPr>
        <p:txBody>
          <a:bodyPr anchor="t">
            <a:normAutofit/>
          </a:bodyPr>
          <a:lstStyle>
            <a:lvl1pPr>
              <a:defRPr sz="3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8402C8AD-A927-B946-5850-6500487D6883}"/>
              </a:ext>
            </a:extLst>
          </p:cNvPr>
          <p:cNvSpPr>
            <a:spLocks noGrp="1"/>
          </p:cNvSpPr>
          <p:nvPr>
            <p:ph type="pic" sz="quarter" idx="15" hasCustomPrompt="1"/>
          </p:nvPr>
        </p:nvSpPr>
        <p:spPr>
          <a:xfrm>
            <a:off x="0" y="1"/>
            <a:ext cx="12192000" cy="2705099"/>
          </a:xfrm>
          <a:blipFill>
            <a:blip r:embed="rId2">
              <a:alphaModFix amt="60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865290"/>
            <a:ext cx="2726376" cy="338328"/>
          </a:xfrm>
        </p:spPr>
        <p:txBody>
          <a:bodyPr/>
          <a:lstStyle/>
          <a:p>
            <a:r>
              <a:rPr lang="en-US"/>
              <a:t>I am Always Right 4</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799" y="2865290"/>
            <a:ext cx="1967345" cy="338328"/>
          </a:xfrm>
        </p:spPr>
        <p:txBody>
          <a:bodyPr/>
          <a:lstStyle/>
          <a:p>
            <a:r>
              <a:rPr lang="en-US"/>
              <a:t>8/30/2026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2865290"/>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352800" y="3429000"/>
            <a:ext cx="8210204" cy="3009900"/>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08604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I am Always Right 4</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r>
              <a:rPr lang="en-US"/>
              <a:t>8/30/2026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3" y="1106780"/>
            <a:ext cx="8286147"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3449057" y="4159154"/>
            <a:ext cx="8742943" cy="2698845"/>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8708538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I am Always Right 4</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r>
              <a:rPr lang="en-US"/>
              <a:t>8/30/2026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4" y="1106780"/>
            <a:ext cx="8408066"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1" y="4159154"/>
            <a:ext cx="12192000" cy="2698845"/>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33101644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6230" y="1115568"/>
            <a:ext cx="3603256" cy="1409878"/>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I am Always Right 4</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38700" y="209088"/>
            <a:ext cx="2514600" cy="338328"/>
          </a:xfrm>
        </p:spPr>
        <p:txBody>
          <a:bodyPr/>
          <a:lstStyle/>
          <a:p>
            <a:r>
              <a:rPr lang="en-US"/>
              <a:t>8/30/2026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86019" y="219456"/>
            <a:ext cx="564341"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46230" y="2705100"/>
            <a:ext cx="3603256" cy="36957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183D1CED-EDC4-B2B7-E11C-EF0ED41A9136}"/>
              </a:ext>
            </a:extLst>
          </p:cNvPr>
          <p:cNvSpPr>
            <a:spLocks noGrp="1"/>
          </p:cNvSpPr>
          <p:nvPr>
            <p:ph type="pic" sz="quarter" idx="15" hasCustomPrompt="1"/>
          </p:nvPr>
        </p:nvSpPr>
        <p:spPr>
          <a:xfrm>
            <a:off x="4935269" y="1175658"/>
            <a:ext cx="7256731" cy="5682342"/>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8521357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1602" y="1115568"/>
            <a:ext cx="6931698" cy="1002834"/>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4154" y="216914"/>
            <a:ext cx="2703777" cy="338328"/>
          </a:xfrm>
        </p:spPr>
        <p:txBody>
          <a:bodyPr/>
          <a:lstStyle/>
          <a:p>
            <a:r>
              <a:rPr lang="en-US"/>
              <a:t>I am Always Right 4</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884825" y="216914"/>
            <a:ext cx="2338650" cy="338328"/>
          </a:xfrm>
        </p:spPr>
        <p:txBody>
          <a:bodyPr/>
          <a:lstStyle/>
          <a:p>
            <a:r>
              <a:rPr lang="en-US"/>
              <a:t>8/30/2026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010" y="216914"/>
            <a:ext cx="557090"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21601" y="2133600"/>
            <a:ext cx="6931699" cy="4305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66075FF6-E149-1A82-B924-97E715A8DF4E}"/>
              </a:ext>
            </a:extLst>
          </p:cNvPr>
          <p:cNvSpPr>
            <a:spLocks noGrp="1"/>
          </p:cNvSpPr>
          <p:nvPr>
            <p:ph type="pic" sz="quarter" idx="15" hasCustomPrompt="1"/>
          </p:nvPr>
        </p:nvSpPr>
        <p:spPr>
          <a:xfrm>
            <a:off x="7982262" y="1184555"/>
            <a:ext cx="4209738" cy="5673445"/>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7517433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C35E5011-9B67-D528-E120-F5ABBF8FE5A5}"/>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13716" y="0"/>
            <a:ext cx="12205716" cy="6858000"/>
          </a:xfrm>
          <a:prstGeom prst="rect">
            <a:avLst/>
          </a:prstGeom>
        </p:spPr>
      </p:pic>
      <p:sp>
        <p:nvSpPr>
          <p:cNvPr id="8" name="Title 7">
            <a:extLst>
              <a:ext uri="{FF2B5EF4-FFF2-40B4-BE49-F238E27FC236}">
                <a16:creationId xmlns:a16="http://schemas.microsoft.com/office/drawing/2014/main" id="{C9965342-2954-67DF-2693-F39C0B9F8272}"/>
              </a:ext>
            </a:extLst>
          </p:cNvPr>
          <p:cNvSpPr>
            <a:spLocks noGrp="1"/>
          </p:cNvSpPr>
          <p:nvPr>
            <p:ph type="title"/>
          </p:nvPr>
        </p:nvSpPr>
        <p:spPr>
          <a:xfrm>
            <a:off x="420791" y="426598"/>
            <a:ext cx="9942409" cy="671387"/>
          </a:xfrm>
        </p:spPr>
        <p:txBody>
          <a:bodyPr/>
          <a:lstStyle>
            <a:lvl1pPr>
              <a:defRPr sz="42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FEB4B13F-216B-09EA-9E05-12FBA70B8251}"/>
              </a:ext>
            </a:extLst>
          </p:cNvPr>
          <p:cNvSpPr>
            <a:spLocks noGrp="1"/>
          </p:cNvSpPr>
          <p:nvPr>
            <p:ph type="subTitle" idx="1"/>
          </p:nvPr>
        </p:nvSpPr>
        <p:spPr>
          <a:xfrm>
            <a:off x="433413" y="1097985"/>
            <a:ext cx="3704199" cy="103561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58793" y="6357493"/>
            <a:ext cx="2703777" cy="338328"/>
          </a:xfrm>
        </p:spPr>
        <p:txBody>
          <a:bodyPr/>
          <a:lstStyle>
            <a:lvl1pPr>
              <a:defRPr>
                <a:solidFill>
                  <a:schemeClr val="tx1"/>
                </a:solidFill>
              </a:defRPr>
            </a:lvl1pPr>
          </a:lstStyle>
          <a:p>
            <a:r>
              <a:rPr lang="en-US"/>
              <a:t>I am Always Right 4</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136185" y="6357493"/>
            <a:ext cx="2258646" cy="338328"/>
          </a:xfrm>
        </p:spPr>
        <p:txBody>
          <a:bodyPr/>
          <a:lstStyle>
            <a:lvl1pPr>
              <a:defRPr>
                <a:solidFill>
                  <a:schemeClr val="tx1"/>
                </a:solidFill>
              </a:defRPr>
            </a:lvl1pPr>
          </a:lstStyle>
          <a:p>
            <a:r>
              <a:rPr lang="en-US"/>
              <a:t>8/30/2026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09584" y="6357493"/>
            <a:ext cx="457200"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3719545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3496809" cy="30707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I am Always Right 4</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562100" cy="338328"/>
          </a:xfrm>
        </p:spPr>
        <p:txBody>
          <a:bodyPr/>
          <a:lstStyle/>
          <a:p>
            <a:r>
              <a:rPr lang="en-US"/>
              <a:t>8/30/2026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4429695" y="1193656"/>
            <a:ext cx="3962400" cy="5664344"/>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823960" y="1122776"/>
            <a:ext cx="2717800" cy="53161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09260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2515758" cy="29464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lvl1pPr>
              <a:defRPr>
                <a:solidFill>
                  <a:schemeClr val="tx1"/>
                </a:solidFill>
                <a:effectLst/>
              </a:defRPr>
            </a:lvl1pPr>
          </a:lstStyle>
          <a:p>
            <a:r>
              <a:rPr lang="en-US"/>
              <a:t>I am Always Right 4</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2399" y="214858"/>
            <a:ext cx="1718441" cy="338328"/>
          </a:xfrm>
        </p:spPr>
        <p:txBody>
          <a:bodyPr/>
          <a:lstStyle/>
          <a:p>
            <a:r>
              <a:rPr lang="en-US"/>
              <a:t>8/30/2026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1696" y="214858"/>
            <a:ext cx="538520"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798" y="1104900"/>
            <a:ext cx="3756213" cy="51435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FAC86244-A1E7-A69F-206A-B47C58B746B0}"/>
              </a:ext>
            </a:extLst>
          </p:cNvPr>
          <p:cNvSpPr>
            <a:spLocks noGrp="1"/>
          </p:cNvSpPr>
          <p:nvPr>
            <p:ph type="pic" sz="quarter" idx="15" hasCustomPrompt="1"/>
          </p:nvPr>
        </p:nvSpPr>
        <p:spPr>
          <a:xfrm>
            <a:off x="7843347" y="1181100"/>
            <a:ext cx="4348653" cy="5676899"/>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5771676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4607626"/>
            <a:ext cx="4419600" cy="1640774"/>
          </a:xfrm>
        </p:spPr>
        <p:txBody>
          <a:bodyPr anchor="t"/>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04508209-B462-E74A-288F-8910B06DE3A1}"/>
              </a:ext>
            </a:extLst>
          </p:cNvPr>
          <p:cNvSpPr>
            <a:spLocks noGrp="1"/>
          </p:cNvSpPr>
          <p:nvPr>
            <p:ph type="pic" sz="quarter" idx="15" hasCustomPrompt="1"/>
          </p:nvPr>
        </p:nvSpPr>
        <p:spPr>
          <a:xfrm>
            <a:off x="1914" y="0"/>
            <a:ext cx="4836786" cy="4214191"/>
          </a:xfrm>
          <a:blipFill>
            <a:blip r:embed="rId2" cstate="email">
              <a:alphaModFix amt="60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541275" y="209088"/>
            <a:ext cx="2726376" cy="338328"/>
          </a:xfrm>
        </p:spPr>
        <p:txBody>
          <a:bodyPr/>
          <a:lstStyle/>
          <a:p>
            <a:r>
              <a:rPr lang="en-US"/>
              <a:t>I am Always Right 4</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905250" cy="338328"/>
          </a:xfrm>
        </p:spPr>
        <p:txBody>
          <a:bodyPr/>
          <a:lstStyle>
            <a:lvl1pPr>
              <a:defRPr>
                <a:solidFill>
                  <a:schemeClr val="tx1"/>
                </a:solidFill>
                <a:effectLst/>
              </a:defRPr>
            </a:lvl1pPr>
          </a:lstStyle>
          <a:p>
            <a:r>
              <a:rPr lang="en-US"/>
              <a:t>8/30/2026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41276" y="1104900"/>
            <a:ext cx="5750381" cy="5143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937126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3105335" cy="1636510"/>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p>
            <a:r>
              <a:rPr lang="en-US"/>
              <a:t>I am Always Right 4</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055522" y="214858"/>
            <a:ext cx="2536988" cy="338328"/>
          </a:xfrm>
        </p:spPr>
        <p:txBody>
          <a:bodyPr/>
          <a:lstStyle/>
          <a:p>
            <a:r>
              <a:rPr lang="en-US"/>
              <a:t>8/30/2026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840" y="214858"/>
            <a:ext cx="555948" cy="338328"/>
          </a:xfrm>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EA8D0EC2-AB64-20F7-00E1-73B35DEAA2D7}"/>
              </a:ext>
            </a:extLst>
          </p:cNvPr>
          <p:cNvSpPr>
            <a:spLocks noGrp="1"/>
          </p:cNvSpPr>
          <p:nvPr>
            <p:ph type="pic" sz="quarter" idx="15" hasCustomPrompt="1"/>
          </p:nvPr>
        </p:nvSpPr>
        <p:spPr>
          <a:xfrm>
            <a:off x="1" y="3017520"/>
            <a:ext cx="3417902" cy="384048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055522" y="1104901"/>
            <a:ext cx="7476571" cy="5333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899375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C26FEAF5-B987-7B83-7D1F-A4C535E2B000}"/>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1"/>
            <a:ext cx="12192000" cy="6864096"/>
          </a:xfrm>
          <a:prstGeom prst="rect">
            <a:avLst/>
          </a:prstGeom>
        </p:spPr>
      </p:pic>
      <p:sp>
        <p:nvSpPr>
          <p:cNvPr id="9" name="Title 8">
            <a:extLst>
              <a:ext uri="{FF2B5EF4-FFF2-40B4-BE49-F238E27FC236}">
                <a16:creationId xmlns:a16="http://schemas.microsoft.com/office/drawing/2014/main" id="{E9DD887D-B316-418B-8AF4-4F941223A039}"/>
              </a:ext>
            </a:extLst>
          </p:cNvPr>
          <p:cNvSpPr>
            <a:spLocks noGrp="1"/>
          </p:cNvSpPr>
          <p:nvPr>
            <p:ph type="title"/>
          </p:nvPr>
        </p:nvSpPr>
        <p:spPr>
          <a:xfrm>
            <a:off x="7772400" y="5082379"/>
            <a:ext cx="4000500" cy="1169230"/>
          </a:xfrm>
        </p:spPr>
        <p:txBody>
          <a:bodyPr anchor="b">
            <a:normAutofit/>
          </a:bodyPr>
          <a:lstStyle>
            <a:lvl1pPr>
              <a:defRPr sz="2000" spc="-50"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4</a:t>
            </a:r>
            <a:endParaRPr lang="en-US" dirty="0"/>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09088"/>
            <a:ext cx="1970690" cy="338328"/>
          </a:xfrm>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942D9118-C154-84FE-9D86-92525287F07F}"/>
              </a:ext>
            </a:extLst>
          </p:cNvPr>
          <p:cNvSpPr>
            <a:spLocks noGrp="1"/>
          </p:cNvSpPr>
          <p:nvPr>
            <p:ph sz="quarter" idx="14" hasCustomPrompt="1"/>
          </p:nvPr>
        </p:nvSpPr>
        <p:spPr>
          <a:xfrm>
            <a:off x="280988" y="1063625"/>
            <a:ext cx="10428287" cy="3508375"/>
          </a:xfrm>
        </p:spPr>
        <p:txBody>
          <a:bodyPr>
            <a:noAutofit/>
          </a:bodyPr>
          <a:lstStyle>
            <a:lvl1pPr>
              <a:lnSpc>
                <a:spcPct val="80000"/>
              </a:lnSpc>
              <a:defRPr sz="26000"/>
            </a:lvl1pPr>
          </a:lstStyle>
          <a:p>
            <a:pPr lvl="0"/>
            <a:r>
              <a:rPr lang="en-US" dirty="0"/>
              <a:t>XX%</a:t>
            </a:r>
          </a:p>
        </p:txBody>
      </p:sp>
    </p:spTree>
    <p:extLst>
      <p:ext uri="{BB962C8B-B14F-4D97-AF65-F5344CB8AC3E}">
        <p14:creationId xmlns:p14="http://schemas.microsoft.com/office/powerpoint/2010/main" val="24071668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586A49A-95E2-7B45-57DD-762AFFF194F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1"/>
          <a:stretch>
            <a:fillRect/>
          </a:stretch>
        </p:blipFill>
        <p:spPr>
          <a:xfrm rot="10800000" flipH="1" flipV="1">
            <a:off x="0" y="-1"/>
            <a:ext cx="12192000" cy="6855178"/>
          </a:xfrm>
          <a:prstGeom prst="rect">
            <a:avLst/>
          </a:prstGeom>
        </p:spPr>
      </p:pic>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432393" y="5144654"/>
            <a:ext cx="5435008" cy="1294246"/>
          </a:xfrm>
        </p:spPr>
        <p:txBody>
          <a:bodyPr vert="horz" lIns="91440" tIns="45720" rIns="91440" bIns="45720" rtlCol="0" anchor="b">
            <a:normAutofit/>
          </a:bodyPr>
          <a:lstStyle>
            <a:lvl1pPr>
              <a:lnSpc>
                <a:spcPct val="100000"/>
              </a:lnSpc>
              <a:defRPr lang="en-US" sz="2000" spc="-50" baseline="0" dirty="0">
                <a:solidFill>
                  <a:schemeClr val="tx1"/>
                </a:solidFill>
              </a:defRPr>
            </a:lvl1pPr>
          </a:lstStyle>
          <a:p>
            <a:pPr lvl="0"/>
            <a:r>
              <a:rPr lang="en-US"/>
              <a:t>Click to edit Master title style</a:t>
            </a:r>
            <a:endParaRPr lang="en-US" dirty="0"/>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0" name="Content Placeholder 9">
            <a:extLst>
              <a:ext uri="{FF2B5EF4-FFF2-40B4-BE49-F238E27FC236}">
                <a16:creationId xmlns:a16="http://schemas.microsoft.com/office/drawing/2014/main" id="{53AAB847-04D8-7C24-A07E-65F280B26D5E}"/>
              </a:ext>
            </a:extLst>
          </p:cNvPr>
          <p:cNvSpPr>
            <a:spLocks noGrp="1"/>
          </p:cNvSpPr>
          <p:nvPr>
            <p:ph sz="quarter" idx="14" hasCustomPrompt="1"/>
          </p:nvPr>
        </p:nvSpPr>
        <p:spPr>
          <a:xfrm>
            <a:off x="344488" y="552450"/>
            <a:ext cx="11498262" cy="3937000"/>
          </a:xfrm>
        </p:spPr>
        <p:txBody>
          <a:bodyPr anchor="b"/>
          <a:lstStyle>
            <a:lvl1pPr>
              <a:defRPr sz="27500"/>
            </a:lvl1pPr>
          </a:lstStyle>
          <a:p>
            <a:pPr lvl="0"/>
            <a:r>
              <a:rPr lang="en-US" dirty="0"/>
              <a:t>##%</a:t>
            </a:r>
          </a:p>
        </p:txBody>
      </p:sp>
    </p:spTree>
    <p:extLst>
      <p:ext uri="{BB962C8B-B14F-4D97-AF65-F5344CB8AC3E}">
        <p14:creationId xmlns:p14="http://schemas.microsoft.com/office/powerpoint/2010/main" val="7671399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pic>
        <p:nvPicPr>
          <p:cNvPr id="6" name="Picture 5" descr="A purple and black background&#10;&#10;AI-generated content may be incorrect.">
            <a:extLst>
              <a:ext uri="{FF2B5EF4-FFF2-40B4-BE49-F238E27FC236}">
                <a16:creationId xmlns:a16="http://schemas.microsoft.com/office/drawing/2014/main" id="{C39E5039-4CEB-24E7-A2E7-F7D46B2D8B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898"/>
            <a:ext cx="12223173" cy="6881646"/>
          </a:xfrm>
          <a:prstGeom prst="rect">
            <a:avLst/>
          </a:prstGeom>
        </p:spPr>
      </p:pic>
      <p:sp>
        <p:nvSpPr>
          <p:cNvPr id="9" name="Title 8">
            <a:extLst>
              <a:ext uri="{FF2B5EF4-FFF2-40B4-BE49-F238E27FC236}">
                <a16:creationId xmlns:a16="http://schemas.microsoft.com/office/drawing/2014/main" id="{E50697A7-9277-BB02-6AE2-42676133D65C}"/>
              </a:ext>
            </a:extLst>
          </p:cNvPr>
          <p:cNvSpPr>
            <a:spLocks noGrp="1"/>
          </p:cNvSpPr>
          <p:nvPr>
            <p:ph type="title"/>
          </p:nvPr>
        </p:nvSpPr>
        <p:spPr>
          <a:xfrm>
            <a:off x="7772400" y="802640"/>
            <a:ext cx="4000500" cy="1137920"/>
          </a:xfrm>
        </p:spPr>
        <p:txBody>
          <a:bodyPr/>
          <a:lstStyle>
            <a:lvl1pPr>
              <a:defRPr sz="2400" spc="-50" baseline="0">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2C871739-B2C5-FF57-BBD7-3F61A35A3F34}"/>
              </a:ext>
            </a:extLst>
          </p:cNvPr>
          <p:cNvSpPr>
            <a:spLocks noGrp="1"/>
          </p:cNvSpPr>
          <p:nvPr>
            <p:ph sz="quarter" idx="14" hasCustomPrompt="1"/>
          </p:nvPr>
        </p:nvSpPr>
        <p:spPr>
          <a:xfrm>
            <a:off x="358775" y="2684463"/>
            <a:ext cx="11414125" cy="4411662"/>
          </a:xfrm>
        </p:spPr>
        <p:txBody>
          <a:bodyPr lIns="0" tIns="0" rIns="0" bIns="0" anchor="b"/>
          <a:lstStyle>
            <a:lvl1pPr>
              <a:lnSpc>
                <a:spcPct val="85000"/>
              </a:lnSpc>
              <a:defRPr sz="30500" spc="-100" baseline="0">
                <a:solidFill>
                  <a:schemeClr val="tx1"/>
                </a:solidFill>
              </a:defRPr>
            </a:lvl1pPr>
          </a:lstStyle>
          <a:p>
            <a:pPr lvl="0"/>
            <a:r>
              <a:rPr lang="en-US" dirty="0"/>
              <a:t>##%</a:t>
            </a:r>
          </a:p>
        </p:txBody>
      </p:sp>
    </p:spTree>
    <p:extLst>
      <p:ext uri="{BB962C8B-B14F-4D97-AF65-F5344CB8AC3E}">
        <p14:creationId xmlns:p14="http://schemas.microsoft.com/office/powerpoint/2010/main" val="29976010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pic>
        <p:nvPicPr>
          <p:cNvPr id="6" name="Picture 5" descr="A red and purple light&#10;&#10;AI-generated content may be incorrect.">
            <a:extLst>
              <a:ext uri="{FF2B5EF4-FFF2-40B4-BE49-F238E27FC236}">
                <a16:creationId xmlns:a16="http://schemas.microsoft.com/office/drawing/2014/main" id="{27A6C04A-3EE2-7293-8111-E4CF6B18B2D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a:off x="0" y="0"/>
            <a:ext cx="12192000" cy="4802819"/>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885606"/>
            <a:ext cx="8801101" cy="3553293"/>
          </a:xfrm>
        </p:spPr>
        <p:txBody>
          <a:bodyPr anchor="b">
            <a:normAutofit/>
          </a:bodyPr>
          <a:lstStyle>
            <a:lvl1pPr marL="0" indent="0">
              <a:lnSpc>
                <a:spcPct val="85000"/>
              </a:lnSpc>
              <a:buNone/>
              <a:defRPr sz="6000" b="0" spc="-50" baseline="0">
                <a:solidFill>
                  <a:schemeClr val="tx1"/>
                </a:solidFill>
              </a:defRPr>
            </a:lvl1pPr>
            <a:lvl2pPr marL="228600" indent="0">
              <a:lnSpc>
                <a:spcPct val="85000"/>
              </a:lnSpc>
              <a:buNone/>
              <a:defRPr sz="4400" b="0" spc="-50" baseline="0">
                <a:solidFill>
                  <a:schemeClr val="tx1"/>
                </a:solidFill>
              </a:defRPr>
            </a:lvl2pPr>
            <a:lvl3pPr marL="457200" indent="0">
              <a:lnSpc>
                <a:spcPct val="85000"/>
              </a:lnSpc>
              <a:buNone/>
              <a:defRPr sz="40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2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148001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pic>
        <p:nvPicPr>
          <p:cNvPr id="8" name="Picture 7" descr="A red and purple light&#10;&#10;AI-generated content may be incorrect.">
            <a:extLst>
              <a:ext uri="{FF2B5EF4-FFF2-40B4-BE49-F238E27FC236}">
                <a16:creationId xmlns:a16="http://schemas.microsoft.com/office/drawing/2014/main" id="{2424DF04-0206-4859-9FB9-6A2579527E1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3352800" y="219456"/>
            <a:ext cx="2726376" cy="338328"/>
          </a:xfrm>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9220200" y="219456"/>
            <a:ext cx="1522740" cy="338328"/>
          </a:xfrm>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352800" y="1405719"/>
            <a:ext cx="7353300" cy="4012442"/>
          </a:xfrm>
        </p:spPr>
        <p:txBody>
          <a:bodyPr anchor="t">
            <a:normAutofit/>
          </a:bodyPr>
          <a:lstStyle>
            <a:lvl1pPr marL="0" indent="0">
              <a:lnSpc>
                <a:spcPct val="85000"/>
              </a:lnSpc>
              <a:buNone/>
              <a:defRPr sz="5400" b="0" spc="-50" baseline="0">
                <a:solidFill>
                  <a:schemeClr val="tx1"/>
                </a:solidFill>
              </a:defRPr>
            </a:lvl1pPr>
            <a:lvl2pPr marL="228600" indent="0">
              <a:lnSpc>
                <a:spcPct val="85000"/>
              </a:lnSpc>
              <a:buNone/>
              <a:defRPr sz="4800" b="0" spc="-50" baseline="0">
                <a:solidFill>
                  <a:schemeClr val="tx1"/>
                </a:solidFill>
              </a:defRPr>
            </a:lvl2pPr>
            <a:lvl3pPr marL="457200" indent="0">
              <a:lnSpc>
                <a:spcPct val="85000"/>
              </a:lnSpc>
              <a:buNone/>
              <a:defRPr sz="44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6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3627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06D2715B-CAEE-9AAB-7191-D98012435C15}"/>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a:off x="0" y="875"/>
            <a:ext cx="12192000" cy="6857125"/>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4838700" y="214858"/>
            <a:ext cx="2726376" cy="338328"/>
          </a:xfrm>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838700" y="1740023"/>
            <a:ext cx="6310269" cy="4637725"/>
          </a:xfrm>
        </p:spPr>
        <p:txBody>
          <a:bodyPr anchor="b">
            <a:normAutofit/>
          </a:bodyPr>
          <a:lstStyle>
            <a:lvl1pPr marL="0" indent="0">
              <a:lnSpc>
                <a:spcPct val="85000"/>
              </a:lnSpc>
              <a:buNone/>
              <a:defRPr sz="4800" b="0" spc="-50" baseline="0">
                <a:solidFill>
                  <a:schemeClr val="tx1"/>
                </a:solidFill>
              </a:defRPr>
            </a:lvl1pPr>
            <a:lvl2pPr marL="228600" indent="0">
              <a:lnSpc>
                <a:spcPct val="85000"/>
              </a:lnSpc>
              <a:buNone/>
              <a:defRPr sz="4000" b="0" spc="-50" baseline="0">
                <a:solidFill>
                  <a:schemeClr val="tx1"/>
                </a:solidFill>
              </a:defRPr>
            </a:lvl2pPr>
            <a:lvl3pPr marL="457200" indent="0">
              <a:lnSpc>
                <a:spcPct val="85000"/>
              </a:lnSpc>
              <a:buNone/>
              <a:defRPr sz="3200" b="0" spc="-50" baseline="0">
                <a:solidFill>
                  <a:schemeClr val="tx1"/>
                </a:solidFill>
              </a:defRPr>
            </a:lvl3pPr>
            <a:lvl4pPr marL="685800" indent="0">
              <a:lnSpc>
                <a:spcPct val="85000"/>
              </a:lnSpc>
              <a:buNone/>
              <a:defRPr sz="2800" b="0" spc="-50" baseline="0">
                <a:solidFill>
                  <a:schemeClr val="tx1"/>
                </a:solidFill>
              </a:defRPr>
            </a:lvl4pPr>
            <a:lvl5pPr marL="914400" indent="0">
              <a:lnSpc>
                <a:spcPct val="85000"/>
              </a:lnSpc>
              <a:buNone/>
              <a:defRPr sz="24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57941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4">
    <p:spTree>
      <p:nvGrpSpPr>
        <p:cNvPr id="1" name=""/>
        <p:cNvGrpSpPr/>
        <p:nvPr/>
      </p:nvGrpSpPr>
      <p:grpSpPr>
        <a:xfrm>
          <a:off x="0" y="0"/>
          <a:ext cx="0" cy="0"/>
          <a:chOff x="0" y="0"/>
          <a:chExt cx="0" cy="0"/>
        </a:xfrm>
      </p:grpSpPr>
      <p:pic>
        <p:nvPicPr>
          <p:cNvPr id="10" name="Picture 9" descr="A close up of a colorful object&#10;&#10;AI-generated content may be incorrect.">
            <a:extLst>
              <a:ext uri="{FF2B5EF4-FFF2-40B4-BE49-F238E27FC236}">
                <a16:creationId xmlns:a16="http://schemas.microsoft.com/office/drawing/2014/main" id="{056372A1-E778-B10F-98CF-995841167A8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875"/>
            <a:ext cx="12192000" cy="6857125"/>
          </a:xfrm>
          <a:prstGeom prst="rect">
            <a:avLst/>
          </a:prstGeom>
        </p:spPr>
      </p:pic>
      <p:sp>
        <p:nvSpPr>
          <p:cNvPr id="8" name="Title 7">
            <a:extLst>
              <a:ext uri="{FF2B5EF4-FFF2-40B4-BE49-F238E27FC236}">
                <a16:creationId xmlns:a16="http://schemas.microsoft.com/office/drawing/2014/main" id="{7D2650CC-89A0-A174-E856-05805DBC0CDB}"/>
              </a:ext>
            </a:extLst>
          </p:cNvPr>
          <p:cNvSpPr>
            <a:spLocks noGrp="1"/>
          </p:cNvSpPr>
          <p:nvPr>
            <p:ph type="title"/>
          </p:nvPr>
        </p:nvSpPr>
        <p:spPr>
          <a:xfrm>
            <a:off x="420792" y="356684"/>
            <a:ext cx="6346974" cy="2667527"/>
          </a:xfrm>
        </p:spPr>
        <p:txBody>
          <a:bodyPr/>
          <a:lstStyle>
            <a:lvl1pPr>
              <a:defRPr sz="54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1E66F2C5-A94C-40FD-0A7D-A7D695991E66}"/>
              </a:ext>
            </a:extLst>
          </p:cNvPr>
          <p:cNvSpPr>
            <a:spLocks noGrp="1"/>
          </p:cNvSpPr>
          <p:nvPr>
            <p:ph type="subTitle" idx="1"/>
          </p:nvPr>
        </p:nvSpPr>
        <p:spPr>
          <a:xfrm>
            <a:off x="433414" y="5266344"/>
            <a:ext cx="3291920" cy="982055"/>
          </a:xfrm>
        </p:spPr>
        <p:txBody>
          <a:bodyPr vert="horz" lIns="91440" tIns="45720" rIns="91440" bIns="45720" rtlCol="0" anchor="b">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22117"/>
            <a:ext cx="2504049" cy="338328"/>
          </a:xfrm>
        </p:spPr>
        <p:txBody>
          <a:bodyPr/>
          <a:lstStyle>
            <a:lvl1pPr>
              <a:defRPr>
                <a:solidFill>
                  <a:schemeClr val="tx1"/>
                </a:solidFill>
              </a:defRPr>
            </a:lvl1pPr>
          </a:lstStyle>
          <a:p>
            <a:r>
              <a:rPr lang="en-US"/>
              <a:t>I am Always Right 4</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22117"/>
            <a:ext cx="1146383" cy="338328"/>
          </a:xfrm>
        </p:spPr>
        <p:txBody>
          <a:bodyPr/>
          <a:lstStyle>
            <a:lvl1pPr>
              <a:defRPr>
                <a:solidFill>
                  <a:schemeClr val="tx1"/>
                </a:solidFill>
              </a:defRPr>
            </a:lvl1pPr>
          </a:lstStyle>
          <a:p>
            <a:r>
              <a:rPr lang="en-US"/>
              <a:t>8/30/2026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4725267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tatem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133600"/>
            <a:ext cx="9393641" cy="4305299"/>
          </a:xfrm>
        </p:spPr>
        <p:txBody>
          <a:bodyPr anchor="b">
            <a:normAutofit/>
          </a:bodyPr>
          <a:lstStyle>
            <a:lvl1pPr marL="0" indent="0">
              <a:lnSpc>
                <a:spcPct val="85000"/>
              </a:lnSpc>
              <a:buNone/>
              <a:defRPr sz="7200" b="0" spc="-50" baseline="0">
                <a:solidFill>
                  <a:schemeClr val="tx1"/>
                </a:solidFill>
              </a:defRPr>
            </a:lvl1pPr>
            <a:lvl2pPr marL="228600" indent="0">
              <a:lnSpc>
                <a:spcPct val="85000"/>
              </a:lnSpc>
              <a:buNone/>
              <a:defRPr sz="5400" b="0" spc="-50" baseline="0">
                <a:solidFill>
                  <a:schemeClr val="tx1"/>
                </a:solidFill>
              </a:defRPr>
            </a:lvl2pPr>
            <a:lvl3pPr marL="457200" indent="0">
              <a:lnSpc>
                <a:spcPct val="85000"/>
              </a:lnSpc>
              <a:buNone/>
              <a:defRPr sz="4800" b="0" spc="-50" baseline="0">
                <a:solidFill>
                  <a:schemeClr val="tx1"/>
                </a:solidFill>
              </a:defRPr>
            </a:lvl3pPr>
            <a:lvl4pPr marL="685800" indent="0">
              <a:lnSpc>
                <a:spcPct val="85000"/>
              </a:lnSpc>
              <a:buNone/>
              <a:defRPr sz="4400" b="0" spc="-50" baseline="0">
                <a:solidFill>
                  <a:schemeClr val="tx1"/>
                </a:solidFill>
              </a:defRPr>
            </a:lvl4pPr>
            <a:lvl5pPr marL="914400" indent="0">
              <a:lnSpc>
                <a:spcPct val="85000"/>
              </a:lnSpc>
              <a:buNone/>
              <a:defRPr sz="40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06026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56ABB8EC-1098-DCAC-E2E3-BCA53EEC625D}"/>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0"/>
            <a:ext cx="12192000" cy="6864096"/>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866899" y="4874218"/>
            <a:ext cx="8506567" cy="666427"/>
          </a:xfrm>
        </p:spPr>
        <p:txBody>
          <a:bodyPr anchor="ctr">
            <a:normAutofit/>
          </a:bodyPr>
          <a:lstStyle>
            <a:lvl1pPr algn="r">
              <a:lnSpc>
                <a:spcPct val="90000"/>
              </a:lnSpc>
              <a:defRPr sz="1400" b="0" cap="all" spc="10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866899" y="1856096"/>
            <a:ext cx="8506567" cy="2855388"/>
          </a:xfrm>
        </p:spPr>
        <p:txBody>
          <a:bodyPr anchor="ctr">
            <a:normAutofit/>
          </a:bodyPr>
          <a:lstStyle>
            <a:lvl1pPr marL="164592" indent="-164592">
              <a:lnSpc>
                <a:spcPct val="90000"/>
              </a:lnSpc>
              <a:spcBef>
                <a:spcPts val="0"/>
              </a:spcBef>
              <a:buFont typeface="Arial" panose="020B0604020202020204" pitchFamily="34" charset="0"/>
              <a:buNone/>
              <a:defRPr sz="5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5703295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pic>
        <p:nvPicPr>
          <p:cNvPr id="10" name="Picture 9" descr="A black background with a red and yellow light&#10;&#10;AI-generated content may be incorrect.">
            <a:extLst>
              <a:ext uri="{FF2B5EF4-FFF2-40B4-BE49-F238E27FC236}">
                <a16:creationId xmlns:a16="http://schemas.microsoft.com/office/drawing/2014/main" id="{027268CA-0348-F6FC-5FB0-87BADE436A7E}"/>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5400000" flipH="1">
            <a:off x="2667001" y="-2667001"/>
            <a:ext cx="6858000" cy="12192001"/>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32392" y="5226427"/>
            <a:ext cx="8382001" cy="837861"/>
          </a:xfrm>
        </p:spPr>
        <p:txBody>
          <a:bodyPr anchor="t">
            <a:normAutofit/>
          </a:bodyPr>
          <a:lstStyle>
            <a:lvl1pPr>
              <a:lnSpc>
                <a:spcPct val="90000"/>
              </a:lnSpc>
              <a:defRPr sz="1400" b="0" cap="all" spc="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32392" y="2017401"/>
            <a:ext cx="8368707" cy="2981163"/>
          </a:xfrm>
        </p:spPr>
        <p:txBody>
          <a:bodyPr anchor="t">
            <a:normAutofit/>
          </a:bodyPr>
          <a:lstStyle>
            <a:lvl1pPr marL="164592" indent="-164592">
              <a:lnSpc>
                <a:spcPct val="90000"/>
              </a:lnSpc>
              <a:spcBef>
                <a:spcPts val="0"/>
              </a:spcBef>
              <a:buFont typeface="Arial" panose="020B0604020202020204" pitchFamily="34" charset="0"/>
              <a:buNone/>
              <a:defRPr sz="46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7570672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pic>
        <p:nvPicPr>
          <p:cNvPr id="9" name="Picture 8" descr="A colorful light on a black background&#10;&#10;AI-generated content may be incorrect.">
            <a:extLst>
              <a:ext uri="{FF2B5EF4-FFF2-40B4-BE49-F238E27FC236}">
                <a16:creationId xmlns:a16="http://schemas.microsoft.com/office/drawing/2014/main" id="{F0687863-E84B-D6E2-6049-AF65BB19721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flipH="1">
            <a:off x="0" y="1115568"/>
            <a:ext cx="12192000" cy="5742432"/>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53982" y="5029200"/>
            <a:ext cx="8347118" cy="713232"/>
          </a:xfrm>
        </p:spPr>
        <p:txBody>
          <a:bodyPr anchor="t">
            <a:normAutofit/>
          </a:bodyPr>
          <a:lstStyle>
            <a:lvl1pPr>
              <a:lnSpc>
                <a:spcPct val="90000"/>
              </a:lnSpc>
              <a:defRPr sz="1400" b="0" cap="all" spc="-5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53982" y="1115568"/>
            <a:ext cx="8347118" cy="3584448"/>
          </a:xfrm>
        </p:spPr>
        <p:txBody>
          <a:bodyPr anchor="ctr">
            <a:normAutofit/>
          </a:bodyPr>
          <a:lstStyle>
            <a:lvl1pPr marL="137160" indent="-137160">
              <a:lnSpc>
                <a:spcPct val="90000"/>
              </a:lnSpc>
              <a:spcBef>
                <a:spcPts val="0"/>
              </a:spcBef>
              <a:buFont typeface="Arial" panose="020B0604020202020204" pitchFamily="34" charset="0"/>
              <a:buNone/>
              <a:defRPr sz="5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969310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4">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2439AE8-E053-A902-BEE2-9CECF6AEA2F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7777"/>
          <a:stretch>
            <a:fillRect/>
          </a:stretch>
        </p:blipFill>
        <p:spPr>
          <a:xfrm>
            <a:off x="0" y="0"/>
            <a:ext cx="12192000" cy="6857125"/>
          </a:xfrm>
          <a:prstGeom prst="rect">
            <a:avLst/>
          </a:prstGeom>
        </p:spPr>
      </p:pic>
      <p:sp>
        <p:nvSpPr>
          <p:cNvPr id="9" name="Title 8">
            <a:extLst>
              <a:ext uri="{FF2B5EF4-FFF2-40B4-BE49-F238E27FC236}">
                <a16:creationId xmlns:a16="http://schemas.microsoft.com/office/drawing/2014/main" id="{FDFF10A2-0E03-73DB-5224-98043612F7A3}"/>
              </a:ext>
            </a:extLst>
          </p:cNvPr>
          <p:cNvSpPr>
            <a:spLocks noGrp="1"/>
          </p:cNvSpPr>
          <p:nvPr>
            <p:ph type="title" hasCustomPrompt="1"/>
          </p:nvPr>
        </p:nvSpPr>
        <p:spPr>
          <a:xfrm>
            <a:off x="420791" y="5151120"/>
            <a:ext cx="5446609" cy="806517"/>
          </a:xfrm>
        </p:spPr>
        <p:txBody>
          <a:bodyPr anchor="ctr"/>
          <a:lstStyle>
            <a:lvl1pPr>
              <a:defRPr sz="1400" cap="all" spc="10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29768" y="1501541"/>
            <a:ext cx="7342632" cy="3397064"/>
          </a:xfrm>
        </p:spPr>
        <p:txBody>
          <a:bodyPr anchor="ctr">
            <a:normAutofit/>
          </a:bodyPr>
          <a:lstStyle>
            <a:lvl1pPr marL="164592" indent="-164592">
              <a:lnSpc>
                <a:spcPct val="95000"/>
              </a:lnSpc>
              <a:spcBef>
                <a:spcPts val="0"/>
              </a:spcBef>
              <a:buFont typeface="Arial" panose="020B0604020202020204" pitchFamily="34" charset="0"/>
              <a:buNone/>
              <a:defRPr sz="43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758923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2506436" y="4671787"/>
            <a:ext cx="7179129" cy="1028700"/>
          </a:xfrm>
        </p:spPr>
        <p:txBody>
          <a:bodyPr anchor="ctr">
            <a:normAutofit/>
          </a:bodyPr>
          <a:lstStyle>
            <a:lvl1pPr algn="ctr">
              <a:lnSpc>
                <a:spcPct val="120000"/>
              </a:lnSpc>
              <a:defRPr sz="1400" b="0" cap="all" spc="10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2506435" y="1623265"/>
            <a:ext cx="7179130" cy="3048522"/>
          </a:xfrm>
        </p:spPr>
        <p:txBody>
          <a:bodyPr anchor="ctr">
            <a:normAutofit/>
          </a:bodyPr>
          <a:lstStyle>
            <a:lvl1pPr marL="137160" indent="-137160" algn="ctr">
              <a:lnSpc>
                <a:spcPct val="90000"/>
              </a:lnSpc>
              <a:spcBef>
                <a:spcPts val="0"/>
              </a:spcBef>
              <a:buFont typeface="Arial" panose="020B0604020202020204" pitchFamily="34" charset="0"/>
              <a:buNone/>
              <a:defRPr sz="4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230738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8382000" cy="701657"/>
          </a:xfrm>
        </p:spPr>
        <p:txBody>
          <a:bodyPr/>
          <a:lstStyle>
            <a:lvl1pPr>
              <a:defRPr>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4" name="Content Placeholder 3">
            <a:extLst>
              <a:ext uri="{FF2B5EF4-FFF2-40B4-BE49-F238E27FC236}">
                <a16:creationId xmlns:a16="http://schemas.microsoft.com/office/drawing/2014/main" id="{704CA46A-141E-21AB-51BA-BA1F0F395708}"/>
              </a:ext>
            </a:extLst>
          </p:cNvPr>
          <p:cNvSpPr>
            <a:spLocks noGrp="1"/>
          </p:cNvSpPr>
          <p:nvPr>
            <p:ph sz="quarter" idx="15"/>
          </p:nvPr>
        </p:nvSpPr>
        <p:spPr>
          <a:xfrm>
            <a:off x="431800"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F8607D36-7013-02AC-69A9-8D38C5BBA7D0}"/>
              </a:ext>
            </a:extLst>
          </p:cNvPr>
          <p:cNvSpPr>
            <a:spLocks noGrp="1"/>
          </p:cNvSpPr>
          <p:nvPr>
            <p:ph sz="quarter" idx="16"/>
          </p:nvPr>
        </p:nvSpPr>
        <p:spPr>
          <a:xfrm>
            <a:off x="5878824"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16423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18655" y="932098"/>
            <a:ext cx="10835539" cy="704088"/>
          </a:xfrm>
        </p:spPr>
        <p:txBody>
          <a:bodyPr/>
          <a:lstStyle>
            <a:lvl1pPr>
              <a:defRPr>
                <a:solidFill>
                  <a:schemeClr val="tx1"/>
                </a:solidFill>
              </a:defRPr>
            </a:lvl1p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r>
              <a:rPr lang="en-US"/>
              <a:t>8/30/2026</a:t>
            </a:r>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18654" y="1675614"/>
            <a:ext cx="4913919"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854769-C5D8-1BF0-C3A2-77216D6255DB}"/>
              </a:ext>
            </a:extLst>
          </p:cNvPr>
          <p:cNvSpPr>
            <a:spLocks noGrp="1"/>
          </p:cNvSpPr>
          <p:nvPr>
            <p:ph sz="quarter" idx="15"/>
          </p:nvPr>
        </p:nvSpPr>
        <p:spPr>
          <a:xfrm>
            <a:off x="431800" y="2285022"/>
            <a:ext cx="4900773"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500" y="1675614"/>
            <a:ext cx="4967694"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3">
            <a:extLst>
              <a:ext uri="{FF2B5EF4-FFF2-40B4-BE49-F238E27FC236}">
                <a16:creationId xmlns:a16="http://schemas.microsoft.com/office/drawing/2014/main" id="{B3527224-4234-3620-766D-DCCA3AFDF896}"/>
              </a:ext>
            </a:extLst>
          </p:cNvPr>
          <p:cNvSpPr>
            <a:spLocks noGrp="1"/>
          </p:cNvSpPr>
          <p:nvPr>
            <p:ph sz="quarter" idx="16"/>
          </p:nvPr>
        </p:nvSpPr>
        <p:spPr>
          <a:xfrm>
            <a:off x="6279401" y="2285022"/>
            <a:ext cx="4982762"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009838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420791" y="1113510"/>
            <a:ext cx="8380309" cy="876193"/>
          </a:xfrm>
        </p:spPr>
        <p:txBody>
          <a:bodyPr/>
          <a:lstStyle>
            <a:lvl1pPr>
              <a:defRPr>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1867294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12879325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5">
    <p:spTree>
      <p:nvGrpSpPr>
        <p:cNvPr id="1" name=""/>
        <p:cNvGrpSpPr/>
        <p:nvPr/>
      </p:nvGrpSpPr>
      <p:grpSpPr>
        <a:xfrm>
          <a:off x="0" y="0"/>
          <a:ext cx="0" cy="0"/>
          <a:chOff x="0" y="0"/>
          <a:chExt cx="0" cy="0"/>
        </a:xfrm>
      </p:grpSpPr>
      <p:pic>
        <p:nvPicPr>
          <p:cNvPr id="10" name="Picture 9" descr="A red and purple light&#10;&#10;AI-generated content may be incorrect.">
            <a:extLst>
              <a:ext uri="{FF2B5EF4-FFF2-40B4-BE49-F238E27FC236}">
                <a16:creationId xmlns:a16="http://schemas.microsoft.com/office/drawing/2014/main" id="{34DC879D-8888-CA20-363B-ADD601ABDB1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3491" y="2122471"/>
            <a:ext cx="7348909" cy="1672640"/>
          </a:xfrm>
        </p:spPr>
        <p:txBody>
          <a:bodyPr vert="horz" lIns="91440" tIns="45720" rIns="91440" bIns="45720" rtlCol="0" anchor="t">
            <a:normAutofit/>
          </a:bodyPr>
          <a:lstStyle>
            <a:lvl1pPr>
              <a:defRPr lang="en-US" sz="5400" baseline="0" dirty="0">
                <a:solidFill>
                  <a:schemeClr val="tx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16399" y="2122470"/>
            <a:ext cx="2052235" cy="1672640"/>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22284" y="233990"/>
            <a:ext cx="2578688" cy="338328"/>
          </a:xfrm>
        </p:spPr>
        <p:txBody>
          <a:bodyPr/>
          <a:lstStyle>
            <a:lvl1pPr>
              <a:defRPr>
                <a:solidFill>
                  <a:schemeClr val="tx1"/>
                </a:solidFill>
              </a:defRPr>
            </a:lvl1pPr>
          </a:lstStyle>
          <a:p>
            <a:r>
              <a:rPr lang="en-US"/>
              <a:t>I am Always Right 4</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01100" y="216573"/>
            <a:ext cx="1562100" cy="338328"/>
          </a:xfrm>
        </p:spPr>
        <p:txBody>
          <a:bodyPr/>
          <a:lstStyle>
            <a:lvl1pPr>
              <a:defRPr>
                <a:solidFill>
                  <a:schemeClr val="tx1"/>
                </a:solidFill>
              </a:defRPr>
            </a:lvl1pPr>
          </a:lstStyle>
          <a:p>
            <a:r>
              <a:rPr lang="en-US"/>
              <a:t>8/30/2026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42224008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32393" y="1115568"/>
            <a:ext cx="3363393" cy="1371600"/>
          </a:xfrm>
        </p:spPr>
        <p:txBody>
          <a:bodyPr anchor="t">
            <a:normAutofit/>
          </a:bodyPr>
          <a:lstStyle>
            <a:lvl1pPr>
              <a:defRPr sz="30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a:off x="4838700" y="214858"/>
            <a:ext cx="1485900" cy="338328"/>
          </a:xfrm>
        </p:spPr>
        <p:txBody>
          <a:bodyPr/>
          <a:lstStyle>
            <a:lvl1pPr>
              <a:defRPr>
                <a:solidFill>
                  <a:schemeClr val="tx1"/>
                </a:solidFill>
              </a:defRPr>
            </a:lvl1pPr>
          </a:lstStyle>
          <a:p>
            <a:r>
              <a:rPr lang="en-US"/>
              <a:t>8/30/2026</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32393" y="2563585"/>
            <a:ext cx="3363393" cy="3684815"/>
          </a:xfrm>
        </p:spPr>
        <p:txBody>
          <a:bodyPr anchor="b">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38700" y="1104900"/>
            <a:ext cx="6934200" cy="5201282"/>
          </a:xfrm>
        </p:spPr>
        <p:txBody>
          <a:bodyPr vert="horz" lIns="91440" tIns="45720" rIns="91440" bIns="45720" rtlCol="0">
            <a:normAutofit/>
          </a:bodyPr>
          <a:lstStyle>
            <a:lvl1pPr>
              <a:defRPr lang="en-US" sz="1400" dirty="0">
                <a:solidFill>
                  <a:schemeClr val="tx1"/>
                </a:solidFill>
              </a:defRPr>
            </a:lvl1pPr>
            <a:lvl2pPr>
              <a:defRPr lang="en-US" sz="1200" dirty="0">
                <a:solidFill>
                  <a:schemeClr val="tx1"/>
                </a:solidFill>
              </a:defRPr>
            </a:lvl2pPr>
            <a:lvl3pPr>
              <a:defRPr lang="en-US" sz="1200" dirty="0">
                <a:solidFill>
                  <a:schemeClr val="tx1"/>
                </a:solidFill>
              </a:defRPr>
            </a:lvl3pPr>
            <a:lvl4pPr>
              <a:defRPr lang="en-US" sz="1200" dirty="0">
                <a:solidFill>
                  <a:schemeClr val="tx1"/>
                </a:solidFill>
              </a:defRPr>
            </a:lvl4pPr>
            <a:lvl5pPr>
              <a:defRPr lang="en-US" sz="12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98671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1104901"/>
            <a:ext cx="2932434" cy="1600200"/>
          </a:xfrm>
        </p:spPr>
        <p:txBody>
          <a:bodyPr anchor="t">
            <a:normAutofit/>
          </a:bodyPr>
          <a:lstStyle>
            <a:lvl1pPr>
              <a:defRPr sz="300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429768" y="219456"/>
            <a:ext cx="2016929" cy="338328"/>
          </a:xfrm>
        </p:spPr>
        <p:txBody>
          <a:bodyPr/>
          <a:lstStyle>
            <a:lvl1pPr>
              <a:defRPr>
                <a:solidFill>
                  <a:schemeClr val="tx1"/>
                </a:solidFill>
              </a:defRPr>
            </a:lvl1pPr>
          </a:lstStyle>
          <a:p>
            <a:r>
              <a:rPr lang="en-US"/>
              <a:t>I am Always Right 4</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4838700" y="219456"/>
            <a:ext cx="1429845" cy="338328"/>
          </a:xfrm>
        </p:spPr>
        <p:txBody>
          <a:bodyPr/>
          <a:lstStyle>
            <a:lvl1pPr>
              <a:defRPr>
                <a:solidFill>
                  <a:schemeClr val="tx1"/>
                </a:solidFill>
              </a:defRPr>
            </a:lvl1pPr>
          </a:lstStyle>
          <a:p>
            <a:r>
              <a:rPr lang="en-US"/>
              <a:t>8/30/2026</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11287593" y="216280"/>
            <a:ext cx="560633"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1866900" y="3345180"/>
            <a:ext cx="2620859" cy="3093720"/>
          </a:xfrm>
        </p:spPr>
        <p:txBody>
          <a:bodyPr anchor="b">
            <a:normAutofit/>
          </a:bodyPr>
          <a:lstStyle>
            <a:lvl1pPr marL="0" indent="0" algn="r">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icture Placeholder 7">
            <a:extLst>
              <a:ext uri="{FF2B5EF4-FFF2-40B4-BE49-F238E27FC236}">
                <a16:creationId xmlns:a16="http://schemas.microsoft.com/office/drawing/2014/main" id="{3A723B90-4D46-48FC-60FC-714099462E4C}"/>
              </a:ext>
            </a:extLst>
          </p:cNvPr>
          <p:cNvSpPr>
            <a:spLocks noGrp="1"/>
          </p:cNvSpPr>
          <p:nvPr>
            <p:ph type="pic" idx="1" hasCustomPrompt="1"/>
          </p:nvPr>
        </p:nvSpPr>
        <p:spPr>
          <a:xfrm>
            <a:off x="4924129" y="1104900"/>
            <a:ext cx="7267870" cy="5753100"/>
          </a:xfrm>
          <a:custGeom>
            <a:avLst/>
            <a:gdLst>
              <a:gd name="connsiteX0" fmla="*/ 0 w 7353300"/>
              <a:gd name="connsiteY0" fmla="*/ 0 h 5901550"/>
              <a:gd name="connsiteX1" fmla="*/ 7353300 w 7353300"/>
              <a:gd name="connsiteY1" fmla="*/ 0 h 5901550"/>
              <a:gd name="connsiteX2" fmla="*/ 7353300 w 7353300"/>
              <a:gd name="connsiteY2" fmla="*/ 5901550 h 5901550"/>
              <a:gd name="connsiteX3" fmla="*/ 0 w 7353300"/>
              <a:gd name="connsiteY3" fmla="*/ 5901550 h 5901550"/>
            </a:gdLst>
            <a:ahLst/>
            <a:cxnLst>
              <a:cxn ang="0">
                <a:pos x="connsiteX0" y="connsiteY0"/>
              </a:cxn>
              <a:cxn ang="0">
                <a:pos x="connsiteX1" y="connsiteY1"/>
              </a:cxn>
              <a:cxn ang="0">
                <a:pos x="connsiteX2" y="connsiteY2"/>
              </a:cxn>
              <a:cxn ang="0">
                <a:pos x="connsiteX3" y="connsiteY3"/>
              </a:cxn>
            </a:cxnLst>
            <a:rect l="l" t="t" r="r" b="b"/>
            <a:pathLst>
              <a:path w="7353300" h="5901550">
                <a:moveTo>
                  <a:pt x="0" y="0"/>
                </a:moveTo>
                <a:lnTo>
                  <a:pt x="7353300" y="0"/>
                </a:lnTo>
                <a:lnTo>
                  <a:pt x="7353300" y="5901550"/>
                </a:lnTo>
                <a:lnTo>
                  <a:pt x="0" y="5901550"/>
                </a:lnTo>
                <a:close/>
              </a:path>
            </a:pathLst>
          </a:custGeom>
          <a:blipFill dpi="0" rotWithShape="1">
            <a:blip r:embed="rId2">
              <a:alphaModFix amt="6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sz="18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32475306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pic>
        <p:nvPicPr>
          <p:cNvPr id="7" name="Picture 6" descr="A red and purple light&#10;&#10;AI-generated content may be incorrect.">
            <a:extLst>
              <a:ext uri="{FF2B5EF4-FFF2-40B4-BE49-F238E27FC236}">
                <a16:creationId xmlns:a16="http://schemas.microsoft.com/office/drawing/2014/main" id="{CC69B319-31FA-514C-5A82-30B4D1B20A2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1" y="0"/>
            <a:ext cx="12191999"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758952"/>
            <a:ext cx="7609668" cy="1734866"/>
          </a:xfrm>
        </p:spPr>
        <p:txBody>
          <a:bodyPr anchor="t">
            <a:noAutofit/>
          </a:bodyPr>
          <a:lstStyle>
            <a:lvl1pPr>
              <a:defRPr sz="7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100" y="2705101"/>
            <a:ext cx="8801100" cy="2947550"/>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09825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clusion 2">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86565871-9318-EC0D-5245-A159818CA8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1" y="0"/>
            <a:ext cx="12191999" cy="6858000"/>
          </a:xfrm>
          <a:prstGeom prst="rect">
            <a:avLst/>
          </a:prstGeom>
        </p:spPr>
      </p:pic>
      <p:sp>
        <p:nvSpPr>
          <p:cNvPr id="9" name="Title 8">
            <a:extLst>
              <a:ext uri="{FF2B5EF4-FFF2-40B4-BE49-F238E27FC236}">
                <a16:creationId xmlns:a16="http://schemas.microsoft.com/office/drawing/2014/main" id="{687F1B09-5020-D2DD-189E-7226AD232923}"/>
              </a:ext>
            </a:extLst>
          </p:cNvPr>
          <p:cNvSpPr>
            <a:spLocks noGrp="1"/>
          </p:cNvSpPr>
          <p:nvPr>
            <p:ph type="title"/>
          </p:nvPr>
        </p:nvSpPr>
        <p:spPr>
          <a:xfrm>
            <a:off x="420792" y="2704772"/>
            <a:ext cx="5465660" cy="2733384"/>
          </a:xfrm>
        </p:spPr>
        <p:txBody>
          <a:bodyPr/>
          <a:lstStyle>
            <a:lvl1pPr>
              <a:defRPr sz="7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4</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8/30/2026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8492B719-9068-0A96-E408-4EB3E9F85BE9}"/>
              </a:ext>
            </a:extLst>
          </p:cNvPr>
          <p:cNvSpPr>
            <a:spLocks noGrp="1"/>
          </p:cNvSpPr>
          <p:nvPr>
            <p:ph sz="quarter" idx="15"/>
          </p:nvPr>
        </p:nvSpPr>
        <p:spPr>
          <a:xfrm>
            <a:off x="6305550" y="2705100"/>
            <a:ext cx="4410075" cy="1562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82030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r>
              <a:rPr lang="en-US"/>
              <a:t>I am Always Right 4</a:t>
            </a:r>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r>
              <a:rPr lang="en-US"/>
              <a:t>8/30/2026</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543387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6">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86116429-CFD9-2016-C240-A97B232DE426}"/>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1713"/>
            <a:ext cx="12205716"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66693" y="2705100"/>
            <a:ext cx="11562393" cy="4152900"/>
          </a:xfrm>
        </p:spPr>
        <p:txBody>
          <a:bodyPr vert="horz" lIns="91440" tIns="45720" rIns="91440" bIns="45720" rtlCol="0" anchor="b">
            <a:normAutofit/>
          </a:bodyPr>
          <a:lstStyle>
            <a:lvl1pPr>
              <a:defRPr lang="en-US" sz="11500" baseline="0" dirty="0">
                <a:solidFill>
                  <a:schemeClr val="tx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53135" y="564350"/>
            <a:ext cx="3645744" cy="905862"/>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9462" y="197680"/>
            <a:ext cx="2561771" cy="338328"/>
          </a:xfrm>
        </p:spPr>
        <p:txBody>
          <a:bodyPr/>
          <a:lstStyle>
            <a:lvl1pPr>
              <a:defRPr>
                <a:solidFill>
                  <a:schemeClr val="tx1"/>
                </a:solidFill>
              </a:defRPr>
            </a:lvl1pPr>
          </a:lstStyle>
          <a:p>
            <a:r>
              <a:rPr lang="en-US"/>
              <a:t>I am Always Right 4</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706100" y="209088"/>
            <a:ext cx="1022986" cy="338328"/>
          </a:xfrm>
        </p:spPr>
        <p:txBody>
          <a:bodyPr/>
          <a:lstStyle>
            <a:lvl1pPr>
              <a:defRPr>
                <a:solidFill>
                  <a:schemeClr val="tx1"/>
                </a:solidFill>
              </a:defRPr>
            </a:lvl1pPr>
          </a:lstStyle>
          <a:p>
            <a:r>
              <a:rPr lang="en-US"/>
              <a:t>8/30/2026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7530311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5" name="Title 4">
            <a:extLst>
              <a:ext uri="{FF2B5EF4-FFF2-40B4-BE49-F238E27FC236}">
                <a16:creationId xmlns:a16="http://schemas.microsoft.com/office/drawing/2014/main" id="{F6AD7145-734D-256B-1335-1014B6A328FF}"/>
              </a:ext>
            </a:extLst>
          </p:cNvPr>
          <p:cNvSpPr>
            <a:spLocks noGrp="1"/>
          </p:cNvSpPr>
          <p:nvPr>
            <p:ph type="title"/>
          </p:nvPr>
        </p:nvSpPr>
        <p:spPr>
          <a:xfrm>
            <a:off x="0" y="0"/>
            <a:ext cx="12188952" cy="3429000"/>
          </a:xfrm>
          <a:gradFill>
            <a:gsLst>
              <a:gs pos="55000">
                <a:srgbClr val="000000">
                  <a:alpha val="53000"/>
                </a:srgbClr>
              </a:gs>
              <a:gs pos="87000">
                <a:srgbClr val="000000">
                  <a:alpha val="63922"/>
                </a:srgbClr>
              </a:gs>
              <a:gs pos="23000">
                <a:srgbClr val="000000">
                  <a:alpha val="0"/>
                </a:srgbClr>
              </a:gs>
            </a:gsLst>
            <a:lin ang="15900000" scaled="0"/>
          </a:gradFill>
        </p:spPr>
        <p:txBody>
          <a:bodyPr lIns="457200" tIns="685800" rIns="5029200" bIns="0"/>
          <a:lstStyle>
            <a:lvl1pPr>
              <a:defRPr sz="4000">
                <a:solidFill>
                  <a:schemeClr val="tx1"/>
                </a:solidFill>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5C312AD0-A2D2-0388-F1F0-E17A9F78932E}"/>
              </a:ext>
            </a:extLst>
          </p:cNvPr>
          <p:cNvSpPr>
            <a:spLocks noGrp="1"/>
          </p:cNvSpPr>
          <p:nvPr>
            <p:ph type="subTitle" idx="1"/>
          </p:nvPr>
        </p:nvSpPr>
        <p:spPr>
          <a:xfrm>
            <a:off x="8324192" y="-1"/>
            <a:ext cx="3740652" cy="3050627"/>
          </a:xfrm>
        </p:spPr>
        <p:txBody>
          <a:bodyPr vert="horz" lIns="594360" tIns="685800" rIns="320040" bIns="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I am Always Right 4</a:t>
            </a:r>
            <a:endParaRPr lang="en-US" dirty="0"/>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10065" y="219456"/>
            <a:ext cx="1905000" cy="365760"/>
          </a:xfrm>
        </p:spPr>
        <p:txBody>
          <a:bodyPr/>
          <a:lstStyle>
            <a:lvl1pPr>
              <a:defRPr>
                <a:solidFill>
                  <a:schemeClr val="tx1"/>
                </a:solidFill>
              </a:defRPr>
            </a:lvl1pPr>
          </a:lstStyle>
          <a:p>
            <a:r>
              <a:rPr lang="en-US"/>
              <a:t>8/30/2026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288609" y="215988"/>
            <a:ext cx="555948" cy="337198"/>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29530230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5" name="Title 4">
            <a:extLst>
              <a:ext uri="{FF2B5EF4-FFF2-40B4-BE49-F238E27FC236}">
                <a16:creationId xmlns:a16="http://schemas.microsoft.com/office/drawing/2014/main" id="{AEDC0447-22FD-BF05-BC68-3FDEDEDFC540}"/>
              </a:ext>
            </a:extLst>
          </p:cNvPr>
          <p:cNvSpPr>
            <a:spLocks noGrp="1"/>
          </p:cNvSpPr>
          <p:nvPr>
            <p:ph type="title"/>
          </p:nvPr>
        </p:nvSpPr>
        <p:spPr>
          <a:xfrm>
            <a:off x="1" y="0"/>
            <a:ext cx="5323784" cy="6858000"/>
          </a:xfrm>
          <a:gradFill>
            <a:gsLst>
              <a:gs pos="41000">
                <a:srgbClr val="000000">
                  <a:alpha val="46000"/>
                </a:srgbClr>
              </a:gs>
              <a:gs pos="71000">
                <a:srgbClr val="000000">
                  <a:alpha val="58000"/>
                </a:srgbClr>
              </a:gs>
              <a:gs pos="100000">
                <a:srgbClr val="000000">
                  <a:alpha val="61000"/>
                </a:srgbClr>
              </a:gs>
              <a:gs pos="10000">
                <a:srgbClr val="000000">
                  <a:alpha val="0"/>
                </a:srgbClr>
              </a:gs>
            </a:gsLst>
            <a:lin ang="10800000" scaled="0"/>
          </a:gradFill>
        </p:spPr>
        <p:txBody>
          <a:bodyPr lIns="457200" tIns="1371600" rIns="822960" bIns="914400" anchor="b"/>
          <a:lstStyle>
            <a:lvl1pPr>
              <a:defRPr sz="4000">
                <a:solidFill>
                  <a:schemeClr val="tx1"/>
                </a:solidFill>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3A1999F2-A538-F369-DF48-BB68DFFF8D80}"/>
              </a:ext>
            </a:extLst>
          </p:cNvPr>
          <p:cNvSpPr>
            <a:spLocks noGrp="1"/>
          </p:cNvSpPr>
          <p:nvPr>
            <p:ph type="subTitle" idx="1"/>
          </p:nvPr>
        </p:nvSpPr>
        <p:spPr>
          <a:xfrm>
            <a:off x="419099" y="6032498"/>
            <a:ext cx="4419599" cy="579757"/>
          </a:xfrm>
        </p:spPr>
        <p:txBody>
          <a:bodyPr vert="horz" lIns="91440" tIns="0" rIns="91440" bIns="0" rtlCol="0" anchor="t">
            <a:normAutofit/>
          </a:bodyPr>
          <a:lstStyle>
            <a:lvl1pPr marL="0" indent="0">
              <a:lnSpc>
                <a:spcPct val="120000"/>
              </a:lnSpc>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I am Always Right 4</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01100" y="213072"/>
            <a:ext cx="1905000" cy="365760"/>
          </a:xfrm>
        </p:spPr>
        <p:txBody>
          <a:bodyPr/>
          <a:lstStyle>
            <a:lvl1pPr>
              <a:defRPr>
                <a:solidFill>
                  <a:schemeClr val="tx1"/>
                </a:solidFill>
              </a:defRPr>
            </a:lvl1pPr>
          </a:lstStyle>
          <a:p>
            <a:r>
              <a:rPr lang="en-US"/>
              <a:t>8/30/2026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5988"/>
            <a:ext cx="448805"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3611700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0791" y="1113510"/>
            <a:ext cx="9942409" cy="87619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417" y="2133600"/>
            <a:ext cx="9942409" cy="4305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432393" y="214858"/>
            <a:ext cx="2726376" cy="338328"/>
          </a:xfrm>
          <a:prstGeom prst="rect">
            <a:avLst/>
          </a:prstGeom>
        </p:spPr>
        <p:txBody>
          <a:bodyPr vert="horz" lIns="91440" tIns="45720" rIns="91440" bIns="45720" rtlCol="0" anchor="ctr"/>
          <a:lstStyle>
            <a:lvl1pPr algn="l" rtl="0">
              <a:defRPr sz="700" cap="all" baseline="0">
                <a:solidFill>
                  <a:schemeClr val="tx1"/>
                </a:solidFill>
              </a:defRPr>
            </a:lvl1pPr>
          </a:lstStyle>
          <a:p>
            <a:r>
              <a:rPr lang="en-US"/>
              <a:t>I am Always Right 4</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01100" y="214858"/>
            <a:ext cx="1920240" cy="338328"/>
          </a:xfrm>
          <a:prstGeom prst="rect">
            <a:avLst/>
          </a:prstGeom>
        </p:spPr>
        <p:txBody>
          <a:bodyPr vert="horz" lIns="91440" tIns="45720" rIns="91440" bIns="45720" rtlCol="0" anchor="ctr"/>
          <a:lstStyle>
            <a:lvl1pPr algn="l" rtl="0">
              <a:defRPr sz="700" cap="all" baseline="0">
                <a:solidFill>
                  <a:schemeClr val="tx1"/>
                </a:solidFill>
              </a:defRPr>
            </a:lvl1pPr>
          </a:lstStyle>
          <a:p>
            <a:r>
              <a:rPr lang="en-US"/>
              <a:t>8/30/2026</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291657" y="214858"/>
            <a:ext cx="555948" cy="338328"/>
          </a:xfrm>
          <a:prstGeom prst="rect">
            <a:avLst/>
          </a:prstGeom>
        </p:spPr>
        <p:txBody>
          <a:bodyPr vert="horz" lIns="91440" tIns="45720" rIns="91440" bIns="45720" rtlCol="0" anchor="ctr"/>
          <a:lstStyle>
            <a:lvl1pPr algn="r" rtl="0">
              <a:defRPr sz="700" cap="all" baseline="0">
                <a:solidFill>
                  <a:schemeClr val="tx1"/>
                </a:solidFill>
              </a:defRPr>
            </a:lvl1pPr>
          </a:lstStyle>
          <a:p>
            <a:fld id="{8E274F5D-21DC-40EF-8DBA-AB9BB119E939}" type="slidenum">
              <a:rPr lang="en-US" smtClean="0"/>
              <a:pPr/>
              <a:t>‹#›</a:t>
            </a:fld>
            <a:endParaRPr lang="en-US" dirty="0"/>
          </a:p>
        </p:txBody>
      </p:sp>
    </p:spTree>
    <p:extLst>
      <p:ext uri="{BB962C8B-B14F-4D97-AF65-F5344CB8AC3E}">
        <p14:creationId xmlns:p14="http://schemas.microsoft.com/office/powerpoint/2010/main" val="3989359972"/>
      </p:ext>
    </p:extLst>
  </p:cSld>
  <p:clrMap bg1="dk1" tx1="lt1" bg2="dk2" tx2="lt2" accent1="accent1" accent2="accent2" accent3="accent3" accent4="accent4" accent5="accent5" accent6="accent6" hlink="hlink" folHlink="folHlink"/>
  <p:sldLayoutIdLst>
    <p:sldLayoutId id="2147483656" r:id="rId1"/>
    <p:sldLayoutId id="2147483652" r:id="rId2"/>
    <p:sldLayoutId id="2147483733" r:id="rId3"/>
    <p:sldLayoutId id="2147483657" r:id="rId4"/>
    <p:sldLayoutId id="2147483744" r:id="rId5"/>
    <p:sldLayoutId id="2147483658" r:id="rId6"/>
    <p:sldLayoutId id="2147483732" r:id="rId7"/>
    <p:sldLayoutId id="2147483741" r:id="rId8"/>
    <p:sldLayoutId id="2147483760" r:id="rId9"/>
    <p:sldLayoutId id="2147483745" r:id="rId10"/>
    <p:sldLayoutId id="2147483654" r:id="rId11"/>
    <p:sldLayoutId id="2147483759" r:id="rId12"/>
    <p:sldLayoutId id="2147483707" r:id="rId13"/>
    <p:sldLayoutId id="2147483659" r:id="rId14"/>
    <p:sldLayoutId id="2147483764" r:id="rId15"/>
    <p:sldLayoutId id="2147483660" r:id="rId16"/>
    <p:sldLayoutId id="2147483765" r:id="rId17"/>
    <p:sldLayoutId id="2147483661" r:id="rId18"/>
    <p:sldLayoutId id="2147483662" r:id="rId19"/>
    <p:sldLayoutId id="2147483742" r:id="rId20"/>
    <p:sldLayoutId id="2147483746" r:id="rId21"/>
    <p:sldLayoutId id="2147483664" r:id="rId22"/>
    <p:sldLayoutId id="2147483663" r:id="rId23"/>
    <p:sldLayoutId id="2147483743" r:id="rId24"/>
    <p:sldLayoutId id="2147483666" r:id="rId25"/>
    <p:sldLayoutId id="2147483769" r:id="rId26"/>
    <p:sldLayoutId id="2147483676" r:id="rId27"/>
    <p:sldLayoutId id="2147483758" r:id="rId28"/>
    <p:sldLayoutId id="2147483680" r:id="rId29"/>
    <p:sldLayoutId id="2147483734" r:id="rId30"/>
    <p:sldLayoutId id="2147483671" r:id="rId31"/>
    <p:sldLayoutId id="2147483751" r:id="rId32"/>
    <p:sldLayoutId id="2147483675" r:id="rId33"/>
    <p:sldLayoutId id="2147483703" r:id="rId34"/>
    <p:sldLayoutId id="2147483752" r:id="rId35"/>
    <p:sldLayoutId id="2147483737" r:id="rId36"/>
    <p:sldLayoutId id="2147483753" r:id="rId37"/>
    <p:sldLayoutId id="2147483674" r:id="rId38"/>
    <p:sldLayoutId id="2147483702" r:id="rId39"/>
    <p:sldLayoutId id="2147483670" r:id="rId40"/>
    <p:sldLayoutId id="2147483735" r:id="rId41"/>
    <p:sldLayoutId id="2147483669" r:id="rId42"/>
    <p:sldLayoutId id="2147483682" r:id="rId43"/>
    <p:sldLayoutId id="2147483719" r:id="rId44"/>
    <p:sldLayoutId id="2147483686" r:id="rId45"/>
    <p:sldLayoutId id="2147483720" r:id="rId46"/>
    <p:sldLayoutId id="2147483768" r:id="rId47"/>
    <p:sldLayoutId id="2147483710" r:id="rId48"/>
    <p:sldLayoutId id="2147483729" r:id="rId49"/>
    <p:sldLayoutId id="2147483730" r:id="rId50"/>
    <p:sldLayoutId id="2147483713" r:id="rId51"/>
    <p:sldLayoutId id="2147483693" r:id="rId52"/>
    <p:sldLayoutId id="2147483690" r:id="rId53"/>
    <p:sldLayoutId id="2147483726" r:id="rId54"/>
    <p:sldLayoutId id="2147483691" r:id="rId55"/>
    <p:sldLayoutId id="2147483694" r:id="rId56"/>
    <p:sldLayoutId id="2147483695" r:id="rId57"/>
    <p:sldLayoutId id="2147483696" r:id="rId58"/>
    <p:sldLayoutId id="2147483697" r:id="rId59"/>
    <p:sldLayoutId id="2147483698" r:id="rId60"/>
    <p:sldLayoutId id="2147483699" r:id="rId61"/>
    <p:sldLayoutId id="2147483700" r:id="rId62"/>
    <p:sldLayoutId id="2147483701" r:id="rId63"/>
    <p:sldLayoutId id="2147483770" r:id="rId64"/>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hdr="0"/>
  <p:txStyles>
    <p:titleStyle>
      <a:lvl1pPr algn="l" defTabSz="914400" rtl="0" eaLnBrk="1" latinLnBrk="0" hangingPunct="1">
        <a:lnSpc>
          <a:spcPct val="85000"/>
        </a:lnSpc>
        <a:spcBef>
          <a:spcPct val="0"/>
        </a:spcBef>
        <a:buNone/>
        <a:defRPr sz="3000" b="0" kern="1200" spc="-110"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64" userDrawn="1">
          <p15:clr>
            <a:srgbClr val="F26B43"/>
          </p15:clr>
        </p15:guide>
        <p15:guide id="4" orient="horz" pos="264" userDrawn="1">
          <p15:clr>
            <a:srgbClr val="F26B43"/>
          </p15:clr>
        </p15:guide>
        <p15:guide id="5" pos="7416" userDrawn="1">
          <p15:clr>
            <a:srgbClr val="F26B43"/>
          </p15:clr>
        </p15:guide>
        <p15:guide id="12" pos="4632" userDrawn="1">
          <p15:clr>
            <a:srgbClr val="F26B43"/>
          </p15:clr>
        </p15:guide>
        <p15:guide id="13" pos="5544" userDrawn="1">
          <p15:clr>
            <a:srgbClr val="F26B43"/>
          </p15:clr>
        </p15:guide>
        <p15:guide id="26" pos="2784" userDrawn="1">
          <p15:clr>
            <a:srgbClr val="F26B43"/>
          </p15:clr>
        </p15:guide>
        <p15:guide id="27" pos="3048" userDrawn="1">
          <p15:clr>
            <a:srgbClr val="F26B43"/>
          </p15:clr>
        </p15:guide>
        <p15:guide id="29" pos="3960" userDrawn="1">
          <p15:clr>
            <a:srgbClr val="F26B43"/>
          </p15:clr>
        </p15:guide>
        <p15:guide id="30" pos="1176" userDrawn="1">
          <p15:clr>
            <a:srgbClr val="F26B43"/>
          </p15:clr>
        </p15:guide>
        <p15:guide id="31" pos="912" userDrawn="1">
          <p15:clr>
            <a:srgbClr val="F26B43"/>
          </p15:clr>
        </p15:guide>
        <p15:guide id="32" pos="3696" userDrawn="1">
          <p15:clr>
            <a:srgbClr val="F26B43"/>
          </p15:clr>
        </p15:guide>
        <p15:guide id="33" pos="1848" userDrawn="1">
          <p15:clr>
            <a:srgbClr val="F26B43"/>
          </p15:clr>
        </p15:guide>
        <p15:guide id="34" pos="2112" userDrawn="1">
          <p15:clr>
            <a:srgbClr val="F26B43"/>
          </p15:clr>
        </p15:guide>
        <p15:guide id="36" pos="6528" userDrawn="1">
          <p15:clr>
            <a:srgbClr val="F26B43"/>
          </p15:clr>
        </p15:guide>
        <p15:guide id="37" pos="6744" userDrawn="1">
          <p15:clr>
            <a:srgbClr val="F26B43"/>
          </p15:clr>
        </p15:guide>
        <p15:guide id="42" orient="horz" pos="3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4.xml"/></Relationships>
</file>

<file path=ppt/slides/_rels/slide1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4.xml"/></Relationships>
</file>

<file path=ppt/slides/_rels/slide1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4.xml"/></Relationships>
</file>

<file path=ppt/slides/_rels/slide1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5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5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3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3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7EA4D2C-4D5C-AC28-D8CC-859AFF9DBC48}"/>
              </a:ext>
            </a:extLst>
          </p:cNvPr>
          <p:cNvSpPr>
            <a:spLocks noGrp="1"/>
          </p:cNvSpPr>
          <p:nvPr>
            <p:ph type="ctrTitle"/>
          </p:nvPr>
        </p:nvSpPr>
        <p:spPr>
          <a:xfrm>
            <a:off x="4893128" y="419099"/>
            <a:ext cx="7037614" cy="3869660"/>
          </a:xfrm>
        </p:spPr>
        <p:txBody>
          <a:bodyPr>
            <a:normAutofit fontScale="90000"/>
          </a:bodyPr>
          <a:lstStyle/>
          <a:p>
            <a:r>
              <a:rPr lang="en-US" sz="9600" dirty="0"/>
              <a:t>I Am Always Right 4</a:t>
            </a:r>
            <a:br>
              <a:rPr lang="en-US" dirty="0"/>
            </a:br>
            <a:r>
              <a:rPr lang="en-US" dirty="0"/>
              <a:t>In my own eyes at least…</a:t>
            </a:r>
            <a:br>
              <a:rPr lang="en-US" dirty="0"/>
            </a:br>
            <a:br>
              <a:rPr lang="en-US" dirty="0"/>
            </a:br>
            <a:endParaRPr lang="en-US" dirty="0"/>
          </a:p>
        </p:txBody>
      </p:sp>
      <p:sp>
        <p:nvSpPr>
          <p:cNvPr id="8" name="Subtitle 7">
            <a:extLst>
              <a:ext uri="{FF2B5EF4-FFF2-40B4-BE49-F238E27FC236}">
                <a16:creationId xmlns:a16="http://schemas.microsoft.com/office/drawing/2014/main" id="{9B102265-8990-D1BC-A9F2-66CA9D922157}"/>
              </a:ext>
            </a:extLst>
          </p:cNvPr>
          <p:cNvSpPr>
            <a:spLocks noGrp="1"/>
          </p:cNvSpPr>
          <p:nvPr>
            <p:ph type="subTitle" idx="1"/>
          </p:nvPr>
        </p:nvSpPr>
        <p:spPr>
          <a:xfrm>
            <a:off x="4893128" y="3807229"/>
            <a:ext cx="7173685" cy="2745971"/>
          </a:xfrm>
        </p:spPr>
        <p:txBody>
          <a:bodyPr>
            <a:normAutofit fontScale="62500" lnSpcReduction="20000"/>
          </a:bodyPr>
          <a:lstStyle/>
          <a:p>
            <a:r>
              <a:rPr lang="en-US" sz="4800" b="1" dirty="0"/>
              <a:t>JOHN 8:31-32</a:t>
            </a:r>
          </a:p>
          <a:p>
            <a:r>
              <a:rPr lang="en-US" sz="4800" i="1" dirty="0"/>
              <a:t>Then said Jesus to those Jews which believed on him, If ye continue in my word, then are ye my disciples indeed; 32 And ye shall know the truth, and the truth shall make you free.</a:t>
            </a:r>
          </a:p>
          <a:p>
            <a:endParaRPr lang="en-US" sz="4800" i="1" dirty="0"/>
          </a:p>
        </p:txBody>
      </p:sp>
    </p:spTree>
    <p:extLst>
      <p:ext uri="{BB962C8B-B14F-4D97-AF65-F5344CB8AC3E}">
        <p14:creationId xmlns:p14="http://schemas.microsoft.com/office/powerpoint/2010/main" val="14890482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DD24C5F-AFE1-C78F-49EE-F70270023B63}"/>
              </a:ext>
            </a:extLst>
          </p:cNvPr>
          <p:cNvSpPr>
            <a:spLocks noGrp="1"/>
          </p:cNvSpPr>
          <p:nvPr>
            <p:ph type="ftr" sz="quarter" idx="11"/>
          </p:nvPr>
        </p:nvSpPr>
        <p:spPr/>
        <p:txBody>
          <a:bodyPr/>
          <a:lstStyle/>
          <a:p>
            <a:r>
              <a:rPr lang="en-US"/>
              <a:t>I am Always Right 4</a:t>
            </a:r>
          </a:p>
        </p:txBody>
      </p:sp>
      <p:sp>
        <p:nvSpPr>
          <p:cNvPr id="3" name="Date Placeholder 2">
            <a:extLst>
              <a:ext uri="{FF2B5EF4-FFF2-40B4-BE49-F238E27FC236}">
                <a16:creationId xmlns:a16="http://schemas.microsoft.com/office/drawing/2014/main" id="{41DE95C7-35DA-A612-0698-CEA44E4D7AAA}"/>
              </a:ext>
            </a:extLst>
          </p:cNvPr>
          <p:cNvSpPr>
            <a:spLocks noGrp="1"/>
          </p:cNvSpPr>
          <p:nvPr>
            <p:ph type="dt" sz="half" idx="10"/>
          </p:nvPr>
        </p:nvSpPr>
        <p:spPr/>
        <p:txBody>
          <a:bodyPr/>
          <a:lstStyle/>
          <a:p>
            <a:r>
              <a:rPr lang="en-US"/>
              <a:t>8/30/2026</a:t>
            </a:r>
          </a:p>
        </p:txBody>
      </p:sp>
      <p:sp>
        <p:nvSpPr>
          <p:cNvPr id="4" name="Slide Number Placeholder 3">
            <a:extLst>
              <a:ext uri="{FF2B5EF4-FFF2-40B4-BE49-F238E27FC236}">
                <a16:creationId xmlns:a16="http://schemas.microsoft.com/office/drawing/2014/main" id="{F76AB61C-271D-4EC6-1E8A-411A5B8917A8}"/>
              </a:ext>
            </a:extLst>
          </p:cNvPr>
          <p:cNvSpPr>
            <a:spLocks noGrp="1"/>
          </p:cNvSpPr>
          <p:nvPr>
            <p:ph type="sldNum" sz="quarter" idx="12"/>
          </p:nvPr>
        </p:nvSpPr>
        <p:spPr/>
        <p:txBody>
          <a:bodyPr/>
          <a:lstStyle/>
          <a:p>
            <a:fld id="{8E274F5D-21DC-40EF-8DBA-AB9BB119E939}" type="slidenum">
              <a:rPr lang="en-US" smtClean="0"/>
              <a:pPr/>
              <a:t>10</a:t>
            </a:fld>
            <a:endParaRPr lang="en-US"/>
          </a:p>
        </p:txBody>
      </p:sp>
      <p:sp>
        <p:nvSpPr>
          <p:cNvPr id="6" name="TextBox 5">
            <a:extLst>
              <a:ext uri="{FF2B5EF4-FFF2-40B4-BE49-F238E27FC236}">
                <a16:creationId xmlns:a16="http://schemas.microsoft.com/office/drawing/2014/main" id="{42ECBDC5-4C3B-92F8-3D43-28EF5F5A8ACD}"/>
              </a:ext>
            </a:extLst>
          </p:cNvPr>
          <p:cNvSpPr txBox="1"/>
          <p:nvPr/>
        </p:nvSpPr>
        <p:spPr>
          <a:xfrm>
            <a:off x="344395" y="553186"/>
            <a:ext cx="11611239" cy="5755422"/>
          </a:xfrm>
          <a:prstGeom prst="rect">
            <a:avLst/>
          </a:prstGeom>
          <a:noFill/>
        </p:spPr>
        <p:txBody>
          <a:bodyPr wrap="square">
            <a:spAutoFit/>
          </a:bodyPr>
          <a:lstStyle/>
          <a:p>
            <a:r>
              <a:rPr lang="en-US" sz="4800" b="1" dirty="0"/>
              <a:t>ISRAEL.AND.THE.CHURCH.2</a:t>
            </a:r>
          </a:p>
          <a:p>
            <a:r>
              <a:rPr lang="en-US" sz="4000" dirty="0"/>
              <a:t>	43 God's just now loosening up the church…</a:t>
            </a:r>
          </a:p>
          <a:p>
            <a:r>
              <a:rPr lang="en-US" sz="4000" dirty="0"/>
              <a:t>	The people are in the spirit of the last days, just like they was in the days of Noah, eating, drinking, marrying, giving in marriage, unconcerned, don't care, walk around, and anything else. </a:t>
            </a:r>
          </a:p>
          <a:p>
            <a:r>
              <a:rPr lang="en-US" sz="4000" dirty="0"/>
              <a:t>	And these </a:t>
            </a:r>
            <a:r>
              <a:rPr lang="en-US" sz="4000" u="sng" dirty="0"/>
              <a:t>American people is the worst on the face of the earth: heady, high-minded, incontinent, fierce, and despisers, a know-it-all</a:t>
            </a:r>
            <a:r>
              <a:rPr lang="en-US" sz="4000" dirty="0"/>
              <a:t>. 			</a:t>
            </a:r>
            <a:r>
              <a:rPr lang="en-US" sz="2800" dirty="0"/>
              <a:t>53-0326 </a:t>
            </a:r>
            <a:endParaRPr lang="en-US" sz="4000" dirty="0"/>
          </a:p>
        </p:txBody>
      </p:sp>
    </p:spTree>
    <p:extLst>
      <p:ext uri="{BB962C8B-B14F-4D97-AF65-F5344CB8AC3E}">
        <p14:creationId xmlns:p14="http://schemas.microsoft.com/office/powerpoint/2010/main" val="36012355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A19C67-F9A4-4BE7-9DBB-90F67305141C}"/>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endParaRPr lang="en-US" dirty="0"/>
          </a:p>
        </p:txBody>
      </p:sp>
      <p:sp>
        <p:nvSpPr>
          <p:cNvPr id="3" name="Footer Placeholder 2">
            <a:extLst>
              <a:ext uri="{FF2B5EF4-FFF2-40B4-BE49-F238E27FC236}">
                <a16:creationId xmlns:a16="http://schemas.microsoft.com/office/drawing/2014/main" id="{468EC07B-E33C-436D-9A91-66C1A9E4E54E}"/>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endParaRPr lang="en-US" dirty="0"/>
          </a:p>
        </p:txBody>
      </p:sp>
      <p:sp>
        <p:nvSpPr>
          <p:cNvPr id="4" name="Slide Number Placeholder 3">
            <a:extLst>
              <a:ext uri="{FF2B5EF4-FFF2-40B4-BE49-F238E27FC236}">
                <a16:creationId xmlns:a16="http://schemas.microsoft.com/office/drawing/2014/main" id="{412F9686-1A32-40CB-9B8A-59833E0DFCA6}"/>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11</a:t>
            </a:fld>
            <a:endParaRPr lang="en-US" dirty="0"/>
          </a:p>
        </p:txBody>
      </p:sp>
      <p:sp>
        <p:nvSpPr>
          <p:cNvPr id="5" name="TextBox 4">
            <a:extLst>
              <a:ext uri="{FF2B5EF4-FFF2-40B4-BE49-F238E27FC236}">
                <a16:creationId xmlns:a16="http://schemas.microsoft.com/office/drawing/2014/main" id="{13FF1262-9817-44B4-B759-533A5379EBBF}"/>
              </a:ext>
            </a:extLst>
          </p:cNvPr>
          <p:cNvSpPr txBox="1"/>
          <p:nvPr/>
        </p:nvSpPr>
        <p:spPr>
          <a:xfrm>
            <a:off x="698317" y="0"/>
            <a:ext cx="9123797" cy="1107996"/>
          </a:xfrm>
          <a:prstGeom prst="rect">
            <a:avLst/>
          </a:prstGeom>
          <a:noFill/>
        </p:spPr>
        <p:txBody>
          <a:bodyPr wrap="square" rtlCol="0">
            <a:spAutoFit/>
          </a:bodyPr>
          <a:lstStyle/>
          <a:p>
            <a:pPr algn="ctr"/>
            <a:r>
              <a:rPr lang="en-US" sz="6600" dirty="0">
                <a:latin typeface="Blackadder ITC" panose="04020505051007020D02" pitchFamily="82" charset="0"/>
              </a:rPr>
              <a:t>Our Warfare…</a:t>
            </a:r>
          </a:p>
        </p:txBody>
      </p:sp>
      <p:sp>
        <p:nvSpPr>
          <p:cNvPr id="6" name="TextBox 5">
            <a:extLst>
              <a:ext uri="{FF2B5EF4-FFF2-40B4-BE49-F238E27FC236}">
                <a16:creationId xmlns:a16="http://schemas.microsoft.com/office/drawing/2014/main" id="{48E44563-0BED-4B41-B6BC-E5DD8918BF2A}"/>
              </a:ext>
            </a:extLst>
          </p:cNvPr>
          <p:cNvSpPr txBox="1"/>
          <p:nvPr/>
        </p:nvSpPr>
        <p:spPr>
          <a:xfrm>
            <a:off x="149223" y="815897"/>
            <a:ext cx="5746753" cy="5601533"/>
          </a:xfrm>
          <a:prstGeom prst="rect">
            <a:avLst/>
          </a:prstGeom>
          <a:noFill/>
        </p:spPr>
        <p:txBody>
          <a:bodyPr wrap="square" rtlCol="0">
            <a:spAutoFit/>
          </a:bodyPr>
          <a:lstStyle/>
          <a:p>
            <a:r>
              <a:rPr lang="en-US" sz="5400" i="1" dirty="0"/>
              <a:t>Among Us…</a:t>
            </a:r>
          </a:p>
          <a:p>
            <a:r>
              <a:rPr lang="en-US" sz="3200" b="1" dirty="0"/>
              <a:t>NUMBERS 16:41</a:t>
            </a:r>
          </a:p>
          <a:p>
            <a:r>
              <a:rPr lang="en-US" sz="2800" i="1" dirty="0"/>
              <a:t>	</a:t>
            </a:r>
            <a:r>
              <a:rPr lang="en-US" sz="2400" i="1" dirty="0"/>
              <a:t>But on the morrow all the congregation of the children of Israel murmured against Moses and against Aaron, saying, Ye have killed the people of the LORD. 42 And it came to pass, when the congregation was gathered against Moses and against Aaron, that they looked toward the tabernacle of the congregation: and, behold, the cloud covered it, and the glory of the LORD appeared.</a:t>
            </a:r>
          </a:p>
          <a:p>
            <a:endParaRPr lang="en-US" sz="2800" i="1" dirty="0"/>
          </a:p>
        </p:txBody>
      </p:sp>
      <p:sp>
        <p:nvSpPr>
          <p:cNvPr id="7" name="TextBox 6">
            <a:extLst>
              <a:ext uri="{FF2B5EF4-FFF2-40B4-BE49-F238E27FC236}">
                <a16:creationId xmlns:a16="http://schemas.microsoft.com/office/drawing/2014/main" id="{E483E10D-D880-4514-B74F-9A0E0E7DF966}"/>
              </a:ext>
            </a:extLst>
          </p:cNvPr>
          <p:cNvSpPr txBox="1"/>
          <p:nvPr/>
        </p:nvSpPr>
        <p:spPr>
          <a:xfrm>
            <a:off x="5943601" y="796847"/>
            <a:ext cx="6248399" cy="5909310"/>
          </a:xfrm>
          <a:prstGeom prst="rect">
            <a:avLst/>
          </a:prstGeom>
          <a:noFill/>
        </p:spPr>
        <p:txBody>
          <a:bodyPr wrap="square" rtlCol="0">
            <a:spAutoFit/>
          </a:bodyPr>
          <a:lstStyle/>
          <a:p>
            <a:r>
              <a:rPr lang="en-US" sz="5400" i="1" dirty="0"/>
              <a:t>From Without…</a:t>
            </a:r>
          </a:p>
          <a:p>
            <a:r>
              <a:rPr lang="en-US" sz="3200" b="1" dirty="0"/>
              <a:t>II CHRONICLES 20:1</a:t>
            </a:r>
          </a:p>
          <a:p>
            <a:r>
              <a:rPr lang="en-US" sz="2800" dirty="0"/>
              <a:t>	</a:t>
            </a:r>
            <a:r>
              <a:rPr lang="en-US" sz="2400" i="1" dirty="0"/>
              <a:t> It came to pass after this also, that the children of Moab, and the children of Ammon, and with them other beside the Ammonites, came against Jehoshaphat to battle. 2 Then there came some that told </a:t>
            </a:r>
            <a:r>
              <a:rPr lang="en-US" sz="2400" i="1" dirty="0" err="1"/>
              <a:t>Jehosha</a:t>
            </a:r>
            <a:r>
              <a:rPr lang="en-US" sz="2400" i="1" dirty="0"/>
              <a:t>-phat, saying, There cometh a great multitude against thee from beyond the sea on this side Syria; and, behold, they be in </a:t>
            </a:r>
            <a:r>
              <a:rPr lang="en-US" sz="2400" i="1" dirty="0" err="1"/>
              <a:t>Hazazontamar</a:t>
            </a:r>
            <a:r>
              <a:rPr lang="en-US" sz="2400" i="1" dirty="0"/>
              <a:t>, which is </a:t>
            </a:r>
            <a:r>
              <a:rPr lang="en-US" sz="2400" i="1" dirty="0" err="1"/>
              <a:t>Engedi</a:t>
            </a:r>
            <a:r>
              <a:rPr lang="en-US" sz="2400" i="1" dirty="0"/>
              <a:t>. 3 And Jehoshaphat feared, and set himself to seek the LORD, and proclaimed a fast throughout all Judah.</a:t>
            </a:r>
          </a:p>
          <a:p>
            <a:endParaRPr lang="en-US" sz="2400" dirty="0"/>
          </a:p>
        </p:txBody>
      </p:sp>
    </p:spTree>
    <p:extLst>
      <p:ext uri="{BB962C8B-B14F-4D97-AF65-F5344CB8AC3E}">
        <p14:creationId xmlns:p14="http://schemas.microsoft.com/office/powerpoint/2010/main" val="2117056252"/>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fade">
                                      <p:cBhvr>
                                        <p:cTn id="24" dur="1000"/>
                                        <p:tgtEl>
                                          <p:spTgt spid="7">
                                            <p:txEl>
                                              <p:pRg st="0" end="0"/>
                                            </p:txEl>
                                          </p:spTgt>
                                        </p:tgtEl>
                                      </p:cBhvr>
                                    </p:animEffect>
                                    <p:anim calcmode="lin" valueType="num">
                                      <p:cBhvr>
                                        <p:cTn id="2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Effect transition="in" filter="fade">
                                      <p:cBhvr>
                                        <p:cTn id="29" dur="1000"/>
                                        <p:tgtEl>
                                          <p:spTgt spid="7">
                                            <p:txEl>
                                              <p:pRg st="1" end="1"/>
                                            </p:txEl>
                                          </p:spTgt>
                                        </p:tgtEl>
                                      </p:cBhvr>
                                    </p:animEffect>
                                    <p:anim calcmode="lin" valueType="num">
                                      <p:cBhvr>
                                        <p:cTn id="30"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1" end="1"/>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xEl>
                                              <p:pRg st="2" end="2"/>
                                            </p:txEl>
                                          </p:spTgt>
                                        </p:tgtEl>
                                        <p:attrNameLst>
                                          <p:attrName>style.visibility</p:attrName>
                                        </p:attrNameLst>
                                      </p:cBhvr>
                                      <p:to>
                                        <p:strVal val="visible"/>
                                      </p:to>
                                    </p:set>
                                    <p:animEffect transition="in" filter="fade">
                                      <p:cBhvr>
                                        <p:cTn id="34" dur="1000"/>
                                        <p:tgtEl>
                                          <p:spTgt spid="7">
                                            <p:txEl>
                                              <p:pRg st="2" end="2"/>
                                            </p:txEl>
                                          </p:spTgt>
                                        </p:tgtEl>
                                      </p:cBhvr>
                                    </p:animEffect>
                                    <p:anim calcmode="lin" valueType="num">
                                      <p:cBhvr>
                                        <p:cTn id="3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piritual warfare ">
            <a:extLst>
              <a:ext uri="{FF2B5EF4-FFF2-40B4-BE49-F238E27FC236}">
                <a16:creationId xmlns:a16="http://schemas.microsoft.com/office/drawing/2014/main" id="{4E3A2AE9-31FA-468D-89BC-C605F2F835EE}"/>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a:fillRect/>
          </a:stretch>
        </p:blipFill>
        <p:spPr bwMode="auto">
          <a:xfrm>
            <a:off x="333395" y="209549"/>
            <a:ext cx="10477480" cy="652661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066CB35-013C-4077-9BCF-E4FC5D92B6F5}"/>
              </a:ext>
            </a:extLst>
          </p:cNvPr>
          <p:cNvSpPr txBox="1"/>
          <p:nvPr/>
        </p:nvSpPr>
        <p:spPr>
          <a:xfrm>
            <a:off x="2717893" y="482128"/>
            <a:ext cx="2521465" cy="247048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500" b="1" spc="-100" dirty="0">
                <a:solidFill>
                  <a:schemeClr val="tx2">
                    <a:lumMod val="50000"/>
                  </a:schemeClr>
                </a:solidFill>
                <a:latin typeface="+mj-lt"/>
                <a:ea typeface="+mj-ea"/>
                <a:cs typeface="+mj-cs"/>
              </a:rPr>
              <a:t>The Battle</a:t>
            </a:r>
          </a:p>
          <a:p>
            <a:pPr>
              <a:lnSpc>
                <a:spcPct val="90000"/>
              </a:lnSpc>
              <a:spcBef>
                <a:spcPct val="0"/>
              </a:spcBef>
              <a:spcAft>
                <a:spcPts val="600"/>
              </a:spcAft>
            </a:pPr>
            <a:r>
              <a:rPr lang="en-US" sz="5500" b="1" spc="-100" dirty="0">
                <a:solidFill>
                  <a:schemeClr val="tx2">
                    <a:lumMod val="50000"/>
                  </a:schemeClr>
                </a:solidFill>
                <a:latin typeface="+mj-lt"/>
                <a:ea typeface="+mj-ea"/>
                <a:cs typeface="+mj-cs"/>
              </a:rPr>
              <a:t>Within</a:t>
            </a:r>
          </a:p>
        </p:txBody>
      </p:sp>
      <p:sp>
        <p:nvSpPr>
          <p:cNvPr id="2" name="Date Placeholder 1">
            <a:extLst>
              <a:ext uri="{FF2B5EF4-FFF2-40B4-BE49-F238E27FC236}">
                <a16:creationId xmlns:a16="http://schemas.microsoft.com/office/drawing/2014/main" id="{460E6AC6-0471-4463-9D05-74C648F8F383}"/>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a:t>8/30/2026</a:t>
            </a:r>
            <a:endParaRPr lang="en-US" sz="1100">
              <a:solidFill>
                <a:srgbClr val="FFFFFF"/>
              </a:solidFill>
            </a:endParaRPr>
          </a:p>
        </p:txBody>
      </p:sp>
      <p:sp>
        <p:nvSpPr>
          <p:cNvPr id="3" name="Footer Placeholder 2">
            <a:extLst>
              <a:ext uri="{FF2B5EF4-FFF2-40B4-BE49-F238E27FC236}">
                <a16:creationId xmlns:a16="http://schemas.microsoft.com/office/drawing/2014/main" id="{3707549D-1E24-4FBA-A9F3-B97B4D74A08B}"/>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a:t>I am Always Right 4</a:t>
            </a:r>
            <a:endParaRPr lang="en-US" sz="1100">
              <a:solidFill>
                <a:srgbClr val="FFFFFF"/>
              </a:solidFill>
            </a:endParaRPr>
          </a:p>
        </p:txBody>
      </p:sp>
      <p:sp>
        <p:nvSpPr>
          <p:cNvPr id="4" name="Slide Number Placeholder 3">
            <a:extLst>
              <a:ext uri="{FF2B5EF4-FFF2-40B4-BE49-F238E27FC236}">
                <a16:creationId xmlns:a16="http://schemas.microsoft.com/office/drawing/2014/main" id="{5B98D342-8BC7-4B34-9ECB-597AF73CED19}"/>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fld id="{4FAB73BC-B049-4115-A692-8D63A059BFB8}" type="slidenum">
              <a:rPr lang="en-US" smtClean="0"/>
              <a:pPr>
                <a:spcAft>
                  <a:spcPts val="600"/>
                </a:spcAft>
              </a:pPr>
              <a:t>12</a:t>
            </a:fld>
            <a:endParaRPr lang="en-US" sz="1200">
              <a:solidFill>
                <a:srgbClr val="FFFFFF"/>
              </a:solidFill>
            </a:endParaRPr>
          </a:p>
        </p:txBody>
      </p:sp>
    </p:spTree>
    <p:extLst>
      <p:ext uri="{BB962C8B-B14F-4D97-AF65-F5344CB8AC3E}">
        <p14:creationId xmlns:p14="http://schemas.microsoft.com/office/powerpoint/2010/main" val="3819361393"/>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EBE423-7EFF-4D12-903D-CF4E6DC073EA}"/>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endParaRPr lang="en-US" dirty="0"/>
          </a:p>
        </p:txBody>
      </p:sp>
      <p:sp>
        <p:nvSpPr>
          <p:cNvPr id="3" name="Footer Placeholder 2">
            <a:extLst>
              <a:ext uri="{FF2B5EF4-FFF2-40B4-BE49-F238E27FC236}">
                <a16:creationId xmlns:a16="http://schemas.microsoft.com/office/drawing/2014/main" id="{596B1D3D-46DF-4DA5-A5A2-6B69CC7A9C60}"/>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endParaRPr lang="en-US" dirty="0"/>
          </a:p>
        </p:txBody>
      </p:sp>
      <p:sp>
        <p:nvSpPr>
          <p:cNvPr id="4" name="Slide Number Placeholder 3">
            <a:extLst>
              <a:ext uri="{FF2B5EF4-FFF2-40B4-BE49-F238E27FC236}">
                <a16:creationId xmlns:a16="http://schemas.microsoft.com/office/drawing/2014/main" id="{73D924B4-FF33-49AF-A9F0-D2F7DB8AB961}"/>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13</a:t>
            </a:fld>
            <a:endParaRPr lang="en-US" dirty="0"/>
          </a:p>
        </p:txBody>
      </p:sp>
      <p:sp>
        <p:nvSpPr>
          <p:cNvPr id="5" name="Rectangle 4">
            <a:extLst>
              <a:ext uri="{FF2B5EF4-FFF2-40B4-BE49-F238E27FC236}">
                <a16:creationId xmlns:a16="http://schemas.microsoft.com/office/drawing/2014/main" id="{27B36283-0FF9-443C-B562-4B7ACA08E351}"/>
              </a:ext>
            </a:extLst>
          </p:cNvPr>
          <p:cNvSpPr/>
          <p:nvPr/>
        </p:nvSpPr>
        <p:spPr>
          <a:xfrm>
            <a:off x="196849" y="136524"/>
            <a:ext cx="11806729" cy="5632311"/>
          </a:xfrm>
          <a:prstGeom prst="rect">
            <a:avLst/>
          </a:prstGeom>
        </p:spPr>
        <p:txBody>
          <a:bodyPr wrap="square">
            <a:spAutoFit/>
          </a:bodyPr>
          <a:lstStyle/>
          <a:p>
            <a:r>
              <a:rPr lang="en-US" sz="4000" b="1" spc="-150" dirty="0"/>
              <a:t>THE.WORD.BECAME.FLESH.INDIA.TRIP.REPORT</a:t>
            </a:r>
          </a:p>
          <a:p>
            <a:r>
              <a:rPr lang="en-US" sz="4000" dirty="0"/>
              <a:t>	108 I want to ask the church one more thing, that you'll pray for me. </a:t>
            </a:r>
            <a:r>
              <a:rPr lang="en-US" sz="4000" dirty="0">
                <a:solidFill>
                  <a:srgbClr val="FFFF00"/>
                </a:solidFill>
              </a:rPr>
              <a:t>I've developed a critical spirit, and it haunts at me. </a:t>
            </a:r>
            <a:r>
              <a:rPr lang="en-US" sz="4000" dirty="0"/>
              <a:t>I told my wife yesterday. Something happened, I was sitting in the yard, and I told her. </a:t>
            </a:r>
            <a:r>
              <a:rPr lang="en-US" sz="4000" i="1" dirty="0"/>
              <a:t>"Honey, I've got to a place till I'm become critical of people." </a:t>
            </a:r>
            <a:r>
              <a:rPr lang="en-US" sz="4000" dirty="0"/>
              <a:t>I don't want to be… whose job is it? It's not mine. And God's the One to criticize, not me.</a:t>
            </a:r>
          </a:p>
          <a:p>
            <a:pPr algn="r"/>
            <a:r>
              <a:rPr lang="en-US" sz="4000" dirty="0"/>
              <a:t>54-1003</a:t>
            </a:r>
          </a:p>
        </p:txBody>
      </p:sp>
    </p:spTree>
    <p:extLst>
      <p:ext uri="{BB962C8B-B14F-4D97-AF65-F5344CB8AC3E}">
        <p14:creationId xmlns:p14="http://schemas.microsoft.com/office/powerpoint/2010/main" val="2269809950"/>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4C52D31-DED6-407B-902F-8501D3974B14}"/>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p>
        </p:txBody>
      </p:sp>
      <p:sp>
        <p:nvSpPr>
          <p:cNvPr id="3" name="Date Placeholder 2">
            <a:extLst>
              <a:ext uri="{FF2B5EF4-FFF2-40B4-BE49-F238E27FC236}">
                <a16:creationId xmlns:a16="http://schemas.microsoft.com/office/drawing/2014/main" id="{32921317-CB43-4FA6-8EFA-DB156C78B4EB}"/>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p>
        </p:txBody>
      </p:sp>
      <p:sp>
        <p:nvSpPr>
          <p:cNvPr id="4" name="Slide Number Placeholder 3">
            <a:extLst>
              <a:ext uri="{FF2B5EF4-FFF2-40B4-BE49-F238E27FC236}">
                <a16:creationId xmlns:a16="http://schemas.microsoft.com/office/drawing/2014/main" id="{949A0775-FA87-497D-A200-FB3072AB298A}"/>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14</a:t>
            </a:fld>
            <a:endParaRPr lang="en-US"/>
          </a:p>
        </p:txBody>
      </p:sp>
      <p:pic>
        <p:nvPicPr>
          <p:cNvPr id="5" name="Picture 4">
            <a:extLst>
              <a:ext uri="{FF2B5EF4-FFF2-40B4-BE49-F238E27FC236}">
                <a16:creationId xmlns:a16="http://schemas.microsoft.com/office/drawing/2014/main" id="{6CB6E620-FBAE-4343-96D6-E2462FDC9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091" y="393131"/>
            <a:ext cx="6993343" cy="1860614"/>
          </a:xfrm>
          <a:prstGeom prst="rect">
            <a:avLst/>
          </a:prstGeom>
        </p:spPr>
      </p:pic>
      <p:sp>
        <p:nvSpPr>
          <p:cNvPr id="6" name="Rectangle 5">
            <a:extLst>
              <a:ext uri="{FF2B5EF4-FFF2-40B4-BE49-F238E27FC236}">
                <a16:creationId xmlns:a16="http://schemas.microsoft.com/office/drawing/2014/main" id="{522273C8-BB07-4CB5-929E-295C7F427146}"/>
              </a:ext>
            </a:extLst>
          </p:cNvPr>
          <p:cNvSpPr/>
          <p:nvPr/>
        </p:nvSpPr>
        <p:spPr>
          <a:xfrm>
            <a:off x="1107114" y="2123658"/>
            <a:ext cx="9977772" cy="1569660"/>
          </a:xfrm>
          <a:prstGeom prst="rect">
            <a:avLst/>
          </a:prstGeom>
        </p:spPr>
        <p:txBody>
          <a:bodyPr wrap="square">
            <a:spAutoFit/>
          </a:bodyPr>
          <a:lstStyle/>
          <a:p>
            <a:r>
              <a:rPr lang="en-US" sz="3200" dirty="0">
                <a:latin typeface="Roboto"/>
              </a:rPr>
              <a:t>The faculty or action of forming new ideas, or images or concepts of external objects not present to the senses.</a:t>
            </a:r>
          </a:p>
        </p:txBody>
      </p:sp>
      <p:sp>
        <p:nvSpPr>
          <p:cNvPr id="7" name="Rectangle 6">
            <a:extLst>
              <a:ext uri="{FF2B5EF4-FFF2-40B4-BE49-F238E27FC236}">
                <a16:creationId xmlns:a16="http://schemas.microsoft.com/office/drawing/2014/main" id="{2469F2D3-CDE1-4843-BB27-C68821B44A91}"/>
              </a:ext>
            </a:extLst>
          </p:cNvPr>
          <p:cNvSpPr/>
          <p:nvPr/>
        </p:nvSpPr>
        <p:spPr>
          <a:xfrm>
            <a:off x="1107114" y="3693318"/>
            <a:ext cx="9977772" cy="2369880"/>
          </a:xfrm>
          <a:prstGeom prst="rect">
            <a:avLst/>
          </a:prstGeom>
        </p:spPr>
        <p:txBody>
          <a:bodyPr wrap="square">
            <a:spAutoFit/>
          </a:bodyPr>
          <a:lstStyle/>
          <a:p>
            <a:pPr>
              <a:buFont typeface="+mj-lt"/>
              <a:buAutoNum type="arabicPeriod"/>
            </a:pPr>
            <a:endParaRPr lang="en-US" sz="3200" b="1" dirty="0">
              <a:latin typeface="Roboto"/>
            </a:endParaRPr>
          </a:p>
          <a:p>
            <a:r>
              <a:rPr lang="en-US" sz="3200" b="1" dirty="0"/>
              <a:t>ROMANS 1:21 </a:t>
            </a:r>
          </a:p>
          <a:p>
            <a:r>
              <a:rPr lang="en-US" sz="2800" i="1" dirty="0"/>
              <a:t>Because that, when they knew God, they glorified him not as God, neither were thankful; but became vain in their imaginations, and their foolish heart was darkened.</a:t>
            </a:r>
          </a:p>
        </p:txBody>
      </p:sp>
    </p:spTree>
    <p:extLst>
      <p:ext uri="{BB962C8B-B14F-4D97-AF65-F5344CB8AC3E}">
        <p14:creationId xmlns:p14="http://schemas.microsoft.com/office/powerpoint/2010/main" val="374052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7175451-A33B-48E7-BFE3-BB383D2B9EEC}"/>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p>
        </p:txBody>
      </p:sp>
      <p:sp>
        <p:nvSpPr>
          <p:cNvPr id="3" name="Date Placeholder 2">
            <a:extLst>
              <a:ext uri="{FF2B5EF4-FFF2-40B4-BE49-F238E27FC236}">
                <a16:creationId xmlns:a16="http://schemas.microsoft.com/office/drawing/2014/main" id="{DBC27458-4D4D-4237-9C30-E9C4B03C3564}"/>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p>
        </p:txBody>
      </p:sp>
      <p:sp>
        <p:nvSpPr>
          <p:cNvPr id="4" name="Slide Number Placeholder 3">
            <a:extLst>
              <a:ext uri="{FF2B5EF4-FFF2-40B4-BE49-F238E27FC236}">
                <a16:creationId xmlns:a16="http://schemas.microsoft.com/office/drawing/2014/main" id="{C8C55F88-BEF8-499B-B481-754F44006CE1}"/>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15</a:t>
            </a:fld>
            <a:endParaRPr lang="en-US"/>
          </a:p>
        </p:txBody>
      </p:sp>
      <p:pic>
        <p:nvPicPr>
          <p:cNvPr id="2050" name="Picture 2" descr="Image result for imagination">
            <a:extLst>
              <a:ext uri="{FF2B5EF4-FFF2-40B4-BE49-F238E27FC236}">
                <a16:creationId xmlns:a16="http://schemas.microsoft.com/office/drawing/2014/main" id="{86E39756-5E06-4D02-BB98-5679E4913A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50826"/>
            <a:ext cx="9144000" cy="6354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2563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C41CD8-FA17-4663-BB3F-49B7AA279A20}"/>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endParaRPr lang="en-US" dirty="0"/>
          </a:p>
        </p:txBody>
      </p:sp>
      <p:sp>
        <p:nvSpPr>
          <p:cNvPr id="3" name="Footer Placeholder 2">
            <a:extLst>
              <a:ext uri="{FF2B5EF4-FFF2-40B4-BE49-F238E27FC236}">
                <a16:creationId xmlns:a16="http://schemas.microsoft.com/office/drawing/2014/main" id="{F92E8C32-A225-4C3D-85B6-49ABD377032F}"/>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endParaRPr lang="en-US" dirty="0"/>
          </a:p>
        </p:txBody>
      </p:sp>
      <p:sp>
        <p:nvSpPr>
          <p:cNvPr id="4" name="Slide Number Placeholder 3">
            <a:extLst>
              <a:ext uri="{FF2B5EF4-FFF2-40B4-BE49-F238E27FC236}">
                <a16:creationId xmlns:a16="http://schemas.microsoft.com/office/drawing/2014/main" id="{C64F4E04-B556-4254-B435-073D3B94AA0B}"/>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16</a:t>
            </a:fld>
            <a:endParaRPr lang="en-US" dirty="0"/>
          </a:p>
        </p:txBody>
      </p:sp>
      <p:sp>
        <p:nvSpPr>
          <p:cNvPr id="5" name="Rectangle 4">
            <a:extLst>
              <a:ext uri="{FF2B5EF4-FFF2-40B4-BE49-F238E27FC236}">
                <a16:creationId xmlns:a16="http://schemas.microsoft.com/office/drawing/2014/main" id="{0A5A743D-C52E-4502-89B4-E7615C334A57}"/>
              </a:ext>
            </a:extLst>
          </p:cNvPr>
          <p:cNvSpPr/>
          <p:nvPr/>
        </p:nvSpPr>
        <p:spPr>
          <a:xfrm>
            <a:off x="371474" y="136524"/>
            <a:ext cx="11420475" cy="5940088"/>
          </a:xfrm>
          <a:prstGeom prst="rect">
            <a:avLst/>
          </a:prstGeom>
        </p:spPr>
        <p:txBody>
          <a:bodyPr wrap="square">
            <a:spAutoFit/>
          </a:bodyPr>
          <a:lstStyle/>
          <a:p>
            <a:r>
              <a:rPr lang="en-US" sz="4800" b="1" dirty="0"/>
              <a:t>II COR. 10:4-5</a:t>
            </a:r>
          </a:p>
          <a:p>
            <a:r>
              <a:rPr lang="en-US" sz="3600" dirty="0"/>
              <a:t>	</a:t>
            </a:r>
            <a:r>
              <a:rPr lang="en-US" sz="3600" i="1" dirty="0"/>
              <a:t>(For the weapons of our warfare are not carnal, but mighty through God to the pulling down of </a:t>
            </a:r>
            <a:r>
              <a:rPr lang="en-US" sz="3600" i="1" u="sng" dirty="0"/>
              <a:t>strong holds</a:t>
            </a:r>
            <a:r>
              <a:rPr lang="en-US" sz="3600" i="1" dirty="0"/>
              <a:t>;) 5 Casting down imaginations, and every high thing that </a:t>
            </a:r>
            <a:r>
              <a:rPr lang="en-US" sz="3600" i="1" dirty="0" err="1"/>
              <a:t>exalteth</a:t>
            </a:r>
            <a:r>
              <a:rPr lang="en-US" sz="3600" i="1" dirty="0"/>
              <a:t> itself against the knowledge of God, and bringing into captivity every thought to the obedience of Christ; </a:t>
            </a:r>
          </a:p>
          <a:p>
            <a:endParaRPr lang="en-US" sz="3600" i="1" dirty="0"/>
          </a:p>
          <a:p>
            <a:r>
              <a:rPr lang="en-US" sz="4400" b="1" dirty="0">
                <a:solidFill>
                  <a:srgbClr val="FFFF00"/>
                </a:solidFill>
              </a:rPr>
              <a:t>Imaginations:</a:t>
            </a:r>
            <a:r>
              <a:rPr lang="en-US" sz="3600" i="1" dirty="0">
                <a:solidFill>
                  <a:srgbClr val="FFFF00"/>
                </a:solidFill>
              </a:rPr>
              <a:t> </a:t>
            </a:r>
            <a:r>
              <a:rPr lang="en-US" sz="3600" i="1" dirty="0"/>
              <a:t>(Gr.) </a:t>
            </a:r>
            <a:r>
              <a:rPr lang="en-US" sz="3600" i="1" dirty="0" err="1"/>
              <a:t>logismos</a:t>
            </a:r>
            <a:r>
              <a:rPr lang="en-US" sz="3600" i="1" dirty="0"/>
              <a:t> </a:t>
            </a:r>
            <a:endParaRPr lang="en-US" sz="3600" dirty="0"/>
          </a:p>
          <a:p>
            <a:r>
              <a:rPr lang="en-US" sz="3600" dirty="0"/>
              <a:t>	A reckoning, computation. Reasoning such as is hostile to the Christian faith.</a:t>
            </a:r>
          </a:p>
        </p:txBody>
      </p:sp>
    </p:spTree>
    <p:extLst>
      <p:ext uri="{BB962C8B-B14F-4D97-AF65-F5344CB8AC3E}">
        <p14:creationId xmlns:p14="http://schemas.microsoft.com/office/powerpoint/2010/main" val="1227130011"/>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fade">
                                      <p:cBhvr>
                                        <p:cTn id="7" dur="1000"/>
                                        <p:tgtEl>
                                          <p:spTgt spid="5">
                                            <p:txEl>
                                              <p:pRg st="3" end="3"/>
                                            </p:txEl>
                                          </p:spTgt>
                                        </p:tgtEl>
                                      </p:cBhvr>
                                    </p:animEffect>
                                    <p:anim calcmode="lin" valueType="num">
                                      <p:cBhvr>
                                        <p:cTn id="8"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1000"/>
                                        <p:tgtEl>
                                          <p:spTgt spid="5">
                                            <p:txEl>
                                              <p:pRg st="4" end="4"/>
                                            </p:txEl>
                                          </p:spTgt>
                                        </p:tgtEl>
                                      </p:cBhvr>
                                    </p:animEffect>
                                    <p:anim calcmode="lin" valueType="num">
                                      <p:cBhvr>
                                        <p:cTn id="13"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5B23005-F38D-4440-8A33-97BEF8BCA236}"/>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p>
        </p:txBody>
      </p:sp>
      <p:sp>
        <p:nvSpPr>
          <p:cNvPr id="3" name="Date Placeholder 2">
            <a:extLst>
              <a:ext uri="{FF2B5EF4-FFF2-40B4-BE49-F238E27FC236}">
                <a16:creationId xmlns:a16="http://schemas.microsoft.com/office/drawing/2014/main" id="{2A35E846-FA67-4B12-AA85-35C526CE9EB3}"/>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p>
        </p:txBody>
      </p:sp>
      <p:sp>
        <p:nvSpPr>
          <p:cNvPr id="4" name="Slide Number Placeholder 3">
            <a:extLst>
              <a:ext uri="{FF2B5EF4-FFF2-40B4-BE49-F238E27FC236}">
                <a16:creationId xmlns:a16="http://schemas.microsoft.com/office/drawing/2014/main" id="{9515A843-2B7E-42F4-8D59-E62E25311EE8}"/>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17</a:t>
            </a:fld>
            <a:endParaRPr lang="en-US"/>
          </a:p>
        </p:txBody>
      </p:sp>
      <p:pic>
        <p:nvPicPr>
          <p:cNvPr id="4098" name="Picture 2" descr="Image result for imagination">
            <a:extLst>
              <a:ext uri="{FF2B5EF4-FFF2-40B4-BE49-F238E27FC236}">
                <a16:creationId xmlns:a16="http://schemas.microsoft.com/office/drawing/2014/main" id="{5114AD88-BE96-4A26-8FCA-3EE6F6657659}"/>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a:fillRect/>
          </a:stretch>
        </p:blipFill>
        <p:spPr bwMode="auto">
          <a:xfrm>
            <a:off x="657224" y="415925"/>
            <a:ext cx="10955228" cy="5146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8467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912AA10-FFF1-45D3-82C4-D14CAF2F20C6}"/>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p>
        </p:txBody>
      </p:sp>
      <p:sp>
        <p:nvSpPr>
          <p:cNvPr id="3" name="Date Placeholder 2">
            <a:extLst>
              <a:ext uri="{FF2B5EF4-FFF2-40B4-BE49-F238E27FC236}">
                <a16:creationId xmlns:a16="http://schemas.microsoft.com/office/drawing/2014/main" id="{92AEFB06-A43E-41B5-A4EB-DB87212CCE8C}"/>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p>
        </p:txBody>
      </p:sp>
      <p:sp>
        <p:nvSpPr>
          <p:cNvPr id="4" name="Slide Number Placeholder 3">
            <a:extLst>
              <a:ext uri="{FF2B5EF4-FFF2-40B4-BE49-F238E27FC236}">
                <a16:creationId xmlns:a16="http://schemas.microsoft.com/office/drawing/2014/main" id="{5DD3127B-F5C2-4B51-8077-6EFB0A7E4C68}"/>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18</a:t>
            </a:fld>
            <a:endParaRPr lang="en-US"/>
          </a:p>
        </p:txBody>
      </p:sp>
      <p:pic>
        <p:nvPicPr>
          <p:cNvPr id="9218" name="Picture 2" descr="Image result for imagination">
            <a:extLst>
              <a:ext uri="{FF2B5EF4-FFF2-40B4-BE49-F238E27FC236}">
                <a16:creationId xmlns:a16="http://schemas.microsoft.com/office/drawing/2014/main" id="{54E8F59D-C2E8-4876-91EF-CF0FAA1AFD5A}"/>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66737" y="236539"/>
            <a:ext cx="11058525" cy="5786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130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5BEC18B-A8B8-492D-BDC3-783F29AE3678}"/>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p>
        </p:txBody>
      </p:sp>
      <p:sp>
        <p:nvSpPr>
          <p:cNvPr id="3" name="Date Placeholder 2">
            <a:extLst>
              <a:ext uri="{FF2B5EF4-FFF2-40B4-BE49-F238E27FC236}">
                <a16:creationId xmlns:a16="http://schemas.microsoft.com/office/drawing/2014/main" id="{CF9F6E83-7714-4B35-B040-C27A3B02A709}"/>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p>
        </p:txBody>
      </p:sp>
      <p:sp>
        <p:nvSpPr>
          <p:cNvPr id="4" name="Slide Number Placeholder 3">
            <a:extLst>
              <a:ext uri="{FF2B5EF4-FFF2-40B4-BE49-F238E27FC236}">
                <a16:creationId xmlns:a16="http://schemas.microsoft.com/office/drawing/2014/main" id="{59F6C362-9EC9-412B-BD6B-8B558D600312}"/>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19</a:t>
            </a:fld>
            <a:endParaRPr lang="en-US"/>
          </a:p>
        </p:txBody>
      </p:sp>
      <p:pic>
        <p:nvPicPr>
          <p:cNvPr id="8194" name="Picture 2" descr="Related image">
            <a:extLst>
              <a:ext uri="{FF2B5EF4-FFF2-40B4-BE49-F238E27FC236}">
                <a16:creationId xmlns:a16="http://schemas.microsoft.com/office/drawing/2014/main" id="{75DB54A2-AB79-4C49-A91B-168D12A258C4}"/>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46770" y="342900"/>
            <a:ext cx="11054680" cy="6218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815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57853BE-92D8-5BDF-CE87-B1FEA03E980E}"/>
              </a:ext>
            </a:extLst>
          </p:cNvPr>
          <p:cNvSpPr>
            <a:spLocks noGrp="1"/>
          </p:cNvSpPr>
          <p:nvPr>
            <p:ph type="ftr" sz="quarter" idx="11"/>
          </p:nvPr>
        </p:nvSpPr>
        <p:spPr/>
        <p:txBody>
          <a:bodyPr/>
          <a:lstStyle/>
          <a:p>
            <a:r>
              <a:rPr lang="en-US"/>
              <a:t>I am Always Right 4</a:t>
            </a:r>
          </a:p>
        </p:txBody>
      </p:sp>
      <p:sp>
        <p:nvSpPr>
          <p:cNvPr id="4" name="Date Placeholder 3">
            <a:extLst>
              <a:ext uri="{FF2B5EF4-FFF2-40B4-BE49-F238E27FC236}">
                <a16:creationId xmlns:a16="http://schemas.microsoft.com/office/drawing/2014/main" id="{B81D896F-52CA-A4E8-8DF8-5DE253FA6C7A}"/>
              </a:ext>
            </a:extLst>
          </p:cNvPr>
          <p:cNvSpPr>
            <a:spLocks noGrp="1"/>
          </p:cNvSpPr>
          <p:nvPr>
            <p:ph type="dt" sz="half" idx="10"/>
          </p:nvPr>
        </p:nvSpPr>
        <p:spPr/>
        <p:txBody>
          <a:bodyPr/>
          <a:lstStyle/>
          <a:p>
            <a:r>
              <a:rPr lang="en-US"/>
              <a:t>8/30/2026</a:t>
            </a:r>
          </a:p>
        </p:txBody>
      </p:sp>
      <p:sp>
        <p:nvSpPr>
          <p:cNvPr id="5" name="Slide Number Placeholder 4">
            <a:extLst>
              <a:ext uri="{FF2B5EF4-FFF2-40B4-BE49-F238E27FC236}">
                <a16:creationId xmlns:a16="http://schemas.microsoft.com/office/drawing/2014/main" id="{CB0D961E-3562-41EE-A022-FDC4EF729B01}"/>
              </a:ext>
            </a:extLst>
          </p:cNvPr>
          <p:cNvSpPr>
            <a:spLocks noGrp="1"/>
          </p:cNvSpPr>
          <p:nvPr>
            <p:ph type="sldNum" sz="quarter" idx="12"/>
          </p:nvPr>
        </p:nvSpPr>
        <p:spPr/>
        <p:txBody>
          <a:bodyPr/>
          <a:lstStyle/>
          <a:p>
            <a:fld id="{8E274F5D-21DC-40EF-8DBA-AB9BB119E939}" type="slidenum">
              <a:rPr lang="en-US" smtClean="0"/>
              <a:pPr/>
              <a:t>2</a:t>
            </a:fld>
            <a:endParaRPr lang="en-US"/>
          </a:p>
        </p:txBody>
      </p:sp>
      <p:pic>
        <p:nvPicPr>
          <p:cNvPr id="12" name="Picture 11" descr="Happy Birthday Answersary!&#10;&#10;AI-generated content may be incorrect.">
            <a:extLst>
              <a:ext uri="{FF2B5EF4-FFF2-40B4-BE49-F238E27FC236}">
                <a16:creationId xmlns:a16="http://schemas.microsoft.com/office/drawing/2014/main" id="{2F2A089E-7D58-F169-F05A-6F294C25BB4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48380" y="214858"/>
            <a:ext cx="5458700" cy="3086100"/>
          </a:xfrm>
          <a:prstGeom prst="rect">
            <a:avLst/>
          </a:prstGeom>
        </p:spPr>
      </p:pic>
      <p:sp>
        <p:nvSpPr>
          <p:cNvPr id="13" name="TextBox 12">
            <a:extLst>
              <a:ext uri="{FF2B5EF4-FFF2-40B4-BE49-F238E27FC236}">
                <a16:creationId xmlns:a16="http://schemas.microsoft.com/office/drawing/2014/main" id="{FA33A81B-7418-B135-F9D4-BDF8B2D26CB7}"/>
              </a:ext>
            </a:extLst>
          </p:cNvPr>
          <p:cNvSpPr txBox="1"/>
          <p:nvPr/>
        </p:nvSpPr>
        <p:spPr>
          <a:xfrm>
            <a:off x="5992238" y="342901"/>
            <a:ext cx="5992239" cy="6186309"/>
          </a:xfrm>
          <a:prstGeom prst="rect">
            <a:avLst/>
          </a:prstGeom>
          <a:noFill/>
        </p:spPr>
        <p:txBody>
          <a:bodyPr wrap="square" rtlCol="0">
            <a:spAutoFit/>
          </a:bodyPr>
          <a:lstStyle/>
          <a:p>
            <a:r>
              <a:rPr lang="en-US" sz="3600" dirty="0"/>
              <a:t>Sept. 1 Caroline McIntosh</a:t>
            </a:r>
          </a:p>
          <a:p>
            <a:r>
              <a:rPr lang="en-US" sz="3600" dirty="0"/>
              <a:t>Sept. 2 Abigail McCafferty</a:t>
            </a:r>
          </a:p>
          <a:p>
            <a:r>
              <a:rPr lang="en-US" sz="3600" dirty="0"/>
              <a:t>Sept. 5 Karen </a:t>
            </a:r>
            <a:r>
              <a:rPr lang="en-US" sz="3600" dirty="0" err="1"/>
              <a:t>Mourglea</a:t>
            </a:r>
            <a:endParaRPr lang="en-US" sz="3600" dirty="0"/>
          </a:p>
          <a:p>
            <a:r>
              <a:rPr lang="en-US" sz="3600" dirty="0"/>
              <a:t>Sept. 7 Jason Ashdown</a:t>
            </a:r>
          </a:p>
          <a:p>
            <a:endParaRPr lang="en-US" sz="3600" dirty="0"/>
          </a:p>
          <a:p>
            <a:r>
              <a:rPr lang="en-US" sz="3600" dirty="0"/>
              <a:t>Aug. 30</a:t>
            </a:r>
            <a:r>
              <a:rPr lang="en-US" sz="3600" baseline="30000" dirty="0"/>
              <a:t>th</a:t>
            </a:r>
            <a:r>
              <a:rPr lang="en-US" sz="3600" dirty="0"/>
              <a:t> Jeremiah &amp; Kaitlyn 	Sheffield</a:t>
            </a:r>
          </a:p>
          <a:p>
            <a:endParaRPr lang="en-US" sz="3600" dirty="0"/>
          </a:p>
          <a:p>
            <a:r>
              <a:rPr lang="en-US" sz="3600" dirty="0"/>
              <a:t>Sept. 6</a:t>
            </a:r>
            <a:r>
              <a:rPr lang="en-US" sz="3600" baseline="30000" dirty="0"/>
              <a:t>th</a:t>
            </a:r>
            <a:r>
              <a:rPr lang="en-US" sz="3600" dirty="0"/>
              <a:t> Joel Brown</a:t>
            </a:r>
          </a:p>
          <a:p>
            <a:r>
              <a:rPr lang="en-US" sz="3600" dirty="0"/>
              <a:t>Sept. 13</a:t>
            </a:r>
            <a:r>
              <a:rPr lang="en-US" sz="3600" baseline="30000" dirty="0"/>
              <a:t>th</a:t>
            </a:r>
            <a:r>
              <a:rPr lang="en-US" sz="3600" dirty="0"/>
              <a:t> Sam Browning</a:t>
            </a:r>
          </a:p>
          <a:p>
            <a:r>
              <a:rPr lang="en-US" sz="3600" dirty="0"/>
              <a:t>	11:00am &amp; 5:00 pm</a:t>
            </a:r>
          </a:p>
        </p:txBody>
      </p:sp>
      <p:pic>
        <p:nvPicPr>
          <p:cNvPr id="15" name="Picture 14">
            <a:extLst>
              <a:ext uri="{FF2B5EF4-FFF2-40B4-BE49-F238E27FC236}">
                <a16:creationId xmlns:a16="http://schemas.microsoft.com/office/drawing/2014/main" id="{DD710DF4-63DB-7BE8-DC6A-51A22B26EDA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844636" y="3429000"/>
            <a:ext cx="4164654" cy="3331723"/>
          </a:xfrm>
          <a:prstGeom prst="rect">
            <a:avLst/>
          </a:prstGeom>
        </p:spPr>
      </p:pic>
    </p:spTree>
    <p:extLst>
      <p:ext uri="{BB962C8B-B14F-4D97-AF65-F5344CB8AC3E}">
        <p14:creationId xmlns:p14="http://schemas.microsoft.com/office/powerpoint/2010/main" val="24932857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FB8665-7E6C-4C25-945A-E520812A6D15}"/>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endParaRPr lang="en-US" dirty="0"/>
          </a:p>
        </p:txBody>
      </p:sp>
      <p:sp>
        <p:nvSpPr>
          <p:cNvPr id="3" name="Footer Placeholder 2">
            <a:extLst>
              <a:ext uri="{FF2B5EF4-FFF2-40B4-BE49-F238E27FC236}">
                <a16:creationId xmlns:a16="http://schemas.microsoft.com/office/drawing/2014/main" id="{C6EF3E4B-199C-4688-8D47-681F8310E879}"/>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endParaRPr lang="en-US" dirty="0"/>
          </a:p>
        </p:txBody>
      </p:sp>
      <p:sp>
        <p:nvSpPr>
          <p:cNvPr id="4" name="Slide Number Placeholder 3">
            <a:extLst>
              <a:ext uri="{FF2B5EF4-FFF2-40B4-BE49-F238E27FC236}">
                <a16:creationId xmlns:a16="http://schemas.microsoft.com/office/drawing/2014/main" id="{2E83E44E-A0F1-4B0F-AFFF-BC1936FFABF8}"/>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20</a:t>
            </a:fld>
            <a:endParaRPr lang="en-US" dirty="0"/>
          </a:p>
        </p:txBody>
      </p:sp>
      <p:sp>
        <p:nvSpPr>
          <p:cNvPr id="5" name="Rectangle 4">
            <a:extLst>
              <a:ext uri="{FF2B5EF4-FFF2-40B4-BE49-F238E27FC236}">
                <a16:creationId xmlns:a16="http://schemas.microsoft.com/office/drawing/2014/main" id="{CB313D24-1BE1-4CA5-A71C-4380B8F74748}"/>
              </a:ext>
            </a:extLst>
          </p:cNvPr>
          <p:cNvSpPr/>
          <p:nvPr/>
        </p:nvSpPr>
        <p:spPr>
          <a:xfrm>
            <a:off x="196849" y="136524"/>
            <a:ext cx="11861801" cy="6463308"/>
          </a:xfrm>
          <a:prstGeom prst="rect">
            <a:avLst/>
          </a:prstGeom>
        </p:spPr>
        <p:txBody>
          <a:bodyPr wrap="square">
            <a:spAutoFit/>
          </a:bodyPr>
          <a:lstStyle/>
          <a:p>
            <a:r>
              <a:rPr lang="en-US" sz="5400" b="1" dirty="0"/>
              <a:t>AN.UNCERTAIN.SOUND</a:t>
            </a:r>
          </a:p>
          <a:p>
            <a:r>
              <a:rPr lang="en-US" sz="4000" dirty="0"/>
              <a:t>	52 Now, the mind reasons but the heart doesn't reason. There's where the devil abides, he reasons it out. "</a:t>
            </a:r>
            <a:r>
              <a:rPr lang="en-US" sz="4000" i="1" dirty="0"/>
              <a:t>I'm sick. I can't get well. I can't be saved. I've done too much." </a:t>
            </a:r>
            <a:r>
              <a:rPr lang="en-US" sz="4000" dirty="0"/>
              <a:t>But we are to cast down reasonings, we believe with our heart.</a:t>
            </a:r>
          </a:p>
          <a:p>
            <a:r>
              <a:rPr lang="en-US" sz="4000" dirty="0"/>
              <a:t>	53 In the garden of Eden, man was divided in two parts. The devil took his head and God took his heart. The devil makes him look at things and say, </a:t>
            </a:r>
            <a:r>
              <a:rPr lang="en-US" sz="4000" i="1" dirty="0"/>
              <a:t>"Well, it just can't happen. I can reason it out."</a:t>
            </a:r>
            <a:endParaRPr lang="en-US" sz="4000" dirty="0"/>
          </a:p>
        </p:txBody>
      </p:sp>
    </p:spTree>
    <p:extLst>
      <p:ext uri="{BB962C8B-B14F-4D97-AF65-F5344CB8AC3E}">
        <p14:creationId xmlns:p14="http://schemas.microsoft.com/office/powerpoint/2010/main" val="2455709871"/>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C017C4-C870-4555-85C0-B0BB9615A35B}"/>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endParaRPr lang="en-US" dirty="0"/>
          </a:p>
        </p:txBody>
      </p:sp>
      <p:sp>
        <p:nvSpPr>
          <p:cNvPr id="3" name="Footer Placeholder 2">
            <a:extLst>
              <a:ext uri="{FF2B5EF4-FFF2-40B4-BE49-F238E27FC236}">
                <a16:creationId xmlns:a16="http://schemas.microsoft.com/office/drawing/2014/main" id="{9B5A7FB3-9A4D-4320-8211-0B13417DF4D5}"/>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endParaRPr lang="en-US" dirty="0"/>
          </a:p>
        </p:txBody>
      </p:sp>
      <p:sp>
        <p:nvSpPr>
          <p:cNvPr id="4" name="Slide Number Placeholder 3">
            <a:extLst>
              <a:ext uri="{FF2B5EF4-FFF2-40B4-BE49-F238E27FC236}">
                <a16:creationId xmlns:a16="http://schemas.microsoft.com/office/drawing/2014/main" id="{374A09A7-B28A-46C4-8335-FD28121B5EE6}"/>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21</a:t>
            </a:fld>
            <a:endParaRPr lang="en-US" dirty="0"/>
          </a:p>
        </p:txBody>
      </p:sp>
      <p:sp>
        <p:nvSpPr>
          <p:cNvPr id="5" name="Rectangle 4">
            <a:extLst>
              <a:ext uri="{FF2B5EF4-FFF2-40B4-BE49-F238E27FC236}">
                <a16:creationId xmlns:a16="http://schemas.microsoft.com/office/drawing/2014/main" id="{AECD1665-176E-445D-8D23-6862674138D2}"/>
              </a:ext>
            </a:extLst>
          </p:cNvPr>
          <p:cNvSpPr/>
          <p:nvPr/>
        </p:nvSpPr>
        <p:spPr>
          <a:xfrm>
            <a:off x="196849" y="136524"/>
            <a:ext cx="11798302" cy="6247864"/>
          </a:xfrm>
          <a:prstGeom prst="rect">
            <a:avLst/>
          </a:prstGeom>
        </p:spPr>
        <p:txBody>
          <a:bodyPr wrap="square">
            <a:spAutoFit/>
          </a:bodyPr>
          <a:lstStyle/>
          <a:p>
            <a:r>
              <a:rPr lang="en-US" sz="4000" dirty="0"/>
              <a:t>	And God took his heart to dwell in his heart to make him believe things that his head don't even know nothing about. Down here's where the real certain sound comes from, is from the heart. There's where God talks. And here's where the devil talks from. </a:t>
            </a:r>
          </a:p>
          <a:p>
            <a:r>
              <a:rPr lang="en-US" sz="4000" dirty="0"/>
              <a:t>	So let's cast down what the devil said and take a certain sound. And that certain sound is God talking in our heart. That's truth, God's promises.</a:t>
            </a:r>
          </a:p>
          <a:p>
            <a:pPr algn="r"/>
            <a:r>
              <a:rPr lang="en-US" sz="4000" dirty="0"/>
              <a:t>61-0315</a:t>
            </a:r>
          </a:p>
        </p:txBody>
      </p:sp>
    </p:spTree>
    <p:extLst>
      <p:ext uri="{BB962C8B-B14F-4D97-AF65-F5344CB8AC3E}">
        <p14:creationId xmlns:p14="http://schemas.microsoft.com/office/powerpoint/2010/main" val="2017648191"/>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lated image">
            <a:extLst>
              <a:ext uri="{FF2B5EF4-FFF2-40B4-BE49-F238E27FC236}">
                <a16:creationId xmlns:a16="http://schemas.microsoft.com/office/drawing/2014/main" id="{B0DD38F0-BB43-4DBE-9548-441309886E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704659" y="252221"/>
            <a:ext cx="10838026" cy="5986654"/>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7B77C188-F257-4851-BB1F-D32C1EEFD8A0}"/>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a:t>8/30/2026</a:t>
            </a:r>
          </a:p>
        </p:txBody>
      </p:sp>
      <p:sp>
        <p:nvSpPr>
          <p:cNvPr id="3" name="Footer Placeholder 2">
            <a:extLst>
              <a:ext uri="{FF2B5EF4-FFF2-40B4-BE49-F238E27FC236}">
                <a16:creationId xmlns:a16="http://schemas.microsoft.com/office/drawing/2014/main" id="{E705D80B-A391-4F71-9811-4FDF1E8EEFB9}"/>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a:t>I am Always Right 4</a:t>
            </a:r>
          </a:p>
        </p:txBody>
      </p:sp>
      <p:sp>
        <p:nvSpPr>
          <p:cNvPr id="4" name="Slide Number Placeholder 3">
            <a:extLst>
              <a:ext uri="{FF2B5EF4-FFF2-40B4-BE49-F238E27FC236}">
                <a16:creationId xmlns:a16="http://schemas.microsoft.com/office/drawing/2014/main" id="{3C42DBC0-D62F-4875-B3E1-67C024874EF5}"/>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fld id="{4FAB73BC-B049-4115-A692-8D63A059BFB8}" type="slidenum">
              <a:rPr lang="en-US" smtClean="0"/>
              <a:pPr>
                <a:spcAft>
                  <a:spcPts val="600"/>
                </a:spcAft>
              </a:pPr>
              <a:t>22</a:t>
            </a:fld>
            <a:endParaRPr lang="en-US">
              <a:solidFill>
                <a:schemeClr val="tx1">
                  <a:lumMod val="65000"/>
                  <a:lumOff val="35000"/>
                </a:schemeClr>
              </a:solidFill>
            </a:endParaRPr>
          </a:p>
        </p:txBody>
      </p:sp>
    </p:spTree>
    <p:extLst>
      <p:ext uri="{BB962C8B-B14F-4D97-AF65-F5344CB8AC3E}">
        <p14:creationId xmlns:p14="http://schemas.microsoft.com/office/powerpoint/2010/main" val="1695811245"/>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C871975-DB87-49E2-2124-7600B48DEE17}"/>
              </a:ext>
            </a:extLst>
          </p:cNvPr>
          <p:cNvSpPr>
            <a:spLocks noGrp="1"/>
          </p:cNvSpPr>
          <p:nvPr>
            <p:ph type="ftr" sz="quarter" idx="11"/>
          </p:nvPr>
        </p:nvSpPr>
        <p:spPr/>
        <p:txBody>
          <a:bodyPr/>
          <a:lstStyle/>
          <a:p>
            <a:r>
              <a:rPr lang="en-US"/>
              <a:t>I am Always Right 4</a:t>
            </a:r>
          </a:p>
        </p:txBody>
      </p:sp>
      <p:sp>
        <p:nvSpPr>
          <p:cNvPr id="3" name="Date Placeholder 2">
            <a:extLst>
              <a:ext uri="{FF2B5EF4-FFF2-40B4-BE49-F238E27FC236}">
                <a16:creationId xmlns:a16="http://schemas.microsoft.com/office/drawing/2014/main" id="{9E83B69E-32C8-DAF6-E6BE-290BD10A18B1}"/>
              </a:ext>
            </a:extLst>
          </p:cNvPr>
          <p:cNvSpPr>
            <a:spLocks noGrp="1"/>
          </p:cNvSpPr>
          <p:nvPr>
            <p:ph type="dt" sz="half" idx="10"/>
          </p:nvPr>
        </p:nvSpPr>
        <p:spPr/>
        <p:txBody>
          <a:bodyPr/>
          <a:lstStyle/>
          <a:p>
            <a:r>
              <a:rPr lang="en-US"/>
              <a:t>8/30/2026</a:t>
            </a:r>
          </a:p>
        </p:txBody>
      </p:sp>
      <p:sp>
        <p:nvSpPr>
          <p:cNvPr id="4" name="Slide Number Placeholder 3">
            <a:extLst>
              <a:ext uri="{FF2B5EF4-FFF2-40B4-BE49-F238E27FC236}">
                <a16:creationId xmlns:a16="http://schemas.microsoft.com/office/drawing/2014/main" id="{B0527B77-7C60-E2CA-D378-520A6E4AA2AA}"/>
              </a:ext>
            </a:extLst>
          </p:cNvPr>
          <p:cNvSpPr>
            <a:spLocks noGrp="1"/>
          </p:cNvSpPr>
          <p:nvPr>
            <p:ph type="sldNum" sz="quarter" idx="12"/>
          </p:nvPr>
        </p:nvSpPr>
        <p:spPr/>
        <p:txBody>
          <a:bodyPr/>
          <a:lstStyle/>
          <a:p>
            <a:fld id="{8E274F5D-21DC-40EF-8DBA-AB9BB119E939}" type="slidenum">
              <a:rPr lang="en-US" smtClean="0"/>
              <a:pPr/>
              <a:t>23</a:t>
            </a:fld>
            <a:endParaRPr lang="en-US"/>
          </a:p>
        </p:txBody>
      </p:sp>
      <p:sp>
        <p:nvSpPr>
          <p:cNvPr id="6" name="TextBox 5">
            <a:extLst>
              <a:ext uri="{FF2B5EF4-FFF2-40B4-BE49-F238E27FC236}">
                <a16:creationId xmlns:a16="http://schemas.microsoft.com/office/drawing/2014/main" id="{2AB33BE9-FB09-3674-3C56-DF1425134C2F}"/>
              </a:ext>
            </a:extLst>
          </p:cNvPr>
          <p:cNvSpPr txBox="1"/>
          <p:nvPr/>
        </p:nvSpPr>
        <p:spPr>
          <a:xfrm>
            <a:off x="423631" y="553186"/>
            <a:ext cx="11335976" cy="5139869"/>
          </a:xfrm>
          <a:prstGeom prst="rect">
            <a:avLst/>
          </a:prstGeom>
          <a:noFill/>
        </p:spPr>
        <p:txBody>
          <a:bodyPr wrap="square">
            <a:spAutoFit/>
          </a:bodyPr>
          <a:lstStyle/>
          <a:p>
            <a:r>
              <a:rPr lang="en-US" sz="4800" b="1" dirty="0"/>
              <a:t>JUDGES 6:11-12</a:t>
            </a:r>
          </a:p>
          <a:p>
            <a:r>
              <a:rPr lang="en-US" sz="4000" i="1" dirty="0"/>
              <a:t>	And there came an angel of the LORD, and sat under an oak which was in Ophrah, that pertained unto Joash the Abiezrite: and his son Gideon threshed </a:t>
            </a:r>
            <a:r>
              <a:rPr lang="en-US" sz="4000" b="1" i="1" u="sng" dirty="0"/>
              <a:t>wheat by the winepress</a:t>
            </a:r>
            <a:r>
              <a:rPr lang="en-US" sz="4000" i="1" dirty="0"/>
              <a:t>, to hide it from the Midianites. 12 And the angel of the LORD appeared unto him, and said unto him, The LORD is with thee, thou mighty man of </a:t>
            </a:r>
            <a:r>
              <a:rPr lang="en-US" sz="4000" i="1" dirty="0" err="1"/>
              <a:t>valour</a:t>
            </a:r>
            <a:r>
              <a:rPr lang="en-US" sz="4000" i="1" dirty="0"/>
              <a:t>.</a:t>
            </a:r>
          </a:p>
        </p:txBody>
      </p:sp>
    </p:spTree>
    <p:extLst>
      <p:ext uri="{BB962C8B-B14F-4D97-AF65-F5344CB8AC3E}">
        <p14:creationId xmlns:p14="http://schemas.microsoft.com/office/powerpoint/2010/main" val="39228318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6822AF4-7112-D650-1EFA-BF8D8345CE80}"/>
              </a:ext>
            </a:extLst>
          </p:cNvPr>
          <p:cNvSpPr>
            <a:spLocks noGrp="1"/>
          </p:cNvSpPr>
          <p:nvPr>
            <p:ph type="ftr" sz="quarter" idx="11"/>
          </p:nvPr>
        </p:nvSpPr>
        <p:spPr/>
        <p:txBody>
          <a:bodyPr/>
          <a:lstStyle/>
          <a:p>
            <a:r>
              <a:rPr lang="en-US"/>
              <a:t>I am Always Right 4</a:t>
            </a:r>
          </a:p>
        </p:txBody>
      </p:sp>
      <p:sp>
        <p:nvSpPr>
          <p:cNvPr id="3" name="Date Placeholder 2">
            <a:extLst>
              <a:ext uri="{FF2B5EF4-FFF2-40B4-BE49-F238E27FC236}">
                <a16:creationId xmlns:a16="http://schemas.microsoft.com/office/drawing/2014/main" id="{98E761FF-928E-01A7-6968-47D329A80993}"/>
              </a:ext>
            </a:extLst>
          </p:cNvPr>
          <p:cNvSpPr>
            <a:spLocks noGrp="1"/>
          </p:cNvSpPr>
          <p:nvPr>
            <p:ph type="dt" sz="half" idx="10"/>
          </p:nvPr>
        </p:nvSpPr>
        <p:spPr/>
        <p:txBody>
          <a:bodyPr/>
          <a:lstStyle/>
          <a:p>
            <a:r>
              <a:rPr lang="en-US"/>
              <a:t>8/30/2026</a:t>
            </a:r>
          </a:p>
        </p:txBody>
      </p:sp>
      <p:sp>
        <p:nvSpPr>
          <p:cNvPr id="4" name="Slide Number Placeholder 3">
            <a:extLst>
              <a:ext uri="{FF2B5EF4-FFF2-40B4-BE49-F238E27FC236}">
                <a16:creationId xmlns:a16="http://schemas.microsoft.com/office/drawing/2014/main" id="{22E58C64-688C-F8C6-F4E7-82B51BAE1E6C}"/>
              </a:ext>
            </a:extLst>
          </p:cNvPr>
          <p:cNvSpPr>
            <a:spLocks noGrp="1"/>
          </p:cNvSpPr>
          <p:nvPr>
            <p:ph type="sldNum" sz="quarter" idx="12"/>
          </p:nvPr>
        </p:nvSpPr>
        <p:spPr/>
        <p:txBody>
          <a:bodyPr/>
          <a:lstStyle/>
          <a:p>
            <a:fld id="{8E274F5D-21DC-40EF-8DBA-AB9BB119E939}" type="slidenum">
              <a:rPr lang="en-US" smtClean="0"/>
              <a:pPr/>
              <a:t>24</a:t>
            </a:fld>
            <a:endParaRPr lang="en-US"/>
          </a:p>
        </p:txBody>
      </p:sp>
      <p:sp>
        <p:nvSpPr>
          <p:cNvPr id="6" name="TextBox 5">
            <a:extLst>
              <a:ext uri="{FF2B5EF4-FFF2-40B4-BE49-F238E27FC236}">
                <a16:creationId xmlns:a16="http://schemas.microsoft.com/office/drawing/2014/main" id="{0E512962-76E6-056F-3227-CB6F489BCA72}"/>
              </a:ext>
            </a:extLst>
          </p:cNvPr>
          <p:cNvSpPr txBox="1"/>
          <p:nvPr/>
        </p:nvSpPr>
        <p:spPr>
          <a:xfrm>
            <a:off x="180975" y="82270"/>
            <a:ext cx="11811134" cy="5139869"/>
          </a:xfrm>
          <a:prstGeom prst="rect">
            <a:avLst/>
          </a:prstGeom>
          <a:noFill/>
        </p:spPr>
        <p:txBody>
          <a:bodyPr wrap="square">
            <a:spAutoFit/>
          </a:bodyPr>
          <a:lstStyle/>
          <a:p>
            <a:r>
              <a:rPr lang="en-US" sz="4800" b="1" dirty="0"/>
              <a:t>Judges 17-18</a:t>
            </a:r>
            <a:br>
              <a:rPr lang="en-US" sz="4000" dirty="0"/>
            </a:br>
            <a:r>
              <a:rPr lang="en-US" sz="4000" dirty="0"/>
              <a:t>	</a:t>
            </a:r>
            <a:r>
              <a:rPr lang="en-US" sz="4000" i="1" dirty="0"/>
              <a:t>18:1  Now in those days Israel had </a:t>
            </a:r>
            <a:r>
              <a:rPr lang="en-US" sz="4000" b="1" i="1" u="sng" dirty="0"/>
              <a:t>no king</a:t>
            </a:r>
            <a:r>
              <a:rPr lang="en-US" sz="4000" i="1" dirty="0"/>
              <a:t>. And the tribe of Dan was trying to find a place where they could settle, for they had not yet moved into the land assigned to them when the land was divided among the tribes of Israel. 2 So the men of Dan chose from their clans five capable warriors from the towns of Zorah and Eshtaol to scout out a land for them to settle in…</a:t>
            </a:r>
          </a:p>
        </p:txBody>
      </p:sp>
    </p:spTree>
    <p:extLst>
      <p:ext uri="{BB962C8B-B14F-4D97-AF65-F5344CB8AC3E}">
        <p14:creationId xmlns:p14="http://schemas.microsoft.com/office/powerpoint/2010/main" val="41355425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6461E44-9BAD-79E2-8A11-ACB4E261F6AD}"/>
              </a:ext>
            </a:extLst>
          </p:cNvPr>
          <p:cNvSpPr>
            <a:spLocks noGrp="1"/>
          </p:cNvSpPr>
          <p:nvPr>
            <p:ph type="ftr" sz="quarter" idx="11"/>
          </p:nvPr>
        </p:nvSpPr>
        <p:spPr/>
        <p:txBody>
          <a:bodyPr/>
          <a:lstStyle/>
          <a:p>
            <a:r>
              <a:rPr lang="en-US"/>
              <a:t>I am Always Right 4</a:t>
            </a:r>
          </a:p>
        </p:txBody>
      </p:sp>
      <p:sp>
        <p:nvSpPr>
          <p:cNvPr id="3" name="Date Placeholder 2">
            <a:extLst>
              <a:ext uri="{FF2B5EF4-FFF2-40B4-BE49-F238E27FC236}">
                <a16:creationId xmlns:a16="http://schemas.microsoft.com/office/drawing/2014/main" id="{AB54C3B0-E2B0-81A5-1B6A-422335BFB72F}"/>
              </a:ext>
            </a:extLst>
          </p:cNvPr>
          <p:cNvSpPr>
            <a:spLocks noGrp="1"/>
          </p:cNvSpPr>
          <p:nvPr>
            <p:ph type="dt" sz="half" idx="10"/>
          </p:nvPr>
        </p:nvSpPr>
        <p:spPr/>
        <p:txBody>
          <a:bodyPr/>
          <a:lstStyle/>
          <a:p>
            <a:r>
              <a:rPr lang="en-US"/>
              <a:t>8/30/2026</a:t>
            </a:r>
          </a:p>
        </p:txBody>
      </p:sp>
      <p:sp>
        <p:nvSpPr>
          <p:cNvPr id="4" name="Slide Number Placeholder 3">
            <a:extLst>
              <a:ext uri="{FF2B5EF4-FFF2-40B4-BE49-F238E27FC236}">
                <a16:creationId xmlns:a16="http://schemas.microsoft.com/office/drawing/2014/main" id="{B548EB1D-0DDC-CE6F-F2BE-C4266DD6714B}"/>
              </a:ext>
            </a:extLst>
          </p:cNvPr>
          <p:cNvSpPr>
            <a:spLocks noGrp="1"/>
          </p:cNvSpPr>
          <p:nvPr>
            <p:ph type="sldNum" sz="quarter" idx="12"/>
          </p:nvPr>
        </p:nvSpPr>
        <p:spPr/>
        <p:txBody>
          <a:bodyPr/>
          <a:lstStyle/>
          <a:p>
            <a:fld id="{8E274F5D-21DC-40EF-8DBA-AB9BB119E939}" type="slidenum">
              <a:rPr lang="en-US" smtClean="0"/>
              <a:pPr/>
              <a:t>25</a:t>
            </a:fld>
            <a:endParaRPr lang="en-US"/>
          </a:p>
        </p:txBody>
      </p:sp>
      <p:sp>
        <p:nvSpPr>
          <p:cNvPr id="6" name="TextBox 5">
            <a:extLst>
              <a:ext uri="{FF2B5EF4-FFF2-40B4-BE49-F238E27FC236}">
                <a16:creationId xmlns:a16="http://schemas.microsoft.com/office/drawing/2014/main" id="{4A724549-7792-C94F-30CD-81D966DD5FD7}"/>
              </a:ext>
            </a:extLst>
          </p:cNvPr>
          <p:cNvSpPr txBox="1"/>
          <p:nvPr/>
        </p:nvSpPr>
        <p:spPr>
          <a:xfrm>
            <a:off x="205333" y="-5417"/>
            <a:ext cx="11877810" cy="6863417"/>
          </a:xfrm>
          <a:prstGeom prst="rect">
            <a:avLst/>
          </a:prstGeom>
          <a:noFill/>
        </p:spPr>
        <p:txBody>
          <a:bodyPr wrap="square">
            <a:spAutoFit/>
          </a:bodyPr>
          <a:lstStyle/>
          <a:p>
            <a:r>
              <a:rPr lang="en-US" sz="4400" b="1" dirty="0"/>
              <a:t>Judges 17:1-3</a:t>
            </a:r>
          </a:p>
          <a:p>
            <a:r>
              <a:rPr lang="en-US" sz="3600" i="1" dirty="0"/>
              <a:t>	17 And there was a man of mount Ephraim, whose name was Micah. 2 And he said unto his mother, The eleven hundred shekels of silver that were taken from thee, about which thou </a:t>
            </a:r>
            <a:r>
              <a:rPr lang="en-US" sz="3600" i="1" dirty="0" err="1"/>
              <a:t>cursedst</a:t>
            </a:r>
            <a:r>
              <a:rPr lang="en-US" sz="3600" i="1" dirty="0"/>
              <a:t>, and </a:t>
            </a:r>
            <a:r>
              <a:rPr lang="en-US" sz="3600" i="1" dirty="0" err="1"/>
              <a:t>spakest</a:t>
            </a:r>
            <a:r>
              <a:rPr lang="en-US" sz="3600" i="1" dirty="0"/>
              <a:t> of also in mine ears, behold, the silver is with me; I took it. And his mother said, Blessed be thou of the Lord, my son.</a:t>
            </a:r>
          </a:p>
          <a:p>
            <a:r>
              <a:rPr lang="en-US" sz="3600" i="1" dirty="0"/>
              <a:t>	3 And when he had restored the eleven hundred shekels of silver to his mother, his mother said, I had wholly dedicated the silver unto the Lord from my hand for my son, to make a graven image and a molten image: now therefore I will restore it unto thee.</a:t>
            </a:r>
          </a:p>
        </p:txBody>
      </p:sp>
    </p:spTree>
    <p:extLst>
      <p:ext uri="{BB962C8B-B14F-4D97-AF65-F5344CB8AC3E}">
        <p14:creationId xmlns:p14="http://schemas.microsoft.com/office/powerpoint/2010/main" val="38657781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image shows a rural landscape with a clear view of the Upper Galilee region, including towns such as Caesarea and Philippi, and the foothills of Mt. Hermon under a partly cloudy sky.&#10;&#10;AI-generated content may be incorrect.">
            <a:extLst>
              <a:ext uri="{FF2B5EF4-FFF2-40B4-BE49-F238E27FC236}">
                <a16:creationId xmlns:a16="http://schemas.microsoft.com/office/drawing/2014/main" id="{423E394A-1BBF-6692-DCFC-D8AE4D2C03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0" y="10"/>
            <a:ext cx="12191980" cy="6857990"/>
          </a:xfrm>
          <a:prstGeom prst="rect">
            <a:avLst/>
          </a:prstGeom>
          <a:noFill/>
        </p:spPr>
      </p:pic>
      <p:sp>
        <p:nvSpPr>
          <p:cNvPr id="2" name="Footer Placeholder 1">
            <a:extLst>
              <a:ext uri="{FF2B5EF4-FFF2-40B4-BE49-F238E27FC236}">
                <a16:creationId xmlns:a16="http://schemas.microsoft.com/office/drawing/2014/main" id="{6F13C9F8-627B-A37D-02C4-D79902B101CB}"/>
              </a:ext>
            </a:extLst>
          </p:cNvPr>
          <p:cNvSpPr>
            <a:spLocks noGrp="1"/>
          </p:cNvSpPr>
          <p:nvPr>
            <p:ph type="ftr" sz="quarter" idx="11"/>
          </p:nvPr>
        </p:nvSpPr>
        <p:spPr/>
        <p:txBody>
          <a:bodyPr/>
          <a:lstStyle/>
          <a:p>
            <a:pPr>
              <a:spcAft>
                <a:spcPts val="600"/>
              </a:spcAft>
            </a:pPr>
            <a:r>
              <a:rPr lang="en-US"/>
              <a:t>I am Always Right 4</a:t>
            </a:r>
          </a:p>
        </p:txBody>
      </p:sp>
      <p:sp>
        <p:nvSpPr>
          <p:cNvPr id="3" name="Date Placeholder 2" hidden="1">
            <a:extLst>
              <a:ext uri="{FF2B5EF4-FFF2-40B4-BE49-F238E27FC236}">
                <a16:creationId xmlns:a16="http://schemas.microsoft.com/office/drawing/2014/main" id="{ECA5B7E5-4C9D-976B-F1F7-A02C820668A4}"/>
              </a:ext>
            </a:extLst>
          </p:cNvPr>
          <p:cNvSpPr>
            <a:spLocks noGrp="1"/>
          </p:cNvSpPr>
          <p:nvPr>
            <p:ph type="dt" sz="half" idx="10"/>
          </p:nvPr>
        </p:nvSpPr>
        <p:spPr/>
        <p:txBody>
          <a:bodyPr/>
          <a:lstStyle/>
          <a:p>
            <a:pPr>
              <a:spcAft>
                <a:spcPts val="600"/>
              </a:spcAft>
            </a:pPr>
            <a:r>
              <a:rPr lang="en-US"/>
              <a:t>8/30/2026</a:t>
            </a:r>
          </a:p>
        </p:txBody>
      </p:sp>
      <p:sp>
        <p:nvSpPr>
          <p:cNvPr id="4" name="Slide Number Placeholder 3" hidden="1">
            <a:extLst>
              <a:ext uri="{FF2B5EF4-FFF2-40B4-BE49-F238E27FC236}">
                <a16:creationId xmlns:a16="http://schemas.microsoft.com/office/drawing/2014/main" id="{33A3200F-8212-381B-AD0A-BEA405B04CBD}"/>
              </a:ext>
            </a:extLst>
          </p:cNvPr>
          <p:cNvSpPr>
            <a:spLocks noGrp="1"/>
          </p:cNvSpPr>
          <p:nvPr>
            <p:ph type="sldNum" sz="quarter" idx="12"/>
          </p:nvPr>
        </p:nvSpPr>
        <p:spPr/>
        <p:txBody>
          <a:bodyPr/>
          <a:lstStyle/>
          <a:p>
            <a:pPr>
              <a:spcAft>
                <a:spcPts val="600"/>
              </a:spcAft>
            </a:pPr>
            <a:fld id="{8E274F5D-21DC-40EF-8DBA-AB9BB119E939}" type="slidenum">
              <a:rPr lang="en-US" smtClean="0"/>
              <a:pPr>
                <a:spcAft>
                  <a:spcPts val="600"/>
                </a:spcAft>
              </a:pPr>
              <a:t>26</a:t>
            </a:fld>
            <a:endParaRPr lang="en-US"/>
          </a:p>
        </p:txBody>
      </p:sp>
    </p:spTree>
    <p:extLst>
      <p:ext uri="{BB962C8B-B14F-4D97-AF65-F5344CB8AC3E}">
        <p14:creationId xmlns:p14="http://schemas.microsoft.com/office/powerpoint/2010/main" val="29728866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image depicts an ancient, partially excavated Egyptian temple with a clear, domed glass ceiling above, showcasing weathered limestone walls and steps leading to an open area.&#10;&#10;AI-generated content may be incorrect.">
            <a:extLst>
              <a:ext uri="{FF2B5EF4-FFF2-40B4-BE49-F238E27FC236}">
                <a16:creationId xmlns:a16="http://schemas.microsoft.com/office/drawing/2014/main" id="{EFCC001B-9A29-76AF-6396-C63028DD4D1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0" y="10"/>
            <a:ext cx="12191980" cy="6857990"/>
          </a:xfrm>
          <a:prstGeom prst="rect">
            <a:avLst/>
          </a:prstGeom>
          <a:noFill/>
        </p:spPr>
      </p:pic>
      <p:sp>
        <p:nvSpPr>
          <p:cNvPr id="2" name="Footer Placeholder 1">
            <a:extLst>
              <a:ext uri="{FF2B5EF4-FFF2-40B4-BE49-F238E27FC236}">
                <a16:creationId xmlns:a16="http://schemas.microsoft.com/office/drawing/2014/main" id="{7A68C84A-87C8-EA99-7CFC-38F36D67C07F}"/>
              </a:ext>
            </a:extLst>
          </p:cNvPr>
          <p:cNvSpPr>
            <a:spLocks noGrp="1"/>
          </p:cNvSpPr>
          <p:nvPr>
            <p:ph type="ftr" sz="quarter" idx="11"/>
          </p:nvPr>
        </p:nvSpPr>
        <p:spPr/>
        <p:txBody>
          <a:bodyPr/>
          <a:lstStyle/>
          <a:p>
            <a:pPr>
              <a:spcAft>
                <a:spcPts val="600"/>
              </a:spcAft>
            </a:pPr>
            <a:r>
              <a:rPr lang="en-US"/>
              <a:t>I am Always Right 4</a:t>
            </a:r>
          </a:p>
        </p:txBody>
      </p:sp>
      <p:sp>
        <p:nvSpPr>
          <p:cNvPr id="3" name="Date Placeholder 2" hidden="1">
            <a:extLst>
              <a:ext uri="{FF2B5EF4-FFF2-40B4-BE49-F238E27FC236}">
                <a16:creationId xmlns:a16="http://schemas.microsoft.com/office/drawing/2014/main" id="{3979BBE3-38B0-632F-905D-680A2EE6AC70}"/>
              </a:ext>
            </a:extLst>
          </p:cNvPr>
          <p:cNvSpPr>
            <a:spLocks noGrp="1"/>
          </p:cNvSpPr>
          <p:nvPr>
            <p:ph type="dt" sz="half" idx="10"/>
          </p:nvPr>
        </p:nvSpPr>
        <p:spPr/>
        <p:txBody>
          <a:bodyPr/>
          <a:lstStyle/>
          <a:p>
            <a:pPr>
              <a:spcAft>
                <a:spcPts val="600"/>
              </a:spcAft>
            </a:pPr>
            <a:r>
              <a:rPr lang="en-US"/>
              <a:t>8/30/2026</a:t>
            </a:r>
          </a:p>
        </p:txBody>
      </p:sp>
      <p:sp>
        <p:nvSpPr>
          <p:cNvPr id="4" name="Slide Number Placeholder 3" hidden="1">
            <a:extLst>
              <a:ext uri="{FF2B5EF4-FFF2-40B4-BE49-F238E27FC236}">
                <a16:creationId xmlns:a16="http://schemas.microsoft.com/office/drawing/2014/main" id="{F8DEAAE2-7651-5640-54DF-1833C6F1B848}"/>
              </a:ext>
            </a:extLst>
          </p:cNvPr>
          <p:cNvSpPr>
            <a:spLocks noGrp="1"/>
          </p:cNvSpPr>
          <p:nvPr>
            <p:ph type="sldNum" sz="quarter" idx="12"/>
          </p:nvPr>
        </p:nvSpPr>
        <p:spPr/>
        <p:txBody>
          <a:bodyPr/>
          <a:lstStyle/>
          <a:p>
            <a:pPr>
              <a:spcAft>
                <a:spcPts val="600"/>
              </a:spcAft>
            </a:pPr>
            <a:fld id="{8E274F5D-21DC-40EF-8DBA-AB9BB119E939}" type="slidenum">
              <a:rPr lang="en-US" smtClean="0"/>
              <a:pPr>
                <a:spcAft>
                  <a:spcPts val="600"/>
                </a:spcAft>
              </a:pPr>
              <a:t>27</a:t>
            </a:fld>
            <a:endParaRPr lang="en-US"/>
          </a:p>
        </p:txBody>
      </p:sp>
      <p:sp>
        <p:nvSpPr>
          <p:cNvPr id="8" name="TextBox 7">
            <a:extLst>
              <a:ext uri="{FF2B5EF4-FFF2-40B4-BE49-F238E27FC236}">
                <a16:creationId xmlns:a16="http://schemas.microsoft.com/office/drawing/2014/main" id="{A2936AF0-5036-1EB2-D16D-2E67C6603EF4}"/>
              </a:ext>
            </a:extLst>
          </p:cNvPr>
          <p:cNvSpPr txBox="1"/>
          <p:nvPr/>
        </p:nvSpPr>
        <p:spPr>
          <a:xfrm>
            <a:off x="296206" y="2539137"/>
            <a:ext cx="9866376" cy="4093428"/>
          </a:xfrm>
          <a:prstGeom prst="rect">
            <a:avLst/>
          </a:prstGeom>
          <a:solidFill>
            <a:schemeClr val="bg1"/>
          </a:solidFill>
        </p:spPr>
        <p:txBody>
          <a:bodyPr wrap="square">
            <a:spAutoFit/>
          </a:bodyPr>
          <a:lstStyle/>
          <a:p>
            <a:r>
              <a:rPr lang="en-US" sz="4400" b="1" dirty="0"/>
              <a:t>THE.SEVENTH.SEAL</a:t>
            </a:r>
          </a:p>
          <a:p>
            <a:r>
              <a:rPr lang="en-US" sz="3600" dirty="0"/>
              <a:t>	214  Ephraim at Beth-el, and Dan; and they set up idols, and these went out to worship this. And here we are plumb down into the Millennium age almost, and God still remembered that sin. They're not even counted in there. 	63-0324</a:t>
            </a:r>
          </a:p>
          <a:p>
            <a:endParaRPr lang="en-US" sz="3600" dirty="0"/>
          </a:p>
        </p:txBody>
      </p:sp>
    </p:spTree>
    <p:extLst>
      <p:ext uri="{BB962C8B-B14F-4D97-AF65-F5344CB8AC3E}">
        <p14:creationId xmlns:p14="http://schemas.microsoft.com/office/powerpoint/2010/main" val="28120437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8"/>
                                        </p:tgtEl>
                                      </p:cBhvr>
                                    </p:animEffect>
                                    <p:anim calcmode="lin" valueType="num">
                                      <p:cBhvr>
                                        <p:cTn id="7" dur="1000"/>
                                        <p:tgtEl>
                                          <p:spTgt spid="8"/>
                                        </p:tgtEl>
                                        <p:attrNameLst>
                                          <p:attrName>ppt_x</p:attrName>
                                        </p:attrNameLst>
                                      </p:cBhvr>
                                      <p:tavLst>
                                        <p:tav tm="0">
                                          <p:val>
                                            <p:strVal val="ppt_x"/>
                                          </p:val>
                                        </p:tav>
                                        <p:tav tm="100000">
                                          <p:val>
                                            <p:strVal val="ppt_x"/>
                                          </p:val>
                                        </p:tav>
                                      </p:tavLst>
                                    </p:anim>
                                    <p:anim calcmode="lin" valueType="num">
                                      <p:cBhvr>
                                        <p:cTn id="8" dur="1000"/>
                                        <p:tgtEl>
                                          <p:spTgt spid="8"/>
                                        </p:tgtEl>
                                        <p:attrNameLst>
                                          <p:attrName>ppt_y</p:attrName>
                                        </p:attrNameLst>
                                      </p:cBhvr>
                                      <p:tavLst>
                                        <p:tav tm="0">
                                          <p:val>
                                            <p:strVal val="ppt_y"/>
                                          </p:val>
                                        </p:tav>
                                        <p:tav tm="100000">
                                          <p:val>
                                            <p:strVal val="ppt_y+.1"/>
                                          </p:val>
                                        </p:tav>
                                      </p:tavLst>
                                    </p:anim>
                                    <p:set>
                                      <p:cBhvr>
                                        <p:cTn id="9" dur="1" fill="hold">
                                          <p:stCondLst>
                                            <p:cond delay="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F7A2C6A-60D9-1985-C89E-F9F352AB85C4}"/>
              </a:ext>
            </a:extLst>
          </p:cNvPr>
          <p:cNvSpPr>
            <a:spLocks noGrp="1"/>
          </p:cNvSpPr>
          <p:nvPr>
            <p:ph type="ftr" sz="quarter" idx="11"/>
          </p:nvPr>
        </p:nvSpPr>
        <p:spPr/>
        <p:txBody>
          <a:bodyPr/>
          <a:lstStyle/>
          <a:p>
            <a:r>
              <a:rPr lang="en-US"/>
              <a:t>I am Always Right 4</a:t>
            </a:r>
          </a:p>
        </p:txBody>
      </p:sp>
      <p:sp>
        <p:nvSpPr>
          <p:cNvPr id="4" name="Date Placeholder 3">
            <a:extLst>
              <a:ext uri="{FF2B5EF4-FFF2-40B4-BE49-F238E27FC236}">
                <a16:creationId xmlns:a16="http://schemas.microsoft.com/office/drawing/2014/main" id="{2321EEE9-6998-2CD7-8323-7ABD8BE27ADC}"/>
              </a:ext>
            </a:extLst>
          </p:cNvPr>
          <p:cNvSpPr>
            <a:spLocks noGrp="1"/>
          </p:cNvSpPr>
          <p:nvPr>
            <p:ph type="dt" sz="half" idx="10"/>
          </p:nvPr>
        </p:nvSpPr>
        <p:spPr/>
        <p:txBody>
          <a:bodyPr/>
          <a:lstStyle/>
          <a:p>
            <a:r>
              <a:rPr lang="en-US"/>
              <a:t>8/30/2026</a:t>
            </a:r>
          </a:p>
        </p:txBody>
      </p:sp>
      <p:sp>
        <p:nvSpPr>
          <p:cNvPr id="5" name="Slide Number Placeholder 4">
            <a:extLst>
              <a:ext uri="{FF2B5EF4-FFF2-40B4-BE49-F238E27FC236}">
                <a16:creationId xmlns:a16="http://schemas.microsoft.com/office/drawing/2014/main" id="{81C0942F-7D24-EFF0-0C07-1D22487162C9}"/>
              </a:ext>
            </a:extLst>
          </p:cNvPr>
          <p:cNvSpPr>
            <a:spLocks noGrp="1"/>
          </p:cNvSpPr>
          <p:nvPr>
            <p:ph type="sldNum" sz="quarter" idx="12"/>
          </p:nvPr>
        </p:nvSpPr>
        <p:spPr/>
        <p:txBody>
          <a:bodyPr/>
          <a:lstStyle/>
          <a:p>
            <a:fld id="{8E274F5D-21DC-40EF-8DBA-AB9BB119E939}" type="slidenum">
              <a:rPr lang="en-US" smtClean="0"/>
              <a:pPr/>
              <a:t>28</a:t>
            </a:fld>
            <a:endParaRPr lang="en-US"/>
          </a:p>
        </p:txBody>
      </p:sp>
      <p:pic>
        <p:nvPicPr>
          <p:cNvPr id="8" name="Picture 7">
            <a:extLst>
              <a:ext uri="{FF2B5EF4-FFF2-40B4-BE49-F238E27FC236}">
                <a16:creationId xmlns:a16="http://schemas.microsoft.com/office/drawing/2014/main" id="{33146C62-100D-6E21-C17E-81E0B5456415}"/>
              </a:ext>
            </a:extLst>
          </p:cNvPr>
          <p:cNvPicPr>
            <a:picLocks noChangeAspect="1"/>
          </p:cNvPicPr>
          <p:nvPr/>
        </p:nvPicPr>
        <p:blipFill>
          <a:blip r:embed="rId2">
            <a:extLst>
              <a:ext uri="{28A0092B-C50C-407E-A947-70E740481C1C}">
                <a14:useLocalDpi xmlns:a14="http://schemas.microsoft.com/office/drawing/2010/main" val="0"/>
              </a:ext>
            </a:extLst>
          </a:blip>
          <a:srcRect l="-2319"/>
          <a:stretch>
            <a:fillRect/>
          </a:stretch>
        </p:blipFill>
        <p:spPr>
          <a:xfrm>
            <a:off x="3020278" y="101056"/>
            <a:ext cx="5112045" cy="6655887"/>
          </a:xfrm>
          <a:prstGeom prst="rect">
            <a:avLst/>
          </a:prstGeom>
        </p:spPr>
      </p:pic>
    </p:spTree>
    <p:extLst>
      <p:ext uri="{BB962C8B-B14F-4D97-AF65-F5344CB8AC3E}">
        <p14:creationId xmlns:p14="http://schemas.microsoft.com/office/powerpoint/2010/main" val="10452061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37CD9CE-1F95-AE1C-2429-4197D71F83AA}"/>
              </a:ext>
            </a:extLst>
          </p:cNvPr>
          <p:cNvSpPr>
            <a:spLocks noGrp="1"/>
          </p:cNvSpPr>
          <p:nvPr>
            <p:ph type="ftr" sz="quarter" idx="11"/>
          </p:nvPr>
        </p:nvSpPr>
        <p:spPr/>
        <p:txBody>
          <a:bodyPr/>
          <a:lstStyle/>
          <a:p>
            <a:r>
              <a:rPr lang="en-US"/>
              <a:t>I am Always Right 4</a:t>
            </a:r>
          </a:p>
        </p:txBody>
      </p:sp>
      <p:sp>
        <p:nvSpPr>
          <p:cNvPr id="4" name="Date Placeholder 3">
            <a:extLst>
              <a:ext uri="{FF2B5EF4-FFF2-40B4-BE49-F238E27FC236}">
                <a16:creationId xmlns:a16="http://schemas.microsoft.com/office/drawing/2014/main" id="{32316B0E-2351-0940-583E-8592ABF8A102}"/>
              </a:ext>
            </a:extLst>
          </p:cNvPr>
          <p:cNvSpPr>
            <a:spLocks noGrp="1"/>
          </p:cNvSpPr>
          <p:nvPr>
            <p:ph type="dt" sz="half" idx="10"/>
          </p:nvPr>
        </p:nvSpPr>
        <p:spPr/>
        <p:txBody>
          <a:bodyPr/>
          <a:lstStyle/>
          <a:p>
            <a:r>
              <a:rPr lang="en-US"/>
              <a:t>8/30/2026</a:t>
            </a:r>
          </a:p>
        </p:txBody>
      </p:sp>
      <p:sp>
        <p:nvSpPr>
          <p:cNvPr id="5" name="Slide Number Placeholder 4">
            <a:extLst>
              <a:ext uri="{FF2B5EF4-FFF2-40B4-BE49-F238E27FC236}">
                <a16:creationId xmlns:a16="http://schemas.microsoft.com/office/drawing/2014/main" id="{BFA9571B-5F70-007D-7DBA-C9D7CBA025CD}"/>
              </a:ext>
            </a:extLst>
          </p:cNvPr>
          <p:cNvSpPr>
            <a:spLocks noGrp="1"/>
          </p:cNvSpPr>
          <p:nvPr>
            <p:ph type="sldNum" sz="quarter" idx="12"/>
          </p:nvPr>
        </p:nvSpPr>
        <p:spPr/>
        <p:txBody>
          <a:bodyPr/>
          <a:lstStyle/>
          <a:p>
            <a:fld id="{8E274F5D-21DC-40EF-8DBA-AB9BB119E939}" type="slidenum">
              <a:rPr lang="en-US" smtClean="0"/>
              <a:pPr/>
              <a:t>29</a:t>
            </a:fld>
            <a:endParaRPr lang="en-US"/>
          </a:p>
        </p:txBody>
      </p:sp>
      <p:sp>
        <p:nvSpPr>
          <p:cNvPr id="8" name="TextBox 7">
            <a:extLst>
              <a:ext uri="{FF2B5EF4-FFF2-40B4-BE49-F238E27FC236}">
                <a16:creationId xmlns:a16="http://schemas.microsoft.com/office/drawing/2014/main" id="{D254AAE6-6211-F46D-4E7D-718EEF474901}"/>
              </a:ext>
            </a:extLst>
          </p:cNvPr>
          <p:cNvSpPr txBox="1"/>
          <p:nvPr/>
        </p:nvSpPr>
        <p:spPr>
          <a:xfrm>
            <a:off x="203793" y="366623"/>
            <a:ext cx="6094378" cy="6124754"/>
          </a:xfrm>
          <a:prstGeom prst="rect">
            <a:avLst/>
          </a:prstGeom>
          <a:noFill/>
        </p:spPr>
        <p:txBody>
          <a:bodyPr wrap="square">
            <a:spAutoFit/>
          </a:bodyPr>
          <a:lstStyle/>
          <a:p>
            <a:r>
              <a:rPr lang="en-US" sz="4000" b="1" dirty="0"/>
              <a:t> 273-1  CHURCH.AGE.BOOK  </a:t>
            </a:r>
          </a:p>
          <a:p>
            <a:r>
              <a:rPr lang="en-US" sz="3200" dirty="0"/>
              <a:t>It is more than evident that names have been, and will be removed from the Book of Life ere time shall be no more. In this particular place it was because of idolatry, even as when Dan and Ephraim lost their rights as tribes for worshipping the golden calves. All who worshipped the idols had their names removed from the Book of Life.</a:t>
            </a:r>
          </a:p>
        </p:txBody>
      </p:sp>
      <p:sp>
        <p:nvSpPr>
          <p:cNvPr id="10" name="TextBox 9">
            <a:extLst>
              <a:ext uri="{FF2B5EF4-FFF2-40B4-BE49-F238E27FC236}">
                <a16:creationId xmlns:a16="http://schemas.microsoft.com/office/drawing/2014/main" id="{67867BA1-1862-A9F7-7124-52AC342CF577}"/>
              </a:ext>
            </a:extLst>
          </p:cNvPr>
          <p:cNvSpPr txBox="1"/>
          <p:nvPr/>
        </p:nvSpPr>
        <p:spPr>
          <a:xfrm>
            <a:off x="6526771" y="397712"/>
            <a:ext cx="5461436" cy="5570756"/>
          </a:xfrm>
          <a:prstGeom prst="rect">
            <a:avLst/>
          </a:prstGeom>
          <a:noFill/>
        </p:spPr>
        <p:txBody>
          <a:bodyPr wrap="square">
            <a:spAutoFit/>
          </a:bodyPr>
          <a:lstStyle/>
          <a:p>
            <a:r>
              <a:rPr lang="en-US" sz="4000" b="1" dirty="0"/>
              <a:t>THE.SEVENTH.SEAL </a:t>
            </a:r>
          </a:p>
          <a:p>
            <a:r>
              <a:rPr lang="en-US" sz="3200" dirty="0"/>
              <a:t>     225  When He called them over there, 144,000, they were missing. They're not even numbered in there. And </a:t>
            </a:r>
            <a:r>
              <a:rPr lang="en-US" sz="3200" b="1" dirty="0"/>
              <a:t>Joseph and Levi is put in the place of Dan and Ephraim</a:t>
            </a:r>
            <a:r>
              <a:rPr lang="en-US" sz="3200" dirty="0"/>
              <a:t>. And here's God's promise way back there hundreds and hundreds of years before that. </a:t>
            </a:r>
          </a:p>
          <a:p>
            <a:r>
              <a:rPr lang="en-US" sz="2800" dirty="0"/>
              <a:t>				63-0324</a:t>
            </a:r>
          </a:p>
        </p:txBody>
      </p:sp>
    </p:spTree>
    <p:extLst>
      <p:ext uri="{BB962C8B-B14F-4D97-AF65-F5344CB8AC3E}">
        <p14:creationId xmlns:p14="http://schemas.microsoft.com/office/powerpoint/2010/main" val="20151339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C0788C33-5F50-06EB-346C-2344CDD8B023}"/>
              </a:ext>
            </a:extLst>
          </p:cNvPr>
          <p:cNvSpPr>
            <a:spLocks noGrp="1"/>
          </p:cNvSpPr>
          <p:nvPr>
            <p:ph type="title"/>
          </p:nvPr>
        </p:nvSpPr>
        <p:spPr>
          <a:xfrm>
            <a:off x="123546" y="214857"/>
            <a:ext cx="8673289" cy="870821"/>
          </a:xfrm>
        </p:spPr>
        <p:txBody>
          <a:bodyPr>
            <a:normAutofit/>
          </a:bodyPr>
          <a:lstStyle/>
          <a:p>
            <a:r>
              <a:rPr lang="en-US" sz="4800" u="sng" dirty="0"/>
              <a:t>Faith Cometh By Hearing (Urdu)</a:t>
            </a:r>
          </a:p>
        </p:txBody>
      </p:sp>
      <p:sp>
        <p:nvSpPr>
          <p:cNvPr id="3" name="Footer Placeholder 2">
            <a:extLst>
              <a:ext uri="{FF2B5EF4-FFF2-40B4-BE49-F238E27FC236}">
                <a16:creationId xmlns:a16="http://schemas.microsoft.com/office/drawing/2014/main" id="{B3739D1F-CCE7-A103-8662-2BE69E02D62C}"/>
              </a:ext>
            </a:extLst>
          </p:cNvPr>
          <p:cNvSpPr>
            <a:spLocks noGrp="1"/>
          </p:cNvSpPr>
          <p:nvPr>
            <p:ph type="ftr" sz="quarter" idx="11"/>
          </p:nvPr>
        </p:nvSpPr>
        <p:spPr>
          <a:xfrm>
            <a:off x="432393" y="214858"/>
            <a:ext cx="2726376" cy="338328"/>
          </a:xfrm>
        </p:spPr>
        <p:txBody>
          <a:bodyPr anchor="ctr">
            <a:normAutofit/>
          </a:bodyPr>
          <a:lstStyle/>
          <a:p>
            <a:pPr>
              <a:spcAft>
                <a:spcPts val="600"/>
              </a:spcAft>
            </a:pPr>
            <a:r>
              <a:rPr lang="en-US"/>
              <a:t>I am Always Right 4</a:t>
            </a:r>
          </a:p>
        </p:txBody>
      </p:sp>
      <p:sp>
        <p:nvSpPr>
          <p:cNvPr id="4" name="Date Placeholder 3">
            <a:extLst>
              <a:ext uri="{FF2B5EF4-FFF2-40B4-BE49-F238E27FC236}">
                <a16:creationId xmlns:a16="http://schemas.microsoft.com/office/drawing/2014/main" id="{AAA5E98F-8FA1-16A4-83C4-D6B9C105F13B}"/>
              </a:ext>
            </a:extLst>
          </p:cNvPr>
          <p:cNvSpPr>
            <a:spLocks noGrp="1"/>
          </p:cNvSpPr>
          <p:nvPr>
            <p:ph type="dt" sz="half" idx="10"/>
          </p:nvPr>
        </p:nvSpPr>
        <p:spPr>
          <a:xfrm>
            <a:off x="8801100" y="214858"/>
            <a:ext cx="1920240" cy="338328"/>
          </a:xfrm>
        </p:spPr>
        <p:txBody>
          <a:bodyPr anchor="ctr">
            <a:normAutofit/>
          </a:bodyPr>
          <a:lstStyle/>
          <a:p>
            <a:pPr>
              <a:spcAft>
                <a:spcPts val="600"/>
              </a:spcAft>
            </a:pPr>
            <a:r>
              <a:rPr lang="en-US"/>
              <a:t>8/30/2026</a:t>
            </a:r>
          </a:p>
        </p:txBody>
      </p:sp>
      <p:sp>
        <p:nvSpPr>
          <p:cNvPr id="5" name="Slide Number Placeholder 4">
            <a:extLst>
              <a:ext uri="{FF2B5EF4-FFF2-40B4-BE49-F238E27FC236}">
                <a16:creationId xmlns:a16="http://schemas.microsoft.com/office/drawing/2014/main" id="{4CE51C4F-815F-1ED8-4CE5-D95059CAA8F7}"/>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3</a:t>
            </a:fld>
            <a:endParaRPr lang="en-US"/>
          </a:p>
        </p:txBody>
      </p:sp>
      <p:pic>
        <p:nvPicPr>
          <p:cNvPr id="8" name="Picture 7">
            <a:extLst>
              <a:ext uri="{FF2B5EF4-FFF2-40B4-BE49-F238E27FC236}">
                <a16:creationId xmlns:a16="http://schemas.microsoft.com/office/drawing/2014/main" id="{C4ADB369-43A4-E25A-C404-767AA4CB6725}"/>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a:xfrm>
            <a:off x="123546" y="1085678"/>
            <a:ext cx="6435928" cy="5392943"/>
          </a:xfrm>
          <a:prstGeom prst="rect">
            <a:avLst/>
          </a:prstGeom>
          <a:noFill/>
        </p:spPr>
      </p:pic>
      <p:pic>
        <p:nvPicPr>
          <p:cNvPr id="12" name="Picture 11">
            <a:extLst>
              <a:ext uri="{FF2B5EF4-FFF2-40B4-BE49-F238E27FC236}">
                <a16:creationId xmlns:a16="http://schemas.microsoft.com/office/drawing/2014/main" id="{810DA031-1D1C-9326-9513-8A049BCC4E3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148403" y="1085678"/>
            <a:ext cx="4143254" cy="5524338"/>
          </a:xfrm>
          <a:prstGeom prst="rect">
            <a:avLst/>
          </a:prstGeom>
        </p:spPr>
      </p:pic>
    </p:spTree>
    <p:extLst>
      <p:ext uri="{BB962C8B-B14F-4D97-AF65-F5344CB8AC3E}">
        <p14:creationId xmlns:p14="http://schemas.microsoft.com/office/powerpoint/2010/main" val="19507813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4D3B1EF-126C-4C17-F8AA-B4388C867315}"/>
              </a:ext>
            </a:extLst>
          </p:cNvPr>
          <p:cNvSpPr>
            <a:spLocks noGrp="1"/>
          </p:cNvSpPr>
          <p:nvPr>
            <p:ph type="ftr" sz="quarter" idx="11"/>
          </p:nvPr>
        </p:nvSpPr>
        <p:spPr/>
        <p:txBody>
          <a:bodyPr/>
          <a:lstStyle/>
          <a:p>
            <a:r>
              <a:rPr lang="en-US"/>
              <a:t>I am Always Right 4</a:t>
            </a:r>
          </a:p>
        </p:txBody>
      </p:sp>
      <p:sp>
        <p:nvSpPr>
          <p:cNvPr id="3" name="Date Placeholder 2">
            <a:extLst>
              <a:ext uri="{FF2B5EF4-FFF2-40B4-BE49-F238E27FC236}">
                <a16:creationId xmlns:a16="http://schemas.microsoft.com/office/drawing/2014/main" id="{E4E2CDD5-8407-060C-F39D-5335B9B8C8C2}"/>
              </a:ext>
            </a:extLst>
          </p:cNvPr>
          <p:cNvSpPr>
            <a:spLocks noGrp="1"/>
          </p:cNvSpPr>
          <p:nvPr>
            <p:ph type="dt" sz="half" idx="10"/>
          </p:nvPr>
        </p:nvSpPr>
        <p:spPr/>
        <p:txBody>
          <a:bodyPr/>
          <a:lstStyle/>
          <a:p>
            <a:r>
              <a:rPr lang="en-US"/>
              <a:t>8/30/2026</a:t>
            </a:r>
          </a:p>
        </p:txBody>
      </p:sp>
      <p:sp>
        <p:nvSpPr>
          <p:cNvPr id="4" name="Slide Number Placeholder 3">
            <a:extLst>
              <a:ext uri="{FF2B5EF4-FFF2-40B4-BE49-F238E27FC236}">
                <a16:creationId xmlns:a16="http://schemas.microsoft.com/office/drawing/2014/main" id="{2F4ACF38-8C9A-DF94-3757-BCB26D0EDAA4}"/>
              </a:ext>
            </a:extLst>
          </p:cNvPr>
          <p:cNvSpPr>
            <a:spLocks noGrp="1"/>
          </p:cNvSpPr>
          <p:nvPr>
            <p:ph type="sldNum" sz="quarter" idx="12"/>
          </p:nvPr>
        </p:nvSpPr>
        <p:spPr/>
        <p:txBody>
          <a:bodyPr/>
          <a:lstStyle/>
          <a:p>
            <a:fld id="{8E274F5D-21DC-40EF-8DBA-AB9BB119E939}" type="slidenum">
              <a:rPr lang="en-US" smtClean="0"/>
              <a:pPr/>
              <a:t>30</a:t>
            </a:fld>
            <a:endParaRPr lang="en-US"/>
          </a:p>
        </p:txBody>
      </p:sp>
      <p:sp>
        <p:nvSpPr>
          <p:cNvPr id="6" name="TextBox 5">
            <a:extLst>
              <a:ext uri="{FF2B5EF4-FFF2-40B4-BE49-F238E27FC236}">
                <a16:creationId xmlns:a16="http://schemas.microsoft.com/office/drawing/2014/main" id="{2E3BC600-00DF-752C-3C77-033EA7C69827}"/>
              </a:ext>
            </a:extLst>
          </p:cNvPr>
          <p:cNvSpPr txBox="1"/>
          <p:nvPr/>
        </p:nvSpPr>
        <p:spPr>
          <a:xfrm>
            <a:off x="222768" y="119742"/>
            <a:ext cx="11882145" cy="6032421"/>
          </a:xfrm>
          <a:prstGeom prst="rect">
            <a:avLst/>
          </a:prstGeom>
          <a:noFill/>
        </p:spPr>
        <p:txBody>
          <a:bodyPr wrap="square">
            <a:spAutoFit/>
          </a:bodyPr>
          <a:lstStyle/>
          <a:p>
            <a:r>
              <a:rPr lang="en-US" sz="5400" b="1" dirty="0">
                <a:solidFill>
                  <a:schemeClr val="accent2">
                    <a:lumMod val="40000"/>
                    <a:lumOff val="60000"/>
                  </a:schemeClr>
                </a:solidFill>
              </a:rPr>
              <a:t>Post of Duty</a:t>
            </a:r>
          </a:p>
          <a:p>
            <a:r>
              <a:rPr lang="en-US" sz="4400" b="1" dirty="0"/>
              <a:t>FORSAKING.ALL</a:t>
            </a:r>
          </a:p>
          <a:p>
            <a:r>
              <a:rPr lang="en-US" sz="3600" dirty="0"/>
              <a:t>	37 I am just a little late, as usual. And so we are, tomorrow night, at some place. And now, if you have church at your own church here, tomorrow night, don't come down. But if you don't have church, we'd be glad to have you. </a:t>
            </a:r>
            <a:r>
              <a:rPr lang="en-US" sz="3600" u="sng" dirty="0"/>
              <a:t>We always want the people to stay at their post of duty, regardless. When the church is open, every soldier ought to be in his rank and in his place</a:t>
            </a:r>
            <a:r>
              <a:rPr lang="en-US" sz="3600" dirty="0"/>
              <a:t>.</a:t>
            </a:r>
          </a:p>
          <a:p>
            <a:pPr algn="r"/>
            <a:r>
              <a:rPr lang="en-US" sz="3600" dirty="0"/>
              <a:t>62-0123</a:t>
            </a:r>
          </a:p>
        </p:txBody>
      </p:sp>
    </p:spTree>
    <p:extLst>
      <p:ext uri="{BB962C8B-B14F-4D97-AF65-F5344CB8AC3E}">
        <p14:creationId xmlns:p14="http://schemas.microsoft.com/office/powerpoint/2010/main" val="18539696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7E0F042-C882-59DC-BEA8-FB61D5EC06ED}"/>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a:xfrm>
            <a:off x="20" y="10"/>
            <a:ext cx="12191980" cy="6857990"/>
          </a:xfrm>
          <a:prstGeom prst="rect">
            <a:avLst/>
          </a:prstGeom>
          <a:ln>
            <a:noFill/>
          </a:ln>
          <a:effectLst>
            <a:softEdge rad="112500"/>
          </a:effectLst>
        </p:spPr>
      </p:pic>
      <p:sp>
        <p:nvSpPr>
          <p:cNvPr id="3" name="Footer Placeholder 2">
            <a:extLst>
              <a:ext uri="{FF2B5EF4-FFF2-40B4-BE49-F238E27FC236}">
                <a16:creationId xmlns:a16="http://schemas.microsoft.com/office/drawing/2014/main" id="{7155DD29-16F6-143F-6616-349B78E3C1EC}"/>
              </a:ext>
            </a:extLst>
          </p:cNvPr>
          <p:cNvSpPr>
            <a:spLocks noGrp="1"/>
          </p:cNvSpPr>
          <p:nvPr>
            <p:ph type="ftr" sz="quarter" idx="11"/>
          </p:nvPr>
        </p:nvSpPr>
        <p:spPr/>
        <p:txBody>
          <a:bodyPr/>
          <a:lstStyle/>
          <a:p>
            <a:pPr>
              <a:spcAft>
                <a:spcPts val="600"/>
              </a:spcAft>
            </a:pPr>
            <a:r>
              <a:rPr lang="en-US"/>
              <a:t>I am Always Right 4</a:t>
            </a:r>
          </a:p>
        </p:txBody>
      </p:sp>
      <p:sp>
        <p:nvSpPr>
          <p:cNvPr id="4" name="Date Placeholder 3" hidden="1">
            <a:extLst>
              <a:ext uri="{FF2B5EF4-FFF2-40B4-BE49-F238E27FC236}">
                <a16:creationId xmlns:a16="http://schemas.microsoft.com/office/drawing/2014/main" id="{B151F0EC-E5DD-5C08-278A-9C1E421296BB}"/>
              </a:ext>
            </a:extLst>
          </p:cNvPr>
          <p:cNvSpPr>
            <a:spLocks noGrp="1"/>
          </p:cNvSpPr>
          <p:nvPr>
            <p:ph type="dt" sz="half" idx="10"/>
          </p:nvPr>
        </p:nvSpPr>
        <p:spPr/>
        <p:txBody>
          <a:bodyPr/>
          <a:lstStyle/>
          <a:p>
            <a:pPr>
              <a:spcAft>
                <a:spcPts val="600"/>
              </a:spcAft>
            </a:pPr>
            <a:r>
              <a:rPr lang="en-US"/>
              <a:t>8/30/2026</a:t>
            </a:r>
          </a:p>
        </p:txBody>
      </p:sp>
      <p:sp>
        <p:nvSpPr>
          <p:cNvPr id="5" name="Slide Number Placeholder 4" hidden="1">
            <a:extLst>
              <a:ext uri="{FF2B5EF4-FFF2-40B4-BE49-F238E27FC236}">
                <a16:creationId xmlns:a16="http://schemas.microsoft.com/office/drawing/2014/main" id="{37588A1E-6AAC-EB75-4D30-41E4C908A000}"/>
              </a:ext>
            </a:extLst>
          </p:cNvPr>
          <p:cNvSpPr>
            <a:spLocks noGrp="1"/>
          </p:cNvSpPr>
          <p:nvPr>
            <p:ph type="sldNum" sz="quarter" idx="12"/>
          </p:nvPr>
        </p:nvSpPr>
        <p:spPr/>
        <p:txBody>
          <a:bodyPr/>
          <a:lstStyle/>
          <a:p>
            <a:pPr>
              <a:spcAft>
                <a:spcPts val="600"/>
              </a:spcAft>
            </a:pPr>
            <a:fld id="{8E274F5D-21DC-40EF-8DBA-AB9BB119E939}" type="slidenum">
              <a:rPr lang="en-US" smtClean="0"/>
              <a:pPr>
                <a:spcAft>
                  <a:spcPts val="600"/>
                </a:spcAft>
              </a:pPr>
              <a:t>31</a:t>
            </a:fld>
            <a:endParaRPr lang="en-US"/>
          </a:p>
        </p:txBody>
      </p:sp>
    </p:spTree>
    <p:extLst>
      <p:ext uri="{BB962C8B-B14F-4D97-AF65-F5344CB8AC3E}">
        <p14:creationId xmlns:p14="http://schemas.microsoft.com/office/powerpoint/2010/main" val="11685740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9187C63-71E7-6BC4-8CA3-3FD84841FAA6}"/>
              </a:ext>
            </a:extLst>
          </p:cNvPr>
          <p:cNvSpPr>
            <a:spLocks noGrp="1"/>
          </p:cNvSpPr>
          <p:nvPr>
            <p:ph type="ftr" sz="quarter" idx="11"/>
          </p:nvPr>
        </p:nvSpPr>
        <p:spPr>
          <a:xfrm>
            <a:off x="345308" y="6307836"/>
            <a:ext cx="2726376" cy="338328"/>
          </a:xfrm>
        </p:spPr>
        <p:txBody>
          <a:bodyPr/>
          <a:lstStyle/>
          <a:p>
            <a:r>
              <a:rPr lang="en-US"/>
              <a:t>I am Always Right 4</a:t>
            </a:r>
          </a:p>
        </p:txBody>
      </p:sp>
      <p:sp>
        <p:nvSpPr>
          <p:cNvPr id="4" name="Date Placeholder 3">
            <a:extLst>
              <a:ext uri="{FF2B5EF4-FFF2-40B4-BE49-F238E27FC236}">
                <a16:creationId xmlns:a16="http://schemas.microsoft.com/office/drawing/2014/main" id="{3A5168D8-308C-4C4D-F94E-194B89A1EB00}"/>
              </a:ext>
            </a:extLst>
          </p:cNvPr>
          <p:cNvSpPr>
            <a:spLocks noGrp="1"/>
          </p:cNvSpPr>
          <p:nvPr>
            <p:ph type="dt" sz="half" idx="10"/>
          </p:nvPr>
        </p:nvSpPr>
        <p:spPr/>
        <p:txBody>
          <a:bodyPr/>
          <a:lstStyle/>
          <a:p>
            <a:r>
              <a:rPr lang="en-US"/>
              <a:t>8/30/2026</a:t>
            </a:r>
          </a:p>
        </p:txBody>
      </p:sp>
      <p:sp>
        <p:nvSpPr>
          <p:cNvPr id="5" name="Slide Number Placeholder 4">
            <a:extLst>
              <a:ext uri="{FF2B5EF4-FFF2-40B4-BE49-F238E27FC236}">
                <a16:creationId xmlns:a16="http://schemas.microsoft.com/office/drawing/2014/main" id="{D1221EFC-357C-287F-C5A2-47BF4631E435}"/>
              </a:ext>
            </a:extLst>
          </p:cNvPr>
          <p:cNvSpPr>
            <a:spLocks noGrp="1"/>
          </p:cNvSpPr>
          <p:nvPr>
            <p:ph type="sldNum" sz="quarter" idx="12"/>
          </p:nvPr>
        </p:nvSpPr>
        <p:spPr/>
        <p:txBody>
          <a:bodyPr/>
          <a:lstStyle/>
          <a:p>
            <a:fld id="{8E274F5D-21DC-40EF-8DBA-AB9BB119E939}" type="slidenum">
              <a:rPr lang="en-US" smtClean="0"/>
              <a:pPr/>
              <a:t>32</a:t>
            </a:fld>
            <a:endParaRPr lang="en-US"/>
          </a:p>
        </p:txBody>
      </p:sp>
      <p:sp>
        <p:nvSpPr>
          <p:cNvPr id="8" name="TextBox 7">
            <a:extLst>
              <a:ext uri="{FF2B5EF4-FFF2-40B4-BE49-F238E27FC236}">
                <a16:creationId xmlns:a16="http://schemas.microsoft.com/office/drawing/2014/main" id="{D54F2AEC-497C-AB94-6D15-38DE9F7805FD}"/>
              </a:ext>
            </a:extLst>
          </p:cNvPr>
          <p:cNvSpPr txBox="1"/>
          <p:nvPr/>
        </p:nvSpPr>
        <p:spPr>
          <a:xfrm>
            <a:off x="152400" y="104775"/>
            <a:ext cx="11963400" cy="6370975"/>
          </a:xfrm>
          <a:prstGeom prst="rect">
            <a:avLst/>
          </a:prstGeom>
          <a:noFill/>
        </p:spPr>
        <p:txBody>
          <a:bodyPr wrap="square">
            <a:spAutoFit/>
          </a:bodyPr>
          <a:lstStyle/>
          <a:p>
            <a:r>
              <a:rPr lang="en-US" sz="4800" b="1" dirty="0"/>
              <a:t>QUESTIONS &amp; ANSWERS.ON.THE.SEALS</a:t>
            </a:r>
          </a:p>
          <a:p>
            <a:r>
              <a:rPr lang="en-US" sz="4000" dirty="0"/>
              <a:t>	92  You say, "</a:t>
            </a:r>
            <a:r>
              <a:rPr lang="en-US" sz="4000" i="1" dirty="0"/>
              <a:t>Bro. Branham, if He was to come this morning, shouldn't you be out there?"</a:t>
            </a:r>
          </a:p>
          <a:p>
            <a:r>
              <a:rPr lang="en-US" sz="4000" dirty="0"/>
              <a:t>	No, sir. </a:t>
            </a:r>
            <a:r>
              <a:rPr lang="en-US" sz="4000" b="1" dirty="0"/>
              <a:t>This is my post of duty</a:t>
            </a:r>
            <a:r>
              <a:rPr lang="en-US" sz="4000" dirty="0"/>
              <a:t>. I'll be standing right here preaching when He comes, saying the same things I am. When He comes, I'll just move right on out with Him. If I'm hoeing potatoes, I'll just be hoeing away just as hard as I can, I'll just drop the hoe and take off.</a:t>
            </a:r>
          </a:p>
          <a:p>
            <a:pPr algn="r"/>
            <a:r>
              <a:rPr lang="en-US" sz="4000" dirty="0"/>
              <a:t>63-0324</a:t>
            </a:r>
          </a:p>
        </p:txBody>
      </p:sp>
    </p:spTree>
    <p:extLst>
      <p:ext uri="{BB962C8B-B14F-4D97-AF65-F5344CB8AC3E}">
        <p14:creationId xmlns:p14="http://schemas.microsoft.com/office/powerpoint/2010/main" val="6516326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A2BB04-080D-F5E8-D80C-8BEBD6A3A83E}"/>
              </a:ext>
            </a:extLst>
          </p:cNvPr>
          <p:cNvSpPr>
            <a:spLocks noGrp="1"/>
          </p:cNvSpPr>
          <p:nvPr>
            <p:ph type="dt" sz="half" idx="10"/>
          </p:nvPr>
        </p:nvSpPr>
        <p:spPr>
          <a:xfrm>
            <a:off x="7821429" y="6238816"/>
            <a:ext cx="2753746"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chemeClr val="tx1">
                    <a:alpha val="7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endParaRPr lang="en-US" dirty="0"/>
          </a:p>
        </p:txBody>
      </p:sp>
      <p:sp>
        <p:nvSpPr>
          <p:cNvPr id="3" name="Footer Placeholder 2">
            <a:extLst>
              <a:ext uri="{FF2B5EF4-FFF2-40B4-BE49-F238E27FC236}">
                <a16:creationId xmlns:a16="http://schemas.microsoft.com/office/drawing/2014/main" id="{59CDFF9F-378D-EEC3-7A3F-D3C8753EB388}"/>
              </a:ext>
            </a:extLst>
          </p:cNvPr>
          <p:cNvSpPr>
            <a:spLocks noGrp="1"/>
          </p:cNvSpPr>
          <p:nvPr>
            <p:ph type="ftr" sz="quarter" idx="11"/>
          </p:nvPr>
        </p:nvSpPr>
        <p:spPr>
          <a:xfrm>
            <a:off x="1600200" y="6236208"/>
            <a:ext cx="5901189" cy="320040"/>
          </a:xfrm>
          <a:prstGeom prst="rect">
            <a:avLst/>
          </a:prstGeom>
        </p:spPr>
        <p:txBody>
          <a:bodyPr vert="horz" lIns="91440" tIns="45720" rIns="91440" bIns="45720" rtlCol="0" anchor="ctr"/>
          <a:lstStyle>
            <a:defPPr>
              <a:defRPr lang="en-US"/>
            </a:defPPr>
            <a:lvl1pPr marL="0" algn="l" defTabSz="457200" rtl="0" eaLnBrk="1" latinLnBrk="0" hangingPunct="1">
              <a:defRPr sz="1050" kern="1200">
                <a:solidFill>
                  <a:schemeClr val="tx1">
                    <a:alpha val="7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endParaRPr lang="en-US" dirty="0"/>
          </a:p>
        </p:txBody>
      </p:sp>
      <p:sp>
        <p:nvSpPr>
          <p:cNvPr id="4" name="Slide Number Placeholder 3">
            <a:extLst>
              <a:ext uri="{FF2B5EF4-FFF2-40B4-BE49-F238E27FC236}">
                <a16:creationId xmlns:a16="http://schemas.microsoft.com/office/drawing/2014/main" id="{EF3E0903-9020-740A-C73A-E5F550B4E8BD}"/>
              </a:ext>
            </a:extLst>
          </p:cNvPr>
          <p:cNvSpPr>
            <a:spLocks noGrp="1"/>
          </p:cNvSpPr>
          <p:nvPr>
            <p:ph type="sldNum" sz="quarter" idx="12"/>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defPPr>
              <a:defRPr lang="en-US"/>
            </a:defPPr>
            <a:lvl1pPr marL="0" algn="ctr" defTabSz="457200" rtl="0" eaLnBrk="1" latinLnBrk="0" hangingPunct="1">
              <a:defRPr sz="1100" kern="1200" spc="0"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94A09A9-5501-47C1-A89A-A340965A2BE2}" type="slidenum">
              <a:rPr lang="en-US" smtClean="0"/>
              <a:pPr/>
              <a:t>33</a:t>
            </a:fld>
            <a:endParaRPr lang="en-US" dirty="0"/>
          </a:p>
        </p:txBody>
      </p:sp>
      <p:sp>
        <p:nvSpPr>
          <p:cNvPr id="6" name="TextBox 5">
            <a:extLst>
              <a:ext uri="{FF2B5EF4-FFF2-40B4-BE49-F238E27FC236}">
                <a16:creationId xmlns:a16="http://schemas.microsoft.com/office/drawing/2014/main" id="{CCF9E836-4904-2987-7532-F4EE4D07A9F5}"/>
              </a:ext>
            </a:extLst>
          </p:cNvPr>
          <p:cNvSpPr txBox="1"/>
          <p:nvPr/>
        </p:nvSpPr>
        <p:spPr>
          <a:xfrm>
            <a:off x="95061" y="0"/>
            <a:ext cx="12001877" cy="6309420"/>
          </a:xfrm>
          <a:prstGeom prst="rect">
            <a:avLst/>
          </a:prstGeom>
          <a:noFill/>
        </p:spPr>
        <p:txBody>
          <a:bodyPr wrap="square">
            <a:spAutoFit/>
          </a:bodyPr>
          <a:lstStyle/>
          <a:p>
            <a:r>
              <a:rPr lang="en-US" sz="4400" b="1" dirty="0"/>
              <a:t>GOD.KEEPS.HIS.WORD</a:t>
            </a:r>
          </a:p>
          <a:p>
            <a:r>
              <a:rPr lang="en-US" sz="3600" dirty="0"/>
              <a:t>	123 The Gospel come and give a mercy call </a:t>
            </a:r>
            <a:r>
              <a:rPr lang="en-US" sz="3600" dirty="0" err="1"/>
              <a:t>throug</a:t>
            </a:r>
            <a:r>
              <a:rPr lang="en-US" sz="3600" dirty="0"/>
              <a:t> the nations for years; and we've turned it down. And the devil taking his seat, is turning the hearts of these political men against Israel, they're hooking up yonder with the Arabs. 	Brother, we're as good as gone. I love my nation. I love what it stands for; but I love my Lord above everything. And I love to see my nation to its knees, but I'm afraid we'll never do it. We're at the end time. What happened? A mixed multitude got in.</a:t>
            </a:r>
          </a:p>
          <a:p>
            <a:pPr algn="r"/>
            <a:r>
              <a:rPr lang="en-US" sz="3600" dirty="0"/>
              <a:t>57-0407</a:t>
            </a:r>
          </a:p>
        </p:txBody>
      </p:sp>
    </p:spTree>
    <p:extLst>
      <p:ext uri="{BB962C8B-B14F-4D97-AF65-F5344CB8AC3E}">
        <p14:creationId xmlns:p14="http://schemas.microsoft.com/office/powerpoint/2010/main" val="33321410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noChangeArrowheads="1"/>
          </p:cNvSpPr>
          <p:nvPr/>
        </p:nvSpPr>
        <p:spPr bwMode="auto">
          <a:xfrm>
            <a:off x="315392" y="274320"/>
            <a:ext cx="11561216" cy="51398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defTabSz="914400" fontAlgn="base">
              <a:spcBef>
                <a:spcPct val="0"/>
              </a:spcBef>
              <a:spcAft>
                <a:spcPct val="0"/>
              </a:spcAft>
            </a:pPr>
            <a:r>
              <a:rPr lang="en-US" sz="4800" b="1" dirty="0">
                <a:latin typeface="+mj-lt"/>
                <a:ea typeface="Calibri" pitchFamily="34" charset="0"/>
                <a:cs typeface="Times New Roman" pitchFamily="18" charset="0"/>
              </a:rPr>
              <a:t>LETTING.OFF.THE.PRESSURE   </a:t>
            </a:r>
            <a:r>
              <a:rPr lang="en-US" sz="3200" dirty="0">
                <a:latin typeface="+mj-lt"/>
                <a:ea typeface="Calibri" pitchFamily="34" charset="0"/>
                <a:cs typeface="Times New Roman" pitchFamily="18" charset="0"/>
              </a:rPr>
              <a:t>62-0513</a:t>
            </a:r>
            <a:endParaRPr lang="en-US" sz="2800" dirty="0">
              <a:latin typeface="+mj-lt"/>
            </a:endParaRPr>
          </a:p>
          <a:p>
            <a:pPr indent="457200" defTabSz="914400" eaLnBrk="0" fontAlgn="base" hangingPunct="0">
              <a:spcBef>
                <a:spcPct val="0"/>
              </a:spcBef>
              <a:spcAft>
                <a:spcPct val="0"/>
              </a:spcAft>
            </a:pPr>
            <a:r>
              <a:rPr lang="en-US" sz="4000" dirty="0">
                <a:latin typeface="+mj-lt"/>
                <a:ea typeface="Calibri" pitchFamily="34" charset="0"/>
                <a:cs typeface="Times New Roman" pitchFamily="18" charset="0"/>
              </a:rPr>
              <a:t>Commit your case to God, and go on as if it was all over. Don't build up pressure; it lets off pressure. "Well," you say, "I am so worried, Bro. Branham, I just don't know." Let off the pressure… </a:t>
            </a:r>
          </a:p>
          <a:p>
            <a:pPr indent="457200" defTabSz="914400" eaLnBrk="0" fontAlgn="base" hangingPunct="0">
              <a:spcBef>
                <a:spcPct val="0"/>
              </a:spcBef>
              <a:spcAft>
                <a:spcPct val="0"/>
              </a:spcAft>
            </a:pPr>
            <a:r>
              <a:rPr lang="en-US" sz="4000" dirty="0">
                <a:latin typeface="+mj-lt"/>
                <a:ea typeface="Calibri" pitchFamily="34" charset="0"/>
                <a:cs typeface="Times New Roman" pitchFamily="18" charset="0"/>
              </a:rPr>
              <a:t>Cast your cares on Him, for He </a:t>
            </a:r>
            <a:r>
              <a:rPr lang="en-US" sz="4000" dirty="0" err="1">
                <a:latin typeface="+mj-lt"/>
                <a:ea typeface="Calibri" pitchFamily="34" charset="0"/>
                <a:cs typeface="Times New Roman" pitchFamily="18" charset="0"/>
              </a:rPr>
              <a:t>careth</a:t>
            </a:r>
            <a:r>
              <a:rPr lang="en-US" sz="4000" dirty="0">
                <a:latin typeface="+mj-lt"/>
                <a:ea typeface="Calibri" pitchFamily="34" charset="0"/>
                <a:cs typeface="Times New Roman" pitchFamily="18" charset="0"/>
              </a:rPr>
              <a:t> for you. </a:t>
            </a:r>
            <a:r>
              <a:rPr lang="en-US" sz="4000" b="1" dirty="0">
                <a:latin typeface="+mj-lt"/>
                <a:ea typeface="Calibri" pitchFamily="34" charset="0"/>
                <a:cs typeface="Times New Roman" pitchFamily="18" charset="0"/>
              </a:rPr>
              <a:t>Don't you worry about your cares; that's His business.</a:t>
            </a:r>
            <a:endParaRPr lang="en-US" sz="6000" b="1" dirty="0">
              <a:latin typeface="+mj-lt"/>
            </a:endParaRPr>
          </a:p>
        </p:txBody>
      </p:sp>
      <p:sp>
        <p:nvSpPr>
          <p:cNvPr id="2" name="Date Placeholder 1"/>
          <p:cNvSpPr>
            <a:spLocks noGrp="1"/>
          </p:cNvSpPr>
          <p:nvPr>
            <p:ph type="dt" sz="half" idx="10"/>
          </p:nvPr>
        </p:nvSpPr>
        <p:spPr>
          <a:xfrm>
            <a:off x="7821429" y="6238816"/>
            <a:ext cx="2753746"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chemeClr val="tx1">
                    <a:alpha val="7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p>
        </p:txBody>
      </p:sp>
      <p:sp>
        <p:nvSpPr>
          <p:cNvPr id="3" name="Footer Placeholder 2"/>
          <p:cNvSpPr>
            <a:spLocks noGrp="1"/>
          </p:cNvSpPr>
          <p:nvPr>
            <p:ph type="ftr" sz="quarter" idx="11"/>
          </p:nvPr>
        </p:nvSpPr>
        <p:spPr>
          <a:xfrm>
            <a:off x="1600200" y="6236208"/>
            <a:ext cx="5901189" cy="320040"/>
          </a:xfrm>
          <a:prstGeom prst="rect">
            <a:avLst/>
          </a:prstGeom>
        </p:spPr>
        <p:txBody>
          <a:bodyPr vert="horz" lIns="91440" tIns="45720" rIns="91440" bIns="45720" rtlCol="0" anchor="ctr"/>
          <a:lstStyle>
            <a:defPPr>
              <a:defRPr lang="en-US"/>
            </a:defPPr>
            <a:lvl1pPr marL="0" algn="l" defTabSz="457200" rtl="0" eaLnBrk="1" latinLnBrk="0" hangingPunct="1">
              <a:defRPr sz="1050" kern="1200">
                <a:solidFill>
                  <a:schemeClr val="tx1">
                    <a:alpha val="7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p>
        </p:txBody>
      </p:sp>
      <p:sp>
        <p:nvSpPr>
          <p:cNvPr id="4" name="Slide Number Placeholder 3"/>
          <p:cNvSpPr>
            <a:spLocks noGrp="1"/>
          </p:cNvSpPr>
          <p:nvPr>
            <p:ph type="sldNum" sz="quarter" idx="12"/>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defPPr>
              <a:defRPr lang="en-US"/>
            </a:defPPr>
            <a:lvl1pPr marL="0" algn="ctr" defTabSz="457200" rtl="0" eaLnBrk="1" latinLnBrk="0" hangingPunct="1">
              <a:defRPr sz="1100" kern="1200" spc="0"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94A09A9-5501-47C1-A89A-A340965A2BE2}" type="slidenum">
              <a:rPr lang="en-US" smtClean="0"/>
              <a:pPr/>
              <a:t>34</a:t>
            </a:fld>
            <a:endParaRPr lang="en-US"/>
          </a:p>
        </p:txBody>
      </p:sp>
    </p:spTree>
    <p:extLst>
      <p:ext uri="{BB962C8B-B14F-4D97-AF65-F5344CB8AC3E}">
        <p14:creationId xmlns:p14="http://schemas.microsoft.com/office/powerpoint/2010/main" val="34676446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0C74FB-77F3-4FC0-9975-51BAEF978CA7}"/>
              </a:ext>
            </a:extLst>
          </p:cNvPr>
          <p:cNvSpPr/>
          <p:nvPr/>
        </p:nvSpPr>
        <p:spPr>
          <a:xfrm>
            <a:off x="196849" y="132081"/>
            <a:ext cx="11928476" cy="5816977"/>
          </a:xfrm>
          <a:prstGeom prst="rect">
            <a:avLst/>
          </a:prstGeom>
          <a:solidFill>
            <a:schemeClr val="bg1">
              <a:lumMod val="85000"/>
              <a:lumOff val="15000"/>
            </a:schemeClr>
          </a:solidFill>
        </p:spPr>
        <p:txBody>
          <a:bodyPr wrap="square">
            <a:spAutoFit/>
          </a:bodyPr>
          <a:lstStyle/>
          <a:p>
            <a:r>
              <a:rPr lang="en-US" sz="4800" b="1" dirty="0"/>
              <a:t>ONENESS</a:t>
            </a:r>
          </a:p>
          <a:p>
            <a:r>
              <a:rPr lang="en-US" sz="3600" dirty="0"/>
              <a:t>	62  Now, when Adam and Eve listened to the lie of the Devil, the </a:t>
            </a:r>
            <a:r>
              <a:rPr lang="en-US" sz="3600" u="sng" dirty="0"/>
              <a:t>holy image of God left them</a:t>
            </a:r>
            <a:r>
              <a:rPr lang="en-US" sz="3600" dirty="0"/>
              <a:t>, their fellowship was broken, their fellowship of oneness with God was broken. </a:t>
            </a:r>
          </a:p>
          <a:p>
            <a:r>
              <a:rPr lang="en-US" sz="3600" dirty="0"/>
              <a:t>	The very minute they listened to the lie of the Devil, that broke their fellowship. And the very minute you listen to the lie of the Devil, it'll break your fellowship, the very minute that you go out from the Presence of God, like she did, is when you failed to take God's Word just as It is.</a:t>
            </a:r>
          </a:p>
          <a:p>
            <a:pPr algn="r"/>
            <a:r>
              <a:rPr lang="en-US" sz="3600" dirty="0"/>
              <a:t>62-0211</a:t>
            </a:r>
          </a:p>
        </p:txBody>
      </p:sp>
      <p:sp>
        <p:nvSpPr>
          <p:cNvPr id="5" name="Date Placeholder 4">
            <a:extLst>
              <a:ext uri="{FF2B5EF4-FFF2-40B4-BE49-F238E27FC236}">
                <a16:creationId xmlns:a16="http://schemas.microsoft.com/office/drawing/2014/main" id="{FF7F69E1-22E3-42B4-8880-A2733CD608FE}"/>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endParaRPr lang="en-US" dirty="0"/>
          </a:p>
        </p:txBody>
      </p:sp>
      <p:sp>
        <p:nvSpPr>
          <p:cNvPr id="6" name="Footer Placeholder 5">
            <a:extLst>
              <a:ext uri="{FF2B5EF4-FFF2-40B4-BE49-F238E27FC236}">
                <a16:creationId xmlns:a16="http://schemas.microsoft.com/office/drawing/2014/main" id="{F69335B1-8323-41F6-92B7-BE5BBA75EDA4}"/>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endParaRPr lang="en-US" dirty="0"/>
          </a:p>
        </p:txBody>
      </p:sp>
      <p:sp>
        <p:nvSpPr>
          <p:cNvPr id="7" name="Slide Number Placeholder 6">
            <a:extLst>
              <a:ext uri="{FF2B5EF4-FFF2-40B4-BE49-F238E27FC236}">
                <a16:creationId xmlns:a16="http://schemas.microsoft.com/office/drawing/2014/main" id="{876A56F3-A1B9-46E4-A216-5CA811CA97B9}"/>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35</a:t>
            </a:fld>
            <a:endParaRPr lang="en-US" dirty="0"/>
          </a:p>
        </p:txBody>
      </p:sp>
    </p:spTree>
    <p:extLst>
      <p:ext uri="{BB962C8B-B14F-4D97-AF65-F5344CB8AC3E}">
        <p14:creationId xmlns:p14="http://schemas.microsoft.com/office/powerpoint/2010/main" val="1131416750"/>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lated image">
            <a:extLst>
              <a:ext uri="{FF2B5EF4-FFF2-40B4-BE49-F238E27FC236}">
                <a16:creationId xmlns:a16="http://schemas.microsoft.com/office/drawing/2014/main" id="{A4CDA420-EB1E-423B-93F7-DF5366F526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399" y="104585"/>
            <a:ext cx="9610725" cy="6655428"/>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2270D6DE-BCE0-433C-B030-BBEF5CFE94E9}"/>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a:t>8/30/2026</a:t>
            </a:r>
          </a:p>
        </p:txBody>
      </p:sp>
      <p:sp>
        <p:nvSpPr>
          <p:cNvPr id="3" name="Footer Placeholder 2">
            <a:extLst>
              <a:ext uri="{FF2B5EF4-FFF2-40B4-BE49-F238E27FC236}">
                <a16:creationId xmlns:a16="http://schemas.microsoft.com/office/drawing/2014/main" id="{AACDB1FC-1638-4A4D-9E37-F3861083D9B6}"/>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a:t>I am Always Right 4</a:t>
            </a:r>
          </a:p>
        </p:txBody>
      </p:sp>
      <p:sp>
        <p:nvSpPr>
          <p:cNvPr id="4" name="Slide Number Placeholder 3">
            <a:extLst>
              <a:ext uri="{FF2B5EF4-FFF2-40B4-BE49-F238E27FC236}">
                <a16:creationId xmlns:a16="http://schemas.microsoft.com/office/drawing/2014/main" id="{1717164B-BECE-4326-B34D-14EDE7E72814}"/>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fld id="{4FAB73BC-B049-4115-A692-8D63A059BFB8}" type="slidenum">
              <a:rPr lang="en-US" smtClean="0"/>
              <a:pPr>
                <a:spcAft>
                  <a:spcPts val="600"/>
                </a:spcAft>
              </a:pPr>
              <a:t>36</a:t>
            </a:fld>
            <a:endParaRPr lang="en-US">
              <a:solidFill>
                <a:schemeClr val="tx1">
                  <a:lumMod val="65000"/>
                  <a:lumOff val="35000"/>
                </a:schemeClr>
              </a:solidFill>
            </a:endParaRPr>
          </a:p>
        </p:txBody>
      </p:sp>
    </p:spTree>
    <p:extLst>
      <p:ext uri="{BB962C8B-B14F-4D97-AF65-F5344CB8AC3E}">
        <p14:creationId xmlns:p14="http://schemas.microsoft.com/office/powerpoint/2010/main" val="3943219555"/>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B2766F-235B-45FA-8BEF-1293223D0DA7}"/>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endParaRPr lang="en-US" dirty="0"/>
          </a:p>
        </p:txBody>
      </p:sp>
      <p:sp>
        <p:nvSpPr>
          <p:cNvPr id="3" name="Footer Placeholder 2">
            <a:extLst>
              <a:ext uri="{FF2B5EF4-FFF2-40B4-BE49-F238E27FC236}">
                <a16:creationId xmlns:a16="http://schemas.microsoft.com/office/drawing/2014/main" id="{BDD2527D-F688-4335-A937-9BDB18099AA9}"/>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endParaRPr lang="en-US" dirty="0"/>
          </a:p>
        </p:txBody>
      </p:sp>
      <p:sp>
        <p:nvSpPr>
          <p:cNvPr id="4" name="Slide Number Placeholder 3">
            <a:extLst>
              <a:ext uri="{FF2B5EF4-FFF2-40B4-BE49-F238E27FC236}">
                <a16:creationId xmlns:a16="http://schemas.microsoft.com/office/drawing/2014/main" id="{9506064D-A534-498B-A64D-5ACF743D4427}"/>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37</a:t>
            </a:fld>
            <a:endParaRPr lang="en-US" dirty="0"/>
          </a:p>
        </p:txBody>
      </p:sp>
      <p:sp>
        <p:nvSpPr>
          <p:cNvPr id="5" name="Rectangle 4">
            <a:extLst>
              <a:ext uri="{FF2B5EF4-FFF2-40B4-BE49-F238E27FC236}">
                <a16:creationId xmlns:a16="http://schemas.microsoft.com/office/drawing/2014/main" id="{3414DF83-CB7E-4C7F-8544-CB21251DBDF6}"/>
              </a:ext>
            </a:extLst>
          </p:cNvPr>
          <p:cNvSpPr/>
          <p:nvPr/>
        </p:nvSpPr>
        <p:spPr>
          <a:xfrm>
            <a:off x="196849" y="136525"/>
            <a:ext cx="11798302" cy="6370975"/>
          </a:xfrm>
          <a:prstGeom prst="rect">
            <a:avLst/>
          </a:prstGeom>
        </p:spPr>
        <p:txBody>
          <a:bodyPr wrap="square">
            <a:spAutoFit/>
          </a:bodyPr>
          <a:lstStyle/>
          <a:p>
            <a:r>
              <a:rPr lang="en-US" sz="4800" b="1" dirty="0"/>
              <a:t>DEMONOLOGY.RELIGIOUS.REALM</a:t>
            </a:r>
          </a:p>
          <a:p>
            <a:r>
              <a:rPr lang="en-US" sz="4000" dirty="0"/>
              <a:t>	  236  (Ohio) That woman slipped out of that seat there in that restaurant, and we had a prayer meeting, and she come to Christ. What was it? 	Don't condemn them; tell them the Gospel. They're demon possessed; they're mortals in this realm. </a:t>
            </a:r>
          </a:p>
          <a:p>
            <a:r>
              <a:rPr lang="en-US" sz="4000" b="1" dirty="0"/>
              <a:t>	They're influenced from over here. Our influence comes from above</a:t>
            </a:r>
            <a:r>
              <a:rPr lang="en-US" sz="4000" dirty="0"/>
              <a:t>. Let's see what we can do with our talents to win others to Christ.</a:t>
            </a:r>
          </a:p>
          <a:p>
            <a:pPr algn="r"/>
            <a:r>
              <a:rPr lang="en-US" sz="4000" dirty="0"/>
              <a:t>53-0609</a:t>
            </a:r>
          </a:p>
        </p:txBody>
      </p:sp>
    </p:spTree>
    <p:extLst>
      <p:ext uri="{BB962C8B-B14F-4D97-AF65-F5344CB8AC3E}">
        <p14:creationId xmlns:p14="http://schemas.microsoft.com/office/powerpoint/2010/main" val="2521452989"/>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C5EC1B-BC47-48FC-B023-436C882B7884}"/>
              </a:ext>
            </a:extLst>
          </p:cNvPr>
          <p:cNvSpPr>
            <a:spLocks noGrp="1"/>
          </p:cNvSpPr>
          <p:nvPr>
            <p:ph type="dt" sz="half" idx="10"/>
          </p:nvPr>
        </p:nvSpPr>
        <p:spPr>
          <a:xfrm>
            <a:off x="196849" y="6356351"/>
            <a:ext cx="2057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8/30/2026</a:t>
            </a:r>
            <a:endParaRPr lang="en-US" dirty="0"/>
          </a:p>
        </p:txBody>
      </p:sp>
      <p:sp>
        <p:nvSpPr>
          <p:cNvPr id="3" name="Footer Placeholder 2">
            <a:extLst>
              <a:ext uri="{FF2B5EF4-FFF2-40B4-BE49-F238E27FC236}">
                <a16:creationId xmlns:a16="http://schemas.microsoft.com/office/drawing/2014/main" id="{094A9442-2011-491A-81B2-DE74AA2E1EC3}"/>
              </a:ext>
            </a:extLst>
          </p:cNvPr>
          <p:cNvSpPr>
            <a:spLocks noGrp="1"/>
          </p:cNvSpPr>
          <p:nvPr>
            <p:ph type="ftr" sz="quarter" idx="11"/>
          </p:nvPr>
        </p:nvSpPr>
        <p:spPr>
          <a:xfrm>
            <a:off x="2901951" y="6356351"/>
            <a:ext cx="4433638"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tx1">
                    <a:lumMod val="50000"/>
                    <a:lumOff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4</a:t>
            </a:r>
            <a:endParaRPr lang="en-US" dirty="0"/>
          </a:p>
        </p:txBody>
      </p:sp>
      <p:sp>
        <p:nvSpPr>
          <p:cNvPr id="4" name="Slide Number Placeholder 3">
            <a:extLst>
              <a:ext uri="{FF2B5EF4-FFF2-40B4-BE49-F238E27FC236}">
                <a16:creationId xmlns:a16="http://schemas.microsoft.com/office/drawing/2014/main" id="{F364C73A-9F4F-470F-885F-0B6B93979E9C}"/>
              </a:ext>
            </a:extLst>
          </p:cNvPr>
          <p:cNvSpPr>
            <a:spLocks noGrp="1"/>
          </p:cNvSpPr>
          <p:nvPr>
            <p:ph type="sldNum" sz="quarter" idx="12"/>
          </p:nvPr>
        </p:nvSpPr>
        <p:spPr>
          <a:xfrm>
            <a:off x="7975602" y="6356351"/>
            <a:ext cx="1148195" cy="365125"/>
          </a:xfrm>
          <a:prstGeom prst="rect">
            <a:avLst/>
          </a:prstGeom>
        </p:spPr>
        <p:txBody>
          <a:bodyPr vert="horz" lIns="91440" tIns="45720" rIns="91440" bIns="45720" rtlCol="0" anchor="ctr"/>
          <a:lstStyle>
            <a:defPPr>
              <a:defRPr lang="en-US"/>
            </a:defPPr>
            <a:lvl1pPr marL="0" algn="r" defTabSz="457200" rtl="0" eaLnBrk="1" latinLnBrk="0" hangingPunct="1">
              <a:defRPr sz="11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mtClean="0"/>
              <a:pPr/>
              <a:t>38</a:t>
            </a:fld>
            <a:endParaRPr lang="en-US" dirty="0"/>
          </a:p>
        </p:txBody>
      </p:sp>
      <p:sp>
        <p:nvSpPr>
          <p:cNvPr id="5" name="Rectangle 4">
            <a:extLst>
              <a:ext uri="{FF2B5EF4-FFF2-40B4-BE49-F238E27FC236}">
                <a16:creationId xmlns:a16="http://schemas.microsoft.com/office/drawing/2014/main" id="{1958CBCE-AB7D-42C3-A1C8-A43C720DA99C}"/>
              </a:ext>
            </a:extLst>
          </p:cNvPr>
          <p:cNvSpPr/>
          <p:nvPr/>
        </p:nvSpPr>
        <p:spPr>
          <a:xfrm>
            <a:off x="285750" y="58847"/>
            <a:ext cx="11830049" cy="6370975"/>
          </a:xfrm>
          <a:prstGeom prst="rect">
            <a:avLst/>
          </a:prstGeom>
        </p:spPr>
        <p:txBody>
          <a:bodyPr wrap="square">
            <a:spAutoFit/>
          </a:bodyPr>
          <a:lstStyle/>
          <a:p>
            <a:r>
              <a:rPr lang="en-US" sz="4800" b="1" dirty="0"/>
              <a:t>JEHOVAH.JIREH</a:t>
            </a:r>
          </a:p>
          <a:p>
            <a:r>
              <a:rPr lang="en-US" sz="3600" dirty="0"/>
              <a:t>	40 You come to America, get American spirit. That's a long ways from being God's Spirit... This is your nation. You should be thankful for it. But you're really not an American. You are a Christian, your Spirit comes from above, makes you act like they do up there, not like they do down here. 	Holy, clean, righteous, love, respects for one another, godly love for one another, you're born from above. That's the reason you act different, because your spirit come from up There.</a:t>
            </a:r>
          </a:p>
          <a:p>
            <a:pPr algn="r"/>
            <a:r>
              <a:rPr lang="en-US" sz="3600" dirty="0"/>
              <a:t>61-0226</a:t>
            </a:r>
            <a:endParaRPr lang="en-US" sz="3600" b="1" dirty="0"/>
          </a:p>
        </p:txBody>
      </p:sp>
    </p:spTree>
    <p:extLst>
      <p:ext uri="{BB962C8B-B14F-4D97-AF65-F5344CB8AC3E}">
        <p14:creationId xmlns:p14="http://schemas.microsoft.com/office/powerpoint/2010/main" val="724174095"/>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7BED187-77DE-A8CF-72F4-1487F1A6A267}"/>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771"/>
          <a:stretch>
            <a:fillRect/>
          </a:stretch>
        </p:blipFill>
        <p:spPr>
          <a:xfrm>
            <a:off x="7410450" y="11"/>
            <a:ext cx="4902666" cy="6857989"/>
          </a:xfrm>
          <a:prstGeom prst="rect">
            <a:avLst/>
          </a:prstGeom>
          <a:ln>
            <a:noFill/>
          </a:ln>
          <a:effectLst>
            <a:softEdge rad="112500"/>
          </a:effectLst>
        </p:spPr>
      </p:pic>
      <p:sp>
        <p:nvSpPr>
          <p:cNvPr id="6" name="TextBox 5">
            <a:extLst>
              <a:ext uri="{FF2B5EF4-FFF2-40B4-BE49-F238E27FC236}">
                <a16:creationId xmlns:a16="http://schemas.microsoft.com/office/drawing/2014/main" id="{46BF3760-7AEE-6622-D0E9-07E457937D1C}"/>
              </a:ext>
            </a:extLst>
          </p:cNvPr>
          <p:cNvSpPr txBox="1"/>
          <p:nvPr/>
        </p:nvSpPr>
        <p:spPr>
          <a:xfrm>
            <a:off x="152398" y="104775"/>
            <a:ext cx="7258051" cy="6753224"/>
          </a:xfrm>
          <a:prstGeom prst="rect">
            <a:avLst/>
          </a:prstGeom>
        </p:spPr>
        <p:txBody>
          <a:bodyPr vert="horz" lIns="91440" tIns="45720" rIns="91440" bIns="45720" rtlCol="0">
            <a:normAutofit lnSpcReduction="10000"/>
          </a:bodyPr>
          <a:lstStyle/>
          <a:p>
            <a:pPr defTabSz="914400">
              <a:spcBef>
                <a:spcPts val="1000"/>
              </a:spcBef>
              <a:buClr>
                <a:schemeClr val="accent2"/>
              </a:buClr>
            </a:pPr>
            <a:r>
              <a:rPr lang="en-US" sz="3200" b="1" dirty="0"/>
              <a:t>DEUTERONOMY 20:1-3</a:t>
            </a:r>
            <a:endParaRPr lang="en-US" sz="3200" b="1" i="1" dirty="0"/>
          </a:p>
          <a:p>
            <a:pPr defTabSz="914400">
              <a:spcBef>
                <a:spcPts val="1000"/>
              </a:spcBef>
              <a:buClr>
                <a:schemeClr val="accent2"/>
              </a:buClr>
            </a:pPr>
            <a:r>
              <a:rPr lang="en-US" sz="3200" i="1" dirty="0"/>
              <a:t>     When thou </a:t>
            </a:r>
            <a:r>
              <a:rPr lang="en-US" sz="3200" i="1" dirty="0" err="1"/>
              <a:t>goest</a:t>
            </a:r>
            <a:r>
              <a:rPr lang="en-US" sz="3200" i="1" dirty="0"/>
              <a:t> out to battle against thine enemies, and </a:t>
            </a:r>
            <a:r>
              <a:rPr lang="en-US" sz="3200" i="1" dirty="0" err="1"/>
              <a:t>seest</a:t>
            </a:r>
            <a:r>
              <a:rPr lang="en-US" sz="3200" i="1" dirty="0"/>
              <a:t> horses, and chariots, and a people more than thou, </a:t>
            </a:r>
            <a:r>
              <a:rPr lang="en-US" sz="3200" i="1" u="sng" dirty="0"/>
              <a:t>be not afraid of them</a:t>
            </a:r>
            <a:r>
              <a:rPr lang="en-US" sz="3200" i="1" dirty="0"/>
              <a:t>: for the LORD thy God is with thee, which brought thee up out of the land of Egypt. 2 And it shall be, when ye are come nigh unto the  battle, that the priest shall approach and speak unto the people, 3 And shall say unto them, Hear, O Israel, ye approach this day unto battle against your enemies: </a:t>
            </a:r>
            <a:r>
              <a:rPr lang="en-US" sz="3200" i="1" u="sng" dirty="0"/>
              <a:t>let not your hearts faint, fear not, and do not tremble, neither be ye terrified because of them</a:t>
            </a:r>
            <a:r>
              <a:rPr lang="en-US" sz="3200" i="1" dirty="0"/>
              <a:t>…</a:t>
            </a:r>
          </a:p>
        </p:txBody>
      </p:sp>
      <p:sp>
        <p:nvSpPr>
          <p:cNvPr id="2" name="Date Placeholder 1">
            <a:extLst>
              <a:ext uri="{FF2B5EF4-FFF2-40B4-BE49-F238E27FC236}">
                <a16:creationId xmlns:a16="http://schemas.microsoft.com/office/drawing/2014/main" id="{EE8FB7D4-A650-16AE-EDEE-AD586D486574}"/>
              </a:ext>
            </a:extLst>
          </p:cNvPr>
          <p:cNvSpPr>
            <a:spLocks noGrp="1"/>
          </p:cNvSpPr>
          <p:nvPr>
            <p:ph type="dt" sz="half" idx="10"/>
          </p:nvPr>
        </p:nvSpPr>
        <p:spPr>
          <a:xfrm>
            <a:off x="7821429" y="6238816"/>
            <a:ext cx="2753746" cy="323968"/>
          </a:xfrm>
          <a:prstGeom prst="rect">
            <a:avLst/>
          </a:prstGeom>
          <a:noFill/>
        </p:spPr>
        <p:txBody>
          <a:bodyPr vert="horz" lIns="91440" tIns="45720" rIns="91440" bIns="45720" rtlCol="0" anchor="ctr">
            <a:normAutofit/>
          </a:bodyPr>
          <a:lstStyle>
            <a:defPPr>
              <a:defRPr lang="en-US"/>
            </a:defPPr>
            <a:lvl1pPr marL="0" algn="r" defTabSz="457200" rtl="0" eaLnBrk="1" latinLnBrk="0" hangingPunct="1">
              <a:defRPr sz="1050" kern="1200">
                <a:solidFill>
                  <a:schemeClr val="tx1">
                    <a:alpha val="7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spcAft>
                <a:spcPts val="600"/>
              </a:spcAft>
            </a:pPr>
            <a:r>
              <a:rPr lang="en-US"/>
              <a:t>8/30/2026</a:t>
            </a:r>
            <a:endParaRPr lang="en-US">
              <a:solidFill>
                <a:schemeClr val="bg1">
                  <a:alpha val="70000"/>
                </a:schemeClr>
              </a:solidFill>
            </a:endParaRPr>
          </a:p>
        </p:txBody>
      </p:sp>
      <p:sp>
        <p:nvSpPr>
          <p:cNvPr id="3" name="Footer Placeholder 2">
            <a:extLst>
              <a:ext uri="{FF2B5EF4-FFF2-40B4-BE49-F238E27FC236}">
                <a16:creationId xmlns:a16="http://schemas.microsoft.com/office/drawing/2014/main" id="{8BAC96DE-F227-30C8-5614-9551E3CD191D}"/>
              </a:ext>
            </a:extLst>
          </p:cNvPr>
          <p:cNvSpPr>
            <a:spLocks noGrp="1"/>
          </p:cNvSpPr>
          <p:nvPr>
            <p:ph type="ftr" sz="quarter" idx="11"/>
          </p:nvPr>
        </p:nvSpPr>
        <p:spPr>
          <a:xfrm>
            <a:off x="1600200" y="6236208"/>
            <a:ext cx="5901189" cy="320040"/>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050" kern="1200">
                <a:solidFill>
                  <a:schemeClr val="tx1">
                    <a:alpha val="7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r>
              <a:rPr lang="en-US"/>
              <a:t>I am Always Right 4</a:t>
            </a:r>
            <a:endParaRPr lang="en-US">
              <a:solidFill>
                <a:srgbClr val="FFFFFF"/>
              </a:solidFill>
            </a:endParaRPr>
          </a:p>
        </p:txBody>
      </p:sp>
      <p:sp>
        <p:nvSpPr>
          <p:cNvPr id="4" name="Slide Number Placeholder 3">
            <a:extLst>
              <a:ext uri="{FF2B5EF4-FFF2-40B4-BE49-F238E27FC236}">
                <a16:creationId xmlns:a16="http://schemas.microsoft.com/office/drawing/2014/main" id="{AD0C971A-3B91-8984-AFB9-061E96C5D926}"/>
              </a:ext>
            </a:extLst>
          </p:cNvPr>
          <p:cNvSpPr>
            <a:spLocks noGrp="1"/>
          </p:cNvSpPr>
          <p:nvPr>
            <p:ph type="sldNum" sz="quarter" idx="12"/>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defPPr>
              <a:defRPr lang="en-US"/>
            </a:defPPr>
            <a:lvl1pPr marL="0" algn="ctr" defTabSz="457200" rtl="0" eaLnBrk="1" latinLnBrk="0" hangingPunct="1">
              <a:defRPr sz="1100" kern="1200" spc="0"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90000"/>
              </a:lnSpc>
              <a:spcAft>
                <a:spcPts val="600"/>
              </a:spcAft>
            </a:pPr>
            <a:fld id="{294A09A9-5501-47C1-A89A-A340965A2BE2}" type="slidenum">
              <a:rPr lang="en-US" smtClean="0"/>
              <a:pPr>
                <a:lnSpc>
                  <a:spcPct val="90000"/>
                </a:lnSpc>
                <a:spcAft>
                  <a:spcPts val="600"/>
                </a:spcAft>
              </a:pPr>
              <a:t>39</a:t>
            </a:fld>
            <a:endParaRPr lang="en-US"/>
          </a:p>
        </p:txBody>
      </p:sp>
    </p:spTree>
    <p:extLst>
      <p:ext uri="{BB962C8B-B14F-4D97-AF65-F5344CB8AC3E}">
        <p14:creationId xmlns:p14="http://schemas.microsoft.com/office/powerpoint/2010/main" val="3478271198"/>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3CBADB0-852E-134A-7B44-5BEBE4E2F499}"/>
              </a:ext>
            </a:extLst>
          </p:cNvPr>
          <p:cNvSpPr>
            <a:spLocks noGrp="1"/>
          </p:cNvSpPr>
          <p:nvPr>
            <p:ph type="dt" sz="half" idx="10"/>
          </p:nvPr>
        </p:nvSpPr>
        <p:spPr/>
        <p:txBody>
          <a:bodyPr/>
          <a:lstStyle/>
          <a:p>
            <a:r>
              <a:rPr lang="en-US"/>
              <a:t>8/30/2026</a:t>
            </a:r>
          </a:p>
        </p:txBody>
      </p:sp>
      <p:sp>
        <p:nvSpPr>
          <p:cNvPr id="5" name="Slide Number Placeholder 4">
            <a:extLst>
              <a:ext uri="{FF2B5EF4-FFF2-40B4-BE49-F238E27FC236}">
                <a16:creationId xmlns:a16="http://schemas.microsoft.com/office/drawing/2014/main" id="{DF146BA3-40A9-0E51-CBC0-9B67D0B55871}"/>
              </a:ext>
            </a:extLst>
          </p:cNvPr>
          <p:cNvSpPr>
            <a:spLocks noGrp="1"/>
          </p:cNvSpPr>
          <p:nvPr>
            <p:ph type="sldNum" sz="quarter" idx="12"/>
          </p:nvPr>
        </p:nvSpPr>
        <p:spPr/>
        <p:txBody>
          <a:bodyPr/>
          <a:lstStyle/>
          <a:p>
            <a:fld id="{8E274F5D-21DC-40EF-8DBA-AB9BB119E939}" type="slidenum">
              <a:rPr lang="en-US" smtClean="0"/>
              <a:pPr/>
              <a:t>4</a:t>
            </a:fld>
            <a:endParaRPr lang="en-US"/>
          </a:p>
        </p:txBody>
      </p:sp>
      <p:pic>
        <p:nvPicPr>
          <p:cNvPr id="9" name="Picture 8">
            <a:extLst>
              <a:ext uri="{FF2B5EF4-FFF2-40B4-BE49-F238E27FC236}">
                <a16:creationId xmlns:a16="http://schemas.microsoft.com/office/drawing/2014/main" id="{233F2546-C20C-F963-EC60-7DCE4A14F8DF}"/>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a:xfrm>
            <a:off x="11699" y="672057"/>
            <a:ext cx="12180301" cy="6108121"/>
          </a:xfrm>
          <a:prstGeom prst="rect">
            <a:avLst/>
          </a:prstGeom>
        </p:spPr>
      </p:pic>
      <p:sp>
        <p:nvSpPr>
          <p:cNvPr id="10" name="TextBox 9">
            <a:extLst>
              <a:ext uri="{FF2B5EF4-FFF2-40B4-BE49-F238E27FC236}">
                <a16:creationId xmlns:a16="http://schemas.microsoft.com/office/drawing/2014/main" id="{44416AF9-1474-0FAD-211E-47150791603A}"/>
              </a:ext>
            </a:extLst>
          </p:cNvPr>
          <p:cNvSpPr txBox="1"/>
          <p:nvPr/>
        </p:nvSpPr>
        <p:spPr>
          <a:xfrm>
            <a:off x="181030" y="-115533"/>
            <a:ext cx="2303836" cy="830997"/>
          </a:xfrm>
          <a:prstGeom prst="rect">
            <a:avLst/>
          </a:prstGeom>
          <a:noFill/>
        </p:spPr>
        <p:txBody>
          <a:bodyPr wrap="none" rtlCol="0">
            <a:spAutoFit/>
          </a:bodyPr>
          <a:lstStyle/>
          <a:p>
            <a:r>
              <a:rPr lang="en-US" sz="4800" dirty="0"/>
              <a:t>Rwanda</a:t>
            </a:r>
          </a:p>
        </p:txBody>
      </p:sp>
      <p:sp>
        <p:nvSpPr>
          <p:cNvPr id="11" name="Footer Placeholder 10">
            <a:extLst>
              <a:ext uri="{FF2B5EF4-FFF2-40B4-BE49-F238E27FC236}">
                <a16:creationId xmlns:a16="http://schemas.microsoft.com/office/drawing/2014/main" id="{449D323C-0D17-8D95-6F3E-66672F8C1A90}"/>
              </a:ext>
            </a:extLst>
          </p:cNvPr>
          <p:cNvSpPr>
            <a:spLocks noGrp="1"/>
          </p:cNvSpPr>
          <p:nvPr>
            <p:ph type="ftr" sz="quarter" idx="11"/>
          </p:nvPr>
        </p:nvSpPr>
        <p:spPr/>
        <p:txBody>
          <a:bodyPr/>
          <a:lstStyle/>
          <a:p>
            <a:r>
              <a:rPr lang="en-US"/>
              <a:t>I am Always Right 4</a:t>
            </a:r>
          </a:p>
        </p:txBody>
      </p:sp>
    </p:spTree>
    <p:extLst>
      <p:ext uri="{BB962C8B-B14F-4D97-AF65-F5344CB8AC3E}">
        <p14:creationId xmlns:p14="http://schemas.microsoft.com/office/powerpoint/2010/main" val="8930966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3369F27-0732-4D87-0F0F-9882E7DFAED5}"/>
              </a:ext>
            </a:extLst>
          </p:cNvPr>
          <p:cNvSpPr>
            <a:spLocks noGrp="1"/>
          </p:cNvSpPr>
          <p:nvPr>
            <p:ph type="ftr" sz="quarter" idx="11"/>
          </p:nvPr>
        </p:nvSpPr>
        <p:spPr/>
        <p:txBody>
          <a:bodyPr/>
          <a:lstStyle/>
          <a:p>
            <a:r>
              <a:rPr lang="en-US"/>
              <a:t>I am Always Right 4</a:t>
            </a:r>
          </a:p>
        </p:txBody>
      </p:sp>
      <p:sp>
        <p:nvSpPr>
          <p:cNvPr id="3" name="Date Placeholder 2">
            <a:extLst>
              <a:ext uri="{FF2B5EF4-FFF2-40B4-BE49-F238E27FC236}">
                <a16:creationId xmlns:a16="http://schemas.microsoft.com/office/drawing/2014/main" id="{3064709F-32AA-A37F-8BE7-BEF3042BFB07}"/>
              </a:ext>
            </a:extLst>
          </p:cNvPr>
          <p:cNvSpPr>
            <a:spLocks noGrp="1"/>
          </p:cNvSpPr>
          <p:nvPr>
            <p:ph type="dt" sz="half" idx="10"/>
          </p:nvPr>
        </p:nvSpPr>
        <p:spPr/>
        <p:txBody>
          <a:bodyPr/>
          <a:lstStyle/>
          <a:p>
            <a:r>
              <a:rPr lang="en-US"/>
              <a:t>8/30/2026</a:t>
            </a:r>
          </a:p>
        </p:txBody>
      </p:sp>
      <p:sp>
        <p:nvSpPr>
          <p:cNvPr id="4" name="Slide Number Placeholder 3">
            <a:extLst>
              <a:ext uri="{FF2B5EF4-FFF2-40B4-BE49-F238E27FC236}">
                <a16:creationId xmlns:a16="http://schemas.microsoft.com/office/drawing/2014/main" id="{8B19A5E3-440D-335D-FE41-5699743CF87C}"/>
              </a:ext>
            </a:extLst>
          </p:cNvPr>
          <p:cNvSpPr>
            <a:spLocks noGrp="1"/>
          </p:cNvSpPr>
          <p:nvPr>
            <p:ph type="sldNum" sz="quarter" idx="12"/>
          </p:nvPr>
        </p:nvSpPr>
        <p:spPr/>
        <p:txBody>
          <a:bodyPr/>
          <a:lstStyle/>
          <a:p>
            <a:fld id="{8E274F5D-21DC-40EF-8DBA-AB9BB119E939}" type="slidenum">
              <a:rPr lang="en-US" smtClean="0"/>
              <a:pPr/>
              <a:t>5</a:t>
            </a:fld>
            <a:endParaRPr lang="en-US"/>
          </a:p>
        </p:txBody>
      </p:sp>
      <p:sp>
        <p:nvSpPr>
          <p:cNvPr id="6" name="TextBox 5">
            <a:extLst>
              <a:ext uri="{FF2B5EF4-FFF2-40B4-BE49-F238E27FC236}">
                <a16:creationId xmlns:a16="http://schemas.microsoft.com/office/drawing/2014/main" id="{6EFE4E8B-A38A-2D51-07DD-635D18C04B3B}"/>
              </a:ext>
            </a:extLst>
          </p:cNvPr>
          <p:cNvSpPr txBox="1"/>
          <p:nvPr/>
        </p:nvSpPr>
        <p:spPr>
          <a:xfrm>
            <a:off x="344395" y="476250"/>
            <a:ext cx="11811000" cy="5078313"/>
          </a:xfrm>
          <a:prstGeom prst="rect">
            <a:avLst/>
          </a:prstGeom>
          <a:noFill/>
        </p:spPr>
        <p:txBody>
          <a:bodyPr wrap="square">
            <a:spAutoFit/>
          </a:bodyPr>
          <a:lstStyle/>
          <a:p>
            <a:r>
              <a:rPr lang="en-US" sz="4400" b="1" spc="-150" dirty="0"/>
              <a:t>SHOW.US.THE.FATHER &amp; IT.WILL.SUFFICETH.US</a:t>
            </a:r>
          </a:p>
          <a:p>
            <a:r>
              <a:rPr lang="en-US" sz="4000" dirty="0"/>
              <a:t>	5 </a:t>
            </a:r>
            <a:r>
              <a:rPr lang="en-US" sz="4000" u="sng" dirty="0"/>
              <a:t>In a group like this it's the closest place to heaven that there is on earth</a:t>
            </a:r>
            <a:r>
              <a:rPr lang="en-US" sz="4000" dirty="0"/>
              <a:t>. When we are setting together this morning, we are already dead; we are buried. And not only that, but we're raised and in Christ in His resurrection. We're part of it. And now we're assembling together in heavenly places in Christ Jesus. We are in Him by baptism. 			</a:t>
            </a:r>
            <a:r>
              <a:rPr lang="en-US" sz="3600" dirty="0"/>
              <a:t>62-0609 </a:t>
            </a:r>
          </a:p>
        </p:txBody>
      </p:sp>
    </p:spTree>
    <p:extLst>
      <p:ext uri="{BB962C8B-B14F-4D97-AF65-F5344CB8AC3E}">
        <p14:creationId xmlns:p14="http://schemas.microsoft.com/office/powerpoint/2010/main" val="20093589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1A729BF-AF6E-D143-8EDA-CE657ED11F5C}"/>
              </a:ext>
            </a:extLst>
          </p:cNvPr>
          <p:cNvSpPr>
            <a:spLocks noGrp="1"/>
          </p:cNvSpPr>
          <p:nvPr>
            <p:ph type="dt" sz="half" idx="10"/>
          </p:nvPr>
        </p:nvSpPr>
        <p:spPr/>
        <p:txBody>
          <a:bodyPr/>
          <a:lstStyle/>
          <a:p>
            <a:r>
              <a:rPr lang="en-US"/>
              <a:t>8/30/2026</a:t>
            </a:r>
          </a:p>
        </p:txBody>
      </p:sp>
      <p:sp>
        <p:nvSpPr>
          <p:cNvPr id="4" name="Slide Number Placeholder 3">
            <a:extLst>
              <a:ext uri="{FF2B5EF4-FFF2-40B4-BE49-F238E27FC236}">
                <a16:creationId xmlns:a16="http://schemas.microsoft.com/office/drawing/2014/main" id="{5182A2A9-4011-30AC-EBF9-C88BEDAACA27}"/>
              </a:ext>
            </a:extLst>
          </p:cNvPr>
          <p:cNvSpPr>
            <a:spLocks noGrp="1"/>
          </p:cNvSpPr>
          <p:nvPr>
            <p:ph type="sldNum" sz="quarter" idx="12"/>
          </p:nvPr>
        </p:nvSpPr>
        <p:spPr/>
        <p:txBody>
          <a:bodyPr/>
          <a:lstStyle/>
          <a:p>
            <a:fld id="{8E274F5D-21DC-40EF-8DBA-AB9BB119E939}" type="slidenum">
              <a:rPr lang="en-US" smtClean="0"/>
              <a:pPr/>
              <a:t>6</a:t>
            </a:fld>
            <a:endParaRPr lang="en-US"/>
          </a:p>
        </p:txBody>
      </p:sp>
      <p:sp>
        <p:nvSpPr>
          <p:cNvPr id="6" name="TextBox 5">
            <a:extLst>
              <a:ext uri="{FF2B5EF4-FFF2-40B4-BE49-F238E27FC236}">
                <a16:creationId xmlns:a16="http://schemas.microsoft.com/office/drawing/2014/main" id="{6B04B903-807C-37D5-9254-C5B6201576B6}"/>
              </a:ext>
            </a:extLst>
          </p:cNvPr>
          <p:cNvSpPr txBox="1"/>
          <p:nvPr/>
        </p:nvSpPr>
        <p:spPr>
          <a:xfrm>
            <a:off x="272143" y="141514"/>
            <a:ext cx="11794671" cy="7048083"/>
          </a:xfrm>
          <a:prstGeom prst="rect">
            <a:avLst/>
          </a:prstGeom>
          <a:solidFill>
            <a:schemeClr val="accent2">
              <a:lumMod val="50000"/>
            </a:schemeClr>
          </a:solidFill>
        </p:spPr>
        <p:txBody>
          <a:bodyPr wrap="square">
            <a:spAutoFit/>
          </a:bodyPr>
          <a:lstStyle/>
          <a:p>
            <a:r>
              <a:rPr lang="en-US" sz="4400" b="1" dirty="0"/>
              <a:t>II TIMOTHY 4:2</a:t>
            </a:r>
          </a:p>
          <a:p>
            <a:r>
              <a:rPr lang="en-US" sz="3600" i="1" dirty="0"/>
              <a:t>	Preach the word; be instant in season, out of season; reprove, rebuke, exhort with all longsuffering and doctrine. </a:t>
            </a:r>
          </a:p>
          <a:p>
            <a:endParaRPr lang="en-US" sz="3600" i="1" dirty="0"/>
          </a:p>
          <a:p>
            <a:r>
              <a:rPr lang="en-US" sz="4400" b="1" dirty="0"/>
              <a:t>II TIMOTHY 3:16</a:t>
            </a:r>
          </a:p>
          <a:p>
            <a:r>
              <a:rPr lang="en-US" sz="3600" i="1" dirty="0"/>
              <a:t>	All scripture is given by inspiration of God, and is profitable for doctrine, for reproof, for correction, for instruction in righteousness:  17 That the man of God may be perfect, </a:t>
            </a:r>
            <a:r>
              <a:rPr lang="en-US" sz="3600" i="1" dirty="0" err="1"/>
              <a:t>throughly</a:t>
            </a:r>
            <a:r>
              <a:rPr lang="en-US" sz="3600" i="1" dirty="0"/>
              <a:t> furnished unto all good works. </a:t>
            </a:r>
          </a:p>
          <a:p>
            <a:endParaRPr lang="en-US" sz="2800" i="1" dirty="0"/>
          </a:p>
          <a:p>
            <a:endParaRPr lang="en-US" sz="2800" i="1" dirty="0"/>
          </a:p>
          <a:p>
            <a:endParaRPr lang="en-US" sz="2800" i="1" dirty="0"/>
          </a:p>
          <a:p>
            <a:endParaRPr lang="en-US" sz="2800" i="1" dirty="0"/>
          </a:p>
        </p:txBody>
      </p:sp>
      <p:sp>
        <p:nvSpPr>
          <p:cNvPr id="2" name="Footer Placeholder 1">
            <a:extLst>
              <a:ext uri="{FF2B5EF4-FFF2-40B4-BE49-F238E27FC236}">
                <a16:creationId xmlns:a16="http://schemas.microsoft.com/office/drawing/2014/main" id="{3117C587-A2F7-B5B4-4FE3-53AFB174751A}"/>
              </a:ext>
            </a:extLst>
          </p:cNvPr>
          <p:cNvSpPr>
            <a:spLocks noGrp="1"/>
          </p:cNvSpPr>
          <p:nvPr>
            <p:ph type="ftr" sz="quarter" idx="11"/>
          </p:nvPr>
        </p:nvSpPr>
        <p:spPr/>
        <p:txBody>
          <a:bodyPr/>
          <a:lstStyle/>
          <a:p>
            <a:r>
              <a:rPr lang="en-US"/>
              <a:t>I am Always Right 4</a:t>
            </a:r>
          </a:p>
        </p:txBody>
      </p:sp>
    </p:spTree>
    <p:extLst>
      <p:ext uri="{BB962C8B-B14F-4D97-AF65-F5344CB8AC3E}">
        <p14:creationId xmlns:p14="http://schemas.microsoft.com/office/powerpoint/2010/main" val="11163369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52A3B2D-F214-D3FE-D3DD-2D4D1E3C2709}"/>
              </a:ext>
            </a:extLst>
          </p:cNvPr>
          <p:cNvSpPr>
            <a:spLocks noGrp="1"/>
          </p:cNvSpPr>
          <p:nvPr>
            <p:ph type="ftr" sz="quarter" idx="11"/>
          </p:nvPr>
        </p:nvSpPr>
        <p:spPr/>
        <p:txBody>
          <a:bodyPr/>
          <a:lstStyle/>
          <a:p>
            <a:r>
              <a:rPr lang="en-US"/>
              <a:t>I am Always Right 4</a:t>
            </a:r>
          </a:p>
        </p:txBody>
      </p:sp>
      <p:sp>
        <p:nvSpPr>
          <p:cNvPr id="3" name="Date Placeholder 2">
            <a:extLst>
              <a:ext uri="{FF2B5EF4-FFF2-40B4-BE49-F238E27FC236}">
                <a16:creationId xmlns:a16="http://schemas.microsoft.com/office/drawing/2014/main" id="{FB25A296-E41D-E3FF-9613-26DAFFE66076}"/>
              </a:ext>
            </a:extLst>
          </p:cNvPr>
          <p:cNvSpPr>
            <a:spLocks noGrp="1"/>
          </p:cNvSpPr>
          <p:nvPr>
            <p:ph type="dt" sz="half" idx="10"/>
          </p:nvPr>
        </p:nvSpPr>
        <p:spPr/>
        <p:txBody>
          <a:bodyPr/>
          <a:lstStyle/>
          <a:p>
            <a:r>
              <a:rPr lang="en-US"/>
              <a:t>8/30/2026</a:t>
            </a:r>
          </a:p>
        </p:txBody>
      </p:sp>
      <p:sp>
        <p:nvSpPr>
          <p:cNvPr id="4" name="Slide Number Placeholder 3">
            <a:extLst>
              <a:ext uri="{FF2B5EF4-FFF2-40B4-BE49-F238E27FC236}">
                <a16:creationId xmlns:a16="http://schemas.microsoft.com/office/drawing/2014/main" id="{55591204-2999-293E-2E54-81ADE9790097}"/>
              </a:ext>
            </a:extLst>
          </p:cNvPr>
          <p:cNvSpPr>
            <a:spLocks noGrp="1"/>
          </p:cNvSpPr>
          <p:nvPr>
            <p:ph type="sldNum" sz="quarter" idx="12"/>
          </p:nvPr>
        </p:nvSpPr>
        <p:spPr/>
        <p:txBody>
          <a:bodyPr/>
          <a:lstStyle/>
          <a:p>
            <a:fld id="{8E274F5D-21DC-40EF-8DBA-AB9BB119E939}" type="slidenum">
              <a:rPr lang="en-US" smtClean="0"/>
              <a:pPr/>
              <a:t>7</a:t>
            </a:fld>
            <a:endParaRPr lang="en-US"/>
          </a:p>
        </p:txBody>
      </p:sp>
      <p:sp>
        <p:nvSpPr>
          <p:cNvPr id="6" name="TextBox 5">
            <a:extLst>
              <a:ext uri="{FF2B5EF4-FFF2-40B4-BE49-F238E27FC236}">
                <a16:creationId xmlns:a16="http://schemas.microsoft.com/office/drawing/2014/main" id="{2D482CAA-D4DA-444E-2608-A84B0A5A0F8D}"/>
              </a:ext>
            </a:extLst>
          </p:cNvPr>
          <p:cNvSpPr txBox="1"/>
          <p:nvPr/>
        </p:nvSpPr>
        <p:spPr>
          <a:xfrm>
            <a:off x="217713" y="136071"/>
            <a:ext cx="11854543" cy="5878532"/>
          </a:xfrm>
          <a:prstGeom prst="rect">
            <a:avLst/>
          </a:prstGeom>
          <a:solidFill>
            <a:schemeClr val="accent2">
              <a:lumMod val="50000"/>
            </a:schemeClr>
          </a:solidFill>
        </p:spPr>
        <p:txBody>
          <a:bodyPr wrap="square">
            <a:spAutoFit/>
          </a:bodyPr>
          <a:lstStyle/>
          <a:p>
            <a:r>
              <a:rPr lang="en-US" sz="4400" b="1" dirty="0"/>
              <a:t>WHY.ARE.PEOPLE.SO.TOSSED.ABOUT </a:t>
            </a:r>
            <a:r>
              <a:rPr lang="en-US" sz="2800" dirty="0"/>
              <a:t>56-0101 </a:t>
            </a:r>
          </a:p>
          <a:p>
            <a:r>
              <a:rPr lang="en-US" sz="4400" b="1" dirty="0"/>
              <a:t>	</a:t>
            </a:r>
            <a:r>
              <a:rPr lang="en-US" sz="3600" dirty="0"/>
              <a:t>20-4 Take a dead sinner, alienated from God, without hope, without Christ, and put him in the Presence of God, in this great glorious tabernacle he will yield forth fruit of the Holy Spirit: love, joy, peace, long-suffering. 	</a:t>
            </a:r>
          </a:p>
          <a:p>
            <a:r>
              <a:rPr lang="en-US" sz="3600" dirty="0"/>
              <a:t>	And every Christian comes the same way when he comes into the Presence of God. First, he has to be refreshed. The Holy Spirit has to take a hold of a man and renew him and make him another person. The Holy Ghost comes in... The Holy Ghost comes in the quiet of the hour. </a:t>
            </a:r>
            <a:endParaRPr lang="en-US" sz="2800" dirty="0"/>
          </a:p>
        </p:txBody>
      </p:sp>
    </p:spTree>
    <p:extLst>
      <p:ext uri="{BB962C8B-B14F-4D97-AF65-F5344CB8AC3E}">
        <p14:creationId xmlns:p14="http://schemas.microsoft.com/office/powerpoint/2010/main" val="34782100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EVERY WAY OF A MAN IS RIGHT IN HIS OWN EYES: BUT THE LORD PONDERETH THE HEARTS&#10;&#10;AI-generated content may be incorrect.">
            <a:extLst>
              <a:ext uri="{FF2B5EF4-FFF2-40B4-BE49-F238E27FC236}">
                <a16:creationId xmlns:a16="http://schemas.microsoft.com/office/drawing/2014/main" id="{EFEFE490-4961-2661-BCAE-6AA8F77C41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0"/>
            <a:ext cx="12592379" cy="6858000"/>
          </a:xfrm>
          <a:prstGeom prst="rect">
            <a:avLst/>
          </a:prstGeom>
          <a:noFill/>
        </p:spPr>
      </p:pic>
      <p:sp>
        <p:nvSpPr>
          <p:cNvPr id="3" name="Footer Placeholder 2">
            <a:extLst>
              <a:ext uri="{FF2B5EF4-FFF2-40B4-BE49-F238E27FC236}">
                <a16:creationId xmlns:a16="http://schemas.microsoft.com/office/drawing/2014/main" id="{EAC0219F-678F-4199-8ACD-5F45D39E8639}"/>
              </a:ext>
            </a:extLst>
          </p:cNvPr>
          <p:cNvSpPr>
            <a:spLocks noGrp="1"/>
          </p:cNvSpPr>
          <p:nvPr>
            <p:ph type="ftr" sz="quarter" idx="11"/>
          </p:nvPr>
        </p:nvSpPr>
        <p:spPr/>
        <p:txBody>
          <a:bodyPr/>
          <a:lstStyle/>
          <a:p>
            <a:pPr>
              <a:spcAft>
                <a:spcPts val="600"/>
              </a:spcAft>
            </a:pPr>
            <a:r>
              <a:rPr lang="en-US"/>
              <a:t>I am Always Right 4</a:t>
            </a:r>
          </a:p>
        </p:txBody>
      </p:sp>
      <p:sp>
        <p:nvSpPr>
          <p:cNvPr id="4" name="Date Placeholder 3" hidden="1">
            <a:extLst>
              <a:ext uri="{FF2B5EF4-FFF2-40B4-BE49-F238E27FC236}">
                <a16:creationId xmlns:a16="http://schemas.microsoft.com/office/drawing/2014/main" id="{F659858E-9293-2A7F-349C-A91D702674A9}"/>
              </a:ext>
            </a:extLst>
          </p:cNvPr>
          <p:cNvSpPr>
            <a:spLocks noGrp="1"/>
          </p:cNvSpPr>
          <p:nvPr>
            <p:ph type="dt" sz="half" idx="10"/>
          </p:nvPr>
        </p:nvSpPr>
        <p:spPr/>
        <p:txBody>
          <a:bodyPr/>
          <a:lstStyle/>
          <a:p>
            <a:pPr>
              <a:spcAft>
                <a:spcPts val="600"/>
              </a:spcAft>
            </a:pPr>
            <a:r>
              <a:rPr lang="en-US"/>
              <a:t>8/30/2026</a:t>
            </a:r>
          </a:p>
        </p:txBody>
      </p:sp>
      <p:sp>
        <p:nvSpPr>
          <p:cNvPr id="5" name="Slide Number Placeholder 4" hidden="1">
            <a:extLst>
              <a:ext uri="{FF2B5EF4-FFF2-40B4-BE49-F238E27FC236}">
                <a16:creationId xmlns:a16="http://schemas.microsoft.com/office/drawing/2014/main" id="{1ECE7DD0-4DF9-A07D-CC67-07BDBA01ED97}"/>
              </a:ext>
            </a:extLst>
          </p:cNvPr>
          <p:cNvSpPr>
            <a:spLocks noGrp="1"/>
          </p:cNvSpPr>
          <p:nvPr>
            <p:ph type="sldNum" sz="quarter" idx="12"/>
          </p:nvPr>
        </p:nvSpPr>
        <p:spPr/>
        <p:txBody>
          <a:bodyPr/>
          <a:lstStyle/>
          <a:p>
            <a:pPr>
              <a:spcAft>
                <a:spcPts val="600"/>
              </a:spcAft>
            </a:pPr>
            <a:fld id="{8E274F5D-21DC-40EF-8DBA-AB9BB119E939}" type="slidenum">
              <a:rPr lang="en-US" smtClean="0"/>
              <a:pPr>
                <a:spcAft>
                  <a:spcPts val="600"/>
                </a:spcAft>
              </a:pPr>
              <a:t>8</a:t>
            </a:fld>
            <a:endParaRPr lang="en-US"/>
          </a:p>
        </p:txBody>
      </p:sp>
    </p:spTree>
    <p:extLst>
      <p:ext uri="{BB962C8B-B14F-4D97-AF65-F5344CB8AC3E}">
        <p14:creationId xmlns:p14="http://schemas.microsoft.com/office/powerpoint/2010/main" val="10838982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84AFB2-443B-DF02-5EB4-5DF232F579C7}"/>
              </a:ext>
            </a:extLst>
          </p:cNvPr>
          <p:cNvSpPr>
            <a:spLocks noGrp="1"/>
          </p:cNvSpPr>
          <p:nvPr>
            <p:ph type="ftr" sz="quarter" idx="11"/>
          </p:nvPr>
        </p:nvSpPr>
        <p:spPr/>
        <p:txBody>
          <a:bodyPr/>
          <a:lstStyle/>
          <a:p>
            <a:r>
              <a:rPr lang="en-US"/>
              <a:t>I am Always Right 4</a:t>
            </a:r>
          </a:p>
        </p:txBody>
      </p:sp>
      <p:sp>
        <p:nvSpPr>
          <p:cNvPr id="3" name="Date Placeholder 2">
            <a:extLst>
              <a:ext uri="{FF2B5EF4-FFF2-40B4-BE49-F238E27FC236}">
                <a16:creationId xmlns:a16="http://schemas.microsoft.com/office/drawing/2014/main" id="{493B359B-6265-ADC0-BC32-05A5C4DCE025}"/>
              </a:ext>
            </a:extLst>
          </p:cNvPr>
          <p:cNvSpPr>
            <a:spLocks noGrp="1"/>
          </p:cNvSpPr>
          <p:nvPr>
            <p:ph type="dt" sz="half" idx="10"/>
          </p:nvPr>
        </p:nvSpPr>
        <p:spPr/>
        <p:txBody>
          <a:bodyPr/>
          <a:lstStyle/>
          <a:p>
            <a:r>
              <a:rPr lang="en-US"/>
              <a:t>8/30/2026</a:t>
            </a:r>
          </a:p>
        </p:txBody>
      </p:sp>
      <p:sp>
        <p:nvSpPr>
          <p:cNvPr id="4" name="Slide Number Placeholder 3">
            <a:extLst>
              <a:ext uri="{FF2B5EF4-FFF2-40B4-BE49-F238E27FC236}">
                <a16:creationId xmlns:a16="http://schemas.microsoft.com/office/drawing/2014/main" id="{81908B74-FC2D-E597-E293-AD0BFD6A704A}"/>
              </a:ext>
            </a:extLst>
          </p:cNvPr>
          <p:cNvSpPr>
            <a:spLocks noGrp="1"/>
          </p:cNvSpPr>
          <p:nvPr>
            <p:ph type="sldNum" sz="quarter" idx="12"/>
          </p:nvPr>
        </p:nvSpPr>
        <p:spPr/>
        <p:txBody>
          <a:bodyPr/>
          <a:lstStyle/>
          <a:p>
            <a:fld id="{8E274F5D-21DC-40EF-8DBA-AB9BB119E939}" type="slidenum">
              <a:rPr lang="en-US" smtClean="0"/>
              <a:pPr/>
              <a:t>9</a:t>
            </a:fld>
            <a:endParaRPr lang="en-US"/>
          </a:p>
        </p:txBody>
      </p:sp>
      <p:sp>
        <p:nvSpPr>
          <p:cNvPr id="6" name="TextBox 5">
            <a:extLst>
              <a:ext uri="{FF2B5EF4-FFF2-40B4-BE49-F238E27FC236}">
                <a16:creationId xmlns:a16="http://schemas.microsoft.com/office/drawing/2014/main" id="{31B71DBC-8624-6575-DF61-CD519F36663D}"/>
              </a:ext>
            </a:extLst>
          </p:cNvPr>
          <p:cNvSpPr txBox="1"/>
          <p:nvPr/>
        </p:nvSpPr>
        <p:spPr>
          <a:xfrm>
            <a:off x="432393" y="553186"/>
            <a:ext cx="11204731" cy="5139869"/>
          </a:xfrm>
          <a:prstGeom prst="rect">
            <a:avLst/>
          </a:prstGeom>
          <a:noFill/>
        </p:spPr>
        <p:txBody>
          <a:bodyPr wrap="square">
            <a:spAutoFit/>
          </a:bodyPr>
          <a:lstStyle/>
          <a:p>
            <a:r>
              <a:rPr lang="en-US" sz="4800" b="1" dirty="0"/>
              <a:t>EXODUS 15:26</a:t>
            </a:r>
          </a:p>
          <a:p>
            <a:r>
              <a:rPr lang="en-US" sz="4000" i="1" dirty="0"/>
              <a:t>	26 And said, If thou wilt diligently hearken to the voice of the LORD thy God, and wilt </a:t>
            </a:r>
            <a:r>
              <a:rPr lang="en-US" sz="4000" i="1" u="sng" dirty="0"/>
              <a:t>do that which is right in his sight</a:t>
            </a:r>
            <a:r>
              <a:rPr lang="en-US" sz="4000" i="1" dirty="0"/>
              <a:t>, and wilt give ear to his commandments, and keep all his statutes, I will put none of these diseases upon thee, which I have brought upon the Egyptians: for I am the LORD that </a:t>
            </a:r>
            <a:r>
              <a:rPr lang="en-US" sz="4000" i="1" dirty="0" err="1"/>
              <a:t>healeth</a:t>
            </a:r>
            <a:r>
              <a:rPr lang="en-US" sz="4000" i="1" dirty="0"/>
              <a:t> thee.</a:t>
            </a:r>
          </a:p>
        </p:txBody>
      </p:sp>
    </p:spTree>
    <p:extLst>
      <p:ext uri="{BB962C8B-B14F-4D97-AF65-F5344CB8AC3E}">
        <p14:creationId xmlns:p14="http://schemas.microsoft.com/office/powerpoint/2010/main" val="39679708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Film Burn">
  <a:themeElements>
    <a:clrScheme name="Custom 2">
      <a:dk1>
        <a:srgbClr val="09090C"/>
      </a:dk1>
      <a:lt1>
        <a:sysClr val="window" lastClr="FFFFFF"/>
      </a:lt1>
      <a:dk2>
        <a:srgbClr val="000000"/>
      </a:dk2>
      <a:lt2>
        <a:srgbClr val="F9EFEC"/>
      </a:lt2>
      <a:accent1>
        <a:srgbClr val="CB49B2"/>
      </a:accent1>
      <a:accent2>
        <a:srgbClr val="7C3191"/>
      </a:accent2>
      <a:accent3>
        <a:srgbClr val="E95D48"/>
      </a:accent3>
      <a:accent4>
        <a:srgbClr val="F08E6B"/>
      </a:accent4>
      <a:accent5>
        <a:srgbClr val="D93752"/>
      </a:accent5>
      <a:accent6>
        <a:srgbClr val="EE7345"/>
      </a:accent6>
      <a:hlink>
        <a:srgbClr val="CB49B2"/>
      </a:hlink>
      <a:folHlink>
        <a:srgbClr val="E95D48"/>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lm Burn_win32_Liz_v4" id="{15E0A01B-C0A0-4E33-97EB-A34D3C451DCF}" vid="{FB8E1E66-9252-4554-A1C4-ACC82554D8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230e9df3-be65-4c73-a93b-d1236ebd677e" xsi:nil="true"/>
    <Image xmlns="71af3243-3dd4-4a8d-8c0d-dd76da1f02a5">
      <Url xsi:nil="true"/>
      <Description xsi:nil="true"/>
    </Image>
    <Status xmlns="71af3243-3dd4-4a8d-8c0d-dd76da1f02a5">Not started</Status>
    <Background xmlns="71af3243-3dd4-4a8d-8c0d-dd76da1f02a5">false</Background>
    <ImageTagsTaxHTField xmlns="71af3243-3dd4-4a8d-8c0d-dd76da1f02a5">
      <Terms xmlns="http://schemas.microsoft.com/office/infopath/2007/PartnerControls"/>
    </ImageTagsTaxHTField>
    <MediaServiceKeyPoints xmlns="71af3243-3dd4-4a8d-8c0d-dd76da1f02a5" xsi:nil="true"/>
    <SharedWithUsers xmlns="16c05727-aa75-4e4a-9b5f-8a80a1165891">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7E2546-C5EB-442C-BCA8-1B0D17D61420}">
  <ds:schemaRefs>
    <ds:schemaRef ds:uri="http://schemas.microsoft.com/sharepoint/v3/contenttype/forms"/>
  </ds:schemaRefs>
</ds:datastoreItem>
</file>

<file path=customXml/itemProps2.xml><?xml version="1.0" encoding="utf-8"?>
<ds:datastoreItem xmlns:ds="http://schemas.openxmlformats.org/officeDocument/2006/customXml" ds:itemID="{960BF7B2-4A2B-4CA7-8150-68B962AD6E62}">
  <ds:schemaRefs>
    <ds:schemaRef ds:uri="http://purl.org/dc/terms/"/>
    <ds:schemaRef ds:uri="71af3243-3dd4-4a8d-8c0d-dd76da1f02a5"/>
    <ds:schemaRef ds:uri="http://www.w3.org/XML/1998/namespace"/>
    <ds:schemaRef ds:uri="http://schemas.microsoft.com/office/2006/documentManagement/types"/>
    <ds:schemaRef ds:uri="http://purl.org/dc/elements/1.1/"/>
    <ds:schemaRef ds:uri="http://schemas.microsoft.com/sharepoint/v3"/>
    <ds:schemaRef ds:uri="http://schemas.microsoft.com/office/2006/metadata/properties"/>
    <ds:schemaRef ds:uri="http://schemas.openxmlformats.org/package/2006/metadata/core-properties"/>
    <ds:schemaRef ds:uri="230e9df3-be65-4c73-a93b-d1236ebd677e"/>
    <ds:schemaRef ds:uri="http://schemas.microsoft.com/office/infopath/2007/PartnerControls"/>
    <ds:schemaRef ds:uri="16c05727-aa75-4e4a-9b5f-8a80a1165891"/>
    <ds:schemaRef ds:uri="http://purl.org/dc/dcmitype/"/>
  </ds:schemaRefs>
</ds:datastoreItem>
</file>

<file path=customXml/itemProps3.xml><?xml version="1.0" encoding="utf-8"?>
<ds:datastoreItem xmlns:ds="http://schemas.openxmlformats.org/officeDocument/2006/customXml" ds:itemID="{8B53938E-C8DA-4DDE-A937-0EA87B476A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{53F2F189-0F52-4238-8AB0-A813C41659E7}8c0b1f87-4275-4951-9b7a-c6e8100032df-TF2c2d73c7-1e66-48c6-b368-6842552e8d0e08a9caeb_win32</Template>
  <TotalTime>4544</TotalTime>
  <Words>2783</Words>
  <Application>Microsoft Office PowerPoint</Application>
  <PresentationFormat>Widescreen</PresentationFormat>
  <Paragraphs>215</Paragraphs>
  <Slides>39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Aptos</vt:lpstr>
      <vt:lpstr>Arial</vt:lpstr>
      <vt:lpstr>Blackadder ITC</vt:lpstr>
      <vt:lpstr>Candara</vt:lpstr>
      <vt:lpstr>Roboto</vt:lpstr>
      <vt:lpstr>Film Burn</vt:lpstr>
      <vt:lpstr>I Am Always Right 4 In my own eyes at least…  </vt:lpstr>
      <vt:lpstr>PowerPoint Presentation</vt:lpstr>
      <vt:lpstr>Faith Cometh By Hearing (Urdu)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Barry Coffey</dc:creator>
  <cp:lastModifiedBy>Barry Coffey</cp:lastModifiedBy>
  <cp:revision>106</cp:revision>
  <dcterms:created xsi:type="dcterms:W3CDTF">2026-08-19T19:08:32Z</dcterms:created>
  <dcterms:modified xsi:type="dcterms:W3CDTF">2026-08-30T01:24:40Z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y fmtid="{D5CDD505-2E9C-101B-9397-08002B2CF9AE}" pid="4" name="Order">
    <vt:r8>2365000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