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4"/>
  </p:sldMasterIdLst>
  <p:notesMasterIdLst>
    <p:notesMasterId r:id="rId44"/>
  </p:notesMasterIdLst>
  <p:handoutMasterIdLst>
    <p:handoutMasterId r:id="rId45"/>
  </p:handoutMasterIdLst>
  <p:sldIdLst>
    <p:sldId id="442" r:id="rId5"/>
    <p:sldId id="495" r:id="rId6"/>
    <p:sldId id="504" r:id="rId7"/>
    <p:sldId id="493" r:id="rId8"/>
    <p:sldId id="503" r:id="rId9"/>
    <p:sldId id="491" r:id="rId10"/>
    <p:sldId id="499" r:id="rId11"/>
    <p:sldId id="505" r:id="rId12"/>
    <p:sldId id="506" r:id="rId13"/>
    <p:sldId id="463" r:id="rId14"/>
    <p:sldId id="500" r:id="rId15"/>
    <p:sldId id="501" r:id="rId16"/>
    <p:sldId id="485" r:id="rId17"/>
    <p:sldId id="502" r:id="rId18"/>
    <p:sldId id="492" r:id="rId19"/>
    <p:sldId id="494" r:id="rId20"/>
    <p:sldId id="497" r:id="rId21"/>
    <p:sldId id="508" r:id="rId22"/>
    <p:sldId id="486" r:id="rId23"/>
    <p:sldId id="507" r:id="rId24"/>
    <p:sldId id="496" r:id="rId25"/>
    <p:sldId id="475" r:id="rId26"/>
    <p:sldId id="478" r:id="rId27"/>
    <p:sldId id="467" r:id="rId28"/>
    <p:sldId id="489" r:id="rId29"/>
    <p:sldId id="490" r:id="rId30"/>
    <p:sldId id="460" r:id="rId31"/>
    <p:sldId id="282" r:id="rId32"/>
    <p:sldId id="459" r:id="rId33"/>
    <p:sldId id="470" r:id="rId34"/>
    <p:sldId id="488" r:id="rId35"/>
    <p:sldId id="458" r:id="rId36"/>
    <p:sldId id="476" r:id="rId37"/>
    <p:sldId id="449" r:id="rId38"/>
    <p:sldId id="450" r:id="rId39"/>
    <p:sldId id="456" r:id="rId40"/>
    <p:sldId id="466" r:id="rId41"/>
    <p:sldId id="464" r:id="rId42"/>
    <p:sldId id="465"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ACFC"/>
    <a:srgbClr val="09090C"/>
    <a:srgbClr val="FFFFFF"/>
    <a:srgbClr val="000000"/>
    <a:srgbClr val="9B8C69"/>
    <a:srgbClr val="79958B"/>
    <a:srgbClr val="476262"/>
    <a:srgbClr val="272D2B"/>
    <a:srgbClr val="647E6B"/>
    <a:srgbClr val="A27C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4660"/>
  </p:normalViewPr>
  <p:slideViewPr>
    <p:cSldViewPr snapToGrid="0">
      <p:cViewPr varScale="1">
        <p:scale>
          <a:sx n="105" d="100"/>
          <a:sy n="105" d="100"/>
        </p:scale>
        <p:origin x="714" y="114"/>
      </p:cViewPr>
      <p:guideLst>
        <p:guide orient="horz" pos="2160"/>
        <p:guide pos="3816"/>
      </p:guideLst>
    </p:cSldViewPr>
  </p:slideViewPr>
  <p:notesTextViewPr>
    <p:cViewPr>
      <p:scale>
        <a:sx n="1" d="1"/>
        <a:sy n="1" d="1"/>
      </p:scale>
      <p:origin x="0" y="0"/>
    </p:cViewPr>
  </p:notesTextViewPr>
  <p:sorterViewPr>
    <p:cViewPr>
      <p:scale>
        <a:sx n="80" d="100"/>
        <a:sy n="80" d="100"/>
      </p:scale>
      <p:origin x="0" y="-23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8B6240-78DA-093E-542D-EA8232A522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DF21978-CD08-4DE4-0B35-D8E00EB982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1042AC-E7EB-4533-80AB-C3850196CED4}" type="datetimeFigureOut">
              <a:rPr lang="en-US" smtClean="0"/>
              <a:t>8/26/2026</a:t>
            </a:fld>
            <a:endParaRPr lang="en-US"/>
          </a:p>
        </p:txBody>
      </p:sp>
      <p:sp>
        <p:nvSpPr>
          <p:cNvPr id="4" name="Footer Placeholder 3">
            <a:extLst>
              <a:ext uri="{FF2B5EF4-FFF2-40B4-BE49-F238E27FC236}">
                <a16:creationId xmlns:a16="http://schemas.microsoft.com/office/drawing/2014/main" id="{34733651-3489-31BD-ED31-0609855FBC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61A6A1-1395-B89B-42E0-2208966D9F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D1E2F7-14E3-4821-A409-B7BC1E2744B7}" type="slidenum">
              <a:rPr lang="en-US" smtClean="0"/>
              <a:t>‹#›</a:t>
            </a:fld>
            <a:endParaRPr lang="en-US"/>
          </a:p>
        </p:txBody>
      </p:sp>
    </p:spTree>
    <p:extLst>
      <p:ext uri="{BB962C8B-B14F-4D97-AF65-F5344CB8AC3E}">
        <p14:creationId xmlns:p14="http://schemas.microsoft.com/office/powerpoint/2010/main" val="221160621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63BC9-3C98-4AB2-8802-02853E289FB4}"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2E5B5A-C175-4C17-879C-A25F50F472D7}" type="slidenum">
              <a:rPr lang="en-US" smtClean="0"/>
              <a:t>‹#›</a:t>
            </a:fld>
            <a:endParaRPr lang="en-US"/>
          </a:p>
        </p:txBody>
      </p:sp>
    </p:spTree>
    <p:extLst>
      <p:ext uri="{BB962C8B-B14F-4D97-AF65-F5344CB8AC3E}">
        <p14:creationId xmlns:p14="http://schemas.microsoft.com/office/powerpoint/2010/main" val="1398428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696913"/>
            <a:ext cx="6188075" cy="3481387"/>
          </a:xfrm>
        </p:spPr>
      </p:sp>
      <p:sp>
        <p:nvSpPr>
          <p:cNvPr id="3" name="Notes Placeholder 2"/>
          <p:cNvSpPr>
            <a:spLocks noGrp="1"/>
          </p:cNvSpPr>
          <p:nvPr>
            <p:ph type="body" idx="1"/>
          </p:nvPr>
        </p:nvSpPr>
        <p:spPr/>
        <p:txBody>
          <a:bodyPr>
            <a:normAutofit/>
          </a:bodyPr>
          <a:lstStyle/>
          <a:p>
            <a:r>
              <a:rPr lang="en-US" dirty="0"/>
              <a:t>A generation within a generation like Israel in Goshen. </a:t>
            </a:r>
            <a:br>
              <a:rPr lang="en-US" dirty="0"/>
            </a:br>
            <a:r>
              <a:rPr lang="en-US" dirty="0"/>
              <a:t>A people set apart for a specific purpose, with a correspondingly higher standard.</a:t>
            </a:r>
          </a:p>
          <a:p>
            <a:endParaRPr lang="en-US" dirty="0"/>
          </a:p>
          <a:p>
            <a:r>
              <a:rPr lang="en-US" dirty="0"/>
              <a:t>Darkness: Abortion, Divorce</a:t>
            </a:r>
          </a:p>
        </p:txBody>
      </p:sp>
      <p:sp>
        <p:nvSpPr>
          <p:cNvPr id="4" name="Slide Number Placeholder 3"/>
          <p:cNvSpPr>
            <a:spLocks noGrp="1"/>
          </p:cNvSpPr>
          <p:nvPr>
            <p:ph type="sldNum" sz="quarter" idx="10"/>
          </p:nvPr>
        </p:nvSpPr>
        <p:spPr/>
        <p:txBody>
          <a:bodyPr/>
          <a:lstStyle/>
          <a:p>
            <a:fld id="{478FAB82-0510-464D-A829-F11279E5C292}" type="slidenum">
              <a:rPr lang="en-US" smtClean="0"/>
              <a:pPr/>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C8E832A1-AE20-595C-6C6A-C6CAD6D7223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27432" y="0"/>
            <a:ext cx="12219432" cy="68657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95259" y="1820486"/>
            <a:ext cx="4800600" cy="2762187"/>
          </a:xfrm>
        </p:spPr>
        <p:txBody>
          <a:bodyPr vert="horz" lIns="91440" tIns="45720" rIns="91440" bIns="45720" rtlCol="0" anchor="b">
            <a:normAutofit/>
          </a:bodyPr>
          <a:lstStyle>
            <a:lvl1pPr>
              <a:defRPr lang="en-US" sz="4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95260" y="4714821"/>
            <a:ext cx="3830874" cy="1496616"/>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295259" y="219456"/>
            <a:ext cx="2703777" cy="338328"/>
          </a:xfrm>
        </p:spPr>
        <p:txBody>
          <a:bodyPr/>
          <a:lstStyle>
            <a:lvl1pPr>
              <a:defRPr>
                <a:solidFill>
                  <a:schemeClr val="tx1"/>
                </a:solidFill>
              </a:defRPr>
            </a:lvl1pPr>
          </a:lstStyle>
          <a:p>
            <a:r>
              <a:rPr lang="en-US"/>
              <a:t>I am Always Right 3</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440" y="219456"/>
            <a:ext cx="1495365" cy="338328"/>
          </a:xfrm>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7436600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3">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15" name="Title 14">
            <a:extLst>
              <a:ext uri="{FF2B5EF4-FFF2-40B4-BE49-F238E27FC236}">
                <a16:creationId xmlns:a16="http://schemas.microsoft.com/office/drawing/2014/main" id="{7EB34FF5-770C-AA64-B806-5D6DED71138A}"/>
              </a:ext>
            </a:extLst>
          </p:cNvPr>
          <p:cNvSpPr>
            <a:spLocks noGrp="1"/>
          </p:cNvSpPr>
          <p:nvPr>
            <p:ph type="title"/>
          </p:nvPr>
        </p:nvSpPr>
        <p:spPr>
          <a:xfrm>
            <a:off x="0" y="4463843"/>
            <a:ext cx="12188952" cy="2394157"/>
          </a:xfrm>
          <a:gradFill>
            <a:gsLst>
              <a:gs pos="31000">
                <a:srgbClr val="000000">
                  <a:alpha val="30000"/>
                </a:srgbClr>
              </a:gs>
              <a:gs pos="87000">
                <a:srgbClr val="000000">
                  <a:alpha val="60000"/>
                </a:srgbClr>
              </a:gs>
              <a:gs pos="0">
                <a:srgbClr val="000000">
                  <a:alpha val="0"/>
                </a:srgbClr>
              </a:gs>
            </a:gsLst>
            <a:lin ang="5400000" scaled="0"/>
          </a:gradFill>
        </p:spPr>
        <p:txBody>
          <a:bodyPr lIns="502920" tIns="0" rIns="5029200" bIns="365760" anchor="b"/>
          <a:lstStyle>
            <a:lvl1pPr>
              <a:defRPr sz="4000">
                <a:solidFill>
                  <a:schemeClr val="tx1"/>
                </a:solidFill>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49132BB0-A42B-7355-8046-F22B2344C64F}"/>
              </a:ext>
            </a:extLst>
          </p:cNvPr>
          <p:cNvSpPr>
            <a:spLocks noGrp="1"/>
          </p:cNvSpPr>
          <p:nvPr>
            <p:ph type="subTitle" idx="1"/>
          </p:nvPr>
        </p:nvSpPr>
        <p:spPr>
          <a:xfrm>
            <a:off x="8801099" y="4463843"/>
            <a:ext cx="3387853" cy="2394157"/>
          </a:xfrm>
        </p:spPr>
        <p:txBody>
          <a:bodyPr vert="horz" lIns="137160" tIns="365760" rIns="0" bIns="457200" rtlCol="0" anchor="b">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37656" y="219456"/>
            <a:ext cx="2740616" cy="365760"/>
          </a:xfrm>
        </p:spPr>
        <p:txBody>
          <a:bodyPr/>
          <a:lstStyle>
            <a:lvl1pPr>
              <a:defRPr>
                <a:solidFill>
                  <a:schemeClr val="tx1"/>
                </a:solidFill>
              </a:defRPr>
            </a:lvl1pPr>
          </a:lstStyle>
          <a:p>
            <a:r>
              <a:rPr lang="en-US"/>
              <a:t>I am Always Right 3</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66095" y="219456"/>
            <a:ext cx="1957990" cy="365760"/>
          </a:xfrm>
        </p:spPr>
        <p:txBody>
          <a:bodyPr/>
          <a:lstStyle>
            <a:lvl1pPr>
              <a:defRPr>
                <a:solidFill>
                  <a:schemeClr val="tx1"/>
                </a:solidFill>
              </a:defRPr>
            </a:lvl1pPr>
          </a:lstStyle>
          <a:p>
            <a:r>
              <a:rPr lang="en-US"/>
              <a:t>8/26/2026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9456"/>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880386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4643" y="1114447"/>
            <a:ext cx="5442757" cy="2921525"/>
          </a:xfrm>
        </p:spPr>
        <p:txBody>
          <a:bodyPr vert="horz" lIns="91440" tIns="45720" rIns="91440" bIns="45720" rtlCol="0" anchor="t">
            <a:normAutofit/>
          </a:bodyPr>
          <a:lstStyle>
            <a:lvl1pPr>
              <a:defRPr lang="en-US" sz="6000" baseline="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5468" y="4993008"/>
            <a:ext cx="3972704" cy="1247994"/>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42605" y="215057"/>
            <a:ext cx="2703777" cy="338328"/>
          </a:xfrm>
        </p:spPr>
        <p:txBody>
          <a:bodyPr/>
          <a:lstStyle>
            <a:lvl1pPr>
              <a:defRPr>
                <a:solidFill>
                  <a:schemeClr val="tx2"/>
                </a:solidFill>
              </a:defRPr>
            </a:lvl1pPr>
          </a:lstStyle>
          <a:p>
            <a:r>
              <a:rPr lang="en-US"/>
              <a:t>I am Always Right 3</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775989" y="215057"/>
            <a:ext cx="1537060" cy="338328"/>
          </a:xfrm>
        </p:spPr>
        <p:txBody>
          <a:bodyPr/>
          <a:lstStyle>
            <a:lvl1pPr>
              <a:defRPr>
                <a:solidFill>
                  <a:schemeClr val="tx2"/>
                </a:solidFill>
                <a:effectLst/>
              </a:defRPr>
            </a:lvl1pPr>
          </a:lstStyle>
          <a:p>
            <a:r>
              <a:rPr lang="en-US"/>
              <a:t>8/26/2026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01909" y="215057"/>
            <a:ext cx="540412"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7" name="Picture Placeholder 6">
            <a:extLst>
              <a:ext uri="{FF2B5EF4-FFF2-40B4-BE49-F238E27FC236}">
                <a16:creationId xmlns:a16="http://schemas.microsoft.com/office/drawing/2014/main" id="{28C1F583-2497-2836-36DF-2076DFFFBA5A}"/>
              </a:ext>
            </a:extLst>
          </p:cNvPr>
          <p:cNvSpPr>
            <a:spLocks noGrp="1"/>
          </p:cNvSpPr>
          <p:nvPr>
            <p:ph type="pic" sz="quarter" idx="13" hasCustomPrompt="1"/>
          </p:nvPr>
        </p:nvSpPr>
        <p:spPr>
          <a:xfrm>
            <a:off x="7783830" y="1181100"/>
            <a:ext cx="4408170" cy="5701208"/>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7442595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812872" y="1115568"/>
            <a:ext cx="2960028" cy="3684766"/>
          </a:xfrm>
        </p:spPr>
        <p:txBody>
          <a:bodyPr vert="horz" lIns="91440" tIns="45720" rIns="91440" bIns="45720" rtlCol="0" anchor="t">
            <a:normAutofit/>
          </a:bodyPr>
          <a:lstStyle>
            <a:lvl1pPr>
              <a:defRPr lang="en-US" sz="36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04423" y="5004262"/>
            <a:ext cx="2968477" cy="1244138"/>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19100" y="219456"/>
            <a:ext cx="2597858" cy="338328"/>
          </a:xfrm>
        </p:spPr>
        <p:txBody>
          <a:bodyPr/>
          <a:lstStyle>
            <a:lvl1pPr>
              <a:defRPr>
                <a:solidFill>
                  <a:schemeClr val="tx2"/>
                </a:solidFill>
              </a:defRPr>
            </a:lvl1pPr>
          </a:lstStyle>
          <a:p>
            <a:r>
              <a:rPr lang="en-US"/>
              <a:t>I am Always Right 3</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12872" y="219456"/>
            <a:ext cx="1550328" cy="338328"/>
          </a:xfrm>
        </p:spPr>
        <p:txBody>
          <a:bodyPr/>
          <a:lstStyle>
            <a:lvl1pPr>
              <a:defRPr>
                <a:solidFill>
                  <a:schemeClr val="tx2"/>
                </a:solidFill>
                <a:effectLst/>
              </a:defRPr>
            </a:lvl1pPr>
          </a:lstStyle>
          <a:p>
            <a:r>
              <a:rPr lang="en-US"/>
              <a:t>8/26/2026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13129" y="219456"/>
            <a:ext cx="539588"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8" name="Picture Placeholder 7">
            <a:extLst>
              <a:ext uri="{FF2B5EF4-FFF2-40B4-BE49-F238E27FC236}">
                <a16:creationId xmlns:a16="http://schemas.microsoft.com/office/drawing/2014/main" id="{284B0817-C121-ACE0-AD00-44CE39241777}"/>
              </a:ext>
            </a:extLst>
          </p:cNvPr>
          <p:cNvSpPr>
            <a:spLocks noGrp="1"/>
          </p:cNvSpPr>
          <p:nvPr>
            <p:ph type="pic" sz="quarter" idx="13" hasCustomPrompt="1"/>
          </p:nvPr>
        </p:nvSpPr>
        <p:spPr>
          <a:xfrm>
            <a:off x="1" y="1181099"/>
            <a:ext cx="8367452" cy="5685213"/>
          </a:xfrm>
          <a:custGeom>
            <a:avLst/>
            <a:gdLst>
              <a:gd name="connsiteX0" fmla="*/ 0 w 6769976"/>
              <a:gd name="connsiteY0" fmla="*/ 0 h 5895164"/>
              <a:gd name="connsiteX1" fmla="*/ 6769976 w 6769976"/>
              <a:gd name="connsiteY1" fmla="*/ 0 h 5895164"/>
              <a:gd name="connsiteX2" fmla="*/ 6769976 w 6769976"/>
              <a:gd name="connsiteY2" fmla="*/ 5895164 h 5895164"/>
              <a:gd name="connsiteX3" fmla="*/ 0 w 6769976"/>
              <a:gd name="connsiteY3" fmla="*/ 5895164 h 5895164"/>
            </a:gdLst>
            <a:ahLst/>
            <a:cxnLst>
              <a:cxn ang="0">
                <a:pos x="connsiteX0" y="connsiteY0"/>
              </a:cxn>
              <a:cxn ang="0">
                <a:pos x="connsiteX1" y="connsiteY1"/>
              </a:cxn>
              <a:cxn ang="0">
                <a:pos x="connsiteX2" y="connsiteY2"/>
              </a:cxn>
              <a:cxn ang="0">
                <a:pos x="connsiteX3" y="connsiteY3"/>
              </a:cxn>
            </a:cxnLst>
            <a:rect l="l" t="t" r="r" b="b"/>
            <a:pathLst>
              <a:path w="6769976" h="5895164">
                <a:moveTo>
                  <a:pt x="0" y="0"/>
                </a:moveTo>
                <a:lnTo>
                  <a:pt x="6769976" y="0"/>
                </a:lnTo>
                <a:lnTo>
                  <a:pt x="6769976" y="5895164"/>
                </a:lnTo>
                <a:lnTo>
                  <a:pt x="0" y="5895164"/>
                </a:ln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4302621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76903" y="4822407"/>
            <a:ext cx="6925432" cy="1351342"/>
          </a:xfrm>
        </p:spPr>
        <p:txBody>
          <a:bodyPr vert="horz" lIns="91440" tIns="45720" rIns="91440" bIns="45720" rtlCol="0" anchor="t">
            <a:normAutofit/>
          </a:bodyPr>
          <a:lstStyle>
            <a:lvl1pPr>
              <a:defRPr lang="en-US" sz="43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9235224" y="4822406"/>
            <a:ext cx="2724238" cy="1351342"/>
          </a:xfrm>
        </p:spPr>
        <p:txBody>
          <a:bodyPr vert="horz" lIns="91440" tIns="45720" rIns="91440" bIns="45720" rtlCol="0" anchor="t">
            <a:normAutofit/>
          </a:bodyPr>
          <a:lstStyle>
            <a:lvl1pPr marL="0" indent="0">
              <a:buNone/>
              <a:defRPr lang="en-US" sz="1400" dirty="0">
                <a:solidFill>
                  <a:schemeClr val="tx2"/>
                </a:solidFill>
              </a:defRPr>
            </a:lvl1pPr>
          </a:lstStyle>
          <a:p>
            <a:pPr lvl="0"/>
            <a:r>
              <a:rPr lang="en-US"/>
              <a:t>Click to edit Master subtitle style</a:t>
            </a:r>
          </a:p>
        </p:txBody>
      </p:sp>
      <p:sp>
        <p:nvSpPr>
          <p:cNvPr id="7" name="Picture Placeholder 6">
            <a:extLst>
              <a:ext uri="{FF2B5EF4-FFF2-40B4-BE49-F238E27FC236}">
                <a16:creationId xmlns:a16="http://schemas.microsoft.com/office/drawing/2014/main" id="{978C40B5-A026-132B-C915-2335F94E4A5C}"/>
              </a:ext>
            </a:extLst>
          </p:cNvPr>
          <p:cNvSpPr>
            <a:spLocks noGrp="1"/>
          </p:cNvSpPr>
          <p:nvPr>
            <p:ph type="pic" sz="quarter" idx="13" hasCustomPrompt="1"/>
          </p:nvPr>
        </p:nvSpPr>
        <p:spPr>
          <a:xfrm>
            <a:off x="1866900" y="0"/>
            <a:ext cx="10325100" cy="4653649"/>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776903" y="6447496"/>
            <a:ext cx="2140360" cy="338328"/>
          </a:xfrm>
        </p:spPr>
        <p:txBody>
          <a:bodyPr/>
          <a:lstStyle>
            <a:lvl1pPr>
              <a:defRPr>
                <a:solidFill>
                  <a:schemeClr val="tx2"/>
                </a:solidFill>
              </a:defRPr>
            </a:lvl1pPr>
          </a:lstStyle>
          <a:p>
            <a:r>
              <a:rPr lang="en-US"/>
              <a:t>I am Always Right 3</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224" y="6451888"/>
            <a:ext cx="1581238" cy="338328"/>
          </a:xfrm>
        </p:spPr>
        <p:txBody>
          <a:bodyPr/>
          <a:lstStyle>
            <a:lvl1pPr algn="l">
              <a:defRPr>
                <a:solidFill>
                  <a:schemeClr val="tx2"/>
                </a:solidFill>
                <a:effectLst/>
              </a:defRPr>
            </a:lvl1pPr>
          </a:lstStyle>
          <a:p>
            <a:r>
              <a:rPr lang="en-US"/>
              <a:t>8/26/2026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80357" y="6451888"/>
            <a:ext cx="457200" cy="338328"/>
          </a:xfrm>
        </p:spPr>
        <p:txBody>
          <a:bodyPr/>
          <a:lstStyle>
            <a:lvl1pPr>
              <a:defRPr>
                <a:solidFill>
                  <a:schemeClr val="tx2"/>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9914020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A close up of a colorful background&#10;&#10;AI-generated content may be incorrect.">
            <a:extLst>
              <a:ext uri="{FF2B5EF4-FFF2-40B4-BE49-F238E27FC236}">
                <a16:creationId xmlns:a16="http://schemas.microsoft.com/office/drawing/2014/main" id="{6F838A51-B977-1664-089F-3B2250DFEF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81172"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dirty="0"/>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1100" y="219456"/>
            <a:ext cx="1913256" cy="338328"/>
          </a:xfrm>
        </p:spPr>
        <p:txBody>
          <a:bodyPr/>
          <a:lstStyle>
            <a:lvl1pPr>
              <a:defRPr>
                <a:solidFill>
                  <a:schemeClr val="tx1"/>
                </a:solidFill>
              </a:defRPr>
            </a:lvl1pPr>
          </a:lstStyle>
          <a:p>
            <a:r>
              <a:rPr lang="en-US"/>
              <a:t>8/26/2026</a:t>
            </a:r>
            <a:endParaRPr lang="en-US" dirty="0"/>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780051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pic>
        <p:nvPicPr>
          <p:cNvPr id="7" name="Picture 6" descr="A close up of a pink and purple light&#10;&#10;AI-generated content may be incorrect.">
            <a:extLst>
              <a:ext uri="{FF2B5EF4-FFF2-40B4-BE49-F238E27FC236}">
                <a16:creationId xmlns:a16="http://schemas.microsoft.com/office/drawing/2014/main" id="{B984133B-2ACD-DC2E-DD48-CC86F40637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6416" y="219456"/>
            <a:ext cx="1494156" cy="338328"/>
          </a:xfrm>
        </p:spPr>
        <p:txBody>
          <a:bodyPr/>
          <a:lstStyle>
            <a:lvl1pPr>
              <a:defRPr>
                <a:solidFill>
                  <a:schemeClr val="tx1"/>
                </a:solidFill>
              </a:defRPr>
            </a:lvl1pPr>
          </a:lstStyle>
          <a:p>
            <a:r>
              <a:rPr lang="en-US"/>
              <a:t>8/26/2026</a:t>
            </a:r>
            <a:endParaRPr lang="en-US" dirty="0"/>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8993439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black background with a purple and orange light&#10;&#10;AI-generated content may be incorrect.">
            <a:extLst>
              <a:ext uri="{FF2B5EF4-FFF2-40B4-BE49-F238E27FC236}">
                <a16:creationId xmlns:a16="http://schemas.microsoft.com/office/drawing/2014/main" id="{D09BF41B-6D10-9A6E-03E4-5E7320A61D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2"/>
            <a:ext cx="12192000" cy="2869093"/>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8" y="2138776"/>
            <a:ext cx="6433266" cy="1962149"/>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I am Always Right 3</a:t>
            </a:r>
            <a:endParaRPr lang="en-US">
              <a:solidFill>
                <a:schemeClr val="tx1"/>
              </a:solidFill>
            </a:endParaRP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353300" y="214858"/>
            <a:ext cx="1485900" cy="338328"/>
          </a:xfrm>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353301" y="2138776"/>
            <a:ext cx="3718420" cy="4109624"/>
          </a:xfrm>
        </p:spPr>
        <p:txBody>
          <a:bodyPr vert="horz" lIns="91440" tIns="45720" rIns="91440" bIns="45720" rtlCol="0" anchor="t">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13389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8AD56A61-7CC3-3597-02EB-CC5DE117DB59}"/>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7" y="915709"/>
            <a:ext cx="11404534" cy="1604654"/>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r>
              <a:rPr lang="en-US"/>
              <a:t>8/26/2026</a:t>
            </a:r>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72400" y="2705100"/>
            <a:ext cx="4000500" cy="3682028"/>
          </a:xfrm>
        </p:spPr>
        <p:txBody>
          <a:bodyPr vert="horz" lIns="91440" tIns="45720" rIns="91440" bIns="45720" rtlCol="0" anchor="b">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7234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rgbClr val="09090C"/>
        </a:solidFill>
        <a:effectLst/>
      </p:bgPr>
    </p:bg>
    <p:spTree>
      <p:nvGrpSpPr>
        <p:cNvPr id="1" name=""/>
        <p:cNvGrpSpPr/>
        <p:nvPr/>
      </p:nvGrpSpPr>
      <p:grpSpPr>
        <a:xfrm>
          <a:off x="0" y="0"/>
          <a:ext cx="0" cy="0"/>
          <a:chOff x="0" y="0"/>
          <a:chExt cx="0" cy="0"/>
        </a:xfrm>
      </p:grpSpPr>
      <p:pic>
        <p:nvPicPr>
          <p:cNvPr id="6" name="Picture 5" descr="A black background with a red and yellow light&#10;&#10;AI-generated content may be incorrect.">
            <a:extLst>
              <a:ext uri="{FF2B5EF4-FFF2-40B4-BE49-F238E27FC236}">
                <a16:creationId xmlns:a16="http://schemas.microsoft.com/office/drawing/2014/main" id="{BD349A90-08FB-AFC0-8649-56404DF7B8C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9982" y="2555751"/>
            <a:ext cx="12192000" cy="43439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90852" y="3481713"/>
            <a:ext cx="5496426" cy="2092272"/>
          </a:xfrm>
        </p:spPr>
        <p:txBody>
          <a:bodyPr anchor="t">
            <a:normAutofit/>
          </a:bodyPr>
          <a:lstStyle>
            <a:lvl1pPr>
              <a:defRPr sz="7600">
                <a:solidFill>
                  <a:schemeClr val="tx1"/>
                </a:solidFill>
              </a:defRPr>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743EA2DD-B019-E3AA-ACB7-13CC3353E8D4}"/>
              </a:ext>
            </a:extLst>
          </p:cNvPr>
          <p:cNvSpPr>
            <a:spLocks noGrp="1"/>
          </p:cNvSpPr>
          <p:nvPr>
            <p:ph type="pic" sz="quarter" idx="14" hasCustomPrompt="1"/>
          </p:nvPr>
        </p:nvSpPr>
        <p:spPr>
          <a:xfrm>
            <a:off x="0" y="0"/>
            <a:ext cx="12192000" cy="2555751"/>
          </a:xfrm>
          <a:blipFill>
            <a:blip r:embed="rId3">
              <a:alphaModFix amt="65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dirty="0"/>
              <a:t>   </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33660" y="2734068"/>
            <a:ext cx="2727331" cy="338328"/>
          </a:xfrm>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85567" y="2734068"/>
            <a:ext cx="1586711" cy="338328"/>
          </a:xfrm>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316614" y="2734068"/>
            <a:ext cx="526695"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85567" y="3481713"/>
            <a:ext cx="3916103" cy="2765887"/>
          </a:xfrm>
        </p:spPr>
        <p:txBody>
          <a:bodyPr vert="horz" lIns="91440" tIns="45720" rIns="91440" bIns="45720" rtlCol="0">
            <a:normAutofit/>
          </a:bodyPr>
          <a:lstStyle>
            <a:lvl1pPr marL="342900" indent="-342900">
              <a:lnSpc>
                <a:spcPct val="130000"/>
              </a:lnSpc>
              <a:buFont typeface="+mj-lt"/>
              <a:buAutoNum type="arabicPeriod"/>
              <a:defRPr lang="en-US" sz="1400" dirty="0">
                <a:solidFill>
                  <a:schemeClr val="tx1"/>
                </a:solidFill>
              </a:defRPr>
            </a:lvl1pPr>
            <a:lvl2pPr marL="571500" indent="-342900">
              <a:lnSpc>
                <a:spcPct val="130000"/>
              </a:lnSpc>
              <a:buFont typeface="+mj-lt"/>
              <a:buAutoNum type="arabicPeriod"/>
              <a:defRPr lang="en-US" sz="1400" dirty="0">
                <a:solidFill>
                  <a:schemeClr val="tx1"/>
                </a:solidFill>
              </a:defRPr>
            </a:lvl2pPr>
            <a:lvl3pPr marL="800100" indent="-342900">
              <a:lnSpc>
                <a:spcPct val="130000"/>
              </a:lnSpc>
              <a:buFont typeface="+mj-lt"/>
              <a:buAutoNum type="arabicPeriod"/>
              <a:defRPr lang="en-US" sz="1400" dirty="0">
                <a:solidFill>
                  <a:schemeClr val="tx1"/>
                </a:solidFill>
              </a:defRPr>
            </a:lvl3pPr>
            <a:lvl4pPr>
              <a:lnSpc>
                <a:spcPct val="130000"/>
              </a:lnSpc>
              <a:buFont typeface="+mj-lt"/>
              <a:buAutoNum type="arabicPeriod"/>
              <a:defRPr lang="en-US" sz="1400" dirty="0">
                <a:solidFill>
                  <a:schemeClr val="tx1"/>
                </a:solidFill>
              </a:defRPr>
            </a:lvl4pPr>
            <a:lvl5pPr>
              <a:lnSpc>
                <a:spcPct val="130000"/>
              </a:lnSpc>
              <a:buFont typeface="+mj-lt"/>
              <a:buAutoNum type="arabicPeriod"/>
              <a:defRPr lang="en-US" sz="1400" dirty="0">
                <a:solidFill>
                  <a:schemeClr val="tx1"/>
                </a:solidFill>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endParaRPr lang="en-US" dirty="0"/>
          </a:p>
        </p:txBody>
      </p:sp>
    </p:spTree>
    <p:extLst>
      <p:ext uri="{BB962C8B-B14F-4D97-AF65-F5344CB8AC3E}">
        <p14:creationId xmlns:p14="http://schemas.microsoft.com/office/powerpoint/2010/main" val="6870317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3" name="Picture 2" descr="A close up of a colorful object&#10;&#10;AI-generated content may be incorrect.">
            <a:extLst>
              <a:ext uri="{FF2B5EF4-FFF2-40B4-BE49-F238E27FC236}">
                <a16:creationId xmlns:a16="http://schemas.microsoft.com/office/drawing/2014/main" id="{BA44554C-C893-3987-6CAA-1AE3D3275AC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5400000" flipV="1">
            <a:off x="2667000" y="-2667000"/>
            <a:ext cx="6858000" cy="12192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762539"/>
            <a:ext cx="3987207" cy="2073091"/>
          </a:xfrm>
        </p:spPr>
        <p:txBody>
          <a:bodyPr anchor="t">
            <a:normAutofit/>
          </a:bodyPr>
          <a:lstStyle>
            <a:lvl1pPr>
              <a:defRPr sz="30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1993" y="214858"/>
            <a:ext cx="1522740" cy="338328"/>
          </a:xfrm>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4851993" y="1762539"/>
            <a:ext cx="3482340" cy="2073091"/>
          </a:xfrm>
        </p:spPr>
        <p:txBody>
          <a:bodyPr vert="horz" lIns="91440" tIns="45720" rIns="91440" bIns="45720" rtlCol="0">
            <a:normAutofit/>
          </a:bodyPr>
          <a:lstStyle>
            <a:lvl1pPr marL="0" indent="0">
              <a:buNone/>
              <a:defRPr lang="en-US" dirty="0">
                <a:solidFill>
                  <a:schemeClr val="tx1"/>
                </a:solidFill>
              </a:defRPr>
            </a:lvl1pPr>
            <a:lvl2pPr marL="228600" indent="0">
              <a:buNone/>
              <a:defRPr lang="en-US" dirty="0">
                <a:solidFill>
                  <a:schemeClr val="tx1"/>
                </a:solidFill>
              </a:defRPr>
            </a:lvl2pPr>
            <a:lvl3pPr marL="457200" indent="0">
              <a:buNone/>
              <a:defRPr lang="en-US" dirty="0">
                <a:solidFill>
                  <a:schemeClr val="tx1"/>
                </a:solidFill>
              </a:defRPr>
            </a:lvl3pPr>
            <a:lvl4pPr marL="685800" indent="0">
              <a:buNone/>
              <a:defRPr lang="en-US" dirty="0">
                <a:solidFill>
                  <a:schemeClr val="tx1"/>
                </a:solidFill>
              </a:defRPr>
            </a:lvl4pPr>
            <a:lvl5pPr marL="914400" indent="0">
              <a:buNone/>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801589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217452" y="214858"/>
            <a:ext cx="1485900" cy="338328"/>
          </a:xfrm>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71297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pic>
        <p:nvPicPr>
          <p:cNvPr id="7" name="Picture 6" descr="A close up of a colorful object&#10;&#10;AI-generated content may be incorrect.">
            <a:extLst>
              <a:ext uri="{FF2B5EF4-FFF2-40B4-BE49-F238E27FC236}">
                <a16:creationId xmlns:a16="http://schemas.microsoft.com/office/drawing/2014/main" id="{B193FB30-082C-50CD-EEC9-7D410FFB62C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8290"/>
          <a:stretch>
            <a:fillRect/>
          </a:stretch>
        </p:blipFill>
        <p:spPr>
          <a:xfrm flipH="1">
            <a:off x="0" y="0"/>
            <a:ext cx="12192000" cy="685517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404380" y="1276990"/>
            <a:ext cx="5385079" cy="985658"/>
          </a:xfrm>
        </p:spPr>
        <p:txBody>
          <a:bodyPr anchor="b"/>
          <a:lstStyle>
            <a:lvl1pPr>
              <a:defRPr>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412904" y="214858"/>
            <a:ext cx="2514600" cy="338328"/>
          </a:xfrm>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412904" y="2471736"/>
            <a:ext cx="5385079" cy="349312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88966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pic>
        <p:nvPicPr>
          <p:cNvPr id="23" name="Picture 22" descr="A purple and black background&#10;&#10;AI-generated content may be incorrect.">
            <a:extLst>
              <a:ext uri="{FF2B5EF4-FFF2-40B4-BE49-F238E27FC236}">
                <a16:creationId xmlns:a16="http://schemas.microsoft.com/office/drawing/2014/main" id="{518E8C82-2B1B-76C7-A67D-099AEEEAD0D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6324601" y="1"/>
            <a:ext cx="5881254"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18851" y="1276990"/>
            <a:ext cx="5378267" cy="985658"/>
          </a:xfrm>
        </p:spPr>
        <p:txBody>
          <a:bodyPr anchor="b"/>
          <a:lstStyle>
            <a:lvl1pPr>
              <a:defRPr>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8801100" y="214858"/>
            <a:ext cx="1941840" cy="338328"/>
          </a:xfrm>
        </p:spPr>
        <p:txBody>
          <a:bodyPr/>
          <a:lstStyle>
            <a:lvl1pPr>
              <a:defRPr>
                <a:solidFill>
                  <a:schemeClr val="tx1"/>
                </a:solidFill>
              </a:defRPr>
            </a:lvl1pPr>
          </a:lstStyle>
          <a:p>
            <a:r>
              <a:rPr lang="en-US"/>
              <a:t>8/26/2026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0295"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7477" y="2471736"/>
            <a:ext cx="5378268" cy="3662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93514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A9C84165-A857-83C5-C6BE-C4EB68C90637}"/>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2040834"/>
            <a:ext cx="12192000" cy="4817165"/>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447800" y="1946412"/>
            <a:ext cx="2971800" cy="3192118"/>
          </a:xfrm>
        </p:spPr>
        <p:txBody>
          <a:bodyPr anchor="t">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38700" y="214858"/>
            <a:ext cx="2452852" cy="338328"/>
          </a:xfrm>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838700" y="1946413"/>
            <a:ext cx="5189220" cy="3192118"/>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66498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6">
    <p:bg>
      <p:bgPr>
        <a:solidFill>
          <a:srgbClr val="09090C"/>
        </a:solidFill>
        <a:effectLst/>
      </p:bgPr>
    </p:bg>
    <p:spTree>
      <p:nvGrpSpPr>
        <p:cNvPr id="1" name=""/>
        <p:cNvGrpSpPr/>
        <p:nvPr/>
      </p:nvGrpSpPr>
      <p:grpSpPr>
        <a:xfrm>
          <a:off x="0" y="0"/>
          <a:ext cx="0" cy="0"/>
          <a:chOff x="0" y="0"/>
          <a:chExt cx="0" cy="0"/>
        </a:xfrm>
      </p:grpSpPr>
      <p:pic>
        <p:nvPicPr>
          <p:cNvPr id="9" name="Picture 8" descr="A black background with a purple and orange light&#10;&#10;AI-generated content may be incorrect.">
            <a:extLst>
              <a:ext uri="{FF2B5EF4-FFF2-40B4-BE49-F238E27FC236}">
                <a16:creationId xmlns:a16="http://schemas.microsoft.com/office/drawing/2014/main" id="{E41EB56E-DF88-E5AB-35AF-891395DCDB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4406900"/>
            <a:ext cx="9144000" cy="24511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9" y="1886712"/>
            <a:ext cx="3507989" cy="3233928"/>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19100" y="208394"/>
            <a:ext cx="2532118" cy="338328"/>
          </a:xfrm>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5867400" y="208394"/>
            <a:ext cx="2017548" cy="338328"/>
          </a:xfrm>
        </p:spPr>
        <p:txBody>
          <a:bodyPr/>
          <a:lstStyle>
            <a:lvl1pPr>
              <a:defRPr>
                <a:solidFill>
                  <a:schemeClr val="tx1"/>
                </a:solidFill>
              </a:defRPr>
            </a:lvl1pPr>
          </a:lstStyle>
          <a:p>
            <a:r>
              <a:rPr lang="en-US"/>
              <a:t>8/26/2026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6588" y="208394"/>
            <a:ext cx="553156"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867401" y="1886712"/>
            <a:ext cx="4495800" cy="3233928"/>
          </a:xfrm>
        </p:spPr>
        <p:txBody>
          <a:bodyPr vert="horz" lIns="91440" tIns="45720" rIns="9144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766005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8" y="1828800"/>
            <a:ext cx="8496302" cy="1010093"/>
          </a:xfrm>
        </p:spPr>
        <p:txBody>
          <a:bodyPr anchor="b">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3</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1866900" y="3168292"/>
            <a:ext cx="8496300" cy="2625406"/>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79987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3667167" cy="288928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I am Always Right 3</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7677" y="214858"/>
            <a:ext cx="1522740" cy="338328"/>
          </a:xfrm>
        </p:spPr>
        <p:txBody>
          <a:bodyPr/>
          <a:lstStyle/>
          <a:p>
            <a:r>
              <a:rPr lang="en-US"/>
              <a:t>8/26/2026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57677" y="1126457"/>
            <a:ext cx="584842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224968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2920407" cy="288928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I am Always Right 3</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055522" y="214858"/>
            <a:ext cx="1811877" cy="338328"/>
          </a:xfrm>
        </p:spPr>
        <p:txBody>
          <a:bodyPr/>
          <a:lstStyle/>
          <a:p>
            <a:r>
              <a:rPr lang="en-US"/>
              <a:t>8/26/2026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055523" y="1126457"/>
            <a:ext cx="750320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76255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8436" y="1115568"/>
            <a:ext cx="2505264" cy="16241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I am Always Right 3</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74064" y="215823"/>
            <a:ext cx="1485900" cy="338328"/>
          </a:xfrm>
        </p:spPr>
        <p:txBody>
          <a:bodyPr/>
          <a:lstStyle>
            <a:lvl1pPr>
              <a:defRPr>
                <a:solidFill>
                  <a:schemeClr val="tx1"/>
                </a:solidFill>
                <a:effectLst/>
              </a:defRPr>
            </a:lvl1pPr>
          </a:lstStyle>
          <a:p>
            <a:r>
              <a:rPr lang="en-US"/>
              <a:t>8/26/2026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8242" y="215823"/>
            <a:ext cx="549272" cy="338328"/>
          </a:xfrm>
        </p:spPr>
        <p:txBody>
          <a:bodyPr/>
          <a:lstStyle/>
          <a:p>
            <a:fld id="{8E274F5D-21DC-40EF-8DBA-AB9BB119E939}"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8436" y="3028523"/>
            <a:ext cx="2505264" cy="3410378"/>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3374064" y="1181100"/>
            <a:ext cx="8817936"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5743087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15467" y="1115568"/>
            <a:ext cx="2505264" cy="16241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I am Always Right 3</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15467" y="215823"/>
            <a:ext cx="1899259" cy="338328"/>
          </a:xfrm>
        </p:spPr>
        <p:txBody>
          <a:bodyPr/>
          <a:lstStyle>
            <a:lvl1pPr>
              <a:defRPr>
                <a:solidFill>
                  <a:schemeClr val="tx1"/>
                </a:solidFill>
                <a:effectLst/>
              </a:defRPr>
            </a:lvl1pPr>
          </a:lstStyle>
          <a:p>
            <a:r>
              <a:rPr lang="en-US"/>
              <a:t>8/26/2026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6650" y="215823"/>
            <a:ext cx="538545" cy="338328"/>
          </a:xfrm>
        </p:spPr>
        <p:txBody>
          <a:body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1" y="1181100"/>
            <a:ext cx="8356833"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15467" y="3646713"/>
            <a:ext cx="2505264" cy="2728687"/>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72899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4000500" cy="1352516"/>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19456"/>
            <a:ext cx="2727930" cy="338328"/>
          </a:xfrm>
        </p:spPr>
        <p:txBody>
          <a:body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7899" y="219456"/>
            <a:ext cx="1747774" cy="338328"/>
          </a:xfrm>
        </p:spPr>
        <p:txBody>
          <a:bodyPr/>
          <a:lstStyle/>
          <a:p>
            <a:r>
              <a:rPr lang="en-US"/>
              <a:t>8/26/2026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3948" y="216280"/>
            <a:ext cx="551113"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7899" y="1104900"/>
            <a:ext cx="6925002" cy="1352516"/>
          </a:xfrm>
        </p:spPr>
        <p:txBody>
          <a:bodyPr>
            <a:normAutofit/>
          </a:bodyPr>
          <a:lstStyle>
            <a:lvl1pPr marL="285750" indent="-285750">
              <a:buFont typeface="Arial" panose="020B0604020202020204" pitchFamily="34" charset="0"/>
              <a:buNone/>
              <a:defRPr sz="1400"/>
            </a:lvl1pPr>
            <a:lvl2pPr marL="514350" indent="-285750">
              <a:buFont typeface="Arial" panose="020B0604020202020204" pitchFamily="34" charset="0"/>
              <a:buNone/>
              <a:defRPr sz="1400"/>
            </a:lvl2pPr>
            <a:lvl3pPr marL="742950" indent="-285750">
              <a:buFont typeface="Arial" panose="020B0604020202020204" pitchFamily="34" charset="0"/>
              <a:buNone/>
              <a:defRPr sz="1400"/>
            </a:lvl3pPr>
            <a:lvl4pPr marL="857250" indent="-171450">
              <a:buFont typeface="Arial" panose="020B0604020202020204" pitchFamily="34" charset="0"/>
              <a:buNone/>
              <a:defRPr sz="1400"/>
            </a:lvl4pPr>
            <a:lvl5pPr marL="1085850" indent="-17145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a:extLst>
              <a:ext uri="{FF2B5EF4-FFF2-40B4-BE49-F238E27FC236}">
                <a16:creationId xmlns:a16="http://schemas.microsoft.com/office/drawing/2014/main" id="{C346877B-7C99-D26C-DFEC-72A4289A8FAC}"/>
              </a:ext>
            </a:extLst>
          </p:cNvPr>
          <p:cNvSpPr>
            <a:spLocks noGrp="1"/>
          </p:cNvSpPr>
          <p:nvPr>
            <p:ph type="pic" sz="quarter" idx="15" hasCustomPrompt="1"/>
          </p:nvPr>
        </p:nvSpPr>
        <p:spPr>
          <a:xfrm>
            <a:off x="0" y="2938509"/>
            <a:ext cx="12192000" cy="3919491"/>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6853582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7" name="Picture 6" descr="A black circle in a purple and orange color&#10;&#10;AI-generated content may be incorrect.">
            <a:extLst>
              <a:ext uri="{FF2B5EF4-FFF2-40B4-BE49-F238E27FC236}">
                <a16:creationId xmlns:a16="http://schemas.microsoft.com/office/drawing/2014/main" id="{6AC85073-6D22-76C5-C752-C565E9FBCC8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2" y="11899"/>
            <a:ext cx="12192001" cy="6865715"/>
          </a:xfrm>
          <a:prstGeom prst="rect">
            <a:avLst/>
          </a:prstGeom>
        </p:spPr>
      </p:pic>
      <p:sp>
        <p:nvSpPr>
          <p:cNvPr id="9" name="Title 8">
            <a:extLst>
              <a:ext uri="{FF2B5EF4-FFF2-40B4-BE49-F238E27FC236}">
                <a16:creationId xmlns:a16="http://schemas.microsoft.com/office/drawing/2014/main" id="{BF6CFC71-0CC0-F6AB-06FD-5F2DE2587092}"/>
              </a:ext>
            </a:extLst>
          </p:cNvPr>
          <p:cNvSpPr>
            <a:spLocks noGrp="1"/>
          </p:cNvSpPr>
          <p:nvPr>
            <p:ph type="title"/>
          </p:nvPr>
        </p:nvSpPr>
        <p:spPr>
          <a:xfrm>
            <a:off x="420792" y="459253"/>
            <a:ext cx="5658468" cy="2691359"/>
          </a:xfrm>
        </p:spPr>
        <p:txBody>
          <a:bodyPr/>
          <a:lstStyle>
            <a:lvl1pPr>
              <a:defRPr sz="4600"/>
            </a:lvl1pPr>
          </a:lstStyle>
          <a:p>
            <a:r>
              <a:rPr lang="en-US"/>
              <a:t>Click to edit Master title style</a:t>
            </a:r>
            <a:endParaRPr lang="en-US" dirty="0"/>
          </a:p>
        </p:txBody>
      </p:sp>
      <p:sp>
        <p:nvSpPr>
          <p:cNvPr id="11" name="Subtitle 2">
            <a:extLst>
              <a:ext uri="{FF2B5EF4-FFF2-40B4-BE49-F238E27FC236}">
                <a16:creationId xmlns:a16="http://schemas.microsoft.com/office/drawing/2014/main" id="{41932924-E87B-08A2-5EE3-BBA69699E24F}"/>
              </a:ext>
            </a:extLst>
          </p:cNvPr>
          <p:cNvSpPr>
            <a:spLocks noGrp="1"/>
          </p:cNvSpPr>
          <p:nvPr>
            <p:ph type="subTitle" idx="1"/>
          </p:nvPr>
        </p:nvSpPr>
        <p:spPr>
          <a:xfrm>
            <a:off x="7362264" y="516600"/>
            <a:ext cx="2593814" cy="162788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19456"/>
            <a:ext cx="2504049" cy="338328"/>
          </a:xfrm>
        </p:spPr>
        <p:txBody>
          <a:bodyPr/>
          <a:lstStyle>
            <a:lvl1pPr>
              <a:defRPr>
                <a:solidFill>
                  <a:schemeClr val="tx1"/>
                </a:solidFill>
              </a:defRPr>
            </a:lvl1pPr>
          </a:lstStyle>
          <a:p>
            <a:r>
              <a:rPr lang="en-US"/>
              <a:t>I am Always Right 3</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19456"/>
            <a:ext cx="1146383" cy="338328"/>
          </a:xfrm>
        </p:spPr>
        <p:txBody>
          <a:bodyPr/>
          <a:lstStyle>
            <a:lvl1pPr>
              <a:defRPr>
                <a:solidFill>
                  <a:schemeClr val="tx1"/>
                </a:solidFill>
              </a:defRPr>
            </a:lvl1pPr>
          </a:lstStyle>
          <a:p>
            <a:r>
              <a:rPr lang="en-US"/>
              <a:t>8/26/2026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dirty="0"/>
          </a:p>
        </p:txBody>
      </p:sp>
    </p:spTree>
    <p:extLst>
      <p:ext uri="{BB962C8B-B14F-4D97-AF65-F5344CB8AC3E}">
        <p14:creationId xmlns:p14="http://schemas.microsoft.com/office/powerpoint/2010/main" val="18478711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2514600" cy="2918919"/>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514600" cy="338328"/>
          </a:xfrm>
        </p:spPr>
        <p:txBody>
          <a:bodyPr/>
          <a:lstStyle>
            <a:lvl1pPr>
              <a:defRPr>
                <a:solidFill>
                  <a:schemeClr val="tx1"/>
                </a:solidFill>
                <a:effectLst/>
              </a:defRPr>
            </a:lvl1pPr>
          </a:lstStyle>
          <a:p>
            <a:r>
              <a:rPr lang="en-US"/>
              <a:t>I am Always Right 3</a:t>
            </a:r>
            <a:endParaRPr lang="en-US" dirty="0"/>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3423747" y="0"/>
            <a:ext cx="8768253" cy="3985719"/>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800" y="4077628"/>
            <a:ext cx="1920240" cy="338328"/>
          </a:xfrm>
        </p:spPr>
        <p:txBody>
          <a:bodyPr/>
          <a:lstStyle/>
          <a:p>
            <a:r>
              <a:rPr lang="en-US"/>
              <a:t>8/26/2026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4077628"/>
            <a:ext cx="555948"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800" y="4423576"/>
            <a:ext cx="8420100" cy="18248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707995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77906" y="1115568"/>
            <a:ext cx="3608254" cy="138958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47915" cy="338328"/>
          </a:xfrm>
        </p:spPr>
        <p:txBody>
          <a:body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7905" y="219456"/>
            <a:ext cx="1586711" cy="338328"/>
          </a:xfrm>
        </p:spPr>
        <p:txBody>
          <a:bodyPr/>
          <a:lstStyle>
            <a:lvl1pPr>
              <a:defRPr>
                <a:solidFill>
                  <a:schemeClr val="tx1"/>
                </a:solidFill>
                <a:effectLst/>
              </a:defRPr>
            </a:lvl1pPr>
          </a:lstStyle>
          <a:p>
            <a:r>
              <a:rPr lang="en-US"/>
              <a:t>8/26/2026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A63D2D48-CE58-FD80-93F7-B87C97B90403}"/>
              </a:ext>
            </a:extLst>
          </p:cNvPr>
          <p:cNvSpPr>
            <a:spLocks noGrp="1"/>
          </p:cNvSpPr>
          <p:nvPr>
            <p:ph type="pic" sz="quarter" idx="15" hasCustomPrompt="1"/>
          </p:nvPr>
        </p:nvSpPr>
        <p:spPr>
          <a:xfrm>
            <a:off x="0" y="1181100"/>
            <a:ext cx="7336219"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777904" y="2705100"/>
            <a:ext cx="3608255" cy="3733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799711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881339" y="1115568"/>
            <a:ext cx="5247577" cy="994131"/>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933700" cy="338328"/>
          </a:xfrm>
        </p:spPr>
        <p:txBody>
          <a:bodyPr/>
          <a:lstStyle/>
          <a:p>
            <a:r>
              <a:rPr lang="en-US"/>
              <a:t>I am Always Right 3</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96579" y="209088"/>
            <a:ext cx="1844044" cy="338328"/>
          </a:xfrm>
        </p:spPr>
        <p:txBody>
          <a:bodyPr/>
          <a:lstStyle>
            <a:lvl1pPr>
              <a:defRPr>
                <a:solidFill>
                  <a:schemeClr val="tx1"/>
                </a:solidFill>
                <a:effectLst/>
              </a:defRPr>
            </a:lvl1pPr>
          </a:lstStyle>
          <a:p>
            <a:r>
              <a:rPr lang="en-US"/>
              <a:t>8/26/2026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34185" y="20908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F3BFBE8F-8803-50FD-04BC-3A247F9767CF}"/>
              </a:ext>
            </a:extLst>
          </p:cNvPr>
          <p:cNvSpPr>
            <a:spLocks noGrp="1"/>
          </p:cNvSpPr>
          <p:nvPr>
            <p:ph type="pic" sz="quarter" idx="15" hasCustomPrompt="1"/>
          </p:nvPr>
        </p:nvSpPr>
        <p:spPr>
          <a:xfrm>
            <a:off x="0" y="1181100"/>
            <a:ext cx="5247577"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881339" y="2133600"/>
            <a:ext cx="5247577" cy="4114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32533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099" y="1115568"/>
            <a:ext cx="4643555" cy="160020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478874" cy="338328"/>
          </a:xfrm>
        </p:spPr>
        <p:txBody>
          <a:body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67399" y="208604"/>
            <a:ext cx="2450799" cy="338328"/>
          </a:xfrm>
        </p:spPr>
        <p:txBody>
          <a:bodyPr/>
          <a:lstStyle>
            <a:lvl1pPr>
              <a:defRPr>
                <a:solidFill>
                  <a:schemeClr val="tx1"/>
                </a:solidFill>
                <a:effectLst/>
              </a:defRPr>
            </a:lvl1pPr>
          </a:lstStyle>
          <a:p>
            <a:r>
              <a:rPr lang="en-US"/>
              <a:t>8/26/2026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5964766" y="1181100"/>
            <a:ext cx="5352086" cy="2615648"/>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867398" y="4055164"/>
            <a:ext cx="5449453" cy="2193236"/>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71343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6057" y="1115568"/>
            <a:ext cx="3607670" cy="3170545"/>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4858"/>
            <a:ext cx="2597106" cy="338328"/>
          </a:xfrm>
        </p:spPr>
        <p:txBody>
          <a:body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5909" y="214858"/>
            <a:ext cx="1586711" cy="338328"/>
          </a:xfrm>
        </p:spPr>
        <p:txBody>
          <a:bodyPr/>
          <a:lstStyle/>
          <a:p>
            <a:r>
              <a:rPr lang="en-US"/>
              <a:t>8/26/2026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7610"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5909" y="1112672"/>
            <a:ext cx="6926991" cy="1967808"/>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121707E4-5122-AA3B-7CFC-6AF9C0BAC463}"/>
              </a:ext>
            </a:extLst>
          </p:cNvPr>
          <p:cNvSpPr>
            <a:spLocks noGrp="1"/>
          </p:cNvSpPr>
          <p:nvPr>
            <p:ph type="pic" sz="quarter" idx="15" hasCustomPrompt="1"/>
          </p:nvPr>
        </p:nvSpPr>
        <p:spPr>
          <a:xfrm>
            <a:off x="4903079" y="3500203"/>
            <a:ext cx="7288921" cy="3357797"/>
          </a:xfrm>
          <a:custGeom>
            <a:avLst/>
            <a:gdLst>
              <a:gd name="connsiteX0" fmla="*/ 0 w 7391400"/>
              <a:gd name="connsiteY0" fmla="*/ 0 h 3018269"/>
              <a:gd name="connsiteX1" fmla="*/ 7391400 w 7391400"/>
              <a:gd name="connsiteY1" fmla="*/ 0 h 3018269"/>
              <a:gd name="connsiteX2" fmla="*/ 7391400 w 7391400"/>
              <a:gd name="connsiteY2" fmla="*/ 3018269 h 3018269"/>
              <a:gd name="connsiteX3" fmla="*/ 0 w 7391400"/>
              <a:gd name="connsiteY3" fmla="*/ 3018269 h 3018269"/>
            </a:gdLst>
            <a:ahLst/>
            <a:cxnLst>
              <a:cxn ang="0">
                <a:pos x="connsiteX0" y="connsiteY0"/>
              </a:cxn>
              <a:cxn ang="0">
                <a:pos x="connsiteX1" y="connsiteY1"/>
              </a:cxn>
              <a:cxn ang="0">
                <a:pos x="connsiteX2" y="connsiteY2"/>
              </a:cxn>
              <a:cxn ang="0">
                <a:pos x="connsiteX3" y="connsiteY3"/>
              </a:cxn>
            </a:cxnLst>
            <a:rect l="l" t="t" r="r" b="b"/>
            <a:pathLst>
              <a:path w="7391400" h="3018269">
                <a:moveTo>
                  <a:pt x="0" y="0"/>
                </a:moveTo>
                <a:lnTo>
                  <a:pt x="7391400" y="0"/>
                </a:lnTo>
                <a:lnTo>
                  <a:pt x="7391400" y="3018269"/>
                </a:lnTo>
                <a:lnTo>
                  <a:pt x="0" y="3018269"/>
                </a:lnTo>
                <a:close/>
              </a:path>
            </a:pathLst>
          </a:custGeom>
          <a:blipFill dpi="0" rotWithShape="1">
            <a:blip r:embed="rId2" cstate="email">
              <a:alphaModFix amt="6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682498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3429001"/>
            <a:ext cx="2501307" cy="2551982"/>
          </a:xfrm>
        </p:spPr>
        <p:txBody>
          <a:bodyPr anchor="t">
            <a:normAutofit/>
          </a:bodyPr>
          <a:lstStyle>
            <a:lvl1pPr>
              <a:defRPr sz="3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402C8AD-A927-B946-5850-6500487D6883}"/>
              </a:ext>
            </a:extLst>
          </p:cNvPr>
          <p:cNvSpPr>
            <a:spLocks noGrp="1"/>
          </p:cNvSpPr>
          <p:nvPr>
            <p:ph type="pic" sz="quarter" idx="15" hasCustomPrompt="1"/>
          </p:nvPr>
        </p:nvSpPr>
        <p:spPr>
          <a:xfrm>
            <a:off x="0" y="1"/>
            <a:ext cx="12192000" cy="2705099"/>
          </a:xfrm>
          <a:blipFill>
            <a:blip r:embed="rId2">
              <a:alphaModFix amt="60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865290"/>
            <a:ext cx="2726376" cy="338328"/>
          </a:xfrm>
        </p:spPr>
        <p:txBody>
          <a:body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799" y="2865290"/>
            <a:ext cx="1967345" cy="338328"/>
          </a:xfrm>
        </p:spPr>
        <p:txBody>
          <a:bodyPr/>
          <a:lstStyle/>
          <a:p>
            <a:r>
              <a:rPr lang="en-US"/>
              <a:t>8/26/2026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2865290"/>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352800" y="3429000"/>
            <a:ext cx="8210204" cy="3009900"/>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08604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r>
              <a:rPr lang="en-US"/>
              <a:t>8/26/2026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3" y="1106780"/>
            <a:ext cx="8286147"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3449057" y="4159154"/>
            <a:ext cx="8742943" cy="2698845"/>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8708538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r>
              <a:rPr lang="en-US"/>
              <a:t>8/26/2026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4" y="1106780"/>
            <a:ext cx="8408066"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1" y="4159154"/>
            <a:ext cx="12192000" cy="2698845"/>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33101644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6230" y="1115568"/>
            <a:ext cx="3603256" cy="140987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38700" y="209088"/>
            <a:ext cx="2514600" cy="338328"/>
          </a:xfrm>
        </p:spPr>
        <p:txBody>
          <a:bodyPr/>
          <a:lstStyle/>
          <a:p>
            <a:r>
              <a:rPr lang="en-US"/>
              <a:t>8/26/2026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86019" y="219456"/>
            <a:ext cx="564341"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46230" y="2705100"/>
            <a:ext cx="3603256" cy="36957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183D1CED-EDC4-B2B7-E11C-EF0ED41A9136}"/>
              </a:ext>
            </a:extLst>
          </p:cNvPr>
          <p:cNvSpPr>
            <a:spLocks noGrp="1"/>
          </p:cNvSpPr>
          <p:nvPr>
            <p:ph type="pic" sz="quarter" idx="15" hasCustomPrompt="1"/>
          </p:nvPr>
        </p:nvSpPr>
        <p:spPr>
          <a:xfrm>
            <a:off x="4935269" y="1175658"/>
            <a:ext cx="7256731" cy="5682342"/>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8521357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1602" y="1115568"/>
            <a:ext cx="6931698" cy="1002834"/>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4154" y="216914"/>
            <a:ext cx="2703777" cy="338328"/>
          </a:xfrm>
        </p:spPr>
        <p:txBody>
          <a:body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884825" y="216914"/>
            <a:ext cx="2338650" cy="338328"/>
          </a:xfrm>
        </p:spPr>
        <p:txBody>
          <a:bodyPr/>
          <a:lstStyle/>
          <a:p>
            <a:r>
              <a:rPr lang="en-US"/>
              <a:t>8/26/2026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010" y="216914"/>
            <a:ext cx="557090"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21601" y="2133600"/>
            <a:ext cx="6931699" cy="4305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66075FF6-E149-1A82-B924-97E715A8DF4E}"/>
              </a:ext>
            </a:extLst>
          </p:cNvPr>
          <p:cNvSpPr>
            <a:spLocks noGrp="1"/>
          </p:cNvSpPr>
          <p:nvPr>
            <p:ph type="pic" sz="quarter" idx="15" hasCustomPrompt="1"/>
          </p:nvPr>
        </p:nvSpPr>
        <p:spPr>
          <a:xfrm>
            <a:off x="7982262" y="1184555"/>
            <a:ext cx="4209738" cy="5673445"/>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751743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C35E5011-9B67-D528-E120-F5ABBF8FE5A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13716" y="0"/>
            <a:ext cx="12205716" cy="6858000"/>
          </a:xfrm>
          <a:prstGeom prst="rect">
            <a:avLst/>
          </a:prstGeom>
        </p:spPr>
      </p:pic>
      <p:sp>
        <p:nvSpPr>
          <p:cNvPr id="8" name="Title 7">
            <a:extLst>
              <a:ext uri="{FF2B5EF4-FFF2-40B4-BE49-F238E27FC236}">
                <a16:creationId xmlns:a16="http://schemas.microsoft.com/office/drawing/2014/main" id="{C9965342-2954-67DF-2693-F39C0B9F8272}"/>
              </a:ext>
            </a:extLst>
          </p:cNvPr>
          <p:cNvSpPr>
            <a:spLocks noGrp="1"/>
          </p:cNvSpPr>
          <p:nvPr>
            <p:ph type="title"/>
          </p:nvPr>
        </p:nvSpPr>
        <p:spPr>
          <a:xfrm>
            <a:off x="420791" y="426598"/>
            <a:ext cx="9942409" cy="671387"/>
          </a:xfrm>
        </p:spPr>
        <p:txBody>
          <a:bodyPr/>
          <a:lstStyle>
            <a:lvl1pPr>
              <a:defRPr sz="42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FEB4B13F-216B-09EA-9E05-12FBA70B8251}"/>
              </a:ext>
            </a:extLst>
          </p:cNvPr>
          <p:cNvSpPr>
            <a:spLocks noGrp="1"/>
          </p:cNvSpPr>
          <p:nvPr>
            <p:ph type="subTitle" idx="1"/>
          </p:nvPr>
        </p:nvSpPr>
        <p:spPr>
          <a:xfrm>
            <a:off x="433413" y="1097985"/>
            <a:ext cx="3704199" cy="103561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58793" y="6357493"/>
            <a:ext cx="2703777" cy="338328"/>
          </a:xfrm>
        </p:spPr>
        <p:txBody>
          <a:bodyPr/>
          <a:lstStyle>
            <a:lvl1pPr>
              <a:defRPr>
                <a:solidFill>
                  <a:schemeClr val="tx1"/>
                </a:solidFill>
              </a:defRPr>
            </a:lvl1pPr>
          </a:lstStyle>
          <a:p>
            <a:r>
              <a:rPr lang="en-US"/>
              <a:t>I am Always Right 3</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36185" y="6357493"/>
            <a:ext cx="2258646" cy="338328"/>
          </a:xfrm>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09584" y="6357493"/>
            <a:ext cx="457200"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3719545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3496809" cy="30707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562100" cy="338328"/>
          </a:xfrm>
        </p:spPr>
        <p:txBody>
          <a:bodyPr/>
          <a:lstStyle/>
          <a:p>
            <a:r>
              <a:rPr lang="en-US"/>
              <a:t>8/26/2026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4429695" y="1193656"/>
            <a:ext cx="3962400" cy="5664344"/>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823960" y="1122776"/>
            <a:ext cx="2717800" cy="53161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09260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2515758" cy="29464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lvl1pPr>
              <a:defRPr>
                <a:solidFill>
                  <a:schemeClr val="tx1"/>
                </a:solidFill>
                <a:effectLst/>
              </a:defRPr>
            </a:lvl1p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2399" y="214858"/>
            <a:ext cx="1718441" cy="338328"/>
          </a:xfrm>
        </p:spPr>
        <p:txBody>
          <a:bodyPr/>
          <a:lstStyle/>
          <a:p>
            <a:r>
              <a:rPr lang="en-US"/>
              <a:t>8/26/2026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1696" y="214858"/>
            <a:ext cx="538520"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798" y="1104900"/>
            <a:ext cx="3756213" cy="51435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FAC86244-A1E7-A69F-206A-B47C58B746B0}"/>
              </a:ext>
            </a:extLst>
          </p:cNvPr>
          <p:cNvSpPr>
            <a:spLocks noGrp="1"/>
          </p:cNvSpPr>
          <p:nvPr>
            <p:ph type="pic" sz="quarter" idx="15" hasCustomPrompt="1"/>
          </p:nvPr>
        </p:nvSpPr>
        <p:spPr>
          <a:xfrm>
            <a:off x="7843347" y="1181100"/>
            <a:ext cx="4348653" cy="5676899"/>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577167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4607626"/>
            <a:ext cx="4419600" cy="1640774"/>
          </a:xfrm>
        </p:spPr>
        <p:txBody>
          <a:bodyPr anchor="t"/>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04508209-B462-E74A-288F-8910B06DE3A1}"/>
              </a:ext>
            </a:extLst>
          </p:cNvPr>
          <p:cNvSpPr>
            <a:spLocks noGrp="1"/>
          </p:cNvSpPr>
          <p:nvPr>
            <p:ph type="pic" sz="quarter" idx="15" hasCustomPrompt="1"/>
          </p:nvPr>
        </p:nvSpPr>
        <p:spPr>
          <a:xfrm>
            <a:off x="1914" y="0"/>
            <a:ext cx="4836786" cy="4214191"/>
          </a:xfrm>
          <a:blipFill>
            <a:blip r:embed="rId2" cstate="email">
              <a:alphaModFix amt="60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541275" y="209088"/>
            <a:ext cx="2726376" cy="338328"/>
          </a:xfrm>
        </p:spPr>
        <p:txBody>
          <a:bodyPr/>
          <a:lstStyle/>
          <a:p>
            <a:r>
              <a:rPr lang="en-US"/>
              <a:t>I am Always Right 3</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905250" cy="338328"/>
          </a:xfrm>
        </p:spPr>
        <p:txBody>
          <a:bodyPr/>
          <a:lstStyle>
            <a:lvl1pPr>
              <a:defRPr>
                <a:solidFill>
                  <a:schemeClr val="tx1"/>
                </a:solidFill>
                <a:effectLst/>
              </a:defRPr>
            </a:lvl1pPr>
          </a:lstStyle>
          <a:p>
            <a:r>
              <a:rPr lang="en-US"/>
              <a:t>8/26/2026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41276" y="1104900"/>
            <a:ext cx="5750381" cy="5143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937126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3105335" cy="163651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055522" y="214858"/>
            <a:ext cx="2536988" cy="338328"/>
          </a:xfrm>
        </p:spPr>
        <p:txBody>
          <a:bodyPr/>
          <a:lstStyle/>
          <a:p>
            <a:r>
              <a:rPr lang="en-US"/>
              <a:t>8/26/2026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840" y="21485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EA8D0EC2-AB64-20F7-00E1-73B35DEAA2D7}"/>
              </a:ext>
            </a:extLst>
          </p:cNvPr>
          <p:cNvSpPr>
            <a:spLocks noGrp="1"/>
          </p:cNvSpPr>
          <p:nvPr>
            <p:ph type="pic" sz="quarter" idx="15" hasCustomPrompt="1"/>
          </p:nvPr>
        </p:nvSpPr>
        <p:spPr>
          <a:xfrm>
            <a:off x="1" y="3017520"/>
            <a:ext cx="3417902" cy="384048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055522" y="1104901"/>
            <a:ext cx="7476571" cy="5333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99375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C26FEAF5-B987-7B83-7D1F-A4C535E2B000}"/>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1"/>
            <a:ext cx="12192000" cy="6864096"/>
          </a:xfrm>
          <a:prstGeom prst="rect">
            <a:avLst/>
          </a:prstGeom>
        </p:spPr>
      </p:pic>
      <p:sp>
        <p:nvSpPr>
          <p:cNvPr id="9" name="Title 8">
            <a:extLst>
              <a:ext uri="{FF2B5EF4-FFF2-40B4-BE49-F238E27FC236}">
                <a16:creationId xmlns:a16="http://schemas.microsoft.com/office/drawing/2014/main" id="{E9DD887D-B316-418B-8AF4-4F941223A039}"/>
              </a:ext>
            </a:extLst>
          </p:cNvPr>
          <p:cNvSpPr>
            <a:spLocks noGrp="1"/>
          </p:cNvSpPr>
          <p:nvPr>
            <p:ph type="title"/>
          </p:nvPr>
        </p:nvSpPr>
        <p:spPr>
          <a:xfrm>
            <a:off x="7772400" y="5082379"/>
            <a:ext cx="4000500" cy="1169230"/>
          </a:xfrm>
        </p:spPr>
        <p:txBody>
          <a:bodyPr anchor="b">
            <a:normAutofit/>
          </a:bodyPr>
          <a:lstStyle>
            <a:lvl1pPr>
              <a:defRPr sz="2000" spc="-50"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3</a:t>
            </a:r>
            <a:endParaRPr lang="en-US" dirty="0"/>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09088"/>
            <a:ext cx="1970690" cy="338328"/>
          </a:xfrm>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942D9118-C154-84FE-9D86-92525287F07F}"/>
              </a:ext>
            </a:extLst>
          </p:cNvPr>
          <p:cNvSpPr>
            <a:spLocks noGrp="1"/>
          </p:cNvSpPr>
          <p:nvPr>
            <p:ph sz="quarter" idx="14" hasCustomPrompt="1"/>
          </p:nvPr>
        </p:nvSpPr>
        <p:spPr>
          <a:xfrm>
            <a:off x="280988" y="1063625"/>
            <a:ext cx="10428287" cy="3508375"/>
          </a:xfrm>
        </p:spPr>
        <p:txBody>
          <a:bodyPr>
            <a:noAutofit/>
          </a:bodyPr>
          <a:lstStyle>
            <a:lvl1pPr>
              <a:lnSpc>
                <a:spcPct val="80000"/>
              </a:lnSpc>
              <a:defRPr sz="26000"/>
            </a:lvl1pPr>
          </a:lstStyle>
          <a:p>
            <a:pPr lvl="0"/>
            <a:r>
              <a:rPr lang="en-US" dirty="0"/>
              <a:t>XX%</a:t>
            </a:r>
          </a:p>
        </p:txBody>
      </p:sp>
    </p:spTree>
    <p:extLst>
      <p:ext uri="{BB962C8B-B14F-4D97-AF65-F5344CB8AC3E}">
        <p14:creationId xmlns:p14="http://schemas.microsoft.com/office/powerpoint/2010/main" val="24071668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586A49A-95E2-7B45-57DD-762AFFF194F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1"/>
          <a:stretch>
            <a:fillRect/>
          </a:stretch>
        </p:blipFill>
        <p:spPr>
          <a:xfrm rot="10800000" flipH="1" flipV="1">
            <a:off x="0" y="-1"/>
            <a:ext cx="12192000" cy="6855178"/>
          </a:xfrm>
          <a:prstGeom prst="rect">
            <a:avLst/>
          </a:prstGeom>
        </p:spPr>
      </p:pic>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32393" y="5144654"/>
            <a:ext cx="5435008" cy="1294246"/>
          </a:xfrm>
        </p:spPr>
        <p:txBody>
          <a:bodyPr vert="horz" lIns="91440" tIns="45720" rIns="91440" bIns="45720" rtlCol="0" anchor="b">
            <a:normAutofit/>
          </a:bodyPr>
          <a:lstStyle>
            <a:lvl1pPr>
              <a:lnSpc>
                <a:spcPct val="100000"/>
              </a:lnSpc>
              <a:defRPr lang="en-US" sz="2000" spc="-50" baseline="0" dirty="0">
                <a:solidFill>
                  <a:schemeClr val="tx1"/>
                </a:solidFill>
              </a:defRPr>
            </a:lvl1pPr>
          </a:lstStyle>
          <a:p>
            <a:pPr lvl="0"/>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0" name="Content Placeholder 9">
            <a:extLst>
              <a:ext uri="{FF2B5EF4-FFF2-40B4-BE49-F238E27FC236}">
                <a16:creationId xmlns:a16="http://schemas.microsoft.com/office/drawing/2014/main" id="{53AAB847-04D8-7C24-A07E-65F280B26D5E}"/>
              </a:ext>
            </a:extLst>
          </p:cNvPr>
          <p:cNvSpPr>
            <a:spLocks noGrp="1"/>
          </p:cNvSpPr>
          <p:nvPr>
            <p:ph sz="quarter" idx="14" hasCustomPrompt="1"/>
          </p:nvPr>
        </p:nvSpPr>
        <p:spPr>
          <a:xfrm>
            <a:off x="344488" y="552450"/>
            <a:ext cx="11498262" cy="3937000"/>
          </a:xfrm>
        </p:spPr>
        <p:txBody>
          <a:bodyPr anchor="b"/>
          <a:lstStyle>
            <a:lvl1pPr>
              <a:defRPr sz="27500"/>
            </a:lvl1pPr>
          </a:lstStyle>
          <a:p>
            <a:pPr lvl="0"/>
            <a:r>
              <a:rPr lang="en-US" dirty="0"/>
              <a:t>##%</a:t>
            </a:r>
          </a:p>
        </p:txBody>
      </p:sp>
    </p:spTree>
    <p:extLst>
      <p:ext uri="{BB962C8B-B14F-4D97-AF65-F5344CB8AC3E}">
        <p14:creationId xmlns:p14="http://schemas.microsoft.com/office/powerpoint/2010/main" val="7671399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pic>
        <p:nvPicPr>
          <p:cNvPr id="6" name="Picture 5" descr="A purple and black background&#10;&#10;AI-generated content may be incorrect.">
            <a:extLst>
              <a:ext uri="{FF2B5EF4-FFF2-40B4-BE49-F238E27FC236}">
                <a16:creationId xmlns:a16="http://schemas.microsoft.com/office/drawing/2014/main" id="{C39E5039-4CEB-24E7-A2E7-F7D46B2D8B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898"/>
            <a:ext cx="12223173" cy="6881646"/>
          </a:xfrm>
          <a:prstGeom prst="rect">
            <a:avLst/>
          </a:prstGeom>
        </p:spPr>
      </p:pic>
      <p:sp>
        <p:nvSpPr>
          <p:cNvPr id="9" name="Title 8">
            <a:extLst>
              <a:ext uri="{FF2B5EF4-FFF2-40B4-BE49-F238E27FC236}">
                <a16:creationId xmlns:a16="http://schemas.microsoft.com/office/drawing/2014/main" id="{E50697A7-9277-BB02-6AE2-42676133D65C}"/>
              </a:ext>
            </a:extLst>
          </p:cNvPr>
          <p:cNvSpPr>
            <a:spLocks noGrp="1"/>
          </p:cNvSpPr>
          <p:nvPr>
            <p:ph type="title"/>
          </p:nvPr>
        </p:nvSpPr>
        <p:spPr>
          <a:xfrm>
            <a:off x="7772400" y="802640"/>
            <a:ext cx="4000500" cy="1137920"/>
          </a:xfrm>
        </p:spPr>
        <p:txBody>
          <a:bodyPr/>
          <a:lstStyle>
            <a:lvl1pPr>
              <a:defRPr sz="2400" spc="-5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2C871739-B2C5-FF57-BBD7-3F61A35A3F34}"/>
              </a:ext>
            </a:extLst>
          </p:cNvPr>
          <p:cNvSpPr>
            <a:spLocks noGrp="1"/>
          </p:cNvSpPr>
          <p:nvPr>
            <p:ph sz="quarter" idx="14" hasCustomPrompt="1"/>
          </p:nvPr>
        </p:nvSpPr>
        <p:spPr>
          <a:xfrm>
            <a:off x="358775" y="2684463"/>
            <a:ext cx="11414125" cy="4411662"/>
          </a:xfrm>
        </p:spPr>
        <p:txBody>
          <a:bodyPr lIns="0" tIns="0" rIns="0" bIns="0" anchor="b"/>
          <a:lstStyle>
            <a:lvl1pPr>
              <a:lnSpc>
                <a:spcPct val="85000"/>
              </a:lnSpc>
              <a:defRPr sz="30500" spc="-100" baseline="0">
                <a:solidFill>
                  <a:schemeClr val="tx1"/>
                </a:solidFill>
              </a:defRPr>
            </a:lvl1pPr>
          </a:lstStyle>
          <a:p>
            <a:pPr lvl="0"/>
            <a:r>
              <a:rPr lang="en-US" dirty="0"/>
              <a:t>##%</a:t>
            </a:r>
          </a:p>
        </p:txBody>
      </p:sp>
    </p:spTree>
    <p:extLst>
      <p:ext uri="{BB962C8B-B14F-4D97-AF65-F5344CB8AC3E}">
        <p14:creationId xmlns:p14="http://schemas.microsoft.com/office/powerpoint/2010/main" val="29976010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pic>
        <p:nvPicPr>
          <p:cNvPr id="6" name="Picture 5" descr="A red and purple light&#10;&#10;AI-generated content may be incorrect.">
            <a:extLst>
              <a:ext uri="{FF2B5EF4-FFF2-40B4-BE49-F238E27FC236}">
                <a16:creationId xmlns:a16="http://schemas.microsoft.com/office/drawing/2014/main" id="{27A6C04A-3EE2-7293-8111-E4CF6B18B2D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a:off x="0" y="0"/>
            <a:ext cx="12192000" cy="4802819"/>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885606"/>
            <a:ext cx="8801101" cy="3553293"/>
          </a:xfrm>
        </p:spPr>
        <p:txBody>
          <a:bodyPr anchor="b">
            <a:normAutofit/>
          </a:bodyPr>
          <a:lstStyle>
            <a:lvl1pPr marL="0" indent="0">
              <a:lnSpc>
                <a:spcPct val="85000"/>
              </a:lnSpc>
              <a:buNone/>
              <a:defRPr sz="6000" b="0" spc="-50" baseline="0">
                <a:solidFill>
                  <a:schemeClr val="tx1"/>
                </a:solidFill>
              </a:defRPr>
            </a:lvl1pPr>
            <a:lvl2pPr marL="228600" indent="0">
              <a:lnSpc>
                <a:spcPct val="85000"/>
              </a:lnSpc>
              <a:buNone/>
              <a:defRPr sz="4400" b="0" spc="-50" baseline="0">
                <a:solidFill>
                  <a:schemeClr val="tx1"/>
                </a:solidFill>
              </a:defRPr>
            </a:lvl2pPr>
            <a:lvl3pPr marL="457200" indent="0">
              <a:lnSpc>
                <a:spcPct val="85000"/>
              </a:lnSpc>
              <a:buNone/>
              <a:defRPr sz="40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2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148001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8" name="Picture 7" descr="A red and purple light&#10;&#10;AI-generated content may be incorrect.">
            <a:extLst>
              <a:ext uri="{FF2B5EF4-FFF2-40B4-BE49-F238E27FC236}">
                <a16:creationId xmlns:a16="http://schemas.microsoft.com/office/drawing/2014/main" id="{2424DF04-0206-4859-9FB9-6A2579527E1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3352800" y="219456"/>
            <a:ext cx="2726376" cy="338328"/>
          </a:xfrm>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220200" y="219456"/>
            <a:ext cx="1522740" cy="338328"/>
          </a:xfrm>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352800" y="1405719"/>
            <a:ext cx="7353300" cy="4012442"/>
          </a:xfrm>
        </p:spPr>
        <p:txBody>
          <a:bodyPr anchor="t">
            <a:normAutofit/>
          </a:bodyPr>
          <a:lstStyle>
            <a:lvl1pPr marL="0" indent="0">
              <a:lnSpc>
                <a:spcPct val="85000"/>
              </a:lnSpc>
              <a:buNone/>
              <a:defRPr sz="5400" b="0" spc="-50" baseline="0">
                <a:solidFill>
                  <a:schemeClr val="tx1"/>
                </a:solidFill>
              </a:defRPr>
            </a:lvl1pPr>
            <a:lvl2pPr marL="228600" indent="0">
              <a:lnSpc>
                <a:spcPct val="85000"/>
              </a:lnSpc>
              <a:buNone/>
              <a:defRPr sz="4800" b="0" spc="-50" baseline="0">
                <a:solidFill>
                  <a:schemeClr val="tx1"/>
                </a:solidFill>
              </a:defRPr>
            </a:lvl2pPr>
            <a:lvl3pPr marL="457200" indent="0">
              <a:lnSpc>
                <a:spcPct val="85000"/>
              </a:lnSpc>
              <a:buNone/>
              <a:defRPr sz="44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6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3627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06D2715B-CAEE-9AAB-7191-D98012435C1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a:off x="0" y="875"/>
            <a:ext cx="12192000" cy="685712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4838700" y="214858"/>
            <a:ext cx="2726376" cy="338328"/>
          </a:xfrm>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838700" y="1740023"/>
            <a:ext cx="6310269" cy="4637725"/>
          </a:xfrm>
        </p:spPr>
        <p:txBody>
          <a:bodyPr anchor="b">
            <a:normAutofit/>
          </a:bodyPr>
          <a:lstStyle>
            <a:lvl1pPr marL="0" indent="0">
              <a:lnSpc>
                <a:spcPct val="85000"/>
              </a:lnSpc>
              <a:buNone/>
              <a:defRPr sz="4800" b="0" spc="-50" baseline="0">
                <a:solidFill>
                  <a:schemeClr val="tx1"/>
                </a:solidFill>
              </a:defRPr>
            </a:lvl1pPr>
            <a:lvl2pPr marL="228600" indent="0">
              <a:lnSpc>
                <a:spcPct val="85000"/>
              </a:lnSpc>
              <a:buNone/>
              <a:defRPr sz="4000" b="0" spc="-50" baseline="0">
                <a:solidFill>
                  <a:schemeClr val="tx1"/>
                </a:solidFill>
              </a:defRPr>
            </a:lvl2pPr>
            <a:lvl3pPr marL="457200" indent="0">
              <a:lnSpc>
                <a:spcPct val="85000"/>
              </a:lnSpc>
              <a:buNone/>
              <a:defRPr sz="3200" b="0" spc="-50" baseline="0">
                <a:solidFill>
                  <a:schemeClr val="tx1"/>
                </a:solidFill>
              </a:defRPr>
            </a:lvl3pPr>
            <a:lvl4pPr marL="685800" indent="0">
              <a:lnSpc>
                <a:spcPct val="85000"/>
              </a:lnSpc>
              <a:buNone/>
              <a:defRPr sz="2800" b="0" spc="-50" baseline="0">
                <a:solidFill>
                  <a:schemeClr val="tx1"/>
                </a:solidFill>
              </a:defRPr>
            </a:lvl4pPr>
            <a:lvl5pPr marL="914400" indent="0">
              <a:lnSpc>
                <a:spcPct val="85000"/>
              </a:lnSpc>
              <a:buNone/>
              <a:defRPr sz="24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57941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4">
    <p:spTree>
      <p:nvGrpSpPr>
        <p:cNvPr id="1" name=""/>
        <p:cNvGrpSpPr/>
        <p:nvPr/>
      </p:nvGrpSpPr>
      <p:grpSpPr>
        <a:xfrm>
          <a:off x="0" y="0"/>
          <a:ext cx="0" cy="0"/>
          <a:chOff x="0" y="0"/>
          <a:chExt cx="0" cy="0"/>
        </a:xfrm>
      </p:grpSpPr>
      <p:pic>
        <p:nvPicPr>
          <p:cNvPr id="10" name="Picture 9" descr="A close up of a colorful object&#10;&#10;AI-generated content may be incorrect.">
            <a:extLst>
              <a:ext uri="{FF2B5EF4-FFF2-40B4-BE49-F238E27FC236}">
                <a16:creationId xmlns:a16="http://schemas.microsoft.com/office/drawing/2014/main" id="{056372A1-E778-B10F-98CF-995841167A8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875"/>
            <a:ext cx="12192000" cy="6857125"/>
          </a:xfrm>
          <a:prstGeom prst="rect">
            <a:avLst/>
          </a:prstGeom>
        </p:spPr>
      </p:pic>
      <p:sp>
        <p:nvSpPr>
          <p:cNvPr id="8" name="Title 7">
            <a:extLst>
              <a:ext uri="{FF2B5EF4-FFF2-40B4-BE49-F238E27FC236}">
                <a16:creationId xmlns:a16="http://schemas.microsoft.com/office/drawing/2014/main" id="{7D2650CC-89A0-A174-E856-05805DBC0CDB}"/>
              </a:ext>
            </a:extLst>
          </p:cNvPr>
          <p:cNvSpPr>
            <a:spLocks noGrp="1"/>
          </p:cNvSpPr>
          <p:nvPr>
            <p:ph type="title"/>
          </p:nvPr>
        </p:nvSpPr>
        <p:spPr>
          <a:xfrm>
            <a:off x="420792" y="356684"/>
            <a:ext cx="6346974" cy="2667527"/>
          </a:xfrm>
        </p:spPr>
        <p:txBody>
          <a:bodyPr/>
          <a:lstStyle>
            <a:lvl1pPr>
              <a:defRPr sz="54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1E66F2C5-A94C-40FD-0A7D-A7D695991E66}"/>
              </a:ext>
            </a:extLst>
          </p:cNvPr>
          <p:cNvSpPr>
            <a:spLocks noGrp="1"/>
          </p:cNvSpPr>
          <p:nvPr>
            <p:ph type="subTitle" idx="1"/>
          </p:nvPr>
        </p:nvSpPr>
        <p:spPr>
          <a:xfrm>
            <a:off x="433414" y="5266344"/>
            <a:ext cx="3291920" cy="982055"/>
          </a:xfrm>
        </p:spPr>
        <p:txBody>
          <a:bodyPr vert="horz" lIns="91440" tIns="45720" rIns="91440" bIns="45720" rtlCol="0" anchor="b">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22117"/>
            <a:ext cx="2504049" cy="338328"/>
          </a:xfrm>
        </p:spPr>
        <p:txBody>
          <a:bodyPr/>
          <a:lstStyle>
            <a:lvl1pPr>
              <a:defRPr>
                <a:solidFill>
                  <a:schemeClr val="tx1"/>
                </a:solidFill>
              </a:defRPr>
            </a:lvl1pPr>
          </a:lstStyle>
          <a:p>
            <a:r>
              <a:rPr lang="en-US"/>
              <a:t>I am Always Right 3</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22117"/>
            <a:ext cx="1146383" cy="338328"/>
          </a:xfrm>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4725267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133600"/>
            <a:ext cx="9393641" cy="4305299"/>
          </a:xfrm>
        </p:spPr>
        <p:txBody>
          <a:bodyPr anchor="b">
            <a:normAutofit/>
          </a:bodyPr>
          <a:lstStyle>
            <a:lvl1pPr marL="0" indent="0">
              <a:lnSpc>
                <a:spcPct val="85000"/>
              </a:lnSpc>
              <a:buNone/>
              <a:defRPr sz="7200" b="0" spc="-50" baseline="0">
                <a:solidFill>
                  <a:schemeClr val="tx1"/>
                </a:solidFill>
              </a:defRPr>
            </a:lvl1pPr>
            <a:lvl2pPr marL="228600" indent="0">
              <a:lnSpc>
                <a:spcPct val="85000"/>
              </a:lnSpc>
              <a:buNone/>
              <a:defRPr sz="5400" b="0" spc="-50" baseline="0">
                <a:solidFill>
                  <a:schemeClr val="tx1"/>
                </a:solidFill>
              </a:defRPr>
            </a:lvl2pPr>
            <a:lvl3pPr marL="457200" indent="0">
              <a:lnSpc>
                <a:spcPct val="85000"/>
              </a:lnSpc>
              <a:buNone/>
              <a:defRPr sz="4800" b="0" spc="-50" baseline="0">
                <a:solidFill>
                  <a:schemeClr val="tx1"/>
                </a:solidFill>
              </a:defRPr>
            </a:lvl3pPr>
            <a:lvl4pPr marL="685800" indent="0">
              <a:lnSpc>
                <a:spcPct val="85000"/>
              </a:lnSpc>
              <a:buNone/>
              <a:defRPr sz="4400" b="0" spc="-50" baseline="0">
                <a:solidFill>
                  <a:schemeClr val="tx1"/>
                </a:solidFill>
              </a:defRPr>
            </a:lvl4pPr>
            <a:lvl5pPr marL="914400" indent="0">
              <a:lnSpc>
                <a:spcPct val="85000"/>
              </a:lnSpc>
              <a:buNone/>
              <a:defRPr sz="40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06026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56ABB8EC-1098-DCAC-E2E3-BCA53EEC625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0"/>
            <a:ext cx="12192000" cy="6864096"/>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866899" y="4874218"/>
            <a:ext cx="8506567" cy="666427"/>
          </a:xfrm>
        </p:spPr>
        <p:txBody>
          <a:bodyPr anchor="ctr">
            <a:normAutofit/>
          </a:bodyPr>
          <a:lstStyle>
            <a:lvl1pPr algn="r">
              <a:lnSpc>
                <a:spcPct val="90000"/>
              </a:lnSpc>
              <a:defRPr sz="1400" b="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866899" y="1856096"/>
            <a:ext cx="8506567" cy="2855388"/>
          </a:xfrm>
        </p:spPr>
        <p:txBody>
          <a:bodyPr anchor="ctr">
            <a:normAutofit/>
          </a:bodyPr>
          <a:lstStyle>
            <a:lvl1pPr marL="164592" indent="-164592">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5703295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pic>
        <p:nvPicPr>
          <p:cNvPr id="10" name="Picture 9" descr="A black background with a red and yellow light&#10;&#10;AI-generated content may be incorrect.">
            <a:extLst>
              <a:ext uri="{FF2B5EF4-FFF2-40B4-BE49-F238E27FC236}">
                <a16:creationId xmlns:a16="http://schemas.microsoft.com/office/drawing/2014/main" id="{027268CA-0348-F6FC-5FB0-87BADE436A7E}"/>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5400000" flipH="1">
            <a:off x="2667001" y="-2667001"/>
            <a:ext cx="6858000" cy="12192001"/>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32392" y="5226427"/>
            <a:ext cx="8382001" cy="837861"/>
          </a:xfrm>
        </p:spPr>
        <p:txBody>
          <a:bodyPr anchor="t">
            <a:normAutofit/>
          </a:bodyPr>
          <a:lstStyle>
            <a:lvl1pPr>
              <a:lnSpc>
                <a:spcPct val="90000"/>
              </a:lnSpc>
              <a:defRPr sz="1400" b="0" cap="all" spc="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32392" y="2017401"/>
            <a:ext cx="8368707" cy="2981163"/>
          </a:xfrm>
        </p:spPr>
        <p:txBody>
          <a:bodyPr anchor="t">
            <a:normAutofit/>
          </a:bodyPr>
          <a:lstStyle>
            <a:lvl1pPr marL="164592" indent="-164592">
              <a:lnSpc>
                <a:spcPct val="90000"/>
              </a:lnSpc>
              <a:spcBef>
                <a:spcPts val="0"/>
              </a:spcBef>
              <a:buFont typeface="Arial" panose="020B0604020202020204" pitchFamily="34" charset="0"/>
              <a:buNone/>
              <a:defRPr sz="46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7570672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pic>
        <p:nvPicPr>
          <p:cNvPr id="9" name="Picture 8" descr="A colorful light on a black background&#10;&#10;AI-generated content may be incorrect.">
            <a:extLst>
              <a:ext uri="{FF2B5EF4-FFF2-40B4-BE49-F238E27FC236}">
                <a16:creationId xmlns:a16="http://schemas.microsoft.com/office/drawing/2014/main" id="{F0687863-E84B-D6E2-6049-AF65BB19721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a:off x="0" y="1115568"/>
            <a:ext cx="12192000" cy="5742432"/>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53982" y="5029200"/>
            <a:ext cx="8347118" cy="713232"/>
          </a:xfrm>
        </p:spPr>
        <p:txBody>
          <a:bodyPr anchor="t">
            <a:normAutofit/>
          </a:bodyPr>
          <a:lstStyle>
            <a:lvl1pPr>
              <a:lnSpc>
                <a:spcPct val="90000"/>
              </a:lnSpc>
              <a:defRPr sz="1400" b="0" cap="all" spc="-5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53982" y="1115568"/>
            <a:ext cx="8347118" cy="3584448"/>
          </a:xfrm>
        </p:spPr>
        <p:txBody>
          <a:bodyPr anchor="ctr">
            <a:normAutofit/>
          </a:bodyPr>
          <a:lstStyle>
            <a:lvl1pPr marL="137160" indent="-137160">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969310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4">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2439AE8-E053-A902-BEE2-9CECF6AEA2F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7777"/>
          <a:stretch>
            <a:fillRect/>
          </a:stretch>
        </p:blipFill>
        <p:spPr>
          <a:xfrm>
            <a:off x="0" y="0"/>
            <a:ext cx="12192000" cy="6857125"/>
          </a:xfrm>
          <a:prstGeom prst="rect">
            <a:avLst/>
          </a:prstGeom>
        </p:spPr>
      </p:pic>
      <p:sp>
        <p:nvSpPr>
          <p:cNvPr id="9" name="Title 8">
            <a:extLst>
              <a:ext uri="{FF2B5EF4-FFF2-40B4-BE49-F238E27FC236}">
                <a16:creationId xmlns:a16="http://schemas.microsoft.com/office/drawing/2014/main" id="{FDFF10A2-0E03-73DB-5224-98043612F7A3}"/>
              </a:ext>
            </a:extLst>
          </p:cNvPr>
          <p:cNvSpPr>
            <a:spLocks noGrp="1"/>
          </p:cNvSpPr>
          <p:nvPr>
            <p:ph type="title" hasCustomPrompt="1"/>
          </p:nvPr>
        </p:nvSpPr>
        <p:spPr>
          <a:xfrm>
            <a:off x="420791" y="5151120"/>
            <a:ext cx="5446609" cy="806517"/>
          </a:xfrm>
        </p:spPr>
        <p:txBody>
          <a:bodyPr anchor="ctr"/>
          <a:lstStyle>
            <a:lvl1pPr>
              <a:defRPr sz="140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1501541"/>
            <a:ext cx="7342632" cy="3397064"/>
          </a:xfrm>
        </p:spPr>
        <p:txBody>
          <a:bodyPr anchor="ctr">
            <a:normAutofit/>
          </a:bodyPr>
          <a:lstStyle>
            <a:lvl1pPr marL="164592" indent="-164592">
              <a:lnSpc>
                <a:spcPct val="95000"/>
              </a:lnSpc>
              <a:spcBef>
                <a:spcPts val="0"/>
              </a:spcBef>
              <a:buFont typeface="Arial" panose="020B0604020202020204" pitchFamily="34" charset="0"/>
              <a:buNone/>
              <a:defRPr sz="43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75892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2506436" y="4671787"/>
            <a:ext cx="7179129" cy="1028700"/>
          </a:xfrm>
        </p:spPr>
        <p:txBody>
          <a:bodyPr anchor="ctr">
            <a:normAutofit/>
          </a:bodyPr>
          <a:lstStyle>
            <a:lvl1pPr algn="ctr">
              <a:lnSpc>
                <a:spcPct val="120000"/>
              </a:lnSpc>
              <a:defRPr sz="1400" b="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2506435" y="1623265"/>
            <a:ext cx="7179130" cy="3048522"/>
          </a:xfrm>
        </p:spPr>
        <p:txBody>
          <a:bodyPr anchor="ctr">
            <a:normAutofit/>
          </a:bodyPr>
          <a:lstStyle>
            <a:lvl1pPr marL="137160" indent="-137160" algn="ctr">
              <a:lnSpc>
                <a:spcPct val="90000"/>
              </a:lnSpc>
              <a:spcBef>
                <a:spcPts val="0"/>
              </a:spcBef>
              <a:buFont typeface="Arial" panose="020B0604020202020204" pitchFamily="34" charset="0"/>
              <a:buNone/>
              <a:defRPr sz="4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230738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8382000" cy="701657"/>
          </a:xfrm>
        </p:spPr>
        <p:txBody>
          <a:bodyPr/>
          <a:lstStyle>
            <a:lvl1pPr>
              <a:defRPr>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Content Placeholder 3">
            <a:extLst>
              <a:ext uri="{FF2B5EF4-FFF2-40B4-BE49-F238E27FC236}">
                <a16:creationId xmlns:a16="http://schemas.microsoft.com/office/drawing/2014/main" id="{704CA46A-141E-21AB-51BA-BA1F0F395708}"/>
              </a:ext>
            </a:extLst>
          </p:cNvPr>
          <p:cNvSpPr>
            <a:spLocks noGrp="1"/>
          </p:cNvSpPr>
          <p:nvPr>
            <p:ph sz="quarter" idx="15"/>
          </p:nvPr>
        </p:nvSpPr>
        <p:spPr>
          <a:xfrm>
            <a:off x="431800"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F8607D36-7013-02AC-69A9-8D38C5BBA7D0}"/>
              </a:ext>
            </a:extLst>
          </p:cNvPr>
          <p:cNvSpPr>
            <a:spLocks noGrp="1"/>
          </p:cNvSpPr>
          <p:nvPr>
            <p:ph sz="quarter" idx="16"/>
          </p:nvPr>
        </p:nvSpPr>
        <p:spPr>
          <a:xfrm>
            <a:off x="5878824"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16423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18655" y="932098"/>
            <a:ext cx="10835539" cy="704088"/>
          </a:xfrm>
        </p:spPr>
        <p:txBody>
          <a:bodyPr/>
          <a:lstStyle>
            <a:lvl1pPr>
              <a:defRPr>
                <a:solidFill>
                  <a:schemeClr val="tx1"/>
                </a:solidFill>
              </a:defRPr>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r>
              <a:rPr lang="en-US"/>
              <a:t>8/26/2026</a:t>
            </a:r>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18654" y="1675614"/>
            <a:ext cx="4913919"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54769-C5D8-1BF0-C3A2-77216D6255DB}"/>
              </a:ext>
            </a:extLst>
          </p:cNvPr>
          <p:cNvSpPr>
            <a:spLocks noGrp="1"/>
          </p:cNvSpPr>
          <p:nvPr>
            <p:ph sz="quarter" idx="15"/>
          </p:nvPr>
        </p:nvSpPr>
        <p:spPr>
          <a:xfrm>
            <a:off x="431800" y="2285022"/>
            <a:ext cx="4900773"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675614"/>
            <a:ext cx="4967694"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B3527224-4234-3620-766D-DCCA3AFDF896}"/>
              </a:ext>
            </a:extLst>
          </p:cNvPr>
          <p:cNvSpPr>
            <a:spLocks noGrp="1"/>
          </p:cNvSpPr>
          <p:nvPr>
            <p:ph sz="quarter" idx="16"/>
          </p:nvPr>
        </p:nvSpPr>
        <p:spPr>
          <a:xfrm>
            <a:off x="6279401" y="2285022"/>
            <a:ext cx="4982762"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009838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20791" y="1113510"/>
            <a:ext cx="8380309" cy="876193"/>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1867294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12879325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5">
    <p:spTree>
      <p:nvGrpSpPr>
        <p:cNvPr id="1" name=""/>
        <p:cNvGrpSpPr/>
        <p:nvPr/>
      </p:nvGrpSpPr>
      <p:grpSpPr>
        <a:xfrm>
          <a:off x="0" y="0"/>
          <a:ext cx="0" cy="0"/>
          <a:chOff x="0" y="0"/>
          <a:chExt cx="0" cy="0"/>
        </a:xfrm>
      </p:grpSpPr>
      <p:pic>
        <p:nvPicPr>
          <p:cNvPr id="10" name="Picture 9" descr="A red and purple light&#10;&#10;AI-generated content may be incorrect.">
            <a:extLst>
              <a:ext uri="{FF2B5EF4-FFF2-40B4-BE49-F238E27FC236}">
                <a16:creationId xmlns:a16="http://schemas.microsoft.com/office/drawing/2014/main" id="{34DC879D-8888-CA20-363B-ADD601ABDB1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3491" y="2122471"/>
            <a:ext cx="7348909" cy="1672640"/>
          </a:xfrm>
        </p:spPr>
        <p:txBody>
          <a:bodyPr vert="horz" lIns="91440" tIns="45720" rIns="91440" bIns="45720" rtlCol="0" anchor="t">
            <a:normAutofit/>
          </a:bodyPr>
          <a:lstStyle>
            <a:lvl1pPr>
              <a:defRPr lang="en-US" sz="5400" baseline="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16399" y="2122470"/>
            <a:ext cx="2052235" cy="1672640"/>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22284" y="233990"/>
            <a:ext cx="2578688" cy="338328"/>
          </a:xfrm>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01100" y="216573"/>
            <a:ext cx="1562100" cy="338328"/>
          </a:xfrm>
        </p:spPr>
        <p:txBody>
          <a:bodyPr/>
          <a:lstStyle>
            <a:lvl1pPr>
              <a:defRPr>
                <a:solidFill>
                  <a:schemeClr val="tx1"/>
                </a:solidFill>
              </a:defRPr>
            </a:lvl1pPr>
          </a:lstStyle>
          <a:p>
            <a:r>
              <a:rPr lang="en-US"/>
              <a:t>8/26/2026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4222400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32393" y="1115568"/>
            <a:ext cx="3363393" cy="1371600"/>
          </a:xfrm>
        </p:spPr>
        <p:txBody>
          <a:bodyPr anchor="t">
            <a:normAutofit/>
          </a:bodyPr>
          <a:lstStyle>
            <a:lvl1pPr>
              <a:defRPr sz="30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4838700" y="214858"/>
            <a:ext cx="1485900" cy="338328"/>
          </a:xfrm>
        </p:spPr>
        <p:txBody>
          <a:bodyPr/>
          <a:lstStyle>
            <a:lvl1pPr>
              <a:defRPr>
                <a:solidFill>
                  <a:schemeClr val="tx1"/>
                </a:solidFill>
              </a:defRPr>
            </a:lvl1pPr>
          </a:lstStyle>
          <a:p>
            <a:r>
              <a:rPr lang="en-US"/>
              <a:t>8/26/2026</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32393" y="2563585"/>
            <a:ext cx="3363393" cy="3684815"/>
          </a:xfrm>
        </p:spPr>
        <p:txBody>
          <a:bodyPr anchor="b">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38700" y="1104900"/>
            <a:ext cx="6934200" cy="5201282"/>
          </a:xfrm>
        </p:spPr>
        <p:txBody>
          <a:bodyPr vert="horz" lIns="91440" tIns="45720" rIns="91440" bIns="45720" rtlCol="0">
            <a:normAutofit/>
          </a:bodyPr>
          <a:lstStyle>
            <a:lvl1pPr>
              <a:defRPr lang="en-US" sz="1400" dirty="0">
                <a:solidFill>
                  <a:schemeClr val="tx1"/>
                </a:solidFill>
              </a:defRPr>
            </a:lvl1pPr>
            <a:lvl2pPr>
              <a:defRPr lang="en-US" sz="1200" dirty="0">
                <a:solidFill>
                  <a:schemeClr val="tx1"/>
                </a:solidFill>
              </a:defRPr>
            </a:lvl2pPr>
            <a:lvl3pPr>
              <a:defRPr lang="en-US" sz="1200" dirty="0">
                <a:solidFill>
                  <a:schemeClr val="tx1"/>
                </a:solidFill>
              </a:defRPr>
            </a:lvl3pPr>
            <a:lvl4pPr>
              <a:defRPr lang="en-US" sz="1200" dirty="0">
                <a:solidFill>
                  <a:schemeClr val="tx1"/>
                </a:solidFill>
              </a:defRPr>
            </a:lvl4pPr>
            <a:lvl5pPr>
              <a:defRPr lang="en-US" sz="12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9867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1104901"/>
            <a:ext cx="2932434" cy="1600200"/>
          </a:xfrm>
        </p:spPr>
        <p:txBody>
          <a:bodyPr anchor="t">
            <a:normAutofit/>
          </a:bodyPr>
          <a:lstStyle>
            <a:lvl1pPr>
              <a:defRPr sz="300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429768" y="219456"/>
            <a:ext cx="2016929" cy="338328"/>
          </a:xfrm>
        </p:spPr>
        <p:txBody>
          <a:bodyPr/>
          <a:lstStyle>
            <a:lvl1pPr>
              <a:defRPr>
                <a:solidFill>
                  <a:schemeClr val="tx1"/>
                </a:solidFill>
              </a:defRPr>
            </a:lvl1pPr>
          </a:lstStyle>
          <a:p>
            <a:r>
              <a:rPr lang="en-US"/>
              <a:t>I am Always Right 3</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4838700" y="219456"/>
            <a:ext cx="1429845" cy="338328"/>
          </a:xfrm>
        </p:spPr>
        <p:txBody>
          <a:bodyPr/>
          <a:lstStyle>
            <a:lvl1pPr>
              <a:defRPr>
                <a:solidFill>
                  <a:schemeClr val="tx1"/>
                </a:solidFill>
              </a:defRPr>
            </a:lvl1pPr>
          </a:lstStyle>
          <a:p>
            <a:r>
              <a:rPr lang="en-US"/>
              <a:t>8/26/2026</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1287593" y="216280"/>
            <a:ext cx="560633"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866900" y="3345180"/>
            <a:ext cx="2620859" cy="3093720"/>
          </a:xfrm>
        </p:spPr>
        <p:txBody>
          <a:bodyPr anchor="b">
            <a:normAutofit/>
          </a:bodyPr>
          <a:lstStyle>
            <a:lvl1pPr marL="0" indent="0" algn="r">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3A723B90-4D46-48FC-60FC-714099462E4C}"/>
              </a:ext>
            </a:extLst>
          </p:cNvPr>
          <p:cNvSpPr>
            <a:spLocks noGrp="1"/>
          </p:cNvSpPr>
          <p:nvPr>
            <p:ph type="pic" idx="1" hasCustomPrompt="1"/>
          </p:nvPr>
        </p:nvSpPr>
        <p:spPr>
          <a:xfrm>
            <a:off x="4924129" y="1104900"/>
            <a:ext cx="7267870" cy="5753100"/>
          </a:xfrm>
          <a:custGeom>
            <a:avLst/>
            <a:gdLst>
              <a:gd name="connsiteX0" fmla="*/ 0 w 7353300"/>
              <a:gd name="connsiteY0" fmla="*/ 0 h 5901550"/>
              <a:gd name="connsiteX1" fmla="*/ 7353300 w 7353300"/>
              <a:gd name="connsiteY1" fmla="*/ 0 h 5901550"/>
              <a:gd name="connsiteX2" fmla="*/ 7353300 w 7353300"/>
              <a:gd name="connsiteY2" fmla="*/ 5901550 h 5901550"/>
              <a:gd name="connsiteX3" fmla="*/ 0 w 7353300"/>
              <a:gd name="connsiteY3" fmla="*/ 5901550 h 5901550"/>
            </a:gdLst>
            <a:ahLst/>
            <a:cxnLst>
              <a:cxn ang="0">
                <a:pos x="connsiteX0" y="connsiteY0"/>
              </a:cxn>
              <a:cxn ang="0">
                <a:pos x="connsiteX1" y="connsiteY1"/>
              </a:cxn>
              <a:cxn ang="0">
                <a:pos x="connsiteX2" y="connsiteY2"/>
              </a:cxn>
              <a:cxn ang="0">
                <a:pos x="connsiteX3" y="connsiteY3"/>
              </a:cxn>
            </a:cxnLst>
            <a:rect l="l" t="t" r="r" b="b"/>
            <a:pathLst>
              <a:path w="7353300" h="5901550">
                <a:moveTo>
                  <a:pt x="0" y="0"/>
                </a:moveTo>
                <a:lnTo>
                  <a:pt x="7353300" y="0"/>
                </a:lnTo>
                <a:lnTo>
                  <a:pt x="7353300" y="5901550"/>
                </a:lnTo>
                <a:lnTo>
                  <a:pt x="0" y="5901550"/>
                </a:lnTo>
                <a:close/>
              </a:path>
            </a:pathLst>
          </a:custGeom>
          <a:blipFill dpi="0" rotWithShape="1">
            <a:blip r:embed="rId2">
              <a:alphaModFix amt="6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sz="1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3247530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pic>
        <p:nvPicPr>
          <p:cNvPr id="7" name="Picture 6" descr="A red and purple light&#10;&#10;AI-generated content may be incorrect.">
            <a:extLst>
              <a:ext uri="{FF2B5EF4-FFF2-40B4-BE49-F238E27FC236}">
                <a16:creationId xmlns:a16="http://schemas.microsoft.com/office/drawing/2014/main" id="{CC69B319-31FA-514C-5A82-30B4D1B20A2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1" y="0"/>
            <a:ext cx="12191999"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758952"/>
            <a:ext cx="7609668" cy="1734866"/>
          </a:xfrm>
        </p:spPr>
        <p:txBody>
          <a:bodyPr anchor="t">
            <a:noAutofit/>
          </a:bodyPr>
          <a:lstStyle>
            <a:lvl1pPr>
              <a:defRPr sz="7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100" y="2705101"/>
            <a:ext cx="8801100" cy="2947550"/>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09825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clusion 2">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86565871-9318-EC0D-5245-A159818CA8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1" y="0"/>
            <a:ext cx="12191999" cy="6858000"/>
          </a:xfrm>
          <a:prstGeom prst="rect">
            <a:avLst/>
          </a:prstGeom>
        </p:spPr>
      </p:pic>
      <p:sp>
        <p:nvSpPr>
          <p:cNvPr id="9" name="Title 8">
            <a:extLst>
              <a:ext uri="{FF2B5EF4-FFF2-40B4-BE49-F238E27FC236}">
                <a16:creationId xmlns:a16="http://schemas.microsoft.com/office/drawing/2014/main" id="{687F1B09-5020-D2DD-189E-7226AD232923}"/>
              </a:ext>
            </a:extLst>
          </p:cNvPr>
          <p:cNvSpPr>
            <a:spLocks noGrp="1"/>
          </p:cNvSpPr>
          <p:nvPr>
            <p:ph type="title"/>
          </p:nvPr>
        </p:nvSpPr>
        <p:spPr>
          <a:xfrm>
            <a:off x="420792" y="2704772"/>
            <a:ext cx="5465660" cy="2733384"/>
          </a:xfrm>
        </p:spPr>
        <p:txBody>
          <a:bodyPr/>
          <a:lstStyle>
            <a:lvl1pPr>
              <a:defRPr sz="7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8492B719-9068-0A96-E408-4EB3E9F85BE9}"/>
              </a:ext>
            </a:extLst>
          </p:cNvPr>
          <p:cNvSpPr>
            <a:spLocks noGrp="1"/>
          </p:cNvSpPr>
          <p:nvPr>
            <p:ph sz="quarter" idx="15"/>
          </p:nvPr>
        </p:nvSpPr>
        <p:spPr>
          <a:xfrm>
            <a:off x="6305550" y="2705100"/>
            <a:ext cx="4410075" cy="1562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82030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en-US"/>
              <a:t>I am Always Right 3</a:t>
            </a:r>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r>
              <a:rPr lang="en-US"/>
              <a:t>8/26/2026</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543387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6">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86116429-CFD9-2016-C240-A97B232DE426}"/>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1713"/>
            <a:ext cx="12205716"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66693" y="2705100"/>
            <a:ext cx="11562393" cy="4152900"/>
          </a:xfrm>
        </p:spPr>
        <p:txBody>
          <a:bodyPr vert="horz" lIns="91440" tIns="45720" rIns="91440" bIns="45720" rtlCol="0" anchor="b">
            <a:normAutofit/>
          </a:bodyPr>
          <a:lstStyle>
            <a:lvl1pPr>
              <a:defRPr lang="en-US" sz="11500" baseline="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53135" y="564350"/>
            <a:ext cx="3645744" cy="905862"/>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9462" y="197680"/>
            <a:ext cx="2561771" cy="338328"/>
          </a:xfrm>
        </p:spPr>
        <p:txBody>
          <a:bodyPr/>
          <a:lstStyle>
            <a:lvl1pPr>
              <a:defRPr>
                <a:solidFill>
                  <a:schemeClr val="tx1"/>
                </a:solidFill>
              </a:defRPr>
            </a:lvl1pPr>
          </a:lstStyle>
          <a:p>
            <a:r>
              <a:rPr lang="en-US"/>
              <a:t>I am Always Right 3</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706100" y="209088"/>
            <a:ext cx="1022986" cy="338328"/>
          </a:xfrm>
        </p:spPr>
        <p:txBody>
          <a:bodyPr/>
          <a:lstStyle>
            <a:lvl1pPr>
              <a:defRPr>
                <a:solidFill>
                  <a:schemeClr val="tx1"/>
                </a:solidFill>
              </a:defRPr>
            </a:lvl1pPr>
          </a:lstStyle>
          <a:p>
            <a:r>
              <a:rPr lang="en-US"/>
              <a:t>8/26/2026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7530311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5" name="Title 4">
            <a:extLst>
              <a:ext uri="{FF2B5EF4-FFF2-40B4-BE49-F238E27FC236}">
                <a16:creationId xmlns:a16="http://schemas.microsoft.com/office/drawing/2014/main" id="{F6AD7145-734D-256B-1335-1014B6A328FF}"/>
              </a:ext>
            </a:extLst>
          </p:cNvPr>
          <p:cNvSpPr>
            <a:spLocks noGrp="1"/>
          </p:cNvSpPr>
          <p:nvPr>
            <p:ph type="title"/>
          </p:nvPr>
        </p:nvSpPr>
        <p:spPr>
          <a:xfrm>
            <a:off x="0" y="0"/>
            <a:ext cx="12188952" cy="3429000"/>
          </a:xfrm>
          <a:gradFill>
            <a:gsLst>
              <a:gs pos="55000">
                <a:srgbClr val="000000">
                  <a:alpha val="53000"/>
                </a:srgbClr>
              </a:gs>
              <a:gs pos="87000">
                <a:srgbClr val="000000">
                  <a:alpha val="63922"/>
                </a:srgbClr>
              </a:gs>
              <a:gs pos="23000">
                <a:srgbClr val="000000">
                  <a:alpha val="0"/>
                </a:srgbClr>
              </a:gs>
            </a:gsLst>
            <a:lin ang="15900000" scaled="0"/>
          </a:gradFill>
        </p:spPr>
        <p:txBody>
          <a:bodyPr lIns="457200" tIns="685800" rIns="5029200" bIns="0"/>
          <a:lstStyle>
            <a:lvl1pPr>
              <a:defRPr sz="4000">
                <a:solidFill>
                  <a:schemeClr val="tx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5C312AD0-A2D2-0388-F1F0-E17A9F78932E}"/>
              </a:ext>
            </a:extLst>
          </p:cNvPr>
          <p:cNvSpPr>
            <a:spLocks noGrp="1"/>
          </p:cNvSpPr>
          <p:nvPr>
            <p:ph type="subTitle" idx="1"/>
          </p:nvPr>
        </p:nvSpPr>
        <p:spPr>
          <a:xfrm>
            <a:off x="8324192" y="-1"/>
            <a:ext cx="3740652" cy="3050627"/>
          </a:xfrm>
        </p:spPr>
        <p:txBody>
          <a:bodyPr vert="horz" lIns="594360" tIns="685800" rIns="320040" bIns="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I am Always Right 3</a:t>
            </a:r>
            <a:endParaRPr lang="en-US" dirty="0"/>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10065" y="219456"/>
            <a:ext cx="1905000" cy="365760"/>
          </a:xfrm>
        </p:spPr>
        <p:txBody>
          <a:bodyPr/>
          <a:lstStyle>
            <a:lvl1pPr>
              <a:defRPr>
                <a:solidFill>
                  <a:schemeClr val="tx1"/>
                </a:solidFill>
              </a:defRPr>
            </a:lvl1pPr>
          </a:lstStyle>
          <a:p>
            <a:r>
              <a:rPr lang="en-US"/>
              <a:t>8/26/2026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288609" y="215988"/>
            <a:ext cx="555948" cy="337198"/>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9530230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5" name="Title 4">
            <a:extLst>
              <a:ext uri="{FF2B5EF4-FFF2-40B4-BE49-F238E27FC236}">
                <a16:creationId xmlns:a16="http://schemas.microsoft.com/office/drawing/2014/main" id="{AEDC0447-22FD-BF05-BC68-3FDEDEDFC540}"/>
              </a:ext>
            </a:extLst>
          </p:cNvPr>
          <p:cNvSpPr>
            <a:spLocks noGrp="1"/>
          </p:cNvSpPr>
          <p:nvPr>
            <p:ph type="title"/>
          </p:nvPr>
        </p:nvSpPr>
        <p:spPr>
          <a:xfrm>
            <a:off x="1" y="0"/>
            <a:ext cx="5323784" cy="6858000"/>
          </a:xfrm>
          <a:gradFill>
            <a:gsLst>
              <a:gs pos="41000">
                <a:srgbClr val="000000">
                  <a:alpha val="46000"/>
                </a:srgbClr>
              </a:gs>
              <a:gs pos="71000">
                <a:srgbClr val="000000">
                  <a:alpha val="58000"/>
                </a:srgbClr>
              </a:gs>
              <a:gs pos="100000">
                <a:srgbClr val="000000">
                  <a:alpha val="61000"/>
                </a:srgbClr>
              </a:gs>
              <a:gs pos="10000">
                <a:srgbClr val="000000">
                  <a:alpha val="0"/>
                </a:srgbClr>
              </a:gs>
            </a:gsLst>
            <a:lin ang="10800000" scaled="0"/>
          </a:gradFill>
        </p:spPr>
        <p:txBody>
          <a:bodyPr lIns="457200" tIns="1371600" rIns="822960" bIns="914400" anchor="b"/>
          <a:lstStyle>
            <a:lvl1pPr>
              <a:defRPr sz="4000">
                <a:solidFill>
                  <a:schemeClr val="tx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3A1999F2-A538-F369-DF48-BB68DFFF8D80}"/>
              </a:ext>
            </a:extLst>
          </p:cNvPr>
          <p:cNvSpPr>
            <a:spLocks noGrp="1"/>
          </p:cNvSpPr>
          <p:nvPr>
            <p:ph type="subTitle" idx="1"/>
          </p:nvPr>
        </p:nvSpPr>
        <p:spPr>
          <a:xfrm>
            <a:off x="419099" y="6032498"/>
            <a:ext cx="4419599" cy="579757"/>
          </a:xfrm>
        </p:spPr>
        <p:txBody>
          <a:bodyPr vert="horz" lIns="91440" tIns="0" rIns="91440" bIns="0" rtlCol="0" anchor="t">
            <a:normAutofit/>
          </a:bodyPr>
          <a:lstStyle>
            <a:lvl1pPr marL="0" indent="0">
              <a:lnSpc>
                <a:spcPct val="120000"/>
              </a:lnSpc>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I am Always Right 3</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01100" y="213072"/>
            <a:ext cx="1905000" cy="365760"/>
          </a:xfrm>
        </p:spPr>
        <p:txBody>
          <a:bodyPr/>
          <a:lstStyle>
            <a:lvl1pPr>
              <a:defRPr>
                <a:solidFill>
                  <a:schemeClr val="tx1"/>
                </a:solidFill>
              </a:defRPr>
            </a:lvl1pPr>
          </a:lstStyle>
          <a:p>
            <a:r>
              <a:rPr lang="en-US"/>
              <a:t>8/26/2026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5988"/>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361170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0791" y="1113510"/>
            <a:ext cx="9942409" cy="87619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417" y="2133600"/>
            <a:ext cx="9942409" cy="4305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432393" y="214858"/>
            <a:ext cx="2726376"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I am Always Right 3</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01100" y="214858"/>
            <a:ext cx="1920240"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8/26/2026</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291657" y="214858"/>
            <a:ext cx="555948" cy="338328"/>
          </a:xfrm>
          <a:prstGeom prst="rect">
            <a:avLst/>
          </a:prstGeom>
        </p:spPr>
        <p:txBody>
          <a:bodyPr vert="horz" lIns="91440" tIns="45720" rIns="91440" bIns="45720" rtlCol="0" anchor="ctr"/>
          <a:lstStyle>
            <a:lvl1pPr algn="r" rtl="0">
              <a:defRPr sz="700" cap="all" baseline="0">
                <a:solidFill>
                  <a:schemeClr val="tx1"/>
                </a:solidFill>
              </a:defRPr>
            </a:lvl1pPr>
          </a:lstStyle>
          <a:p>
            <a:fld id="{8E274F5D-21DC-40EF-8DBA-AB9BB119E939}" type="slidenum">
              <a:rPr lang="en-US" smtClean="0"/>
              <a:pPr/>
              <a:t>‹#›</a:t>
            </a:fld>
            <a:endParaRPr lang="en-US" dirty="0"/>
          </a:p>
        </p:txBody>
      </p:sp>
    </p:spTree>
    <p:extLst>
      <p:ext uri="{BB962C8B-B14F-4D97-AF65-F5344CB8AC3E}">
        <p14:creationId xmlns:p14="http://schemas.microsoft.com/office/powerpoint/2010/main" val="3989359972"/>
      </p:ext>
    </p:extLst>
  </p:cSld>
  <p:clrMap bg1="dk1" tx1="lt1" bg2="dk2" tx2="lt2" accent1="accent1" accent2="accent2" accent3="accent3" accent4="accent4" accent5="accent5" accent6="accent6" hlink="hlink" folHlink="folHlink"/>
  <p:sldLayoutIdLst>
    <p:sldLayoutId id="2147483656" r:id="rId1"/>
    <p:sldLayoutId id="2147483652" r:id="rId2"/>
    <p:sldLayoutId id="2147483733" r:id="rId3"/>
    <p:sldLayoutId id="2147483657" r:id="rId4"/>
    <p:sldLayoutId id="2147483744" r:id="rId5"/>
    <p:sldLayoutId id="2147483658" r:id="rId6"/>
    <p:sldLayoutId id="2147483732" r:id="rId7"/>
    <p:sldLayoutId id="2147483741" r:id="rId8"/>
    <p:sldLayoutId id="2147483760" r:id="rId9"/>
    <p:sldLayoutId id="2147483745" r:id="rId10"/>
    <p:sldLayoutId id="2147483654" r:id="rId11"/>
    <p:sldLayoutId id="2147483759" r:id="rId12"/>
    <p:sldLayoutId id="2147483707" r:id="rId13"/>
    <p:sldLayoutId id="2147483659" r:id="rId14"/>
    <p:sldLayoutId id="2147483764" r:id="rId15"/>
    <p:sldLayoutId id="2147483660" r:id="rId16"/>
    <p:sldLayoutId id="2147483765" r:id="rId17"/>
    <p:sldLayoutId id="2147483661" r:id="rId18"/>
    <p:sldLayoutId id="2147483662" r:id="rId19"/>
    <p:sldLayoutId id="2147483742" r:id="rId20"/>
    <p:sldLayoutId id="2147483746" r:id="rId21"/>
    <p:sldLayoutId id="2147483664" r:id="rId22"/>
    <p:sldLayoutId id="2147483663" r:id="rId23"/>
    <p:sldLayoutId id="2147483743" r:id="rId24"/>
    <p:sldLayoutId id="2147483666" r:id="rId25"/>
    <p:sldLayoutId id="2147483769" r:id="rId26"/>
    <p:sldLayoutId id="2147483676" r:id="rId27"/>
    <p:sldLayoutId id="2147483758" r:id="rId28"/>
    <p:sldLayoutId id="2147483680" r:id="rId29"/>
    <p:sldLayoutId id="2147483734" r:id="rId30"/>
    <p:sldLayoutId id="2147483671" r:id="rId31"/>
    <p:sldLayoutId id="2147483751" r:id="rId32"/>
    <p:sldLayoutId id="2147483675" r:id="rId33"/>
    <p:sldLayoutId id="2147483703" r:id="rId34"/>
    <p:sldLayoutId id="2147483752" r:id="rId35"/>
    <p:sldLayoutId id="2147483737" r:id="rId36"/>
    <p:sldLayoutId id="2147483753" r:id="rId37"/>
    <p:sldLayoutId id="2147483674" r:id="rId38"/>
    <p:sldLayoutId id="2147483702" r:id="rId39"/>
    <p:sldLayoutId id="2147483670" r:id="rId40"/>
    <p:sldLayoutId id="2147483735" r:id="rId41"/>
    <p:sldLayoutId id="2147483669" r:id="rId42"/>
    <p:sldLayoutId id="2147483682" r:id="rId43"/>
    <p:sldLayoutId id="2147483719" r:id="rId44"/>
    <p:sldLayoutId id="2147483686" r:id="rId45"/>
    <p:sldLayoutId id="2147483720" r:id="rId46"/>
    <p:sldLayoutId id="2147483768" r:id="rId47"/>
    <p:sldLayoutId id="2147483710" r:id="rId48"/>
    <p:sldLayoutId id="2147483729" r:id="rId49"/>
    <p:sldLayoutId id="2147483730" r:id="rId50"/>
    <p:sldLayoutId id="2147483713" r:id="rId51"/>
    <p:sldLayoutId id="2147483693" r:id="rId52"/>
    <p:sldLayoutId id="2147483690" r:id="rId53"/>
    <p:sldLayoutId id="2147483726" r:id="rId54"/>
    <p:sldLayoutId id="2147483691" r:id="rId55"/>
    <p:sldLayoutId id="2147483694" r:id="rId56"/>
    <p:sldLayoutId id="2147483695" r:id="rId57"/>
    <p:sldLayoutId id="2147483696" r:id="rId58"/>
    <p:sldLayoutId id="2147483697" r:id="rId59"/>
    <p:sldLayoutId id="2147483698" r:id="rId60"/>
    <p:sldLayoutId id="2147483699" r:id="rId61"/>
    <p:sldLayoutId id="2147483700" r:id="rId62"/>
    <p:sldLayoutId id="2147483701" r:id="rId63"/>
    <p:sldLayoutId id="2147483770" r:id="rId64"/>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p:txStyles>
    <p:titleStyle>
      <a:lvl1pPr algn="l" defTabSz="914400" rtl="0" eaLnBrk="1" latinLnBrk="0" hangingPunct="1">
        <a:lnSpc>
          <a:spcPct val="85000"/>
        </a:lnSpc>
        <a:spcBef>
          <a:spcPct val="0"/>
        </a:spcBef>
        <a:buNone/>
        <a:defRPr sz="3000" b="0" kern="1200" spc="-11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64" userDrawn="1">
          <p15:clr>
            <a:srgbClr val="F26B43"/>
          </p15:clr>
        </p15:guide>
        <p15:guide id="4" orient="horz" pos="264" userDrawn="1">
          <p15:clr>
            <a:srgbClr val="F26B43"/>
          </p15:clr>
        </p15:guide>
        <p15:guide id="5" pos="7416" userDrawn="1">
          <p15:clr>
            <a:srgbClr val="F26B43"/>
          </p15:clr>
        </p15:guide>
        <p15:guide id="12" pos="4632" userDrawn="1">
          <p15:clr>
            <a:srgbClr val="F26B43"/>
          </p15:clr>
        </p15:guide>
        <p15:guide id="13" pos="5544" userDrawn="1">
          <p15:clr>
            <a:srgbClr val="F26B43"/>
          </p15:clr>
        </p15:guide>
        <p15:guide id="26" pos="2784" userDrawn="1">
          <p15:clr>
            <a:srgbClr val="F26B43"/>
          </p15:clr>
        </p15:guide>
        <p15:guide id="27" pos="3048" userDrawn="1">
          <p15:clr>
            <a:srgbClr val="F26B43"/>
          </p15:clr>
        </p15:guide>
        <p15:guide id="29" pos="3960" userDrawn="1">
          <p15:clr>
            <a:srgbClr val="F26B43"/>
          </p15:clr>
        </p15:guide>
        <p15:guide id="30" pos="1176" userDrawn="1">
          <p15:clr>
            <a:srgbClr val="F26B43"/>
          </p15:clr>
        </p15:guide>
        <p15:guide id="31" pos="912" userDrawn="1">
          <p15:clr>
            <a:srgbClr val="F26B43"/>
          </p15:clr>
        </p15:guide>
        <p15:guide id="32" pos="3696" userDrawn="1">
          <p15:clr>
            <a:srgbClr val="F26B43"/>
          </p15:clr>
        </p15:guide>
        <p15:guide id="33" pos="1848" userDrawn="1">
          <p15:clr>
            <a:srgbClr val="F26B43"/>
          </p15:clr>
        </p15:guide>
        <p15:guide id="34" pos="2112" userDrawn="1">
          <p15:clr>
            <a:srgbClr val="F26B43"/>
          </p15:clr>
        </p15:guide>
        <p15:guide id="36" pos="6528" userDrawn="1">
          <p15:clr>
            <a:srgbClr val="F26B43"/>
          </p15:clr>
        </p15:guide>
        <p15:guide id="37" pos="6744" userDrawn="1">
          <p15:clr>
            <a:srgbClr val="F26B43"/>
          </p15:clr>
        </p15:guide>
        <p15:guide id="42"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7EA4D2C-4D5C-AC28-D8CC-859AFF9DBC48}"/>
              </a:ext>
            </a:extLst>
          </p:cNvPr>
          <p:cNvSpPr>
            <a:spLocks noGrp="1"/>
          </p:cNvSpPr>
          <p:nvPr>
            <p:ph type="ctrTitle"/>
          </p:nvPr>
        </p:nvSpPr>
        <p:spPr>
          <a:xfrm>
            <a:off x="4893128" y="419099"/>
            <a:ext cx="7037614" cy="3869660"/>
          </a:xfrm>
        </p:spPr>
        <p:txBody>
          <a:bodyPr>
            <a:normAutofit fontScale="90000"/>
          </a:bodyPr>
          <a:lstStyle/>
          <a:p>
            <a:r>
              <a:rPr lang="en-US" sz="9600" dirty="0"/>
              <a:t>I Am Always Right 3</a:t>
            </a:r>
            <a:br>
              <a:rPr lang="en-US" dirty="0"/>
            </a:br>
            <a:r>
              <a:rPr lang="en-US" dirty="0"/>
              <a:t>In my own eyes at least…</a:t>
            </a:r>
            <a:br>
              <a:rPr lang="en-US" dirty="0"/>
            </a:br>
            <a:br>
              <a:rPr lang="en-US" dirty="0"/>
            </a:br>
            <a:r>
              <a:rPr lang="en-US" dirty="0"/>
              <a:t>“</a:t>
            </a:r>
            <a:r>
              <a:rPr lang="en-US" i="1" dirty="0"/>
              <a:t>I Don’t Want to Go to Church</a:t>
            </a:r>
            <a:r>
              <a:rPr lang="en-US" dirty="0"/>
              <a:t>”</a:t>
            </a:r>
          </a:p>
        </p:txBody>
      </p:sp>
      <p:sp>
        <p:nvSpPr>
          <p:cNvPr id="8" name="Subtitle 7">
            <a:extLst>
              <a:ext uri="{FF2B5EF4-FFF2-40B4-BE49-F238E27FC236}">
                <a16:creationId xmlns:a16="http://schemas.microsoft.com/office/drawing/2014/main" id="{9B102265-8990-D1BC-A9F2-66CA9D922157}"/>
              </a:ext>
            </a:extLst>
          </p:cNvPr>
          <p:cNvSpPr>
            <a:spLocks noGrp="1"/>
          </p:cNvSpPr>
          <p:nvPr>
            <p:ph type="subTitle" idx="1"/>
          </p:nvPr>
        </p:nvSpPr>
        <p:spPr>
          <a:xfrm>
            <a:off x="5148943" y="4631871"/>
            <a:ext cx="6917870" cy="1921329"/>
          </a:xfrm>
        </p:spPr>
        <p:txBody>
          <a:bodyPr>
            <a:normAutofit/>
          </a:bodyPr>
          <a:lstStyle/>
          <a:p>
            <a:r>
              <a:rPr lang="en-US" sz="2800" b="1" dirty="0"/>
              <a:t>Psalm 122:1 </a:t>
            </a:r>
          </a:p>
          <a:p>
            <a:r>
              <a:rPr lang="en-US" sz="2400" i="1" dirty="0"/>
              <a:t>I was glad when they said unto me, Let us go into the house of the LORD.</a:t>
            </a:r>
            <a:endParaRPr lang="en-US" sz="4800" i="1" dirty="0"/>
          </a:p>
        </p:txBody>
      </p:sp>
      <p:pic>
        <p:nvPicPr>
          <p:cNvPr id="3" name="Picture 2">
            <a:extLst>
              <a:ext uri="{FF2B5EF4-FFF2-40B4-BE49-F238E27FC236}">
                <a16:creationId xmlns:a16="http://schemas.microsoft.com/office/drawing/2014/main" id="{8E3832F3-F8D5-68C8-368B-24545CD894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743" y="1643404"/>
            <a:ext cx="3827689" cy="4784611"/>
          </a:xfrm>
          <a:prstGeom prst="rect">
            <a:avLst/>
          </a:prstGeom>
        </p:spPr>
      </p:pic>
    </p:spTree>
    <p:extLst>
      <p:ext uri="{BB962C8B-B14F-4D97-AF65-F5344CB8AC3E}">
        <p14:creationId xmlns:p14="http://schemas.microsoft.com/office/powerpoint/2010/main" val="14890482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EVERY WAY OF A MAN IS RIGHT IN HIS OWN EYES: BUT THE LORD PONDERETH THE HEARTS&#10;&#10;AI-generated content may be incorrect.">
            <a:extLst>
              <a:ext uri="{FF2B5EF4-FFF2-40B4-BE49-F238E27FC236}">
                <a16:creationId xmlns:a16="http://schemas.microsoft.com/office/drawing/2014/main" id="{EFEFE490-4961-2661-BCAE-6AA8F77C41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0"/>
            <a:ext cx="12592379" cy="6858000"/>
          </a:xfrm>
          <a:prstGeom prst="rect">
            <a:avLst/>
          </a:prstGeom>
          <a:noFill/>
        </p:spPr>
      </p:pic>
      <p:sp>
        <p:nvSpPr>
          <p:cNvPr id="3" name="Footer Placeholder 2">
            <a:extLst>
              <a:ext uri="{FF2B5EF4-FFF2-40B4-BE49-F238E27FC236}">
                <a16:creationId xmlns:a16="http://schemas.microsoft.com/office/drawing/2014/main" id="{EAC0219F-678F-4199-8ACD-5F45D39E8639}"/>
              </a:ext>
            </a:extLst>
          </p:cNvPr>
          <p:cNvSpPr>
            <a:spLocks noGrp="1"/>
          </p:cNvSpPr>
          <p:nvPr>
            <p:ph type="ftr" sz="quarter" idx="11"/>
          </p:nvPr>
        </p:nvSpPr>
        <p:spPr/>
        <p:txBody>
          <a:bodyPr/>
          <a:lstStyle/>
          <a:p>
            <a:pPr>
              <a:spcAft>
                <a:spcPts val="600"/>
              </a:spcAft>
            </a:pPr>
            <a:r>
              <a:rPr lang="en-US"/>
              <a:t>I am Always Right 3</a:t>
            </a:r>
          </a:p>
        </p:txBody>
      </p:sp>
      <p:sp>
        <p:nvSpPr>
          <p:cNvPr id="4" name="Date Placeholder 3" hidden="1">
            <a:extLst>
              <a:ext uri="{FF2B5EF4-FFF2-40B4-BE49-F238E27FC236}">
                <a16:creationId xmlns:a16="http://schemas.microsoft.com/office/drawing/2014/main" id="{F659858E-9293-2A7F-349C-A91D702674A9}"/>
              </a:ext>
            </a:extLst>
          </p:cNvPr>
          <p:cNvSpPr>
            <a:spLocks noGrp="1"/>
          </p:cNvSpPr>
          <p:nvPr>
            <p:ph type="dt" sz="half" idx="10"/>
          </p:nvPr>
        </p:nvSpPr>
        <p:spPr/>
        <p:txBody>
          <a:bodyPr/>
          <a:lstStyle/>
          <a:p>
            <a:pPr>
              <a:spcAft>
                <a:spcPts val="600"/>
              </a:spcAft>
            </a:pPr>
            <a:r>
              <a:rPr lang="en-US"/>
              <a:t>8/26/2026</a:t>
            </a:r>
          </a:p>
        </p:txBody>
      </p:sp>
      <p:sp>
        <p:nvSpPr>
          <p:cNvPr id="5" name="Slide Number Placeholder 4" hidden="1">
            <a:extLst>
              <a:ext uri="{FF2B5EF4-FFF2-40B4-BE49-F238E27FC236}">
                <a16:creationId xmlns:a16="http://schemas.microsoft.com/office/drawing/2014/main" id="{1ECE7DD0-4DF9-A07D-CC67-07BDBA01ED97}"/>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10</a:t>
            </a:fld>
            <a:endParaRPr lang="en-US"/>
          </a:p>
        </p:txBody>
      </p:sp>
    </p:spTree>
    <p:extLst>
      <p:ext uri="{BB962C8B-B14F-4D97-AF65-F5344CB8AC3E}">
        <p14:creationId xmlns:p14="http://schemas.microsoft.com/office/powerpoint/2010/main" val="10838982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57082B-3E91-34CB-CB53-85D1FEB51FCD}"/>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3F7F843C-A831-38CD-A1DF-02836013E95B}"/>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CA784048-C8DE-DACA-FC9B-087BFA6EDDD7}"/>
              </a:ext>
            </a:extLst>
          </p:cNvPr>
          <p:cNvSpPr>
            <a:spLocks noGrp="1"/>
          </p:cNvSpPr>
          <p:nvPr>
            <p:ph type="sldNum" sz="quarter" idx="12"/>
          </p:nvPr>
        </p:nvSpPr>
        <p:spPr/>
        <p:txBody>
          <a:bodyPr/>
          <a:lstStyle/>
          <a:p>
            <a:fld id="{8E274F5D-21DC-40EF-8DBA-AB9BB119E939}" type="slidenum">
              <a:rPr lang="en-US" smtClean="0"/>
              <a:pPr/>
              <a:t>11</a:t>
            </a:fld>
            <a:endParaRPr lang="en-US"/>
          </a:p>
        </p:txBody>
      </p:sp>
      <p:sp>
        <p:nvSpPr>
          <p:cNvPr id="8" name="TextBox 7">
            <a:extLst>
              <a:ext uri="{FF2B5EF4-FFF2-40B4-BE49-F238E27FC236}">
                <a16:creationId xmlns:a16="http://schemas.microsoft.com/office/drawing/2014/main" id="{8E561026-4C6A-1E3F-1914-6C88F4EE8127}"/>
              </a:ext>
            </a:extLst>
          </p:cNvPr>
          <p:cNvSpPr txBox="1"/>
          <p:nvPr/>
        </p:nvSpPr>
        <p:spPr>
          <a:xfrm>
            <a:off x="207284" y="57886"/>
            <a:ext cx="11881302" cy="5816977"/>
          </a:xfrm>
          <a:prstGeom prst="rect">
            <a:avLst/>
          </a:prstGeom>
          <a:noFill/>
        </p:spPr>
        <p:txBody>
          <a:bodyPr wrap="square">
            <a:spAutoFit/>
          </a:bodyPr>
          <a:lstStyle/>
          <a:p>
            <a:r>
              <a:rPr lang="en-US" sz="4800" b="1" dirty="0"/>
              <a:t>Word Notes</a:t>
            </a:r>
          </a:p>
          <a:p>
            <a:r>
              <a:rPr lang="en-US" sz="3600" b="1" dirty="0"/>
              <a:t>Assembling” </a:t>
            </a:r>
            <a:r>
              <a:rPr lang="en-US" sz="3600" dirty="0"/>
              <a:t> </a:t>
            </a:r>
            <a:r>
              <a:rPr lang="en-US" sz="2800" i="1" u="sng" dirty="0" err="1"/>
              <a:t>episynagoge</a:t>
            </a:r>
            <a:r>
              <a:rPr lang="en-US" sz="2800" dirty="0"/>
              <a:t> </a:t>
            </a:r>
            <a:r>
              <a:rPr lang="en-US" sz="3600" dirty="0"/>
              <a:t> a </a:t>
            </a:r>
            <a:r>
              <a:rPr lang="en-US" sz="3600" u="sng" dirty="0"/>
              <a:t>gathering-together, a mustering</a:t>
            </a:r>
            <a:r>
              <a:rPr lang="en-US" sz="3600" dirty="0"/>
              <a:t>. </a:t>
            </a:r>
          </a:p>
          <a:p>
            <a:r>
              <a:rPr lang="en-US" sz="3600" dirty="0"/>
              <a:t>	It is a rare word in the New Testament, used in only one other place: </a:t>
            </a:r>
            <a:r>
              <a:rPr lang="en-US" sz="3600" u="sng" dirty="0"/>
              <a:t>2 Thes. 2:1</a:t>
            </a:r>
            <a:r>
              <a:rPr lang="en-US" sz="3600" dirty="0"/>
              <a:t>, “</a:t>
            </a:r>
            <a:r>
              <a:rPr lang="en-US" sz="3600" i="1" dirty="0"/>
              <a:t>our gathering together unto him</a:t>
            </a:r>
            <a:r>
              <a:rPr lang="en-US" sz="3600" dirty="0"/>
              <a:t>,” referring to the return of Christ. </a:t>
            </a:r>
          </a:p>
          <a:p>
            <a:r>
              <a:rPr lang="en-US" sz="3600" dirty="0"/>
              <a:t>	Paul’s choice of this word ties the local, weekly gathering of the saints to the final gathering at Christ's appearing — </a:t>
            </a:r>
            <a:r>
              <a:rPr lang="en-US" sz="3600" b="1" u="sng" dirty="0"/>
              <a:t>the church's regular assembling is a rehearsal of and a preparation for, that ultimate assembling</a:t>
            </a:r>
            <a:r>
              <a:rPr lang="en-US" sz="3600" dirty="0"/>
              <a:t>. To neglect the one is to grow cold toward the other.</a:t>
            </a:r>
          </a:p>
        </p:txBody>
      </p:sp>
    </p:spTree>
    <p:extLst>
      <p:ext uri="{BB962C8B-B14F-4D97-AF65-F5344CB8AC3E}">
        <p14:creationId xmlns:p14="http://schemas.microsoft.com/office/powerpoint/2010/main" val="8157112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D5F65BB-C3A8-84FB-1D31-67FD92936878}"/>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86A00F62-F14A-7C0D-8EBE-F643FD7A6390}"/>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C5B16BC3-F7FF-D579-465D-AA9D5D0FCB25}"/>
              </a:ext>
            </a:extLst>
          </p:cNvPr>
          <p:cNvSpPr>
            <a:spLocks noGrp="1"/>
          </p:cNvSpPr>
          <p:nvPr>
            <p:ph type="sldNum" sz="quarter" idx="12"/>
          </p:nvPr>
        </p:nvSpPr>
        <p:spPr/>
        <p:txBody>
          <a:bodyPr/>
          <a:lstStyle/>
          <a:p>
            <a:fld id="{8E274F5D-21DC-40EF-8DBA-AB9BB119E939}" type="slidenum">
              <a:rPr lang="en-US" smtClean="0"/>
              <a:pPr/>
              <a:t>12</a:t>
            </a:fld>
            <a:endParaRPr lang="en-US"/>
          </a:p>
        </p:txBody>
      </p:sp>
      <p:sp>
        <p:nvSpPr>
          <p:cNvPr id="6" name="TextBox 5">
            <a:extLst>
              <a:ext uri="{FF2B5EF4-FFF2-40B4-BE49-F238E27FC236}">
                <a16:creationId xmlns:a16="http://schemas.microsoft.com/office/drawing/2014/main" id="{901FAB83-9959-3D5E-97A6-EAE93F2DC22B}"/>
              </a:ext>
            </a:extLst>
          </p:cNvPr>
          <p:cNvSpPr txBox="1"/>
          <p:nvPr/>
        </p:nvSpPr>
        <p:spPr>
          <a:xfrm>
            <a:off x="344395" y="214858"/>
            <a:ext cx="11657105" cy="5755422"/>
          </a:xfrm>
          <a:prstGeom prst="rect">
            <a:avLst/>
          </a:prstGeom>
          <a:noFill/>
        </p:spPr>
        <p:txBody>
          <a:bodyPr wrap="square">
            <a:spAutoFit/>
          </a:bodyPr>
          <a:lstStyle/>
          <a:p>
            <a:r>
              <a:rPr lang="en-US" sz="4400" b="1" dirty="0"/>
              <a:t>“Forsaking” </a:t>
            </a:r>
            <a:r>
              <a:rPr lang="en-US" sz="2800" i="1" dirty="0"/>
              <a:t>(</a:t>
            </a:r>
            <a:r>
              <a:rPr lang="en-US" sz="2800" i="1" dirty="0" err="1"/>
              <a:t>egkataleipo</a:t>
            </a:r>
            <a:r>
              <a:rPr lang="en-US" sz="2800" i="1" dirty="0"/>
              <a:t>) </a:t>
            </a:r>
          </a:p>
          <a:p>
            <a:r>
              <a:rPr lang="en-US" sz="3600" dirty="0"/>
              <a:t>	To abandon, to leave behind in a place of danger, to desert. It is a strong word; it is the word Christ used from the cross, “</a:t>
            </a:r>
            <a:r>
              <a:rPr lang="en-US" sz="3600" i="1" dirty="0"/>
              <a:t>why hast thou forsaken me</a:t>
            </a:r>
            <a:r>
              <a:rPr lang="en-US" sz="3600" dirty="0"/>
              <a:t>,” and the word Paul used of Demas, who forsook him, “</a:t>
            </a:r>
            <a:r>
              <a:rPr lang="en-US" sz="3600" i="1" dirty="0"/>
              <a:t>having loved this present world</a:t>
            </a:r>
            <a:r>
              <a:rPr lang="en-US" sz="3600" dirty="0"/>
              <a:t>” (2 Timothy 4:10). </a:t>
            </a:r>
          </a:p>
          <a:p>
            <a:r>
              <a:rPr lang="en-US" sz="3600" dirty="0"/>
              <a:t>	*Paul is not describing an occasional missed service out of illness or hardship. He is describing a pattern of desertion and rooting it in the pull of the present world rather than any single dramatic sin.</a:t>
            </a:r>
          </a:p>
        </p:txBody>
      </p:sp>
    </p:spTree>
    <p:extLst>
      <p:ext uri="{BB962C8B-B14F-4D97-AF65-F5344CB8AC3E}">
        <p14:creationId xmlns:p14="http://schemas.microsoft.com/office/powerpoint/2010/main" val="17181964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D3ACB53-25D1-E52A-E16D-53AE629C8A16}"/>
              </a:ext>
            </a:extLst>
          </p:cNvPr>
          <p:cNvSpPr>
            <a:spLocks noGrp="1"/>
          </p:cNvSpPr>
          <p:nvPr>
            <p:ph type="title"/>
          </p:nvPr>
        </p:nvSpPr>
        <p:spPr>
          <a:xfrm>
            <a:off x="419100" y="1115568"/>
            <a:ext cx="8382000" cy="701657"/>
          </a:xfrm>
        </p:spPr>
        <p:txBody>
          <a:bodyPr/>
          <a:lstStyle/>
          <a:p>
            <a:endParaRPr lang="en-US"/>
          </a:p>
        </p:txBody>
      </p:sp>
      <p:sp>
        <p:nvSpPr>
          <p:cNvPr id="3" name="Footer Placeholder 2">
            <a:extLst>
              <a:ext uri="{FF2B5EF4-FFF2-40B4-BE49-F238E27FC236}">
                <a16:creationId xmlns:a16="http://schemas.microsoft.com/office/drawing/2014/main" id="{607377C1-A300-33DD-806B-42E5D8B9032F}"/>
              </a:ext>
            </a:extLst>
          </p:cNvPr>
          <p:cNvSpPr>
            <a:spLocks noGrp="1"/>
          </p:cNvSpPr>
          <p:nvPr>
            <p:ph type="ftr" sz="quarter" idx="11"/>
          </p:nvPr>
        </p:nvSpPr>
        <p:spPr>
          <a:xfrm>
            <a:off x="432393" y="214858"/>
            <a:ext cx="2726376" cy="338328"/>
          </a:xfrm>
        </p:spPr>
        <p:txBody>
          <a:bodyPr anchor="ctr">
            <a:normAutofit/>
          </a:bodyPr>
          <a:lstStyle/>
          <a:p>
            <a:pPr>
              <a:spcAft>
                <a:spcPts val="600"/>
              </a:spcAft>
            </a:pPr>
            <a:r>
              <a:rPr lang="en-US"/>
              <a:t>I am Always Right 3</a:t>
            </a:r>
          </a:p>
        </p:txBody>
      </p:sp>
      <p:sp>
        <p:nvSpPr>
          <p:cNvPr id="4" name="Date Placeholder 3">
            <a:extLst>
              <a:ext uri="{FF2B5EF4-FFF2-40B4-BE49-F238E27FC236}">
                <a16:creationId xmlns:a16="http://schemas.microsoft.com/office/drawing/2014/main" id="{57016E81-EA80-FF7A-DCC2-CFB6B6661F9C}"/>
              </a:ext>
            </a:extLst>
          </p:cNvPr>
          <p:cNvSpPr>
            <a:spLocks noGrp="1"/>
          </p:cNvSpPr>
          <p:nvPr>
            <p:ph type="dt" sz="half" idx="10"/>
          </p:nvPr>
        </p:nvSpPr>
        <p:spPr>
          <a:xfrm>
            <a:off x="8801100" y="214858"/>
            <a:ext cx="1920240" cy="338328"/>
          </a:xfrm>
        </p:spPr>
        <p:txBody>
          <a:bodyPr anchor="ctr">
            <a:normAutofit/>
          </a:bodyPr>
          <a:lstStyle/>
          <a:p>
            <a:pPr>
              <a:spcAft>
                <a:spcPts val="600"/>
              </a:spcAft>
            </a:pPr>
            <a:r>
              <a:rPr lang="en-US"/>
              <a:t>8/26/2026</a:t>
            </a:r>
          </a:p>
        </p:txBody>
      </p:sp>
      <p:sp>
        <p:nvSpPr>
          <p:cNvPr id="5" name="Slide Number Placeholder 4">
            <a:extLst>
              <a:ext uri="{FF2B5EF4-FFF2-40B4-BE49-F238E27FC236}">
                <a16:creationId xmlns:a16="http://schemas.microsoft.com/office/drawing/2014/main" id="{9D8A0BEB-A81C-873E-9536-FB9F0F423B26}"/>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13</a:t>
            </a:fld>
            <a:endParaRPr lang="en-US"/>
          </a:p>
        </p:txBody>
      </p:sp>
      <p:pic>
        <p:nvPicPr>
          <p:cNvPr id="7" name="Picture 6" descr="Man sitting in church pew by stained glass window">
            <a:extLst>
              <a:ext uri="{FF2B5EF4-FFF2-40B4-BE49-F238E27FC236}">
                <a16:creationId xmlns:a16="http://schemas.microsoft.com/office/drawing/2014/main" id="{8E76E8CC-F687-83BD-9E74-1CF5651B53A5}"/>
              </a:ext>
            </a:extLst>
          </p:cNvPr>
          <p:cNvPicPr>
            <a:picLocks noChangeAspect="1"/>
          </p:cNvPicPr>
          <p:nvPr/>
        </p:nvPicPr>
        <p:blipFill>
          <a:blip r:embed="rId2">
            <a:extLst>
              <a:ext uri="{28A0092B-C50C-407E-A947-70E740481C1C}">
                <a14:useLocalDpi xmlns:a14="http://schemas.microsoft.com/office/drawing/2010/main" val="0"/>
              </a:ext>
            </a:extLst>
          </a:blip>
          <a:srcRect b="-2"/>
          <a:stretch>
            <a:fillRect/>
          </a:stretch>
        </p:blipFill>
        <p:spPr>
          <a:xfrm>
            <a:off x="431800" y="1900238"/>
            <a:ext cx="4924425" cy="4348162"/>
          </a:xfrm>
          <a:prstGeom prst="rect">
            <a:avLst/>
          </a:prstGeom>
          <a:noFill/>
        </p:spPr>
      </p:pic>
      <p:pic>
        <p:nvPicPr>
          <p:cNvPr id="9" name="Picture 8">
            <a:extLst>
              <a:ext uri="{FF2B5EF4-FFF2-40B4-BE49-F238E27FC236}">
                <a16:creationId xmlns:a16="http://schemas.microsoft.com/office/drawing/2014/main" id="{7B8BA365-1458-C057-999F-2C1C286F55E2}"/>
              </a:ext>
            </a:extLst>
          </p:cNvPr>
          <p:cNvPicPr>
            <a:picLocks noChangeAspect="1"/>
          </p:cNvPicPr>
          <p:nvPr/>
        </p:nvPicPr>
        <p:blipFill>
          <a:blip r:embed="rId3">
            <a:extLst>
              <a:ext uri="{28A0092B-C50C-407E-A947-70E740481C1C}">
                <a14:useLocalDpi xmlns:a14="http://schemas.microsoft.com/office/drawing/2010/main" val="0"/>
              </a:ext>
            </a:extLst>
          </a:blip>
          <a:srcRect b="-2"/>
          <a:stretch>
            <a:fillRect/>
          </a:stretch>
        </p:blipFill>
        <p:spPr>
          <a:xfrm>
            <a:off x="5599154" y="797114"/>
            <a:ext cx="6173746" cy="5451286"/>
          </a:xfrm>
          <a:prstGeom prst="rect">
            <a:avLst/>
          </a:prstGeom>
          <a:noFill/>
        </p:spPr>
      </p:pic>
    </p:spTree>
    <p:extLst>
      <p:ext uri="{BB962C8B-B14F-4D97-AF65-F5344CB8AC3E}">
        <p14:creationId xmlns:p14="http://schemas.microsoft.com/office/powerpoint/2010/main" val="4036828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DF377D8-86E4-6708-65AB-EADF9D2E0D32}"/>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A9CA89B9-4004-D8E2-BBC1-6CD61043F813}"/>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24BE9ACB-F54C-BBE5-773A-7045A7DFADC1}"/>
              </a:ext>
            </a:extLst>
          </p:cNvPr>
          <p:cNvSpPr>
            <a:spLocks noGrp="1"/>
          </p:cNvSpPr>
          <p:nvPr>
            <p:ph type="sldNum" sz="quarter" idx="12"/>
          </p:nvPr>
        </p:nvSpPr>
        <p:spPr/>
        <p:txBody>
          <a:bodyPr/>
          <a:lstStyle/>
          <a:p>
            <a:fld id="{8E274F5D-21DC-40EF-8DBA-AB9BB119E939}" type="slidenum">
              <a:rPr lang="en-US" smtClean="0"/>
              <a:pPr/>
              <a:t>14</a:t>
            </a:fld>
            <a:endParaRPr lang="en-US"/>
          </a:p>
        </p:txBody>
      </p:sp>
      <p:sp>
        <p:nvSpPr>
          <p:cNvPr id="8" name="TextBox 7">
            <a:extLst>
              <a:ext uri="{FF2B5EF4-FFF2-40B4-BE49-F238E27FC236}">
                <a16:creationId xmlns:a16="http://schemas.microsoft.com/office/drawing/2014/main" id="{E8E287F3-4D77-C9FE-40F1-D378B7B93D86}"/>
              </a:ext>
            </a:extLst>
          </p:cNvPr>
          <p:cNvSpPr txBox="1"/>
          <p:nvPr/>
        </p:nvSpPr>
        <p:spPr>
          <a:xfrm>
            <a:off x="228600" y="157844"/>
            <a:ext cx="11838214" cy="6001643"/>
          </a:xfrm>
          <a:prstGeom prst="rect">
            <a:avLst/>
          </a:prstGeom>
          <a:noFill/>
        </p:spPr>
        <p:txBody>
          <a:bodyPr wrap="square">
            <a:spAutoFit/>
          </a:bodyPr>
          <a:lstStyle/>
          <a:p>
            <a:r>
              <a:rPr lang="en-US" sz="4000" b="1" dirty="0"/>
              <a:t>“The day approaching” </a:t>
            </a:r>
          </a:p>
          <a:p>
            <a:r>
              <a:rPr lang="en-US" sz="4000" b="1" dirty="0"/>
              <a:t>	</a:t>
            </a:r>
            <a:r>
              <a:rPr lang="en-US" sz="4000" dirty="0"/>
              <a:t>Literally, “the day that is continually drawing near.” It is not a fixed point but an ongoing, present, felt nearness. </a:t>
            </a:r>
            <a:endParaRPr lang="en-US" sz="1400" dirty="0"/>
          </a:p>
          <a:p>
            <a:endParaRPr lang="en-US" sz="1400" dirty="0"/>
          </a:p>
          <a:p>
            <a:r>
              <a:rPr lang="en-US" sz="4000" dirty="0"/>
              <a:t>“</a:t>
            </a:r>
            <a:r>
              <a:rPr lang="en-US" sz="4000" b="1" dirty="0"/>
              <a:t>Provoke</a:t>
            </a:r>
            <a:r>
              <a:rPr lang="en-US" sz="4000" dirty="0"/>
              <a:t>” </a:t>
            </a:r>
          </a:p>
          <a:p>
            <a:r>
              <a:rPr lang="en-US" sz="4000" dirty="0"/>
              <a:t>	The believers are to stir one another up, provoke one another, not to strife but to love and good works. Assembling together is where that provoking happens; it cannot happen in isolation.</a:t>
            </a:r>
          </a:p>
        </p:txBody>
      </p:sp>
    </p:spTree>
    <p:extLst>
      <p:ext uri="{BB962C8B-B14F-4D97-AF65-F5344CB8AC3E}">
        <p14:creationId xmlns:p14="http://schemas.microsoft.com/office/powerpoint/2010/main" val="30742550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B21CE78-3BAA-707C-0BB8-680844CCC00B}"/>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58D7E137-2C85-0327-A7B4-63D612F53FD7}"/>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AEFC41C5-33C8-76BE-E55C-9CAF8DEB081C}"/>
              </a:ext>
            </a:extLst>
          </p:cNvPr>
          <p:cNvSpPr>
            <a:spLocks noGrp="1"/>
          </p:cNvSpPr>
          <p:nvPr>
            <p:ph type="sldNum" sz="quarter" idx="12"/>
          </p:nvPr>
        </p:nvSpPr>
        <p:spPr/>
        <p:txBody>
          <a:bodyPr/>
          <a:lstStyle/>
          <a:p>
            <a:fld id="{8E274F5D-21DC-40EF-8DBA-AB9BB119E939}" type="slidenum">
              <a:rPr lang="en-US" smtClean="0"/>
              <a:pPr/>
              <a:t>15</a:t>
            </a:fld>
            <a:endParaRPr lang="en-US"/>
          </a:p>
        </p:txBody>
      </p:sp>
      <p:sp>
        <p:nvSpPr>
          <p:cNvPr id="6" name="TextBox 5">
            <a:extLst>
              <a:ext uri="{FF2B5EF4-FFF2-40B4-BE49-F238E27FC236}">
                <a16:creationId xmlns:a16="http://schemas.microsoft.com/office/drawing/2014/main" id="{69FBA64B-B1D0-8CEB-F5E5-3FCF2ADE892B}"/>
              </a:ext>
            </a:extLst>
          </p:cNvPr>
          <p:cNvSpPr txBox="1"/>
          <p:nvPr/>
        </p:nvSpPr>
        <p:spPr>
          <a:xfrm>
            <a:off x="152401" y="70757"/>
            <a:ext cx="11951602" cy="6417911"/>
          </a:xfrm>
          <a:prstGeom prst="rect">
            <a:avLst/>
          </a:prstGeom>
          <a:noFill/>
        </p:spPr>
        <p:txBody>
          <a:bodyPr wrap="square">
            <a:spAutoFit/>
          </a:bodyPr>
          <a:lstStyle/>
          <a:p>
            <a:r>
              <a:rPr lang="en-US" sz="4800" b="1" dirty="0"/>
              <a:t>HEAR.YE.HIM</a:t>
            </a:r>
          </a:p>
          <a:p>
            <a:r>
              <a:rPr lang="en-US" sz="4000" dirty="0"/>
              <a:t>	16 Our church has become lukewarm, gone after fantastic, every little emotion, and keeping our head from the Word of God. If there ever was a time that we ought to be assembling ourselves together, Oh, there should be every hall and every arena throughout the United States and world rented by ministers, and preaching the Gospel, and warning the people of the things to come. We are near the end and how can we set still? 									57-0322 </a:t>
            </a:r>
          </a:p>
        </p:txBody>
      </p:sp>
    </p:spTree>
    <p:extLst>
      <p:ext uri="{BB962C8B-B14F-4D97-AF65-F5344CB8AC3E}">
        <p14:creationId xmlns:p14="http://schemas.microsoft.com/office/powerpoint/2010/main" val="32705207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907CCFF-3ED6-59A3-C77E-868F2BA521F3}"/>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AF32B5A1-0518-1934-4F32-75948316D9B2}"/>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9F361292-1628-41CE-B0E5-2BCB929DD79A}"/>
              </a:ext>
            </a:extLst>
          </p:cNvPr>
          <p:cNvSpPr>
            <a:spLocks noGrp="1"/>
          </p:cNvSpPr>
          <p:nvPr>
            <p:ph type="sldNum" sz="quarter" idx="12"/>
          </p:nvPr>
        </p:nvSpPr>
        <p:spPr/>
        <p:txBody>
          <a:bodyPr/>
          <a:lstStyle/>
          <a:p>
            <a:fld id="{8E274F5D-21DC-40EF-8DBA-AB9BB119E939}" type="slidenum">
              <a:rPr lang="en-US" smtClean="0"/>
              <a:pPr/>
              <a:t>16</a:t>
            </a:fld>
            <a:endParaRPr lang="en-US"/>
          </a:p>
        </p:txBody>
      </p:sp>
      <p:sp>
        <p:nvSpPr>
          <p:cNvPr id="6" name="TextBox 5">
            <a:extLst>
              <a:ext uri="{FF2B5EF4-FFF2-40B4-BE49-F238E27FC236}">
                <a16:creationId xmlns:a16="http://schemas.microsoft.com/office/drawing/2014/main" id="{8EF40D87-983C-7C0D-7BB8-A8ED4BE1A07C}"/>
              </a:ext>
            </a:extLst>
          </p:cNvPr>
          <p:cNvSpPr txBox="1"/>
          <p:nvPr/>
        </p:nvSpPr>
        <p:spPr>
          <a:xfrm>
            <a:off x="344395" y="214858"/>
            <a:ext cx="11714255" cy="5755422"/>
          </a:xfrm>
          <a:prstGeom prst="rect">
            <a:avLst/>
          </a:prstGeom>
          <a:noFill/>
        </p:spPr>
        <p:txBody>
          <a:bodyPr wrap="square">
            <a:spAutoFit/>
          </a:bodyPr>
          <a:lstStyle/>
          <a:p>
            <a:r>
              <a:rPr lang="en-US" sz="4400" b="1" dirty="0"/>
              <a:t>DISCERNING.THE.BODY.OF.THE.LORD</a:t>
            </a:r>
          </a:p>
          <a:p>
            <a:r>
              <a:rPr lang="en-US" sz="3600" dirty="0"/>
              <a:t>	12-4 Paul said those days would be. It's on us. We hear it from everywhere and what do we do? It ought to draw us together.</a:t>
            </a:r>
            <a:r>
              <a:rPr lang="en-US" sz="3600" i="1" dirty="0"/>
              <a:t> "Assembling ourselves together</a:t>
            </a:r>
            <a:r>
              <a:rPr lang="en-US" sz="3600" dirty="0"/>
              <a:t>..." </a:t>
            </a:r>
          </a:p>
          <a:p>
            <a:r>
              <a:rPr lang="en-US" sz="3600" dirty="0"/>
              <a:t>	It ought to be one revival after another and bonfires of God's glory built in every church and every place: a great coming together where all the churches with one heart and one accord assemble themselves together and forget their man-made theology and cry out to God for spiritual power and spiritual discernment. That's the hour we need. </a:t>
            </a:r>
            <a:r>
              <a:rPr lang="en-US" sz="2400" dirty="0"/>
              <a:t>	       59-0812</a:t>
            </a:r>
            <a:r>
              <a:rPr lang="en-US" sz="3600" dirty="0"/>
              <a:t> </a:t>
            </a:r>
          </a:p>
        </p:txBody>
      </p:sp>
    </p:spTree>
    <p:extLst>
      <p:ext uri="{BB962C8B-B14F-4D97-AF65-F5344CB8AC3E}">
        <p14:creationId xmlns:p14="http://schemas.microsoft.com/office/powerpoint/2010/main" val="26709916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68046F3-D4D2-0148-C294-82FF40B3B377}"/>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CB091D5B-6E82-3EA8-E5D9-5B7D427C5B78}"/>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27FEFF1D-703A-B74B-4316-CEF4F492DDE8}"/>
              </a:ext>
            </a:extLst>
          </p:cNvPr>
          <p:cNvSpPr>
            <a:spLocks noGrp="1"/>
          </p:cNvSpPr>
          <p:nvPr>
            <p:ph type="sldNum" sz="quarter" idx="12"/>
          </p:nvPr>
        </p:nvSpPr>
        <p:spPr/>
        <p:txBody>
          <a:bodyPr/>
          <a:lstStyle/>
          <a:p>
            <a:fld id="{8E274F5D-21DC-40EF-8DBA-AB9BB119E939}" type="slidenum">
              <a:rPr lang="en-US" smtClean="0"/>
              <a:pPr/>
              <a:t>17</a:t>
            </a:fld>
            <a:endParaRPr lang="en-US"/>
          </a:p>
        </p:txBody>
      </p:sp>
      <p:sp>
        <p:nvSpPr>
          <p:cNvPr id="6" name="TextBox 5">
            <a:extLst>
              <a:ext uri="{FF2B5EF4-FFF2-40B4-BE49-F238E27FC236}">
                <a16:creationId xmlns:a16="http://schemas.microsoft.com/office/drawing/2014/main" id="{F3082C50-5E41-CD86-4955-00600A76FBDF}"/>
              </a:ext>
            </a:extLst>
          </p:cNvPr>
          <p:cNvSpPr txBox="1"/>
          <p:nvPr/>
        </p:nvSpPr>
        <p:spPr>
          <a:xfrm>
            <a:off x="223157" y="92529"/>
            <a:ext cx="11816443" cy="6801862"/>
          </a:xfrm>
          <a:prstGeom prst="rect">
            <a:avLst/>
          </a:prstGeom>
          <a:noFill/>
        </p:spPr>
        <p:txBody>
          <a:bodyPr wrap="square">
            <a:spAutoFit/>
          </a:bodyPr>
          <a:lstStyle/>
          <a:p>
            <a:r>
              <a:rPr lang="en-US" sz="4400" b="1" dirty="0"/>
              <a:t>WHO.IS.JESUS</a:t>
            </a:r>
          </a:p>
          <a:p>
            <a:r>
              <a:rPr lang="en-US" sz="3600" dirty="0"/>
              <a:t>	18 (Shakarians). Across the nation, around the world, I've helped them in their chapters. They're a very fine group of men. I think that you are missing something by not having your fellowship strengthened here... "We should assemble ourselves together..." It'll not only do that, it'll strengthen you. </a:t>
            </a:r>
            <a:r>
              <a:rPr lang="en-US" sz="3600" b="1" dirty="0"/>
              <a:t>And your strength will strengthen the church</a:t>
            </a:r>
            <a:r>
              <a:rPr lang="en-US" sz="3600" dirty="0"/>
              <a:t>. The Full Gospel Business Men is not an organization to set aside, and say, "</a:t>
            </a:r>
            <a:r>
              <a:rPr lang="en-US" sz="3600" i="1" dirty="0"/>
              <a:t>This is our group</a:t>
            </a:r>
            <a:r>
              <a:rPr lang="en-US" sz="3600" dirty="0"/>
              <a:t>." It's for all believers, to come together. And it's just a unit of the church itself, the spiritual believers. </a:t>
            </a:r>
          </a:p>
          <a:p>
            <a:pPr algn="r"/>
            <a:r>
              <a:rPr lang="en-US" sz="3200" dirty="0"/>
              <a:t>64-0620</a:t>
            </a:r>
          </a:p>
        </p:txBody>
      </p:sp>
    </p:spTree>
    <p:extLst>
      <p:ext uri="{BB962C8B-B14F-4D97-AF65-F5344CB8AC3E}">
        <p14:creationId xmlns:p14="http://schemas.microsoft.com/office/powerpoint/2010/main" val="14451725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4D3B1EF-126C-4C17-F8AA-B4388C867315}"/>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E4E2CDD5-8407-060C-F39D-5335B9B8C8C2}"/>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2F4ACF38-8C9A-DF94-3757-BCB26D0EDAA4}"/>
              </a:ext>
            </a:extLst>
          </p:cNvPr>
          <p:cNvSpPr>
            <a:spLocks noGrp="1"/>
          </p:cNvSpPr>
          <p:nvPr>
            <p:ph type="sldNum" sz="quarter" idx="12"/>
          </p:nvPr>
        </p:nvSpPr>
        <p:spPr/>
        <p:txBody>
          <a:bodyPr/>
          <a:lstStyle/>
          <a:p>
            <a:fld id="{8E274F5D-21DC-40EF-8DBA-AB9BB119E939}" type="slidenum">
              <a:rPr lang="en-US" smtClean="0"/>
              <a:pPr/>
              <a:t>18</a:t>
            </a:fld>
            <a:endParaRPr lang="en-US"/>
          </a:p>
        </p:txBody>
      </p:sp>
      <p:sp>
        <p:nvSpPr>
          <p:cNvPr id="6" name="TextBox 5">
            <a:extLst>
              <a:ext uri="{FF2B5EF4-FFF2-40B4-BE49-F238E27FC236}">
                <a16:creationId xmlns:a16="http://schemas.microsoft.com/office/drawing/2014/main" id="{2E3BC600-00DF-752C-3C77-033EA7C69827}"/>
              </a:ext>
            </a:extLst>
          </p:cNvPr>
          <p:cNvSpPr txBox="1"/>
          <p:nvPr/>
        </p:nvSpPr>
        <p:spPr>
          <a:xfrm>
            <a:off x="222768" y="119742"/>
            <a:ext cx="11882145" cy="6032421"/>
          </a:xfrm>
          <a:prstGeom prst="rect">
            <a:avLst/>
          </a:prstGeom>
          <a:noFill/>
        </p:spPr>
        <p:txBody>
          <a:bodyPr wrap="square">
            <a:spAutoFit/>
          </a:bodyPr>
          <a:lstStyle/>
          <a:p>
            <a:r>
              <a:rPr lang="en-US" sz="5400" b="1" dirty="0">
                <a:solidFill>
                  <a:schemeClr val="accent2">
                    <a:lumMod val="40000"/>
                    <a:lumOff val="60000"/>
                  </a:schemeClr>
                </a:solidFill>
              </a:rPr>
              <a:t>Post of Duty</a:t>
            </a:r>
          </a:p>
          <a:p>
            <a:r>
              <a:rPr lang="en-US" sz="4400" b="1" dirty="0"/>
              <a:t>FORSAKING.ALL</a:t>
            </a:r>
          </a:p>
          <a:p>
            <a:r>
              <a:rPr lang="en-US" sz="3600" dirty="0"/>
              <a:t>	37 I am just a little late, as usual. And so we are, tomorrow night, at some place. And now, if you have church at your own church here, tomorrow night, don't come down. But if you don't have church, we'd be glad to have you. </a:t>
            </a:r>
            <a:r>
              <a:rPr lang="en-US" sz="3600" u="sng" dirty="0"/>
              <a:t>We always want the people to stay at their post of duty, regardless. When the church is open, every soldier ought to be in his rank and in his place</a:t>
            </a:r>
            <a:r>
              <a:rPr lang="en-US" sz="3600" dirty="0"/>
              <a:t>.</a:t>
            </a:r>
          </a:p>
          <a:p>
            <a:pPr algn="r"/>
            <a:r>
              <a:rPr lang="en-US" sz="3600" dirty="0"/>
              <a:t>62-0123</a:t>
            </a:r>
          </a:p>
        </p:txBody>
      </p:sp>
    </p:spTree>
    <p:extLst>
      <p:ext uri="{BB962C8B-B14F-4D97-AF65-F5344CB8AC3E}">
        <p14:creationId xmlns:p14="http://schemas.microsoft.com/office/powerpoint/2010/main" val="1853969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7E0F042-C882-59DC-BEA8-FB61D5EC06ED}"/>
              </a:ext>
            </a:extLst>
          </p:cNvPr>
          <p:cNvPicPr>
            <a:picLocks noChangeAspect="1"/>
          </p:cNvPicPr>
          <p:nvPr/>
        </p:nvPicPr>
        <p:blipFill>
          <a:blip r:embed="rId2"/>
          <a:srcRect b="15730"/>
          <a:stretch>
            <a:fillRect/>
          </a:stretch>
        </p:blipFill>
        <p:spPr>
          <a:xfrm>
            <a:off x="20" y="10"/>
            <a:ext cx="12191980" cy="6857990"/>
          </a:xfrm>
          <a:prstGeom prst="rect">
            <a:avLst/>
          </a:prstGeom>
          <a:ln>
            <a:noFill/>
          </a:ln>
          <a:effectLst>
            <a:softEdge rad="112500"/>
          </a:effectLst>
        </p:spPr>
      </p:pic>
      <p:sp>
        <p:nvSpPr>
          <p:cNvPr id="3" name="Footer Placeholder 2">
            <a:extLst>
              <a:ext uri="{FF2B5EF4-FFF2-40B4-BE49-F238E27FC236}">
                <a16:creationId xmlns:a16="http://schemas.microsoft.com/office/drawing/2014/main" id="{7155DD29-16F6-143F-6616-349B78E3C1EC}"/>
              </a:ext>
            </a:extLst>
          </p:cNvPr>
          <p:cNvSpPr>
            <a:spLocks noGrp="1"/>
          </p:cNvSpPr>
          <p:nvPr>
            <p:ph type="ftr" sz="quarter" idx="11"/>
          </p:nvPr>
        </p:nvSpPr>
        <p:spPr/>
        <p:txBody>
          <a:bodyPr/>
          <a:lstStyle/>
          <a:p>
            <a:pPr>
              <a:spcAft>
                <a:spcPts val="600"/>
              </a:spcAft>
            </a:pPr>
            <a:r>
              <a:rPr lang="en-US"/>
              <a:t>I am Always Right 3</a:t>
            </a:r>
          </a:p>
        </p:txBody>
      </p:sp>
      <p:sp>
        <p:nvSpPr>
          <p:cNvPr id="4" name="Date Placeholder 3" hidden="1">
            <a:extLst>
              <a:ext uri="{FF2B5EF4-FFF2-40B4-BE49-F238E27FC236}">
                <a16:creationId xmlns:a16="http://schemas.microsoft.com/office/drawing/2014/main" id="{B151F0EC-E5DD-5C08-278A-9C1E421296BB}"/>
              </a:ext>
            </a:extLst>
          </p:cNvPr>
          <p:cNvSpPr>
            <a:spLocks noGrp="1"/>
          </p:cNvSpPr>
          <p:nvPr>
            <p:ph type="dt" sz="half" idx="10"/>
          </p:nvPr>
        </p:nvSpPr>
        <p:spPr/>
        <p:txBody>
          <a:bodyPr/>
          <a:lstStyle/>
          <a:p>
            <a:pPr>
              <a:spcAft>
                <a:spcPts val="600"/>
              </a:spcAft>
            </a:pPr>
            <a:r>
              <a:rPr lang="en-US"/>
              <a:t>8/26/2026</a:t>
            </a:r>
          </a:p>
        </p:txBody>
      </p:sp>
      <p:sp>
        <p:nvSpPr>
          <p:cNvPr id="5" name="Slide Number Placeholder 4" hidden="1">
            <a:extLst>
              <a:ext uri="{FF2B5EF4-FFF2-40B4-BE49-F238E27FC236}">
                <a16:creationId xmlns:a16="http://schemas.microsoft.com/office/drawing/2014/main" id="{37588A1E-6AAC-EB75-4D30-41E4C908A000}"/>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19</a:t>
            </a:fld>
            <a:endParaRPr lang="en-US"/>
          </a:p>
        </p:txBody>
      </p:sp>
    </p:spTree>
    <p:extLst>
      <p:ext uri="{BB962C8B-B14F-4D97-AF65-F5344CB8AC3E}">
        <p14:creationId xmlns:p14="http://schemas.microsoft.com/office/powerpoint/2010/main" val="11685740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3C62F29-27DC-FB47-4534-8EE3DE5B444C}"/>
              </a:ext>
            </a:extLst>
          </p:cNvPr>
          <p:cNvSpPr>
            <a:spLocks noGrp="1"/>
          </p:cNvSpPr>
          <p:nvPr>
            <p:ph type="ftr" sz="quarter" idx="11"/>
          </p:nvPr>
        </p:nvSpPr>
        <p:spPr/>
        <p:txBody>
          <a:bodyPr/>
          <a:lstStyle/>
          <a:p>
            <a:r>
              <a:rPr lang="en-US"/>
              <a:t>I am Always Right 3</a:t>
            </a:r>
          </a:p>
        </p:txBody>
      </p:sp>
      <p:sp>
        <p:nvSpPr>
          <p:cNvPr id="4" name="Date Placeholder 3">
            <a:extLst>
              <a:ext uri="{FF2B5EF4-FFF2-40B4-BE49-F238E27FC236}">
                <a16:creationId xmlns:a16="http://schemas.microsoft.com/office/drawing/2014/main" id="{79D2846A-B77B-8035-F079-9CB33BFEA0EB}"/>
              </a:ext>
            </a:extLst>
          </p:cNvPr>
          <p:cNvSpPr>
            <a:spLocks noGrp="1"/>
          </p:cNvSpPr>
          <p:nvPr>
            <p:ph type="dt" sz="half" idx="10"/>
          </p:nvPr>
        </p:nvSpPr>
        <p:spPr/>
        <p:txBody>
          <a:bodyPr/>
          <a:lstStyle/>
          <a:p>
            <a:r>
              <a:rPr lang="en-US"/>
              <a:t>8/26/2026</a:t>
            </a:r>
          </a:p>
        </p:txBody>
      </p:sp>
      <p:sp>
        <p:nvSpPr>
          <p:cNvPr id="5" name="Slide Number Placeholder 4">
            <a:extLst>
              <a:ext uri="{FF2B5EF4-FFF2-40B4-BE49-F238E27FC236}">
                <a16:creationId xmlns:a16="http://schemas.microsoft.com/office/drawing/2014/main" id="{0EB3BFFA-CB2D-46C6-E772-C1417E465B70}"/>
              </a:ext>
            </a:extLst>
          </p:cNvPr>
          <p:cNvSpPr>
            <a:spLocks noGrp="1"/>
          </p:cNvSpPr>
          <p:nvPr>
            <p:ph type="sldNum" sz="quarter" idx="12"/>
          </p:nvPr>
        </p:nvSpPr>
        <p:spPr/>
        <p:txBody>
          <a:bodyPr/>
          <a:lstStyle/>
          <a:p>
            <a:fld id="{8E274F5D-21DC-40EF-8DBA-AB9BB119E939}" type="slidenum">
              <a:rPr lang="en-US" smtClean="0"/>
              <a:pPr/>
              <a:t>2</a:t>
            </a:fld>
            <a:endParaRPr lang="en-US"/>
          </a:p>
        </p:txBody>
      </p:sp>
      <p:sp>
        <p:nvSpPr>
          <p:cNvPr id="8" name="TextBox 7">
            <a:extLst>
              <a:ext uri="{FF2B5EF4-FFF2-40B4-BE49-F238E27FC236}">
                <a16:creationId xmlns:a16="http://schemas.microsoft.com/office/drawing/2014/main" id="{7127238B-1F70-AFD5-1872-AA2DD553014D}"/>
              </a:ext>
            </a:extLst>
          </p:cNvPr>
          <p:cNvSpPr txBox="1"/>
          <p:nvPr/>
        </p:nvSpPr>
        <p:spPr>
          <a:xfrm>
            <a:off x="152400" y="-8789"/>
            <a:ext cx="11794671" cy="5878532"/>
          </a:xfrm>
          <a:prstGeom prst="rect">
            <a:avLst/>
          </a:prstGeom>
          <a:noFill/>
        </p:spPr>
        <p:txBody>
          <a:bodyPr wrap="square">
            <a:spAutoFit/>
          </a:bodyPr>
          <a:lstStyle/>
          <a:p>
            <a:r>
              <a:rPr lang="en-US" sz="4800" b="1" spc="-300" dirty="0"/>
              <a:t>PALMERWORM.LOCUST.CANKERWORM</a:t>
            </a:r>
          </a:p>
          <a:p>
            <a:r>
              <a:rPr lang="en-US" sz="4800" b="1" spc="-300" dirty="0"/>
              <a:t>	CATERPILLAR</a:t>
            </a:r>
          </a:p>
          <a:p>
            <a:r>
              <a:rPr lang="en-US" sz="3600" dirty="0"/>
              <a:t>	 37 </a:t>
            </a:r>
            <a:r>
              <a:rPr lang="en-US" sz="4000" dirty="0"/>
              <a:t>Put a chain on a sprocket then …you might be able to make a little bit of time. But the only way that you'll ever make </a:t>
            </a:r>
            <a:r>
              <a:rPr lang="en-US" sz="4000" u="sng" dirty="0"/>
              <a:t>correct time</a:t>
            </a:r>
            <a:r>
              <a:rPr lang="en-US" sz="4000" dirty="0"/>
              <a:t> with that chain, is to put a sprocket that's equal to the sprocket in the back, those holes in that chain meet, timed with the sprocket, then you go somewhere. And I'm sure that we got a wrong sprocket somewhere. </a:t>
            </a:r>
            <a:endParaRPr lang="en-US" sz="3600" dirty="0"/>
          </a:p>
        </p:txBody>
      </p:sp>
    </p:spTree>
    <p:extLst>
      <p:ext uri="{BB962C8B-B14F-4D97-AF65-F5344CB8AC3E}">
        <p14:creationId xmlns:p14="http://schemas.microsoft.com/office/powerpoint/2010/main" val="35809114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9187C63-71E7-6BC4-8CA3-3FD84841FAA6}"/>
              </a:ext>
            </a:extLst>
          </p:cNvPr>
          <p:cNvSpPr>
            <a:spLocks noGrp="1"/>
          </p:cNvSpPr>
          <p:nvPr>
            <p:ph type="ftr" sz="quarter" idx="11"/>
          </p:nvPr>
        </p:nvSpPr>
        <p:spPr>
          <a:xfrm>
            <a:off x="345308" y="6307836"/>
            <a:ext cx="2726376" cy="338328"/>
          </a:xfrm>
        </p:spPr>
        <p:txBody>
          <a:bodyPr/>
          <a:lstStyle/>
          <a:p>
            <a:r>
              <a:rPr lang="en-US"/>
              <a:t>I am Always Right 3</a:t>
            </a:r>
          </a:p>
        </p:txBody>
      </p:sp>
      <p:sp>
        <p:nvSpPr>
          <p:cNvPr id="4" name="Date Placeholder 3">
            <a:extLst>
              <a:ext uri="{FF2B5EF4-FFF2-40B4-BE49-F238E27FC236}">
                <a16:creationId xmlns:a16="http://schemas.microsoft.com/office/drawing/2014/main" id="{3A5168D8-308C-4C4D-F94E-194B89A1EB00}"/>
              </a:ext>
            </a:extLst>
          </p:cNvPr>
          <p:cNvSpPr>
            <a:spLocks noGrp="1"/>
          </p:cNvSpPr>
          <p:nvPr>
            <p:ph type="dt" sz="half" idx="10"/>
          </p:nvPr>
        </p:nvSpPr>
        <p:spPr/>
        <p:txBody>
          <a:bodyPr/>
          <a:lstStyle/>
          <a:p>
            <a:r>
              <a:rPr lang="en-US"/>
              <a:t>8/26/2026</a:t>
            </a:r>
          </a:p>
        </p:txBody>
      </p:sp>
      <p:sp>
        <p:nvSpPr>
          <p:cNvPr id="5" name="Slide Number Placeholder 4">
            <a:extLst>
              <a:ext uri="{FF2B5EF4-FFF2-40B4-BE49-F238E27FC236}">
                <a16:creationId xmlns:a16="http://schemas.microsoft.com/office/drawing/2014/main" id="{D1221EFC-357C-287F-C5A2-47BF4631E435}"/>
              </a:ext>
            </a:extLst>
          </p:cNvPr>
          <p:cNvSpPr>
            <a:spLocks noGrp="1"/>
          </p:cNvSpPr>
          <p:nvPr>
            <p:ph type="sldNum" sz="quarter" idx="12"/>
          </p:nvPr>
        </p:nvSpPr>
        <p:spPr/>
        <p:txBody>
          <a:bodyPr/>
          <a:lstStyle/>
          <a:p>
            <a:fld id="{8E274F5D-21DC-40EF-8DBA-AB9BB119E939}" type="slidenum">
              <a:rPr lang="en-US" smtClean="0"/>
              <a:pPr/>
              <a:t>20</a:t>
            </a:fld>
            <a:endParaRPr lang="en-US"/>
          </a:p>
        </p:txBody>
      </p:sp>
      <p:sp>
        <p:nvSpPr>
          <p:cNvPr id="8" name="TextBox 7">
            <a:extLst>
              <a:ext uri="{FF2B5EF4-FFF2-40B4-BE49-F238E27FC236}">
                <a16:creationId xmlns:a16="http://schemas.microsoft.com/office/drawing/2014/main" id="{D54F2AEC-497C-AB94-6D15-38DE9F7805FD}"/>
              </a:ext>
            </a:extLst>
          </p:cNvPr>
          <p:cNvSpPr txBox="1"/>
          <p:nvPr/>
        </p:nvSpPr>
        <p:spPr>
          <a:xfrm>
            <a:off x="299356" y="130630"/>
            <a:ext cx="11636829" cy="6309420"/>
          </a:xfrm>
          <a:prstGeom prst="rect">
            <a:avLst/>
          </a:prstGeom>
          <a:noFill/>
        </p:spPr>
        <p:txBody>
          <a:bodyPr wrap="square">
            <a:spAutoFit/>
          </a:bodyPr>
          <a:lstStyle/>
          <a:p>
            <a:r>
              <a:rPr lang="en-US" sz="4400" b="1" dirty="0"/>
              <a:t>QUESTIONS.AND.ANSWERS.ON.THE.SEALS</a:t>
            </a:r>
          </a:p>
          <a:p>
            <a:r>
              <a:rPr lang="en-US" sz="3600" dirty="0"/>
              <a:t>	92  You say, "</a:t>
            </a:r>
            <a:r>
              <a:rPr lang="en-US" sz="3600" i="1" dirty="0"/>
              <a:t>Bro. Branham, if He was to come this morning, shouldn't you be out there?"</a:t>
            </a:r>
          </a:p>
          <a:p>
            <a:r>
              <a:rPr lang="en-US" sz="3600" dirty="0"/>
              <a:t>	No, sir. </a:t>
            </a:r>
            <a:r>
              <a:rPr lang="en-US" sz="3600" b="1" dirty="0"/>
              <a:t>This is my post of duty</a:t>
            </a:r>
            <a:r>
              <a:rPr lang="en-US" sz="3600" dirty="0"/>
              <a:t>. I'll be standing right here preaching when He comes, saying the same things I am. Then, when He comes, I'll just move right on out with Him.</a:t>
            </a:r>
          </a:p>
          <a:p>
            <a:r>
              <a:rPr lang="en-US" sz="3600" dirty="0"/>
              <a:t>	If I'm hoeing potatoes, I'll just be hoeing away just as hard as I can. When He comes, I'll just drop the hoe and take off.</a:t>
            </a:r>
          </a:p>
          <a:p>
            <a:pPr algn="r"/>
            <a:r>
              <a:rPr lang="en-US" sz="3600" dirty="0"/>
              <a:t>63-0324</a:t>
            </a:r>
          </a:p>
        </p:txBody>
      </p:sp>
    </p:spTree>
    <p:extLst>
      <p:ext uri="{BB962C8B-B14F-4D97-AF65-F5344CB8AC3E}">
        <p14:creationId xmlns:p14="http://schemas.microsoft.com/office/powerpoint/2010/main" val="6516326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3369F27-0732-4D87-0F0F-9882E7DFAED5}"/>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3064709F-32AA-A37F-8BE7-BEF3042BFB07}"/>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8B19A5E3-440D-335D-FE41-5699743CF87C}"/>
              </a:ext>
            </a:extLst>
          </p:cNvPr>
          <p:cNvSpPr>
            <a:spLocks noGrp="1"/>
          </p:cNvSpPr>
          <p:nvPr>
            <p:ph type="sldNum" sz="quarter" idx="12"/>
          </p:nvPr>
        </p:nvSpPr>
        <p:spPr/>
        <p:txBody>
          <a:bodyPr/>
          <a:lstStyle/>
          <a:p>
            <a:fld id="{8E274F5D-21DC-40EF-8DBA-AB9BB119E939}" type="slidenum">
              <a:rPr lang="en-US" smtClean="0"/>
              <a:pPr/>
              <a:t>21</a:t>
            </a:fld>
            <a:endParaRPr lang="en-US"/>
          </a:p>
        </p:txBody>
      </p:sp>
      <p:sp>
        <p:nvSpPr>
          <p:cNvPr id="6" name="TextBox 5">
            <a:extLst>
              <a:ext uri="{FF2B5EF4-FFF2-40B4-BE49-F238E27FC236}">
                <a16:creationId xmlns:a16="http://schemas.microsoft.com/office/drawing/2014/main" id="{6EFE4E8B-A38A-2D51-07DD-635D18C04B3B}"/>
              </a:ext>
            </a:extLst>
          </p:cNvPr>
          <p:cNvSpPr txBox="1"/>
          <p:nvPr/>
        </p:nvSpPr>
        <p:spPr>
          <a:xfrm>
            <a:off x="277586" y="76200"/>
            <a:ext cx="11811000" cy="6309420"/>
          </a:xfrm>
          <a:prstGeom prst="rect">
            <a:avLst/>
          </a:prstGeom>
          <a:noFill/>
        </p:spPr>
        <p:txBody>
          <a:bodyPr wrap="square">
            <a:spAutoFit/>
          </a:bodyPr>
          <a:lstStyle/>
          <a:p>
            <a:r>
              <a:rPr lang="en-US" sz="4400" b="1" spc="-150" dirty="0"/>
              <a:t>SHOW.US.THE.FATHER &amp; IT.WILL.SUFFICETH.US</a:t>
            </a:r>
          </a:p>
          <a:p>
            <a:r>
              <a:rPr lang="en-US" sz="4000" dirty="0"/>
              <a:t>	5 In a group like this it's the closest place to heaven that there is on earth. When we are setting together this morning, we are already dead; we are buried. And not only that, but we're raised and in Christ in His resurrection. We're part of it. And now we're assembling together in heavenly places in Christ Jesus. We are in Him by baptism. By one Spirit all baptized in one body, and here we are now assembled, the body of the Lord Jesus. 	</a:t>
            </a:r>
            <a:r>
              <a:rPr lang="en-US" sz="3600" dirty="0"/>
              <a:t>62-0609 </a:t>
            </a:r>
          </a:p>
        </p:txBody>
      </p:sp>
    </p:spTree>
    <p:extLst>
      <p:ext uri="{BB962C8B-B14F-4D97-AF65-F5344CB8AC3E}">
        <p14:creationId xmlns:p14="http://schemas.microsoft.com/office/powerpoint/2010/main" val="20093589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CDF071A-AD1D-B054-E042-4449B593A815}"/>
              </a:ext>
            </a:extLst>
          </p:cNvPr>
          <p:cNvSpPr>
            <a:spLocks noGrp="1"/>
          </p:cNvSpPr>
          <p:nvPr>
            <p:ph type="ftr" sz="quarter" idx="11"/>
          </p:nvPr>
        </p:nvSpPr>
        <p:spPr/>
        <p:txBody>
          <a:bodyPr/>
          <a:lstStyle/>
          <a:p>
            <a:r>
              <a:rPr lang="en-US"/>
              <a:t>I am Always Right 3</a:t>
            </a:r>
          </a:p>
        </p:txBody>
      </p:sp>
      <p:sp>
        <p:nvSpPr>
          <p:cNvPr id="4" name="Date Placeholder 3">
            <a:extLst>
              <a:ext uri="{FF2B5EF4-FFF2-40B4-BE49-F238E27FC236}">
                <a16:creationId xmlns:a16="http://schemas.microsoft.com/office/drawing/2014/main" id="{456FD5B7-E7E8-6329-473C-9B1A67B4CED6}"/>
              </a:ext>
            </a:extLst>
          </p:cNvPr>
          <p:cNvSpPr>
            <a:spLocks noGrp="1"/>
          </p:cNvSpPr>
          <p:nvPr>
            <p:ph type="dt" sz="half" idx="10"/>
          </p:nvPr>
        </p:nvSpPr>
        <p:spPr/>
        <p:txBody>
          <a:bodyPr/>
          <a:lstStyle/>
          <a:p>
            <a:r>
              <a:rPr lang="en-US"/>
              <a:t>8/26/2026</a:t>
            </a:r>
          </a:p>
        </p:txBody>
      </p:sp>
      <p:sp>
        <p:nvSpPr>
          <p:cNvPr id="5" name="Slide Number Placeholder 4">
            <a:extLst>
              <a:ext uri="{FF2B5EF4-FFF2-40B4-BE49-F238E27FC236}">
                <a16:creationId xmlns:a16="http://schemas.microsoft.com/office/drawing/2014/main" id="{961943A4-D3B7-6A26-47E0-09295FDD2442}"/>
              </a:ext>
            </a:extLst>
          </p:cNvPr>
          <p:cNvSpPr>
            <a:spLocks noGrp="1"/>
          </p:cNvSpPr>
          <p:nvPr>
            <p:ph type="sldNum" sz="quarter" idx="12"/>
          </p:nvPr>
        </p:nvSpPr>
        <p:spPr/>
        <p:txBody>
          <a:bodyPr/>
          <a:lstStyle/>
          <a:p>
            <a:fld id="{8E274F5D-21DC-40EF-8DBA-AB9BB119E939}" type="slidenum">
              <a:rPr lang="en-US" smtClean="0"/>
              <a:pPr/>
              <a:t>22</a:t>
            </a:fld>
            <a:endParaRPr lang="en-US"/>
          </a:p>
        </p:txBody>
      </p:sp>
      <p:sp>
        <p:nvSpPr>
          <p:cNvPr id="8" name="TextBox 7">
            <a:extLst>
              <a:ext uri="{FF2B5EF4-FFF2-40B4-BE49-F238E27FC236}">
                <a16:creationId xmlns:a16="http://schemas.microsoft.com/office/drawing/2014/main" id="{992979EE-C3B9-4C24-90E4-14BC75AD5121}"/>
              </a:ext>
            </a:extLst>
          </p:cNvPr>
          <p:cNvSpPr txBox="1"/>
          <p:nvPr/>
        </p:nvSpPr>
        <p:spPr>
          <a:xfrm>
            <a:off x="4409173" y="384022"/>
            <a:ext cx="7160458" cy="4893647"/>
          </a:xfrm>
          <a:prstGeom prst="rect">
            <a:avLst/>
          </a:prstGeom>
          <a:noFill/>
        </p:spPr>
        <p:txBody>
          <a:bodyPr wrap="square">
            <a:spAutoFit/>
          </a:bodyPr>
          <a:lstStyle/>
          <a:p>
            <a:pPr marL="0" marR="0">
              <a:lnSpc>
                <a:spcPct val="100000"/>
              </a:lnSpc>
              <a:spcAft>
                <a:spcPts val="800"/>
              </a:spcAft>
              <a:buNone/>
            </a:pPr>
            <a:r>
              <a:rPr lang="en-US" sz="3600" b="1" kern="100" dirty="0">
                <a:effectLst/>
                <a:latin typeface="+mn-lt"/>
                <a:ea typeface="Aptos" panose="020B0004020202020204" pitchFamily="34" charset="0"/>
                <a:cs typeface="Times New Roman" panose="02020603050405020304" pitchFamily="18" charset="0"/>
              </a:rPr>
              <a:t>Prov. 21:2–3  </a:t>
            </a:r>
            <a:r>
              <a:rPr lang="en-US" sz="3200" b="1" kern="100" dirty="0">
                <a:effectLst/>
                <a:latin typeface="+mn-lt"/>
                <a:ea typeface="Aptos" panose="020B0004020202020204" pitchFamily="34" charset="0"/>
                <a:cs typeface="Times New Roman" panose="02020603050405020304" pitchFamily="18" charset="0"/>
              </a:rPr>
              <a:t>"right in his own eyes"</a:t>
            </a:r>
            <a:endParaRPr lang="en-US" sz="3200" kern="100" dirty="0">
              <a:effectLst/>
              <a:latin typeface="+mn-lt"/>
              <a:ea typeface="Aptos" panose="020B0004020202020204" pitchFamily="34" charset="0"/>
              <a:cs typeface="Times New Roman" panose="02020603050405020304" pitchFamily="18" charset="0"/>
            </a:endParaRPr>
          </a:p>
          <a:p>
            <a:pPr marL="0" marR="0">
              <a:lnSpc>
                <a:spcPct val="100000"/>
              </a:lnSpc>
              <a:spcAft>
                <a:spcPts val="800"/>
              </a:spcAft>
              <a:buNone/>
            </a:pPr>
            <a:r>
              <a:rPr lang="en-US" sz="3200" kern="100" dirty="0">
                <a:effectLst/>
                <a:latin typeface="+mn-lt"/>
                <a:ea typeface="Aptos" panose="020B0004020202020204" pitchFamily="34" charset="0"/>
                <a:cs typeface="Times New Roman" panose="02020603050405020304" pitchFamily="18" charset="0"/>
              </a:rPr>
              <a:t>(Heb.)</a:t>
            </a:r>
            <a:r>
              <a:rPr lang="en-US" sz="3200" b="1" kern="100" dirty="0">
                <a:effectLst/>
                <a:latin typeface="+mn-lt"/>
                <a:ea typeface="Aptos" panose="020B0004020202020204" pitchFamily="34" charset="0"/>
                <a:cs typeface="Times New Roman" panose="02020603050405020304" pitchFamily="18" charset="0"/>
              </a:rPr>
              <a:t> </a:t>
            </a:r>
            <a:r>
              <a:rPr lang="en-US" sz="3200" b="1" i="1" kern="100" dirty="0" err="1">
                <a:effectLst/>
                <a:latin typeface="+mn-lt"/>
                <a:ea typeface="Aptos" panose="020B0004020202020204" pitchFamily="34" charset="0"/>
                <a:cs typeface="Times New Roman" panose="02020603050405020304" pitchFamily="18" charset="0"/>
              </a:rPr>
              <a:t>yashar</a:t>
            </a:r>
            <a:r>
              <a:rPr lang="en-US" sz="3200" kern="100" dirty="0">
                <a:effectLst/>
                <a:latin typeface="+mn-lt"/>
                <a:ea typeface="Aptos" panose="020B0004020202020204" pitchFamily="34" charset="0"/>
                <a:cs typeface="Times New Roman" panose="02020603050405020304" pitchFamily="18" charset="0"/>
              </a:rPr>
              <a:t> — straight, level, upright. It's a word that pictures a road with no bend in it, a line with no crook. </a:t>
            </a:r>
          </a:p>
          <a:p>
            <a:pPr marL="0" marR="0">
              <a:lnSpc>
                <a:spcPct val="100000"/>
              </a:lnSpc>
              <a:spcAft>
                <a:spcPts val="800"/>
              </a:spcAft>
              <a:buNone/>
            </a:pPr>
            <a:r>
              <a:rPr lang="en-US" sz="3200" kern="100" dirty="0">
                <a:effectLst/>
                <a:latin typeface="+mn-lt"/>
                <a:ea typeface="Aptos" panose="020B0004020202020204" pitchFamily="34" charset="0"/>
                <a:cs typeface="Times New Roman" panose="02020603050405020304" pitchFamily="18" charset="0"/>
              </a:rPr>
              <a:t>What Solomon is saying is not that man merely </a:t>
            </a:r>
            <a:r>
              <a:rPr lang="en-US" sz="3200" i="1" kern="100" dirty="0">
                <a:effectLst/>
                <a:latin typeface="+mn-lt"/>
                <a:ea typeface="Aptos" panose="020B0004020202020204" pitchFamily="34" charset="0"/>
                <a:cs typeface="Times New Roman" panose="02020603050405020304" pitchFamily="18" charset="0"/>
              </a:rPr>
              <a:t>excuses</a:t>
            </a:r>
            <a:r>
              <a:rPr lang="en-US" sz="3200" kern="100" dirty="0">
                <a:effectLst/>
                <a:latin typeface="+mn-lt"/>
                <a:ea typeface="Aptos" panose="020B0004020202020204" pitchFamily="34" charset="0"/>
                <a:cs typeface="Times New Roman" panose="02020603050405020304" pitchFamily="18" charset="0"/>
              </a:rPr>
              <a:t> his way — </a:t>
            </a:r>
            <a:r>
              <a:rPr lang="en-US" sz="3200" b="1" kern="100" dirty="0">
                <a:effectLst/>
                <a:latin typeface="+mn-lt"/>
                <a:ea typeface="Aptos" panose="020B0004020202020204" pitchFamily="34" charset="0"/>
                <a:cs typeface="Times New Roman" panose="02020603050405020304" pitchFamily="18" charset="0"/>
              </a:rPr>
              <a:t>he genuinely, in his own sight, sees his way as straight</a:t>
            </a:r>
            <a:r>
              <a:rPr lang="en-US" sz="3200" kern="100" dirty="0">
                <a:effectLst/>
                <a:latin typeface="+mn-lt"/>
                <a:ea typeface="Aptos" panose="020B0004020202020204" pitchFamily="34" charset="0"/>
                <a:cs typeface="Times New Roman" panose="02020603050405020304" pitchFamily="18" charset="0"/>
              </a:rPr>
              <a:t>.</a:t>
            </a:r>
          </a:p>
          <a:p>
            <a:pPr marL="0" marR="0">
              <a:lnSpc>
                <a:spcPct val="100000"/>
              </a:lnSpc>
              <a:spcAft>
                <a:spcPts val="800"/>
              </a:spcAft>
              <a:buNone/>
            </a:pPr>
            <a:r>
              <a:rPr lang="en-US" sz="3200" kern="100" dirty="0">
                <a:ea typeface="Aptos" panose="020B0004020202020204" pitchFamily="34" charset="0"/>
                <a:cs typeface="Times New Roman" panose="02020603050405020304" pitchFamily="18" charset="0"/>
              </a:rPr>
              <a:t>	</a:t>
            </a:r>
            <a:endParaRPr lang="en-US" sz="2000" kern="100" dirty="0">
              <a:effectLst/>
              <a:latin typeface="Candara" panose="020E0502030303020204" pitchFamily="34" charset="0"/>
              <a:ea typeface="Aptos" panose="020B000402020202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0A1535E7-90F9-BCBC-1D36-0FDB375FAC8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5214" y="0"/>
            <a:ext cx="3848100" cy="6858000"/>
          </a:xfrm>
          <a:prstGeom prst="rect">
            <a:avLst/>
          </a:prstGeom>
          <a:ln>
            <a:noFill/>
          </a:ln>
          <a:effectLst>
            <a:softEdge rad="112500"/>
          </a:effectLst>
        </p:spPr>
      </p:pic>
    </p:spTree>
    <p:extLst>
      <p:ext uri="{BB962C8B-B14F-4D97-AF65-F5344CB8AC3E}">
        <p14:creationId xmlns:p14="http://schemas.microsoft.com/office/powerpoint/2010/main" val="15103240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530A9AE-268B-32CB-AE08-DA0885443104}"/>
              </a:ext>
            </a:extLst>
          </p:cNvPr>
          <p:cNvSpPr>
            <a:spLocks noGrp="1"/>
          </p:cNvSpPr>
          <p:nvPr>
            <p:ph type="dt" sz="half" idx="6"/>
          </p:nvPr>
        </p:nvSpPr>
        <p:spPr/>
        <p:txBody>
          <a:bodyPr/>
          <a:lstStyle/>
          <a:p>
            <a:r>
              <a:rPr lang="en-US"/>
              <a:t>8/26/2026</a:t>
            </a:r>
          </a:p>
        </p:txBody>
      </p:sp>
      <p:sp>
        <p:nvSpPr>
          <p:cNvPr id="5" name="Slide Number Placeholder 4">
            <a:extLst>
              <a:ext uri="{FF2B5EF4-FFF2-40B4-BE49-F238E27FC236}">
                <a16:creationId xmlns:a16="http://schemas.microsoft.com/office/drawing/2014/main" id="{4FF8B6E1-DDBC-D4A2-1C07-FF3E04CE5821}"/>
              </a:ext>
            </a:extLst>
          </p:cNvPr>
          <p:cNvSpPr>
            <a:spLocks noGrp="1"/>
          </p:cNvSpPr>
          <p:nvPr>
            <p:ph type="sldNum" sz="quarter" idx="7"/>
          </p:nvPr>
        </p:nvSpPr>
        <p:spPr/>
        <p:txBody>
          <a:bodyPr/>
          <a:lstStyle/>
          <a:p>
            <a:fld id="{8E274F5D-21DC-40EF-8DBA-AB9BB119E939}" type="slidenum">
              <a:rPr lang="en-US" smtClean="0"/>
              <a:pPr/>
              <a:t>23</a:t>
            </a:fld>
            <a:endParaRPr lang="en-US"/>
          </a:p>
        </p:txBody>
      </p:sp>
      <p:pic>
        <p:nvPicPr>
          <p:cNvPr id="8" name="Content Placeholder 7" descr="Charles Spurgeon humorously suggests that to attract people to church, one must offer carnival-like entertainment, implying the need for ongoing festivities to maintain interest.&#10;&#10;AI-generated content may be incorrect.">
            <a:extLst>
              <a:ext uri="{FF2B5EF4-FFF2-40B4-BE49-F238E27FC236}">
                <a16:creationId xmlns:a16="http://schemas.microsoft.com/office/drawing/2014/main" id="{2BCD3775-4D06-ED87-567B-03E5C9150411}"/>
              </a:ext>
            </a:extLst>
          </p:cNvPr>
          <p:cNvPicPr>
            <a:picLocks noGrp="1" noChangeAspect="1"/>
          </p:cNvPicPr>
          <p:nvPr>
            <p:ph idx="4294967295"/>
          </p:nvPr>
        </p:nvPicPr>
        <p:blipFill>
          <a:blip r:embed="rId2" cstate="email">
            <a:extLst>
              <a:ext uri="{28A0092B-C50C-407E-A947-70E740481C1C}">
                <a14:useLocalDpi xmlns:a14="http://schemas.microsoft.com/office/drawing/2010/main" val="0"/>
              </a:ext>
            </a:extLst>
          </a:blip>
          <a:stretch>
            <a:fillRect/>
          </a:stretch>
        </p:blipFill>
        <p:spPr>
          <a:xfrm>
            <a:off x="0" y="214858"/>
            <a:ext cx="5525929" cy="6909321"/>
          </a:xfrm>
          <a:prstGeom prst="rect">
            <a:avLst/>
          </a:prstGeom>
          <a:ln>
            <a:noFill/>
          </a:ln>
          <a:effectLst>
            <a:softEdge rad="112500"/>
          </a:effectLst>
        </p:spPr>
      </p:pic>
      <p:sp>
        <p:nvSpPr>
          <p:cNvPr id="2" name="Footer Placeholder 1">
            <a:extLst>
              <a:ext uri="{FF2B5EF4-FFF2-40B4-BE49-F238E27FC236}">
                <a16:creationId xmlns:a16="http://schemas.microsoft.com/office/drawing/2014/main" id="{BA7D1781-893E-EFA6-0D62-66D50BC691EF}"/>
              </a:ext>
            </a:extLst>
          </p:cNvPr>
          <p:cNvSpPr>
            <a:spLocks noGrp="1"/>
          </p:cNvSpPr>
          <p:nvPr>
            <p:ph type="ftr" sz="quarter" idx="5"/>
          </p:nvPr>
        </p:nvSpPr>
        <p:spPr/>
        <p:txBody>
          <a:bodyPr/>
          <a:lstStyle/>
          <a:p>
            <a:r>
              <a:rPr lang="en-US"/>
              <a:t>I am Always Right 3</a:t>
            </a:r>
          </a:p>
        </p:txBody>
      </p:sp>
    </p:spTree>
    <p:extLst>
      <p:ext uri="{BB962C8B-B14F-4D97-AF65-F5344CB8AC3E}">
        <p14:creationId xmlns:p14="http://schemas.microsoft.com/office/powerpoint/2010/main" val="22338610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84AFB2-443B-DF02-5EB4-5DF232F579C7}"/>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493B359B-6265-ADC0-BC32-05A5C4DCE025}"/>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81908B74-FC2D-E597-E293-AD0BFD6A704A}"/>
              </a:ext>
            </a:extLst>
          </p:cNvPr>
          <p:cNvSpPr>
            <a:spLocks noGrp="1"/>
          </p:cNvSpPr>
          <p:nvPr>
            <p:ph type="sldNum" sz="quarter" idx="12"/>
          </p:nvPr>
        </p:nvSpPr>
        <p:spPr/>
        <p:txBody>
          <a:bodyPr/>
          <a:lstStyle/>
          <a:p>
            <a:fld id="{8E274F5D-21DC-40EF-8DBA-AB9BB119E939}" type="slidenum">
              <a:rPr lang="en-US" smtClean="0"/>
              <a:pPr/>
              <a:t>24</a:t>
            </a:fld>
            <a:endParaRPr lang="en-US"/>
          </a:p>
        </p:txBody>
      </p:sp>
      <p:sp>
        <p:nvSpPr>
          <p:cNvPr id="6" name="TextBox 5">
            <a:extLst>
              <a:ext uri="{FF2B5EF4-FFF2-40B4-BE49-F238E27FC236}">
                <a16:creationId xmlns:a16="http://schemas.microsoft.com/office/drawing/2014/main" id="{31B71DBC-8624-6575-DF61-CD519F36663D}"/>
              </a:ext>
            </a:extLst>
          </p:cNvPr>
          <p:cNvSpPr txBox="1"/>
          <p:nvPr/>
        </p:nvSpPr>
        <p:spPr>
          <a:xfrm>
            <a:off x="283458" y="125185"/>
            <a:ext cx="11728928" cy="6309420"/>
          </a:xfrm>
          <a:prstGeom prst="rect">
            <a:avLst/>
          </a:prstGeom>
          <a:noFill/>
        </p:spPr>
        <p:txBody>
          <a:bodyPr wrap="square">
            <a:spAutoFit/>
          </a:bodyPr>
          <a:lstStyle/>
          <a:p>
            <a:r>
              <a:rPr lang="en-US" sz="4400" b="1" dirty="0"/>
              <a:t>EXODUS 15:25-26</a:t>
            </a:r>
          </a:p>
          <a:p>
            <a:r>
              <a:rPr lang="en-US" sz="3600" i="1" dirty="0"/>
              <a:t>	And he cried unto the LORD; and the LORD shewed him a tree, which when he had cast into the waters, the waters were made sweet: there he made for them a statute and an ordinance, and there he proved them, </a:t>
            </a:r>
          </a:p>
          <a:p>
            <a:r>
              <a:rPr lang="en-US" sz="3600" i="1" dirty="0"/>
              <a:t>	26 And said, If thou wilt diligently hearken to the voice of the LORD thy God, and wilt </a:t>
            </a:r>
            <a:r>
              <a:rPr lang="en-US" sz="3600" i="1" u="sng" dirty="0"/>
              <a:t>do that which is right in his sight</a:t>
            </a:r>
            <a:r>
              <a:rPr lang="en-US" sz="3600" i="1" dirty="0"/>
              <a:t>, and wilt give ear to his commandments, and keep all his statutes, I will put none of these diseases upon thee, which I have brought upon the Egyptians: for I am the LORD that </a:t>
            </a:r>
            <a:r>
              <a:rPr lang="en-US" sz="3600" i="1" dirty="0" err="1"/>
              <a:t>healeth</a:t>
            </a:r>
            <a:r>
              <a:rPr lang="en-US" sz="3600" i="1" dirty="0"/>
              <a:t> thee.</a:t>
            </a:r>
          </a:p>
        </p:txBody>
      </p:sp>
    </p:spTree>
    <p:extLst>
      <p:ext uri="{BB962C8B-B14F-4D97-AF65-F5344CB8AC3E}">
        <p14:creationId xmlns:p14="http://schemas.microsoft.com/office/powerpoint/2010/main" val="39679708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583FCC-457A-639B-0DD6-F11CB3F2A17C}"/>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67F8AA36-0B0F-86BC-D935-849F887A9662}"/>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48C5FE89-FA6B-41E9-DEF9-BA732A7DAE83}"/>
              </a:ext>
            </a:extLst>
          </p:cNvPr>
          <p:cNvSpPr>
            <a:spLocks noGrp="1"/>
          </p:cNvSpPr>
          <p:nvPr>
            <p:ph type="sldNum" sz="quarter" idx="12"/>
          </p:nvPr>
        </p:nvSpPr>
        <p:spPr/>
        <p:txBody>
          <a:bodyPr/>
          <a:lstStyle/>
          <a:p>
            <a:fld id="{8E274F5D-21DC-40EF-8DBA-AB9BB119E939}" type="slidenum">
              <a:rPr lang="en-US" smtClean="0"/>
              <a:pPr/>
              <a:t>25</a:t>
            </a:fld>
            <a:endParaRPr lang="en-US"/>
          </a:p>
        </p:txBody>
      </p:sp>
      <p:sp>
        <p:nvSpPr>
          <p:cNvPr id="6" name="TextBox 5">
            <a:extLst>
              <a:ext uri="{FF2B5EF4-FFF2-40B4-BE49-F238E27FC236}">
                <a16:creationId xmlns:a16="http://schemas.microsoft.com/office/drawing/2014/main" id="{F87CFFF4-1646-C7E6-B1D1-1B56A1FC24A2}"/>
              </a:ext>
            </a:extLst>
          </p:cNvPr>
          <p:cNvSpPr txBox="1"/>
          <p:nvPr/>
        </p:nvSpPr>
        <p:spPr>
          <a:xfrm>
            <a:off x="344395" y="619861"/>
            <a:ext cx="11695205" cy="4647426"/>
          </a:xfrm>
          <a:prstGeom prst="rect">
            <a:avLst/>
          </a:prstGeom>
          <a:noFill/>
        </p:spPr>
        <p:txBody>
          <a:bodyPr wrap="square">
            <a:spAutoFit/>
          </a:bodyPr>
          <a:lstStyle/>
          <a:p>
            <a:r>
              <a:rPr lang="en-US" sz="4800" b="1" dirty="0"/>
              <a:t>Hebrews 7-10</a:t>
            </a:r>
          </a:p>
          <a:p>
            <a:r>
              <a:rPr lang="en-US" sz="4800" b="1" dirty="0"/>
              <a:t>Hebrews 10:19–27</a:t>
            </a:r>
          </a:p>
          <a:p>
            <a:r>
              <a:rPr lang="en-US" sz="4000" i="1" dirty="0"/>
              <a:t>	And let us consider one another to provoke unto love and to good works: Not forsaking the assembling of ourselves together, as the manner of some is; but exhorting one another: and so much the more, as ye see the day approaching. </a:t>
            </a:r>
          </a:p>
        </p:txBody>
      </p:sp>
    </p:spTree>
    <p:extLst>
      <p:ext uri="{BB962C8B-B14F-4D97-AF65-F5344CB8AC3E}">
        <p14:creationId xmlns:p14="http://schemas.microsoft.com/office/powerpoint/2010/main" val="14898137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63D23FA-3980-A156-E3A3-289BE2EFFE4C}"/>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23C0B778-914B-944B-5133-33674B1D3B0F}"/>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BD5F4705-2193-3B0D-F998-AAFE40D2A51D}"/>
              </a:ext>
            </a:extLst>
          </p:cNvPr>
          <p:cNvSpPr>
            <a:spLocks noGrp="1"/>
          </p:cNvSpPr>
          <p:nvPr>
            <p:ph type="sldNum" sz="quarter" idx="12"/>
          </p:nvPr>
        </p:nvSpPr>
        <p:spPr/>
        <p:txBody>
          <a:bodyPr/>
          <a:lstStyle/>
          <a:p>
            <a:fld id="{8E274F5D-21DC-40EF-8DBA-AB9BB119E939}" type="slidenum">
              <a:rPr lang="en-US" smtClean="0"/>
              <a:pPr/>
              <a:t>26</a:t>
            </a:fld>
            <a:endParaRPr lang="en-US"/>
          </a:p>
        </p:txBody>
      </p:sp>
      <p:sp>
        <p:nvSpPr>
          <p:cNvPr id="6" name="TextBox 5">
            <a:extLst>
              <a:ext uri="{FF2B5EF4-FFF2-40B4-BE49-F238E27FC236}">
                <a16:creationId xmlns:a16="http://schemas.microsoft.com/office/drawing/2014/main" id="{66A66E54-24DD-6403-BAB1-3B42B6982BEB}"/>
              </a:ext>
            </a:extLst>
          </p:cNvPr>
          <p:cNvSpPr txBox="1"/>
          <p:nvPr/>
        </p:nvSpPr>
        <p:spPr>
          <a:xfrm>
            <a:off x="190500" y="130629"/>
            <a:ext cx="11811000" cy="6124754"/>
          </a:xfrm>
          <a:prstGeom prst="rect">
            <a:avLst/>
          </a:prstGeom>
          <a:noFill/>
        </p:spPr>
        <p:txBody>
          <a:bodyPr wrap="square">
            <a:spAutoFit/>
          </a:bodyPr>
          <a:lstStyle/>
          <a:p>
            <a:r>
              <a:rPr lang="en-US" sz="4000" b="1" dirty="0"/>
              <a:t>THE.UNPARDONABLE.SIN</a:t>
            </a:r>
          </a:p>
          <a:p>
            <a:r>
              <a:rPr lang="en-US" sz="3200" dirty="0"/>
              <a:t>	97 </a:t>
            </a:r>
            <a:r>
              <a:rPr lang="en-US" sz="3200" i="1" dirty="0"/>
              <a:t>Not forsaking the assembling yourselves together </a:t>
            </a:r>
            <a:r>
              <a:rPr lang="en-US" sz="3200" dirty="0"/>
              <a:t>(coming to church) </a:t>
            </a:r>
            <a:r>
              <a:rPr lang="en-US" sz="3200" i="1" dirty="0"/>
              <a:t>as you see the day approaching..</a:t>
            </a:r>
            <a:r>
              <a:rPr lang="en-US" sz="3200" dirty="0"/>
              <a:t>. People forsaking going to church, churches are beginning to be evacuated now. The war is over. Everybody's well-fed and got a change of clothes, pretty good job, settled down. They </a:t>
            </a:r>
            <a:r>
              <a:rPr lang="en-US" sz="3200" dirty="0" err="1"/>
              <a:t>ain't</a:t>
            </a:r>
            <a:r>
              <a:rPr lang="en-US" sz="3200" dirty="0"/>
              <a:t> got time to wait on you when you go to the store. Called the other day to get my furnace fixed, said, "Did we put it in?“ Said, "No, someone else, but they're out of business."</a:t>
            </a:r>
          </a:p>
          <a:p>
            <a:r>
              <a:rPr lang="en-US" sz="3200" dirty="0"/>
              <a:t>"Then, see to the people that went out of business," just unconcerned. Few years ago they'd have solicited every bit of business they could. But they got enough money. They don't care. 54-1024</a:t>
            </a:r>
          </a:p>
        </p:txBody>
      </p:sp>
    </p:spTree>
    <p:extLst>
      <p:ext uri="{BB962C8B-B14F-4D97-AF65-F5344CB8AC3E}">
        <p14:creationId xmlns:p14="http://schemas.microsoft.com/office/powerpoint/2010/main" val="17123535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F431A60-8141-7020-C424-902ADCC2CF99}"/>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AEB87065-3552-2D1E-57E7-CDFEBD4CCA0A}"/>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2F311814-42B5-F0C2-9F47-2F5984BCB305}"/>
              </a:ext>
            </a:extLst>
          </p:cNvPr>
          <p:cNvSpPr>
            <a:spLocks noGrp="1"/>
          </p:cNvSpPr>
          <p:nvPr>
            <p:ph type="sldNum" sz="quarter" idx="12"/>
          </p:nvPr>
        </p:nvSpPr>
        <p:spPr/>
        <p:txBody>
          <a:bodyPr/>
          <a:lstStyle/>
          <a:p>
            <a:fld id="{8E274F5D-21DC-40EF-8DBA-AB9BB119E939}" type="slidenum">
              <a:rPr lang="en-US" smtClean="0"/>
              <a:pPr/>
              <a:t>27</a:t>
            </a:fld>
            <a:endParaRPr lang="en-US"/>
          </a:p>
        </p:txBody>
      </p:sp>
      <p:sp>
        <p:nvSpPr>
          <p:cNvPr id="6" name="TextBox 5">
            <a:extLst>
              <a:ext uri="{FF2B5EF4-FFF2-40B4-BE49-F238E27FC236}">
                <a16:creationId xmlns:a16="http://schemas.microsoft.com/office/drawing/2014/main" id="{FB31495A-B9FF-08E1-D8FC-09B1863AC84F}"/>
              </a:ext>
            </a:extLst>
          </p:cNvPr>
          <p:cNvSpPr txBox="1"/>
          <p:nvPr/>
        </p:nvSpPr>
        <p:spPr>
          <a:xfrm>
            <a:off x="197958" y="65315"/>
            <a:ext cx="11906955" cy="5755422"/>
          </a:xfrm>
          <a:prstGeom prst="rect">
            <a:avLst/>
          </a:prstGeom>
          <a:noFill/>
        </p:spPr>
        <p:txBody>
          <a:bodyPr wrap="square">
            <a:spAutoFit/>
          </a:bodyPr>
          <a:lstStyle/>
          <a:p>
            <a:r>
              <a:rPr lang="en-US" sz="4400" b="1" dirty="0"/>
              <a:t>CHURCH.AGE.BOOK </a:t>
            </a:r>
            <a:r>
              <a:rPr lang="en-US" sz="3600" dirty="0"/>
              <a:t>	</a:t>
            </a:r>
          </a:p>
          <a:p>
            <a:r>
              <a:rPr lang="en-US" sz="3600" dirty="0"/>
              <a:t>	347 The </a:t>
            </a:r>
            <a:r>
              <a:rPr lang="en-US" sz="3600" u="sng" dirty="0"/>
              <a:t>attitude of this age</a:t>
            </a:r>
            <a:r>
              <a:rPr lang="en-US" sz="3600" dirty="0"/>
              <a:t> is exactly what it was then. People have it all. They know it all. They cannot be taught. If a point of truth from the Word comes up and a man tries to explain his view to one with an opposing view, the listener is not at all listening that he might learn, but is listening only to refute what is being said. Can Scripture fight Scripture? </a:t>
            </a:r>
          </a:p>
          <a:p>
            <a:r>
              <a:rPr lang="en-US" sz="3600" dirty="0"/>
              <a:t>	Does the Bible contradict the Bible? NO. IT CANNOT BE SO. Yet how many of God's people have their eyes open to that truth? Not even one percent... </a:t>
            </a:r>
          </a:p>
        </p:txBody>
      </p:sp>
    </p:spTree>
    <p:extLst>
      <p:ext uri="{BB962C8B-B14F-4D97-AF65-F5344CB8AC3E}">
        <p14:creationId xmlns:p14="http://schemas.microsoft.com/office/powerpoint/2010/main" val="19355095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8/26/2026</a:t>
            </a:r>
          </a:p>
        </p:txBody>
      </p:sp>
      <p:sp>
        <p:nvSpPr>
          <p:cNvPr id="4" name="Slide Number Placeholder 3"/>
          <p:cNvSpPr>
            <a:spLocks noGrp="1"/>
          </p:cNvSpPr>
          <p:nvPr>
            <p:ph type="sldNum" sz="quarter" idx="12"/>
          </p:nvPr>
        </p:nvSpPr>
        <p:spPr/>
        <p:txBody>
          <a:bodyPr/>
          <a:lstStyle/>
          <a:p>
            <a:fld id="{786A439A-E6D4-4F08-A1E7-8AA452F77A92}" type="slidenum">
              <a:rPr lang="en-US" smtClean="0"/>
              <a:pPr/>
              <a:t>28</a:t>
            </a:fld>
            <a:endParaRPr lang="en-US"/>
          </a:p>
        </p:txBody>
      </p:sp>
      <p:sp>
        <p:nvSpPr>
          <p:cNvPr id="61441" name="Rectangle 1"/>
          <p:cNvSpPr>
            <a:spLocks noChangeArrowheads="1"/>
          </p:cNvSpPr>
          <p:nvPr/>
        </p:nvSpPr>
        <p:spPr bwMode="auto">
          <a:xfrm>
            <a:off x="38100" y="384022"/>
            <a:ext cx="5874466"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kumimoji="1" lang="en-US" sz="4800" b="1" dirty="0">
                <a:ea typeface="Cambria" panose="02040503050406030204" pitchFamily="18" charset="0"/>
              </a:rPr>
              <a:t>I PETER 2:9</a:t>
            </a:r>
            <a:r>
              <a:rPr kumimoji="1" lang="en-US" sz="4800" i="1" dirty="0">
                <a:ea typeface="Cambria" panose="02040503050406030204" pitchFamily="18" charset="0"/>
              </a:rPr>
              <a:t>  </a:t>
            </a:r>
          </a:p>
          <a:p>
            <a:pPr algn="ctr"/>
            <a:r>
              <a:rPr kumimoji="1" lang="en-US" sz="4000" i="1" dirty="0">
                <a:ea typeface="Cambria" panose="02040503050406030204" pitchFamily="18" charset="0"/>
              </a:rPr>
              <a:t>But ye are </a:t>
            </a:r>
            <a:r>
              <a:rPr kumimoji="1" lang="en-US" sz="4000" i="1" u="sng" dirty="0">
                <a:ea typeface="Cambria" panose="02040503050406030204" pitchFamily="18" charset="0"/>
              </a:rPr>
              <a:t>a chosen generation</a:t>
            </a:r>
            <a:r>
              <a:rPr kumimoji="1" lang="en-US" sz="4000" i="1" dirty="0">
                <a:ea typeface="Cambria" panose="02040503050406030204" pitchFamily="18" charset="0"/>
              </a:rPr>
              <a:t>, a royal priesthood, an holy nation, a peculiar people; that ye should shew forth the praises of him who hath called you out of </a:t>
            </a:r>
            <a:r>
              <a:rPr kumimoji="1" lang="en-US" sz="4000" b="1" i="1" dirty="0">
                <a:ea typeface="Cambria" panose="02040503050406030204" pitchFamily="18" charset="0"/>
              </a:rPr>
              <a:t>darkness </a:t>
            </a:r>
            <a:r>
              <a:rPr kumimoji="1" lang="en-US" sz="4000" i="1" dirty="0">
                <a:ea typeface="Cambria" panose="02040503050406030204" pitchFamily="18" charset="0"/>
              </a:rPr>
              <a:t>into his </a:t>
            </a:r>
            <a:r>
              <a:rPr kumimoji="1" lang="en-US" sz="4000" i="1" dirty="0" err="1">
                <a:ea typeface="Cambria" panose="02040503050406030204" pitchFamily="18" charset="0"/>
              </a:rPr>
              <a:t>marvellous</a:t>
            </a:r>
            <a:r>
              <a:rPr kumimoji="1" lang="en-US" sz="4000" i="1" dirty="0">
                <a:ea typeface="Cambria" panose="02040503050406030204" pitchFamily="18" charset="0"/>
              </a:rPr>
              <a:t> </a:t>
            </a:r>
            <a:r>
              <a:rPr kumimoji="1" lang="en-US" sz="4000" b="1" i="1" dirty="0">
                <a:ea typeface="Cambria" panose="02040503050406030204" pitchFamily="18" charset="0"/>
              </a:rPr>
              <a:t>light…</a:t>
            </a:r>
            <a:endParaRPr kumimoji="1" lang="en-US" sz="2400" dirty="0">
              <a:ea typeface="Cambria" panose="02040503050406030204" pitchFamily="18" charset="0"/>
            </a:endParaRPr>
          </a:p>
        </p:txBody>
      </p:sp>
      <p:sp>
        <p:nvSpPr>
          <p:cNvPr id="8" name="TextBox 7">
            <a:extLst>
              <a:ext uri="{FF2B5EF4-FFF2-40B4-BE49-F238E27FC236}">
                <a16:creationId xmlns:a16="http://schemas.microsoft.com/office/drawing/2014/main" id="{3AA18325-2778-72FA-3668-1C66A9B04FFB}"/>
              </a:ext>
            </a:extLst>
          </p:cNvPr>
          <p:cNvSpPr txBox="1"/>
          <p:nvPr/>
        </p:nvSpPr>
        <p:spPr>
          <a:xfrm>
            <a:off x="6141166" y="187019"/>
            <a:ext cx="5784134" cy="2554545"/>
          </a:xfrm>
          <a:prstGeom prst="rect">
            <a:avLst/>
          </a:prstGeom>
          <a:solidFill>
            <a:schemeClr val="tx2">
              <a:lumMod val="25000"/>
            </a:schemeClr>
          </a:solidFill>
        </p:spPr>
        <p:txBody>
          <a:bodyPr wrap="square" rtlCol="0">
            <a:spAutoFit/>
          </a:bodyPr>
          <a:lstStyle/>
          <a:p>
            <a:r>
              <a:rPr kumimoji="1" lang="en-US" sz="3200" dirty="0">
                <a:ea typeface="Cambria" panose="02040503050406030204" pitchFamily="18" charset="0"/>
                <a:cs typeface="Arial" pitchFamily="34" charset="0"/>
              </a:rPr>
              <a:t> </a:t>
            </a:r>
            <a:r>
              <a:rPr kumimoji="1" lang="en-US" sz="3200" b="1" u="sng" dirty="0">
                <a:ea typeface="Cambria" panose="02040503050406030204" pitchFamily="18" charset="0"/>
                <a:cs typeface="Arial" pitchFamily="34" charset="0"/>
              </a:rPr>
              <a:t>Darkness</a:t>
            </a:r>
            <a:r>
              <a:rPr kumimoji="1" lang="en-US" sz="3200" dirty="0">
                <a:ea typeface="Cambria" panose="02040503050406030204" pitchFamily="18" charset="0"/>
                <a:cs typeface="Arial" pitchFamily="34" charset="0"/>
              </a:rPr>
              <a:t>: ignorance respecting divine things or human duties, and ungodliness and immorality (with their consequent misery following); </a:t>
            </a:r>
            <a:endParaRPr lang="en-US" sz="3200" dirty="0"/>
          </a:p>
        </p:txBody>
      </p:sp>
      <p:sp>
        <p:nvSpPr>
          <p:cNvPr id="10" name="TextBox 9">
            <a:extLst>
              <a:ext uri="{FF2B5EF4-FFF2-40B4-BE49-F238E27FC236}">
                <a16:creationId xmlns:a16="http://schemas.microsoft.com/office/drawing/2014/main" id="{E0627A35-9FAA-BE8D-CA7D-395697A14FAC}"/>
              </a:ext>
            </a:extLst>
          </p:cNvPr>
          <p:cNvSpPr txBox="1"/>
          <p:nvPr/>
        </p:nvSpPr>
        <p:spPr>
          <a:xfrm>
            <a:off x="6141167" y="3048350"/>
            <a:ext cx="5784134" cy="3539430"/>
          </a:xfrm>
          <a:prstGeom prst="rect">
            <a:avLst/>
          </a:prstGeom>
          <a:solidFill>
            <a:schemeClr val="tx2">
              <a:lumMod val="25000"/>
            </a:schemeClr>
          </a:solidFill>
        </p:spPr>
        <p:txBody>
          <a:bodyPr wrap="square">
            <a:spAutoFit/>
          </a:bodyPr>
          <a:lstStyle/>
          <a:p>
            <a:r>
              <a:rPr lang="en-US" sz="3200" b="1" u="sng" dirty="0"/>
              <a:t>Light:  </a:t>
            </a:r>
            <a:r>
              <a:rPr lang="en-US" sz="3200" dirty="0"/>
              <a:t>(heavenly) such as surrounds angels when they appear on earth; of truth, together with the spiritual purity associated with it; the power of understanding esp. moral and spiritual truth.</a:t>
            </a:r>
          </a:p>
        </p:txBody>
      </p:sp>
      <p:sp>
        <p:nvSpPr>
          <p:cNvPr id="3" name="Footer Placeholder 2">
            <a:extLst>
              <a:ext uri="{FF2B5EF4-FFF2-40B4-BE49-F238E27FC236}">
                <a16:creationId xmlns:a16="http://schemas.microsoft.com/office/drawing/2014/main" id="{59E325FC-EF23-5950-E5DF-19A9DF5B5B01}"/>
              </a:ext>
            </a:extLst>
          </p:cNvPr>
          <p:cNvSpPr>
            <a:spLocks noGrp="1"/>
          </p:cNvSpPr>
          <p:nvPr>
            <p:ph type="ftr" sz="quarter" idx="11"/>
          </p:nvPr>
        </p:nvSpPr>
        <p:spPr/>
        <p:txBody>
          <a:bodyPr/>
          <a:lstStyle/>
          <a:p>
            <a:r>
              <a:rPr lang="en-US"/>
              <a:t>I am Always Right 3</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98280C2-B0A5-7E31-7C47-21151F207E63}"/>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3A43B038-B49F-F7FB-5CDC-B93196FD23DC}"/>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C645E454-CABF-A7B6-40E9-9675C7A7728D}"/>
              </a:ext>
            </a:extLst>
          </p:cNvPr>
          <p:cNvSpPr>
            <a:spLocks noGrp="1"/>
          </p:cNvSpPr>
          <p:nvPr>
            <p:ph type="sldNum" sz="quarter" idx="12"/>
          </p:nvPr>
        </p:nvSpPr>
        <p:spPr/>
        <p:txBody>
          <a:bodyPr/>
          <a:lstStyle/>
          <a:p>
            <a:fld id="{8E274F5D-21DC-40EF-8DBA-AB9BB119E939}" type="slidenum">
              <a:rPr lang="en-US" smtClean="0"/>
              <a:pPr/>
              <a:t>29</a:t>
            </a:fld>
            <a:endParaRPr lang="en-US"/>
          </a:p>
        </p:txBody>
      </p:sp>
      <p:sp>
        <p:nvSpPr>
          <p:cNvPr id="6" name="TextBox 5">
            <a:extLst>
              <a:ext uri="{FF2B5EF4-FFF2-40B4-BE49-F238E27FC236}">
                <a16:creationId xmlns:a16="http://schemas.microsoft.com/office/drawing/2014/main" id="{C6A3812F-05B6-E53F-31E0-F8EBB0A6C190}"/>
              </a:ext>
            </a:extLst>
          </p:cNvPr>
          <p:cNvSpPr txBox="1"/>
          <p:nvPr/>
        </p:nvSpPr>
        <p:spPr>
          <a:xfrm>
            <a:off x="388393" y="384022"/>
            <a:ext cx="11553235" cy="5184995"/>
          </a:xfrm>
          <a:prstGeom prst="rect">
            <a:avLst/>
          </a:prstGeom>
          <a:noFill/>
        </p:spPr>
        <p:txBody>
          <a:bodyPr wrap="square">
            <a:spAutoFit/>
          </a:bodyPr>
          <a:lstStyle/>
          <a:p>
            <a:r>
              <a:rPr lang="en-US" sz="4800" b="1" dirty="0"/>
              <a:t>THE.CHURCH.AND.ITS.CONDITION</a:t>
            </a:r>
          </a:p>
          <a:p>
            <a:r>
              <a:rPr lang="en-US" sz="4000" dirty="0"/>
              <a:t>	98  Oh, you think, "I know a whole lot." Yeah, you get your brain all worked up and it can't even work itself. You know all the books, and all the answers, and all the Greek and all the Hebrew, till it </a:t>
            </a:r>
            <a:r>
              <a:rPr lang="en-US" sz="4000" dirty="0" err="1"/>
              <a:t>ain't</a:t>
            </a:r>
            <a:r>
              <a:rPr lang="en-US" sz="4000" dirty="0"/>
              <a:t> got no place for the Dove to roost. That's right. But you know it all; then the Dove can't lead, </a:t>
            </a:r>
            <a:r>
              <a:rPr lang="en-US" sz="4000" dirty="0" err="1"/>
              <a:t>'cause</a:t>
            </a:r>
            <a:r>
              <a:rPr lang="en-US" sz="4000" dirty="0"/>
              <a:t> you know too much. 					56-0805 </a:t>
            </a:r>
          </a:p>
        </p:txBody>
      </p:sp>
    </p:spTree>
    <p:extLst>
      <p:ext uri="{BB962C8B-B14F-4D97-AF65-F5344CB8AC3E}">
        <p14:creationId xmlns:p14="http://schemas.microsoft.com/office/powerpoint/2010/main" val="4797974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F667486-C32B-764D-F5BC-9E58E30E9CDB}"/>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CAFFB1D0-28FF-FBAF-0627-1A5580E29130}"/>
              </a:ext>
            </a:extLst>
          </p:cNvPr>
          <p:cNvSpPr>
            <a:spLocks noGrp="1"/>
          </p:cNvSpPr>
          <p:nvPr>
            <p:ph type="sldNum" sz="quarter" idx="12"/>
          </p:nvPr>
        </p:nvSpPr>
        <p:spPr/>
        <p:txBody>
          <a:bodyPr/>
          <a:lstStyle/>
          <a:p>
            <a:fld id="{8E274F5D-21DC-40EF-8DBA-AB9BB119E939}" type="slidenum">
              <a:rPr lang="en-US" smtClean="0"/>
              <a:pPr/>
              <a:t>3</a:t>
            </a:fld>
            <a:endParaRPr lang="en-US"/>
          </a:p>
        </p:txBody>
      </p:sp>
      <p:sp>
        <p:nvSpPr>
          <p:cNvPr id="6" name="TextBox 5">
            <a:extLst>
              <a:ext uri="{FF2B5EF4-FFF2-40B4-BE49-F238E27FC236}">
                <a16:creationId xmlns:a16="http://schemas.microsoft.com/office/drawing/2014/main" id="{F458D132-6B89-9714-4CFF-9602F3A9901A}"/>
              </a:ext>
            </a:extLst>
          </p:cNvPr>
          <p:cNvSpPr txBox="1"/>
          <p:nvPr/>
        </p:nvSpPr>
        <p:spPr>
          <a:xfrm>
            <a:off x="5511848" y="214858"/>
            <a:ext cx="6578504" cy="6247864"/>
          </a:xfrm>
          <a:prstGeom prst="rect">
            <a:avLst/>
          </a:prstGeom>
          <a:noFill/>
        </p:spPr>
        <p:txBody>
          <a:bodyPr wrap="square">
            <a:spAutoFit/>
          </a:bodyPr>
          <a:lstStyle/>
          <a:p>
            <a:r>
              <a:rPr lang="en-US" sz="4000" dirty="0"/>
              <a:t>	The church is moving too slow for the hour we're living in. There's something </a:t>
            </a:r>
            <a:r>
              <a:rPr lang="en-US" sz="4000" dirty="0" err="1"/>
              <a:t>radic</a:t>
            </a:r>
            <a:r>
              <a:rPr lang="en-US" sz="4000" dirty="0"/>
              <a:t>-ally wrong. And it behooves us in this day, near coming of the Lord, to sit down and study this and see what's wrong, find the cause. You can never find the cure till you find the cause. 	</a:t>
            </a:r>
            <a:r>
              <a:rPr lang="en-US" sz="3200" dirty="0"/>
              <a:t>59-0823</a:t>
            </a:r>
            <a:r>
              <a:rPr lang="en-US" sz="4000" dirty="0"/>
              <a:t> </a:t>
            </a:r>
          </a:p>
        </p:txBody>
      </p:sp>
      <p:pic>
        <p:nvPicPr>
          <p:cNvPr id="8" name="Picture 7" descr="The image showcases a black motorcycle chain with a shiny, glowing hub in the foreground.&#10;&#10;AI-generated content may be incorrect.">
            <a:extLst>
              <a:ext uri="{FF2B5EF4-FFF2-40B4-BE49-F238E27FC236}">
                <a16:creationId xmlns:a16="http://schemas.microsoft.com/office/drawing/2014/main" id="{82144187-B017-B0DC-94F1-F949D522D004}"/>
              </a:ext>
            </a:extLst>
          </p:cNvPr>
          <p:cNvPicPr>
            <a:picLocks noChangeAspect="1"/>
          </p:cNvPicPr>
          <p:nvPr/>
        </p:nvPicPr>
        <p:blipFill>
          <a:blip r:embed="rId2"/>
          <a:srcRect l="15137" r="13235"/>
          <a:stretch>
            <a:fillRect/>
          </a:stretch>
        </p:blipFill>
        <p:spPr>
          <a:xfrm>
            <a:off x="283706" y="255485"/>
            <a:ext cx="5180641" cy="3993399"/>
          </a:xfrm>
          <a:prstGeom prst="rect">
            <a:avLst/>
          </a:prstGeom>
        </p:spPr>
      </p:pic>
      <p:pic>
        <p:nvPicPr>
          <p:cNvPr id="10" name="Picture 9" descr="The image depicts a black chain link chain with a black chain link chain.&#10;&#10;AI-generated content may be incorrect.">
            <a:extLst>
              <a:ext uri="{FF2B5EF4-FFF2-40B4-BE49-F238E27FC236}">
                <a16:creationId xmlns:a16="http://schemas.microsoft.com/office/drawing/2014/main" id="{EFA9B194-91B7-FD46-A318-9B5A1FDFB234}"/>
              </a:ext>
            </a:extLst>
          </p:cNvPr>
          <p:cNvPicPr>
            <a:picLocks noChangeAspect="1"/>
          </p:cNvPicPr>
          <p:nvPr/>
        </p:nvPicPr>
        <p:blipFill>
          <a:blip r:embed="rId3"/>
          <a:srcRect t="9695" b="9371"/>
          <a:stretch>
            <a:fillRect/>
          </a:stretch>
        </p:blipFill>
        <p:spPr>
          <a:xfrm>
            <a:off x="451756" y="4433940"/>
            <a:ext cx="4604658" cy="2223617"/>
          </a:xfrm>
          <a:prstGeom prst="rect">
            <a:avLst/>
          </a:prstGeom>
        </p:spPr>
      </p:pic>
    </p:spTree>
    <p:extLst>
      <p:ext uri="{BB962C8B-B14F-4D97-AF65-F5344CB8AC3E}">
        <p14:creationId xmlns:p14="http://schemas.microsoft.com/office/powerpoint/2010/main" val="1560023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6BF6AAF-4C05-4F88-E4B3-938EFF0CF3FC}"/>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DFE37446-D2DF-8441-8BA3-070441989B6F}"/>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4AE6BBE4-F840-F8DB-7226-D7AFAFC52DCC}"/>
              </a:ext>
            </a:extLst>
          </p:cNvPr>
          <p:cNvSpPr>
            <a:spLocks noGrp="1"/>
          </p:cNvSpPr>
          <p:nvPr>
            <p:ph type="sldNum" sz="quarter" idx="12"/>
          </p:nvPr>
        </p:nvSpPr>
        <p:spPr/>
        <p:txBody>
          <a:bodyPr/>
          <a:lstStyle/>
          <a:p>
            <a:fld id="{8E274F5D-21DC-40EF-8DBA-AB9BB119E939}" type="slidenum">
              <a:rPr lang="en-US" smtClean="0"/>
              <a:pPr/>
              <a:t>30</a:t>
            </a:fld>
            <a:endParaRPr lang="en-US"/>
          </a:p>
        </p:txBody>
      </p:sp>
      <p:sp>
        <p:nvSpPr>
          <p:cNvPr id="6" name="TextBox 5">
            <a:extLst>
              <a:ext uri="{FF2B5EF4-FFF2-40B4-BE49-F238E27FC236}">
                <a16:creationId xmlns:a16="http://schemas.microsoft.com/office/drawing/2014/main" id="{9197F1CE-4580-5EE4-391F-914319B43D92}"/>
              </a:ext>
            </a:extLst>
          </p:cNvPr>
          <p:cNvSpPr txBox="1"/>
          <p:nvPr/>
        </p:nvSpPr>
        <p:spPr>
          <a:xfrm>
            <a:off x="256032" y="73152"/>
            <a:ext cx="11684522" cy="5755422"/>
          </a:xfrm>
          <a:prstGeom prst="rect">
            <a:avLst/>
          </a:prstGeom>
          <a:noFill/>
        </p:spPr>
        <p:txBody>
          <a:bodyPr wrap="square">
            <a:spAutoFit/>
          </a:bodyPr>
          <a:lstStyle/>
          <a:p>
            <a:r>
              <a:rPr lang="en-US" sz="4400" b="1" dirty="0"/>
              <a:t>ISAIAH 5:18-23</a:t>
            </a:r>
          </a:p>
          <a:p>
            <a:r>
              <a:rPr lang="en-US" sz="3600" i="1" dirty="0"/>
              <a:t>	…let the counsel of the Holy One of Israel draw nigh and come, that we may know it! 20 Woe unto them that call evil good, and good evil; that put darkness for light, and light for darkness; that put bitter for sweet, and sweet for bitter! </a:t>
            </a:r>
          </a:p>
          <a:p>
            <a:r>
              <a:rPr lang="en-US" sz="3600" i="1" dirty="0"/>
              <a:t>	21 </a:t>
            </a:r>
            <a:r>
              <a:rPr lang="en-US" sz="3600" i="1" u="sng" dirty="0"/>
              <a:t>Woe unto them that are wise in their own eyes, and prudent in their own sight</a:t>
            </a:r>
            <a:r>
              <a:rPr lang="en-US" sz="3600" i="1" dirty="0"/>
              <a:t>! 22 Woe unto them that are mighty to drink wine, and men of strength to mingle strong drink: 23 Which justify the wicked for reward, and take away the righteousness of the righteous from him!</a:t>
            </a:r>
          </a:p>
        </p:txBody>
      </p:sp>
    </p:spTree>
    <p:extLst>
      <p:ext uri="{BB962C8B-B14F-4D97-AF65-F5344CB8AC3E}">
        <p14:creationId xmlns:p14="http://schemas.microsoft.com/office/powerpoint/2010/main" val="4620957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EA9044E-FC3A-E61F-8E67-2CC974D3274D}"/>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25073BBE-9B8C-2800-9432-F2B03208C044}"/>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56313F62-3AFF-E50D-6889-6044FB53507D}"/>
              </a:ext>
            </a:extLst>
          </p:cNvPr>
          <p:cNvSpPr>
            <a:spLocks noGrp="1"/>
          </p:cNvSpPr>
          <p:nvPr>
            <p:ph type="sldNum" sz="quarter" idx="12"/>
          </p:nvPr>
        </p:nvSpPr>
        <p:spPr/>
        <p:txBody>
          <a:bodyPr/>
          <a:lstStyle/>
          <a:p>
            <a:fld id="{8E274F5D-21DC-40EF-8DBA-AB9BB119E939}" type="slidenum">
              <a:rPr lang="en-US" smtClean="0"/>
              <a:pPr/>
              <a:t>31</a:t>
            </a:fld>
            <a:endParaRPr lang="en-US"/>
          </a:p>
        </p:txBody>
      </p:sp>
      <p:sp>
        <p:nvSpPr>
          <p:cNvPr id="6" name="TextBox 5">
            <a:extLst>
              <a:ext uri="{FF2B5EF4-FFF2-40B4-BE49-F238E27FC236}">
                <a16:creationId xmlns:a16="http://schemas.microsoft.com/office/drawing/2014/main" id="{6ABC6731-06D7-B3CD-ADCE-B96F1F1C6743}"/>
              </a:ext>
            </a:extLst>
          </p:cNvPr>
          <p:cNvSpPr txBox="1"/>
          <p:nvPr/>
        </p:nvSpPr>
        <p:spPr>
          <a:xfrm>
            <a:off x="161925" y="21771"/>
            <a:ext cx="11868150" cy="7971413"/>
          </a:xfrm>
          <a:prstGeom prst="rect">
            <a:avLst/>
          </a:prstGeom>
          <a:noFill/>
        </p:spPr>
        <p:txBody>
          <a:bodyPr wrap="square">
            <a:spAutoFit/>
          </a:bodyPr>
          <a:lstStyle/>
          <a:p>
            <a:r>
              <a:rPr lang="en-US" sz="3200" dirty="0"/>
              <a:t>61-0209 | Jehovah-Jireh</a:t>
            </a:r>
          </a:p>
          <a:p>
            <a:r>
              <a:rPr lang="en-US" sz="3200" dirty="0"/>
              <a:t>	37Now, notice, we find that Abraham, God told him, said, "Separate yourself from all of your kindred. Come out, be with me and I will bless you. [Oh, isn't that wonderful?] I'll bless you if you'll separate yourself." But there's where the trouble come. They don't want to separate from their card parties, things of the world. They're trying to bring that right into church with them. You have to separate yourself from unbelievers. Don't yoke yourself up with unbelievers. "Come out, and be separated," saith the Lord. Now, the world's looking for mixers. You know many times, when I was in another denominational church, they used to tell me, they'd say, "He's a real good mixer. I believe that we'll send him down there." Sure, he takes all the ladies and their husbands and goes swimming, he plays Bunco with them, and they have a dance down in the basement and ... a good mixer. God don't want mixers; He wants separators. "Separate me Paul and Barnabas."</a:t>
            </a:r>
          </a:p>
        </p:txBody>
      </p:sp>
    </p:spTree>
    <p:extLst>
      <p:ext uri="{BB962C8B-B14F-4D97-AF65-F5344CB8AC3E}">
        <p14:creationId xmlns:p14="http://schemas.microsoft.com/office/powerpoint/2010/main" val="37001220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DD24C5F-AFE1-C78F-49EE-F70270023B63}"/>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41DE95C7-35DA-A612-0698-CEA44E4D7AAA}"/>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F76AB61C-271D-4EC6-1E8A-411A5B8917A8}"/>
              </a:ext>
            </a:extLst>
          </p:cNvPr>
          <p:cNvSpPr>
            <a:spLocks noGrp="1"/>
          </p:cNvSpPr>
          <p:nvPr>
            <p:ph type="sldNum" sz="quarter" idx="12"/>
          </p:nvPr>
        </p:nvSpPr>
        <p:spPr/>
        <p:txBody>
          <a:bodyPr/>
          <a:lstStyle/>
          <a:p>
            <a:fld id="{8E274F5D-21DC-40EF-8DBA-AB9BB119E939}" type="slidenum">
              <a:rPr lang="en-US" smtClean="0"/>
              <a:pPr/>
              <a:t>32</a:t>
            </a:fld>
            <a:endParaRPr lang="en-US"/>
          </a:p>
        </p:txBody>
      </p:sp>
      <p:sp>
        <p:nvSpPr>
          <p:cNvPr id="6" name="TextBox 5">
            <a:extLst>
              <a:ext uri="{FF2B5EF4-FFF2-40B4-BE49-F238E27FC236}">
                <a16:creationId xmlns:a16="http://schemas.microsoft.com/office/drawing/2014/main" id="{42ECBDC5-4C3B-92F8-3D43-28EF5F5A8ACD}"/>
              </a:ext>
            </a:extLst>
          </p:cNvPr>
          <p:cNvSpPr txBox="1"/>
          <p:nvPr/>
        </p:nvSpPr>
        <p:spPr>
          <a:xfrm>
            <a:off x="148368" y="62120"/>
            <a:ext cx="11778343" cy="5755422"/>
          </a:xfrm>
          <a:prstGeom prst="rect">
            <a:avLst/>
          </a:prstGeom>
          <a:noFill/>
        </p:spPr>
        <p:txBody>
          <a:bodyPr wrap="square">
            <a:spAutoFit/>
          </a:bodyPr>
          <a:lstStyle/>
          <a:p>
            <a:r>
              <a:rPr lang="en-US" sz="4400" b="1" dirty="0"/>
              <a:t>ISRAEL.AND.THE.CHURCH.2</a:t>
            </a:r>
          </a:p>
          <a:p>
            <a:r>
              <a:rPr lang="en-US" sz="3600" dirty="0"/>
              <a:t>	43 God's just now loosening up the church everywhere, getting in order now so He can get into the rapture, got to give it rapturing faith before it can go in the rapture.</a:t>
            </a:r>
          </a:p>
          <a:p>
            <a:r>
              <a:rPr lang="en-US" sz="3600" dirty="0"/>
              <a:t>	The people are in the spirit of the last days, just like they was in the days of Noah, eating, drinking, marrying, giving in marriage, unconcerned, don't care, walk around, and anything else. And these </a:t>
            </a:r>
            <a:r>
              <a:rPr lang="en-US" sz="3600" u="sng" dirty="0"/>
              <a:t>American people is the worst on the face of the earth: heady, high-minded, incontinent, fierce, and despisers, a know-it-all</a:t>
            </a:r>
            <a:r>
              <a:rPr lang="en-US" sz="3600" dirty="0"/>
              <a:t>. 			53-0326 </a:t>
            </a:r>
          </a:p>
        </p:txBody>
      </p:sp>
    </p:spTree>
    <p:extLst>
      <p:ext uri="{BB962C8B-B14F-4D97-AF65-F5344CB8AC3E}">
        <p14:creationId xmlns:p14="http://schemas.microsoft.com/office/powerpoint/2010/main" val="102991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9B662C0-2E8B-9A8D-D806-0BA77B992C20}"/>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799A152A-DB2D-52D4-6C2E-C71689E2E618}"/>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E50A1DCB-0748-BC72-556D-3BF323A3AF5C}"/>
              </a:ext>
            </a:extLst>
          </p:cNvPr>
          <p:cNvSpPr>
            <a:spLocks noGrp="1"/>
          </p:cNvSpPr>
          <p:nvPr>
            <p:ph type="sldNum" sz="quarter" idx="12"/>
          </p:nvPr>
        </p:nvSpPr>
        <p:spPr/>
        <p:txBody>
          <a:bodyPr/>
          <a:lstStyle/>
          <a:p>
            <a:fld id="{8E274F5D-21DC-40EF-8DBA-AB9BB119E939}" type="slidenum">
              <a:rPr lang="en-US" smtClean="0"/>
              <a:pPr/>
              <a:t>33</a:t>
            </a:fld>
            <a:endParaRPr lang="en-US"/>
          </a:p>
        </p:txBody>
      </p:sp>
    </p:spTree>
    <p:extLst>
      <p:ext uri="{BB962C8B-B14F-4D97-AF65-F5344CB8AC3E}">
        <p14:creationId xmlns:p14="http://schemas.microsoft.com/office/powerpoint/2010/main" val="38402767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6822AF4-7112-D650-1EFA-BF8D8345CE80}"/>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98E761FF-928E-01A7-6968-47D329A80993}"/>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22E58C64-688C-F8C6-F4E7-82B51BAE1E6C}"/>
              </a:ext>
            </a:extLst>
          </p:cNvPr>
          <p:cNvSpPr>
            <a:spLocks noGrp="1"/>
          </p:cNvSpPr>
          <p:nvPr>
            <p:ph type="sldNum" sz="quarter" idx="12"/>
          </p:nvPr>
        </p:nvSpPr>
        <p:spPr/>
        <p:txBody>
          <a:bodyPr/>
          <a:lstStyle/>
          <a:p>
            <a:fld id="{8E274F5D-21DC-40EF-8DBA-AB9BB119E939}" type="slidenum">
              <a:rPr lang="en-US" smtClean="0"/>
              <a:pPr/>
              <a:t>34</a:t>
            </a:fld>
            <a:endParaRPr lang="en-US"/>
          </a:p>
        </p:txBody>
      </p:sp>
      <p:sp>
        <p:nvSpPr>
          <p:cNvPr id="6" name="TextBox 5">
            <a:extLst>
              <a:ext uri="{FF2B5EF4-FFF2-40B4-BE49-F238E27FC236}">
                <a16:creationId xmlns:a16="http://schemas.microsoft.com/office/drawing/2014/main" id="{0E512962-76E6-056F-3227-CB6F489BCA72}"/>
              </a:ext>
            </a:extLst>
          </p:cNvPr>
          <p:cNvSpPr txBox="1"/>
          <p:nvPr/>
        </p:nvSpPr>
        <p:spPr>
          <a:xfrm>
            <a:off x="344395" y="82270"/>
            <a:ext cx="11647714" cy="5755422"/>
          </a:xfrm>
          <a:prstGeom prst="rect">
            <a:avLst/>
          </a:prstGeom>
          <a:noFill/>
        </p:spPr>
        <p:txBody>
          <a:bodyPr wrap="square">
            <a:spAutoFit/>
          </a:bodyPr>
          <a:lstStyle/>
          <a:p>
            <a:r>
              <a:rPr lang="en-US" sz="4800" b="1" dirty="0"/>
              <a:t>Judges 17-18</a:t>
            </a:r>
            <a:br>
              <a:rPr lang="en-US" sz="4000" dirty="0"/>
            </a:br>
            <a:r>
              <a:rPr lang="en-US" sz="4000" dirty="0"/>
              <a:t>	</a:t>
            </a:r>
            <a:r>
              <a:rPr lang="en-US" sz="4000" i="1" dirty="0"/>
              <a:t>18:1  Now in those days Israel had </a:t>
            </a:r>
            <a:r>
              <a:rPr lang="en-US" sz="4000" b="1" i="1" u="sng" dirty="0"/>
              <a:t>no king</a:t>
            </a:r>
            <a:r>
              <a:rPr lang="en-US" sz="4000" i="1" dirty="0"/>
              <a:t>. And the tribe of Dan was trying to find a place where they could settle, for they had not yet moved into the land assigned to them when the land was divided among the tribes of Israel. 2 So the men of Dan chose from their clans five capable warriors from the towns of Zorah and Eshtaol to scout out a land for them to settle in…</a:t>
            </a:r>
          </a:p>
        </p:txBody>
      </p:sp>
    </p:spTree>
    <p:extLst>
      <p:ext uri="{BB962C8B-B14F-4D97-AF65-F5344CB8AC3E}">
        <p14:creationId xmlns:p14="http://schemas.microsoft.com/office/powerpoint/2010/main" val="4053335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6461E44-9BAD-79E2-8A11-ACB4E261F6AD}"/>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AB54C3B0-E2B0-81A5-1B6A-422335BFB72F}"/>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B548EB1D-0DDC-CE6F-F2BE-C4266DD6714B}"/>
              </a:ext>
            </a:extLst>
          </p:cNvPr>
          <p:cNvSpPr>
            <a:spLocks noGrp="1"/>
          </p:cNvSpPr>
          <p:nvPr>
            <p:ph type="sldNum" sz="quarter" idx="12"/>
          </p:nvPr>
        </p:nvSpPr>
        <p:spPr/>
        <p:txBody>
          <a:bodyPr/>
          <a:lstStyle/>
          <a:p>
            <a:fld id="{8E274F5D-21DC-40EF-8DBA-AB9BB119E939}" type="slidenum">
              <a:rPr lang="en-US" smtClean="0"/>
              <a:pPr/>
              <a:t>35</a:t>
            </a:fld>
            <a:endParaRPr lang="en-US"/>
          </a:p>
        </p:txBody>
      </p:sp>
      <p:sp>
        <p:nvSpPr>
          <p:cNvPr id="6" name="TextBox 5">
            <a:extLst>
              <a:ext uri="{FF2B5EF4-FFF2-40B4-BE49-F238E27FC236}">
                <a16:creationId xmlns:a16="http://schemas.microsoft.com/office/drawing/2014/main" id="{4A724549-7792-C94F-30CD-81D966DD5FD7}"/>
              </a:ext>
            </a:extLst>
          </p:cNvPr>
          <p:cNvSpPr txBox="1"/>
          <p:nvPr/>
        </p:nvSpPr>
        <p:spPr>
          <a:xfrm>
            <a:off x="205333" y="-5417"/>
            <a:ext cx="11877810" cy="6863417"/>
          </a:xfrm>
          <a:prstGeom prst="rect">
            <a:avLst/>
          </a:prstGeom>
          <a:noFill/>
        </p:spPr>
        <p:txBody>
          <a:bodyPr wrap="square">
            <a:spAutoFit/>
          </a:bodyPr>
          <a:lstStyle/>
          <a:p>
            <a:r>
              <a:rPr lang="en-US" sz="4400" b="1" dirty="0"/>
              <a:t>Judges 17:1-3</a:t>
            </a:r>
          </a:p>
          <a:p>
            <a:r>
              <a:rPr lang="en-US" sz="3600" i="1" dirty="0"/>
              <a:t>	17 And there was a man of mount Ephraim, whose name was Micah. 2 And he said unto his mother, The eleven hundred shekels of silver that were taken from thee, about which thou </a:t>
            </a:r>
            <a:r>
              <a:rPr lang="en-US" sz="3600" i="1" dirty="0" err="1"/>
              <a:t>cursedst</a:t>
            </a:r>
            <a:r>
              <a:rPr lang="en-US" sz="3600" i="1" dirty="0"/>
              <a:t>, and </a:t>
            </a:r>
            <a:r>
              <a:rPr lang="en-US" sz="3600" i="1" dirty="0" err="1"/>
              <a:t>spakest</a:t>
            </a:r>
            <a:r>
              <a:rPr lang="en-US" sz="3600" i="1" dirty="0"/>
              <a:t> of also in mine ears, behold, the silver is with me; I took it. And his mother said, Blessed be thou of the Lord, my son.</a:t>
            </a:r>
          </a:p>
          <a:p>
            <a:r>
              <a:rPr lang="en-US" sz="3600" i="1" dirty="0"/>
              <a:t>	3 And when he had restored the eleven hundred shekels of silver to his mother, his mother said, I had wholly dedicated the silver unto the Lord from my hand for my son, to make a graven image and a molten image: now therefore I will restore it unto thee.</a:t>
            </a:r>
          </a:p>
        </p:txBody>
      </p:sp>
    </p:spTree>
    <p:extLst>
      <p:ext uri="{BB962C8B-B14F-4D97-AF65-F5344CB8AC3E}">
        <p14:creationId xmlns:p14="http://schemas.microsoft.com/office/powerpoint/2010/main" val="40156737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871975-DB87-49E2-2124-7600B48DEE17}"/>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9E83B69E-32C8-DAF6-E6BE-290BD10A18B1}"/>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B0527B77-7C60-E2CA-D378-520A6E4AA2AA}"/>
              </a:ext>
            </a:extLst>
          </p:cNvPr>
          <p:cNvSpPr>
            <a:spLocks noGrp="1"/>
          </p:cNvSpPr>
          <p:nvPr>
            <p:ph type="sldNum" sz="quarter" idx="12"/>
          </p:nvPr>
        </p:nvSpPr>
        <p:spPr/>
        <p:txBody>
          <a:bodyPr/>
          <a:lstStyle/>
          <a:p>
            <a:fld id="{8E274F5D-21DC-40EF-8DBA-AB9BB119E939}" type="slidenum">
              <a:rPr lang="en-US" smtClean="0"/>
              <a:pPr/>
              <a:t>36</a:t>
            </a:fld>
            <a:endParaRPr lang="en-US"/>
          </a:p>
        </p:txBody>
      </p:sp>
      <p:sp>
        <p:nvSpPr>
          <p:cNvPr id="6" name="TextBox 5">
            <a:extLst>
              <a:ext uri="{FF2B5EF4-FFF2-40B4-BE49-F238E27FC236}">
                <a16:creationId xmlns:a16="http://schemas.microsoft.com/office/drawing/2014/main" id="{2AB33BE9-FB09-3674-3C56-DF1425134C2F}"/>
              </a:ext>
            </a:extLst>
          </p:cNvPr>
          <p:cNvSpPr txBox="1"/>
          <p:nvPr/>
        </p:nvSpPr>
        <p:spPr>
          <a:xfrm>
            <a:off x="423631" y="553186"/>
            <a:ext cx="11335976" cy="5139869"/>
          </a:xfrm>
          <a:prstGeom prst="rect">
            <a:avLst/>
          </a:prstGeom>
          <a:noFill/>
        </p:spPr>
        <p:txBody>
          <a:bodyPr wrap="square">
            <a:spAutoFit/>
          </a:bodyPr>
          <a:lstStyle/>
          <a:p>
            <a:r>
              <a:rPr lang="en-US" sz="4800" b="1" dirty="0"/>
              <a:t>JUDGES 6:11-12</a:t>
            </a:r>
          </a:p>
          <a:p>
            <a:r>
              <a:rPr lang="en-US" sz="4000" i="1" dirty="0"/>
              <a:t>	And there came an angel of the LORD, and sat under an oak which was in Ophrah, that pertained unto Joash the Abiezrite: and his son Gideon threshed </a:t>
            </a:r>
            <a:r>
              <a:rPr lang="en-US" sz="4000" b="1" i="1" u="sng" dirty="0"/>
              <a:t>wheat by the winepress</a:t>
            </a:r>
            <a:r>
              <a:rPr lang="en-US" sz="4000" i="1" dirty="0"/>
              <a:t>, to hide it from the Midianites. 12 And the angel of the LORD appeared unto him, and said unto him, The LORD is with thee, thou mighty man of </a:t>
            </a:r>
            <a:r>
              <a:rPr lang="en-US" sz="4000" i="1" dirty="0" err="1"/>
              <a:t>valour</a:t>
            </a:r>
            <a:r>
              <a:rPr lang="en-US" sz="4000" i="1" dirty="0"/>
              <a:t>.</a:t>
            </a:r>
          </a:p>
        </p:txBody>
      </p:sp>
    </p:spTree>
    <p:extLst>
      <p:ext uri="{BB962C8B-B14F-4D97-AF65-F5344CB8AC3E}">
        <p14:creationId xmlns:p14="http://schemas.microsoft.com/office/powerpoint/2010/main" val="20427017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image shows a rural landscape with a clear view of the Upper Galilee region, including towns such as Caesarea and Philippi, and the foothills of Mt. Hermon under a partly cloudy sky.&#10;&#10;AI-generated content may be incorrect.">
            <a:extLst>
              <a:ext uri="{FF2B5EF4-FFF2-40B4-BE49-F238E27FC236}">
                <a16:creationId xmlns:a16="http://schemas.microsoft.com/office/drawing/2014/main" id="{423E394A-1BBF-6692-DCFC-D8AE4D2C03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0" y="10"/>
            <a:ext cx="12191980" cy="6857990"/>
          </a:xfrm>
          <a:prstGeom prst="rect">
            <a:avLst/>
          </a:prstGeom>
          <a:noFill/>
        </p:spPr>
      </p:pic>
      <p:sp>
        <p:nvSpPr>
          <p:cNvPr id="2" name="Footer Placeholder 1">
            <a:extLst>
              <a:ext uri="{FF2B5EF4-FFF2-40B4-BE49-F238E27FC236}">
                <a16:creationId xmlns:a16="http://schemas.microsoft.com/office/drawing/2014/main" id="{6F13C9F8-627B-A37D-02C4-D79902B101CB}"/>
              </a:ext>
            </a:extLst>
          </p:cNvPr>
          <p:cNvSpPr>
            <a:spLocks noGrp="1"/>
          </p:cNvSpPr>
          <p:nvPr>
            <p:ph type="ftr" sz="quarter" idx="11"/>
          </p:nvPr>
        </p:nvSpPr>
        <p:spPr/>
        <p:txBody>
          <a:bodyPr/>
          <a:lstStyle/>
          <a:p>
            <a:pPr>
              <a:spcAft>
                <a:spcPts val="600"/>
              </a:spcAft>
            </a:pPr>
            <a:r>
              <a:rPr lang="en-US"/>
              <a:t>I am Always Right 3</a:t>
            </a:r>
          </a:p>
        </p:txBody>
      </p:sp>
      <p:sp>
        <p:nvSpPr>
          <p:cNvPr id="3" name="Date Placeholder 2" hidden="1">
            <a:extLst>
              <a:ext uri="{FF2B5EF4-FFF2-40B4-BE49-F238E27FC236}">
                <a16:creationId xmlns:a16="http://schemas.microsoft.com/office/drawing/2014/main" id="{ECA5B7E5-4C9D-976B-F1F7-A02C820668A4}"/>
              </a:ext>
            </a:extLst>
          </p:cNvPr>
          <p:cNvSpPr>
            <a:spLocks noGrp="1"/>
          </p:cNvSpPr>
          <p:nvPr>
            <p:ph type="dt" sz="half" idx="10"/>
          </p:nvPr>
        </p:nvSpPr>
        <p:spPr/>
        <p:txBody>
          <a:bodyPr/>
          <a:lstStyle/>
          <a:p>
            <a:pPr>
              <a:spcAft>
                <a:spcPts val="600"/>
              </a:spcAft>
            </a:pPr>
            <a:r>
              <a:rPr lang="en-US"/>
              <a:t>8/26/2026</a:t>
            </a:r>
          </a:p>
        </p:txBody>
      </p:sp>
      <p:sp>
        <p:nvSpPr>
          <p:cNvPr id="4" name="Slide Number Placeholder 3" hidden="1">
            <a:extLst>
              <a:ext uri="{FF2B5EF4-FFF2-40B4-BE49-F238E27FC236}">
                <a16:creationId xmlns:a16="http://schemas.microsoft.com/office/drawing/2014/main" id="{33A3200F-8212-381B-AD0A-BEA405B04CBD}"/>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37</a:t>
            </a:fld>
            <a:endParaRPr lang="en-US"/>
          </a:p>
        </p:txBody>
      </p:sp>
    </p:spTree>
    <p:extLst>
      <p:ext uri="{BB962C8B-B14F-4D97-AF65-F5344CB8AC3E}">
        <p14:creationId xmlns:p14="http://schemas.microsoft.com/office/powerpoint/2010/main" val="11098442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image depicts an ancient, partially excavated Egyptian temple with a clear, domed glass ceiling above, showcasing weathered limestone walls and steps leading to an open area.&#10;&#10;AI-generated content may be incorrect.">
            <a:extLst>
              <a:ext uri="{FF2B5EF4-FFF2-40B4-BE49-F238E27FC236}">
                <a16:creationId xmlns:a16="http://schemas.microsoft.com/office/drawing/2014/main" id="{EFCC001B-9A29-76AF-6396-C63028DD4D1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0" y="10"/>
            <a:ext cx="12191980" cy="6857990"/>
          </a:xfrm>
          <a:prstGeom prst="rect">
            <a:avLst/>
          </a:prstGeom>
          <a:noFill/>
        </p:spPr>
      </p:pic>
      <p:sp>
        <p:nvSpPr>
          <p:cNvPr id="2" name="Footer Placeholder 1">
            <a:extLst>
              <a:ext uri="{FF2B5EF4-FFF2-40B4-BE49-F238E27FC236}">
                <a16:creationId xmlns:a16="http://schemas.microsoft.com/office/drawing/2014/main" id="{7A68C84A-87C8-EA99-7CFC-38F36D67C07F}"/>
              </a:ext>
            </a:extLst>
          </p:cNvPr>
          <p:cNvSpPr>
            <a:spLocks noGrp="1"/>
          </p:cNvSpPr>
          <p:nvPr>
            <p:ph type="ftr" sz="quarter" idx="11"/>
          </p:nvPr>
        </p:nvSpPr>
        <p:spPr/>
        <p:txBody>
          <a:bodyPr/>
          <a:lstStyle/>
          <a:p>
            <a:pPr>
              <a:spcAft>
                <a:spcPts val="600"/>
              </a:spcAft>
            </a:pPr>
            <a:r>
              <a:rPr lang="en-US"/>
              <a:t>I am Always Right 3</a:t>
            </a:r>
          </a:p>
        </p:txBody>
      </p:sp>
      <p:sp>
        <p:nvSpPr>
          <p:cNvPr id="3" name="Date Placeholder 2" hidden="1">
            <a:extLst>
              <a:ext uri="{FF2B5EF4-FFF2-40B4-BE49-F238E27FC236}">
                <a16:creationId xmlns:a16="http://schemas.microsoft.com/office/drawing/2014/main" id="{3979BBE3-38B0-632F-905D-680A2EE6AC70}"/>
              </a:ext>
            </a:extLst>
          </p:cNvPr>
          <p:cNvSpPr>
            <a:spLocks noGrp="1"/>
          </p:cNvSpPr>
          <p:nvPr>
            <p:ph type="dt" sz="half" idx="10"/>
          </p:nvPr>
        </p:nvSpPr>
        <p:spPr/>
        <p:txBody>
          <a:bodyPr/>
          <a:lstStyle/>
          <a:p>
            <a:pPr>
              <a:spcAft>
                <a:spcPts val="600"/>
              </a:spcAft>
            </a:pPr>
            <a:r>
              <a:rPr lang="en-US"/>
              <a:t>8/26/2026</a:t>
            </a:r>
          </a:p>
        </p:txBody>
      </p:sp>
      <p:sp>
        <p:nvSpPr>
          <p:cNvPr id="4" name="Slide Number Placeholder 3" hidden="1">
            <a:extLst>
              <a:ext uri="{FF2B5EF4-FFF2-40B4-BE49-F238E27FC236}">
                <a16:creationId xmlns:a16="http://schemas.microsoft.com/office/drawing/2014/main" id="{F8DEAAE2-7651-5640-54DF-1833C6F1B848}"/>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38</a:t>
            </a:fld>
            <a:endParaRPr lang="en-US"/>
          </a:p>
        </p:txBody>
      </p:sp>
      <p:sp>
        <p:nvSpPr>
          <p:cNvPr id="8" name="TextBox 7">
            <a:extLst>
              <a:ext uri="{FF2B5EF4-FFF2-40B4-BE49-F238E27FC236}">
                <a16:creationId xmlns:a16="http://schemas.microsoft.com/office/drawing/2014/main" id="{A2936AF0-5036-1EB2-D16D-2E67C6603EF4}"/>
              </a:ext>
            </a:extLst>
          </p:cNvPr>
          <p:cNvSpPr txBox="1"/>
          <p:nvPr/>
        </p:nvSpPr>
        <p:spPr>
          <a:xfrm>
            <a:off x="1033272" y="1014984"/>
            <a:ext cx="9866376" cy="4093428"/>
          </a:xfrm>
          <a:prstGeom prst="rect">
            <a:avLst/>
          </a:prstGeom>
          <a:solidFill>
            <a:schemeClr val="bg1"/>
          </a:solidFill>
        </p:spPr>
        <p:txBody>
          <a:bodyPr wrap="square">
            <a:spAutoFit/>
          </a:bodyPr>
          <a:lstStyle/>
          <a:p>
            <a:r>
              <a:rPr lang="en-US" sz="4400" b="1" dirty="0"/>
              <a:t>THE.SEVENTH.SEAL</a:t>
            </a:r>
          </a:p>
          <a:p>
            <a:r>
              <a:rPr lang="en-US" sz="3600" dirty="0"/>
              <a:t>	214  Ephraim at Beth-el, and Dan; and they set up idols, and these went out to worship this. And here we are plumb down into the Millennium age almost, and God still remembered that sin. They're not even counted in there. 	63-0324</a:t>
            </a:r>
          </a:p>
          <a:p>
            <a:endParaRPr lang="en-US" sz="3600" dirty="0"/>
          </a:p>
        </p:txBody>
      </p:sp>
    </p:spTree>
    <p:extLst>
      <p:ext uri="{BB962C8B-B14F-4D97-AF65-F5344CB8AC3E}">
        <p14:creationId xmlns:p14="http://schemas.microsoft.com/office/powerpoint/2010/main" val="26777219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37CD9CE-1F95-AE1C-2429-4197D71F83AA}"/>
              </a:ext>
            </a:extLst>
          </p:cNvPr>
          <p:cNvSpPr>
            <a:spLocks noGrp="1"/>
          </p:cNvSpPr>
          <p:nvPr>
            <p:ph type="ftr" sz="quarter" idx="11"/>
          </p:nvPr>
        </p:nvSpPr>
        <p:spPr/>
        <p:txBody>
          <a:bodyPr/>
          <a:lstStyle/>
          <a:p>
            <a:r>
              <a:rPr lang="en-US"/>
              <a:t>I am Always Right 3</a:t>
            </a:r>
          </a:p>
        </p:txBody>
      </p:sp>
      <p:sp>
        <p:nvSpPr>
          <p:cNvPr id="4" name="Date Placeholder 3">
            <a:extLst>
              <a:ext uri="{FF2B5EF4-FFF2-40B4-BE49-F238E27FC236}">
                <a16:creationId xmlns:a16="http://schemas.microsoft.com/office/drawing/2014/main" id="{32316B0E-2351-0940-583E-8592ABF8A102}"/>
              </a:ext>
            </a:extLst>
          </p:cNvPr>
          <p:cNvSpPr>
            <a:spLocks noGrp="1"/>
          </p:cNvSpPr>
          <p:nvPr>
            <p:ph type="dt" sz="half" idx="10"/>
          </p:nvPr>
        </p:nvSpPr>
        <p:spPr/>
        <p:txBody>
          <a:bodyPr/>
          <a:lstStyle/>
          <a:p>
            <a:r>
              <a:rPr lang="en-US"/>
              <a:t>8/26/2026</a:t>
            </a:r>
          </a:p>
        </p:txBody>
      </p:sp>
      <p:sp>
        <p:nvSpPr>
          <p:cNvPr id="5" name="Slide Number Placeholder 4">
            <a:extLst>
              <a:ext uri="{FF2B5EF4-FFF2-40B4-BE49-F238E27FC236}">
                <a16:creationId xmlns:a16="http://schemas.microsoft.com/office/drawing/2014/main" id="{BFA9571B-5F70-007D-7DBA-C9D7CBA025CD}"/>
              </a:ext>
            </a:extLst>
          </p:cNvPr>
          <p:cNvSpPr>
            <a:spLocks noGrp="1"/>
          </p:cNvSpPr>
          <p:nvPr>
            <p:ph type="sldNum" sz="quarter" idx="12"/>
          </p:nvPr>
        </p:nvSpPr>
        <p:spPr/>
        <p:txBody>
          <a:bodyPr/>
          <a:lstStyle/>
          <a:p>
            <a:fld id="{8E274F5D-21DC-40EF-8DBA-AB9BB119E939}" type="slidenum">
              <a:rPr lang="en-US" smtClean="0"/>
              <a:pPr/>
              <a:t>39</a:t>
            </a:fld>
            <a:endParaRPr lang="en-US"/>
          </a:p>
        </p:txBody>
      </p:sp>
      <p:sp>
        <p:nvSpPr>
          <p:cNvPr id="8" name="TextBox 7">
            <a:extLst>
              <a:ext uri="{FF2B5EF4-FFF2-40B4-BE49-F238E27FC236}">
                <a16:creationId xmlns:a16="http://schemas.microsoft.com/office/drawing/2014/main" id="{D254AAE6-6211-F46D-4E7D-718EEF474901}"/>
              </a:ext>
            </a:extLst>
          </p:cNvPr>
          <p:cNvSpPr txBox="1"/>
          <p:nvPr/>
        </p:nvSpPr>
        <p:spPr>
          <a:xfrm>
            <a:off x="203793" y="366623"/>
            <a:ext cx="6094378" cy="6124754"/>
          </a:xfrm>
          <a:prstGeom prst="rect">
            <a:avLst/>
          </a:prstGeom>
          <a:noFill/>
        </p:spPr>
        <p:txBody>
          <a:bodyPr wrap="square">
            <a:spAutoFit/>
          </a:bodyPr>
          <a:lstStyle/>
          <a:p>
            <a:r>
              <a:rPr lang="en-US" sz="4000" b="1" dirty="0"/>
              <a:t> 273-1  CHURCH.AGE.BOOK  </a:t>
            </a:r>
          </a:p>
          <a:p>
            <a:r>
              <a:rPr lang="en-US" sz="3200" dirty="0"/>
              <a:t>It is more than evident that names have been, and will be removed from the Book of Life ere time shall be no more. In this particular place it was because of idolatry, even as when Dan and Ephraim lost their rights as tribes for worshipping the golden calves. All who worshipped the idols had their names removed from the Book of Life.</a:t>
            </a:r>
          </a:p>
        </p:txBody>
      </p:sp>
      <p:sp>
        <p:nvSpPr>
          <p:cNvPr id="10" name="TextBox 9">
            <a:extLst>
              <a:ext uri="{FF2B5EF4-FFF2-40B4-BE49-F238E27FC236}">
                <a16:creationId xmlns:a16="http://schemas.microsoft.com/office/drawing/2014/main" id="{67867BA1-1862-A9F7-7124-52AC342CF577}"/>
              </a:ext>
            </a:extLst>
          </p:cNvPr>
          <p:cNvSpPr txBox="1"/>
          <p:nvPr/>
        </p:nvSpPr>
        <p:spPr>
          <a:xfrm>
            <a:off x="6526771" y="397712"/>
            <a:ext cx="5461436" cy="5570756"/>
          </a:xfrm>
          <a:prstGeom prst="rect">
            <a:avLst/>
          </a:prstGeom>
          <a:noFill/>
        </p:spPr>
        <p:txBody>
          <a:bodyPr wrap="square">
            <a:spAutoFit/>
          </a:bodyPr>
          <a:lstStyle/>
          <a:p>
            <a:r>
              <a:rPr lang="en-US" sz="4000" b="1" dirty="0"/>
              <a:t>THE.SEVENTH.SEAL </a:t>
            </a:r>
          </a:p>
          <a:p>
            <a:r>
              <a:rPr lang="en-US" sz="3200" dirty="0"/>
              <a:t>     225  When He called them over there, 144,000, they were missing. They're not even numbered in there. And </a:t>
            </a:r>
            <a:r>
              <a:rPr lang="en-US" sz="3200" b="1" dirty="0"/>
              <a:t>Joseph and Levi is put in the place of Dan and Ephraim</a:t>
            </a:r>
            <a:r>
              <a:rPr lang="en-US" sz="3200" dirty="0"/>
              <a:t>. And here's God's promise way back there hundreds and hundreds of years before that. </a:t>
            </a:r>
          </a:p>
          <a:p>
            <a:r>
              <a:rPr lang="en-US" sz="2800" dirty="0"/>
              <a:t>				63-0324</a:t>
            </a:r>
          </a:p>
        </p:txBody>
      </p:sp>
    </p:spTree>
    <p:extLst>
      <p:ext uri="{BB962C8B-B14F-4D97-AF65-F5344CB8AC3E}">
        <p14:creationId xmlns:p14="http://schemas.microsoft.com/office/powerpoint/2010/main" val="19019219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335F866-06B4-1A90-D7B8-847F4DFE87A0}"/>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9AA4DC84-BFAD-8B0E-7997-32F42C17BCA5}"/>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56D20829-1C92-8908-9CF8-3E401D336086}"/>
              </a:ext>
            </a:extLst>
          </p:cNvPr>
          <p:cNvSpPr>
            <a:spLocks noGrp="1"/>
          </p:cNvSpPr>
          <p:nvPr>
            <p:ph type="sldNum" sz="quarter" idx="12"/>
          </p:nvPr>
        </p:nvSpPr>
        <p:spPr/>
        <p:txBody>
          <a:bodyPr/>
          <a:lstStyle/>
          <a:p>
            <a:fld id="{8E274F5D-21DC-40EF-8DBA-AB9BB119E939}" type="slidenum">
              <a:rPr lang="en-US" smtClean="0"/>
              <a:pPr/>
              <a:t>4</a:t>
            </a:fld>
            <a:endParaRPr lang="en-US"/>
          </a:p>
        </p:txBody>
      </p:sp>
      <p:sp>
        <p:nvSpPr>
          <p:cNvPr id="6" name="TextBox 5">
            <a:extLst>
              <a:ext uri="{FF2B5EF4-FFF2-40B4-BE49-F238E27FC236}">
                <a16:creationId xmlns:a16="http://schemas.microsoft.com/office/drawing/2014/main" id="{A40EEC4F-7B68-D6F1-7C29-975EB33F9F6B}"/>
              </a:ext>
            </a:extLst>
          </p:cNvPr>
          <p:cNvSpPr txBox="1"/>
          <p:nvPr/>
        </p:nvSpPr>
        <p:spPr>
          <a:xfrm>
            <a:off x="158157" y="58846"/>
            <a:ext cx="11967168" cy="6309420"/>
          </a:xfrm>
          <a:prstGeom prst="rect">
            <a:avLst/>
          </a:prstGeom>
          <a:noFill/>
        </p:spPr>
        <p:txBody>
          <a:bodyPr wrap="square">
            <a:spAutoFit/>
          </a:bodyPr>
          <a:lstStyle/>
          <a:p>
            <a:r>
              <a:rPr lang="en-US" sz="4400" b="1" dirty="0"/>
              <a:t>SUDDEN.SECRET.GOING.AWAY.OF.THE.CHURCH </a:t>
            </a:r>
            <a:r>
              <a:rPr lang="en-US" sz="3600" dirty="0"/>
              <a:t>	10 (Reading) on the sudden attack on Pearl Harbor. That wasn't no exactly any unknown attack. They had already been warned that the Japs were going to do that. But the sad part was, they ignored that warning. They seen signs,  Japanese army assembling themselves, big ships being loaded with ammunition, and the threat was in the air. They were in line for the invasion. But they ignored it. </a:t>
            </a:r>
          </a:p>
          <a:p>
            <a:r>
              <a:rPr lang="en-US" sz="3600" dirty="0"/>
              <a:t>	That's the way it is today with the Church. The Church is in line of judgment. </a:t>
            </a:r>
            <a:r>
              <a:rPr lang="en-US" sz="3600" u="sng" dirty="0"/>
              <a:t>But they are ignoring the coming of the Lord. So You can't blame Him</a:t>
            </a:r>
            <a:r>
              <a:rPr lang="en-US" sz="3600" dirty="0"/>
              <a:t>. 					58-1012 </a:t>
            </a:r>
          </a:p>
        </p:txBody>
      </p:sp>
    </p:spTree>
    <p:extLst>
      <p:ext uri="{BB962C8B-B14F-4D97-AF65-F5344CB8AC3E}">
        <p14:creationId xmlns:p14="http://schemas.microsoft.com/office/powerpoint/2010/main" val="8085510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3D2CB3D-BD27-BBBA-7BB7-5CA5901846E2}"/>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8366AEB7-9DA0-5C67-5EA1-E21FDE646370}"/>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B40B8A5F-4721-8973-9944-45FC01630764}"/>
              </a:ext>
            </a:extLst>
          </p:cNvPr>
          <p:cNvSpPr>
            <a:spLocks noGrp="1"/>
          </p:cNvSpPr>
          <p:nvPr>
            <p:ph type="sldNum" sz="quarter" idx="12"/>
          </p:nvPr>
        </p:nvSpPr>
        <p:spPr/>
        <p:txBody>
          <a:bodyPr/>
          <a:lstStyle/>
          <a:p>
            <a:fld id="{8E274F5D-21DC-40EF-8DBA-AB9BB119E939}" type="slidenum">
              <a:rPr lang="en-US" smtClean="0"/>
              <a:pPr/>
              <a:t>5</a:t>
            </a:fld>
            <a:endParaRPr lang="en-US"/>
          </a:p>
        </p:txBody>
      </p:sp>
      <p:sp>
        <p:nvSpPr>
          <p:cNvPr id="6" name="TextBox 5">
            <a:extLst>
              <a:ext uri="{FF2B5EF4-FFF2-40B4-BE49-F238E27FC236}">
                <a16:creationId xmlns:a16="http://schemas.microsoft.com/office/drawing/2014/main" id="{0ABE89CA-D0A6-B698-7926-276A3F1CF828}"/>
              </a:ext>
            </a:extLst>
          </p:cNvPr>
          <p:cNvSpPr txBox="1"/>
          <p:nvPr/>
        </p:nvSpPr>
        <p:spPr>
          <a:xfrm>
            <a:off x="489857" y="553186"/>
            <a:ext cx="8654143" cy="5078313"/>
          </a:xfrm>
          <a:prstGeom prst="rect">
            <a:avLst/>
          </a:prstGeom>
          <a:noFill/>
        </p:spPr>
        <p:txBody>
          <a:bodyPr wrap="square">
            <a:spAutoFit/>
          </a:bodyPr>
          <a:lstStyle/>
          <a:p>
            <a:r>
              <a:rPr lang="en-US" sz="4400" b="1" dirty="0"/>
              <a:t>Hebrews 10:25</a:t>
            </a:r>
          </a:p>
          <a:p>
            <a:r>
              <a:rPr lang="en-US" sz="4000" i="1" dirty="0"/>
              <a:t>And let us consider one another to provoke unto love and to good works: Not forsaking the assembling of ourselves together, as the manner of some is; but exhorting one another: and so much the more, as ye see the day approaching. </a:t>
            </a:r>
            <a:endParaRPr lang="en-US" sz="5400" dirty="0"/>
          </a:p>
        </p:txBody>
      </p:sp>
    </p:spTree>
    <p:extLst>
      <p:ext uri="{BB962C8B-B14F-4D97-AF65-F5344CB8AC3E}">
        <p14:creationId xmlns:p14="http://schemas.microsoft.com/office/powerpoint/2010/main" val="32558876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2A1D092-3C5C-01E3-DC86-A5DB5C753806}"/>
              </a:ext>
            </a:extLst>
          </p:cNvPr>
          <p:cNvSpPr>
            <a:spLocks noGrp="1"/>
          </p:cNvSpPr>
          <p:nvPr>
            <p:ph type="dt" sz="half" idx="10"/>
          </p:nvPr>
        </p:nvSpPr>
        <p:spPr/>
        <p:txBody>
          <a:bodyPr/>
          <a:lstStyle/>
          <a:p>
            <a:r>
              <a:rPr lang="en-US"/>
              <a:t>8/26/2026</a:t>
            </a:r>
          </a:p>
        </p:txBody>
      </p:sp>
      <p:sp>
        <p:nvSpPr>
          <p:cNvPr id="5" name="Slide Number Placeholder 4">
            <a:extLst>
              <a:ext uri="{FF2B5EF4-FFF2-40B4-BE49-F238E27FC236}">
                <a16:creationId xmlns:a16="http://schemas.microsoft.com/office/drawing/2014/main" id="{5383AB0E-1D1E-2F68-9320-89C553A9F4F5}"/>
              </a:ext>
            </a:extLst>
          </p:cNvPr>
          <p:cNvSpPr>
            <a:spLocks noGrp="1"/>
          </p:cNvSpPr>
          <p:nvPr>
            <p:ph type="sldNum" sz="quarter" idx="12"/>
          </p:nvPr>
        </p:nvSpPr>
        <p:spPr/>
        <p:txBody>
          <a:bodyPr/>
          <a:lstStyle/>
          <a:p>
            <a:fld id="{8E274F5D-21DC-40EF-8DBA-AB9BB119E939}" type="slidenum">
              <a:rPr lang="en-US" smtClean="0"/>
              <a:pPr/>
              <a:t>6</a:t>
            </a:fld>
            <a:endParaRPr lang="en-US"/>
          </a:p>
        </p:txBody>
      </p:sp>
      <p:sp>
        <p:nvSpPr>
          <p:cNvPr id="8" name="TextBox 7">
            <a:extLst>
              <a:ext uri="{FF2B5EF4-FFF2-40B4-BE49-F238E27FC236}">
                <a16:creationId xmlns:a16="http://schemas.microsoft.com/office/drawing/2014/main" id="{3E6B52C7-1664-1D19-A04D-A2D7996C1338}"/>
              </a:ext>
            </a:extLst>
          </p:cNvPr>
          <p:cNvSpPr txBox="1"/>
          <p:nvPr/>
        </p:nvSpPr>
        <p:spPr>
          <a:xfrm>
            <a:off x="185507" y="2276961"/>
            <a:ext cx="12006493" cy="4093428"/>
          </a:xfrm>
          <a:prstGeom prst="rect">
            <a:avLst/>
          </a:prstGeom>
          <a:noFill/>
        </p:spPr>
        <p:txBody>
          <a:bodyPr wrap="square">
            <a:spAutoFit/>
          </a:bodyPr>
          <a:lstStyle/>
          <a:p>
            <a:r>
              <a:rPr lang="en-US" sz="4400" b="1" dirty="0"/>
              <a:t>I.WILL.RESTORE </a:t>
            </a:r>
          </a:p>
          <a:p>
            <a:r>
              <a:rPr lang="en-US" sz="3600" dirty="0"/>
              <a:t>	3 To be assembled this morning, here at this breakfast, with such men as I am assembled with, it certainly is a privilege that kings of the earth don't have. Because on assembling like this, we have a promise that the King of Kings will be with us: "Wherever two or three are gathered in My Name, I'll be in their midst." And I just love that. 	</a:t>
            </a:r>
            <a:r>
              <a:rPr lang="en-US" sz="3200" dirty="0"/>
              <a:t>57-0309</a:t>
            </a:r>
            <a:r>
              <a:rPr lang="en-US" sz="3600" dirty="0"/>
              <a:t> </a:t>
            </a:r>
          </a:p>
        </p:txBody>
      </p:sp>
      <p:sp>
        <p:nvSpPr>
          <p:cNvPr id="10" name="TextBox 9">
            <a:extLst>
              <a:ext uri="{FF2B5EF4-FFF2-40B4-BE49-F238E27FC236}">
                <a16:creationId xmlns:a16="http://schemas.microsoft.com/office/drawing/2014/main" id="{F0152A2E-D6E9-4278-853E-F22336A7B58E}"/>
              </a:ext>
            </a:extLst>
          </p:cNvPr>
          <p:cNvSpPr txBox="1"/>
          <p:nvPr/>
        </p:nvSpPr>
        <p:spPr>
          <a:xfrm>
            <a:off x="255950" y="95115"/>
            <a:ext cx="11413535" cy="2062103"/>
          </a:xfrm>
          <a:prstGeom prst="rect">
            <a:avLst/>
          </a:prstGeom>
          <a:noFill/>
        </p:spPr>
        <p:txBody>
          <a:bodyPr wrap="square">
            <a:spAutoFit/>
          </a:bodyPr>
          <a:lstStyle/>
          <a:p>
            <a:r>
              <a:rPr lang="en-US" sz="4800" b="1" dirty="0"/>
              <a:t>Assembling:</a:t>
            </a:r>
            <a:r>
              <a:rPr lang="en-US" sz="4000" dirty="0"/>
              <a:t> </a:t>
            </a:r>
            <a:r>
              <a:rPr lang="en-US" sz="2800" dirty="0"/>
              <a:t>HEB.</a:t>
            </a:r>
            <a:endParaRPr lang="en-US" sz="4000" dirty="0"/>
          </a:p>
          <a:p>
            <a:r>
              <a:rPr lang="en-US" sz="4000" dirty="0"/>
              <a:t>To go forth, wage war, fight, serve (at sacred tent).</a:t>
            </a:r>
          </a:p>
          <a:p>
            <a:r>
              <a:rPr lang="en-US" sz="4000" dirty="0"/>
              <a:t>To muster.</a:t>
            </a:r>
          </a:p>
        </p:txBody>
      </p:sp>
    </p:spTree>
    <p:extLst>
      <p:ext uri="{BB962C8B-B14F-4D97-AF65-F5344CB8AC3E}">
        <p14:creationId xmlns:p14="http://schemas.microsoft.com/office/powerpoint/2010/main" val="19571704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1A729BF-AF6E-D143-8EDA-CE657ED11F5C}"/>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5182A2A9-4011-30AC-EBF9-C88BEDAACA27}"/>
              </a:ext>
            </a:extLst>
          </p:cNvPr>
          <p:cNvSpPr>
            <a:spLocks noGrp="1"/>
          </p:cNvSpPr>
          <p:nvPr>
            <p:ph type="sldNum" sz="quarter" idx="12"/>
          </p:nvPr>
        </p:nvSpPr>
        <p:spPr/>
        <p:txBody>
          <a:bodyPr/>
          <a:lstStyle/>
          <a:p>
            <a:fld id="{8E274F5D-21DC-40EF-8DBA-AB9BB119E939}" type="slidenum">
              <a:rPr lang="en-US" smtClean="0"/>
              <a:pPr/>
              <a:t>7</a:t>
            </a:fld>
            <a:endParaRPr lang="en-US"/>
          </a:p>
        </p:txBody>
      </p:sp>
      <p:sp>
        <p:nvSpPr>
          <p:cNvPr id="6" name="TextBox 5">
            <a:extLst>
              <a:ext uri="{FF2B5EF4-FFF2-40B4-BE49-F238E27FC236}">
                <a16:creationId xmlns:a16="http://schemas.microsoft.com/office/drawing/2014/main" id="{6B04B903-807C-37D5-9254-C5B6201576B6}"/>
              </a:ext>
            </a:extLst>
          </p:cNvPr>
          <p:cNvSpPr txBox="1"/>
          <p:nvPr/>
        </p:nvSpPr>
        <p:spPr>
          <a:xfrm>
            <a:off x="272143" y="141514"/>
            <a:ext cx="11794671" cy="7048083"/>
          </a:xfrm>
          <a:prstGeom prst="rect">
            <a:avLst/>
          </a:prstGeom>
          <a:solidFill>
            <a:schemeClr val="accent2">
              <a:lumMod val="50000"/>
            </a:schemeClr>
          </a:solidFill>
        </p:spPr>
        <p:txBody>
          <a:bodyPr wrap="square">
            <a:spAutoFit/>
          </a:bodyPr>
          <a:lstStyle/>
          <a:p>
            <a:r>
              <a:rPr lang="en-US" sz="4400" b="1" dirty="0"/>
              <a:t>II TIMOTHY 4:2</a:t>
            </a:r>
          </a:p>
          <a:p>
            <a:r>
              <a:rPr lang="en-US" sz="3600" i="1" dirty="0"/>
              <a:t>	Preach the word; be instant in season, out of season; reprove, rebuke, exhort with all longsuffering and doctrine. </a:t>
            </a:r>
          </a:p>
          <a:p>
            <a:endParaRPr lang="en-US" sz="3600" i="1" dirty="0"/>
          </a:p>
          <a:p>
            <a:r>
              <a:rPr lang="en-US" sz="4400" b="1" dirty="0"/>
              <a:t>II TIMOTHY 3:16</a:t>
            </a:r>
          </a:p>
          <a:p>
            <a:r>
              <a:rPr lang="en-US" sz="3600" i="1" dirty="0"/>
              <a:t>	All scripture is given by inspiration of God, and is profitable for doctrine, for reproof, for correction, for instruction in righteousness:  17 That the man of God may be perfect, </a:t>
            </a:r>
            <a:r>
              <a:rPr lang="en-US" sz="3600" i="1" dirty="0" err="1"/>
              <a:t>throughly</a:t>
            </a:r>
            <a:r>
              <a:rPr lang="en-US" sz="3600" i="1" dirty="0"/>
              <a:t> furnished unto all good works. </a:t>
            </a:r>
          </a:p>
          <a:p>
            <a:endParaRPr lang="en-US" sz="2800" i="1" dirty="0"/>
          </a:p>
          <a:p>
            <a:endParaRPr lang="en-US" sz="2800" i="1" dirty="0"/>
          </a:p>
          <a:p>
            <a:endParaRPr lang="en-US" sz="2800" i="1" dirty="0"/>
          </a:p>
          <a:p>
            <a:endParaRPr lang="en-US" sz="2800" i="1" dirty="0"/>
          </a:p>
        </p:txBody>
      </p:sp>
    </p:spTree>
    <p:extLst>
      <p:ext uri="{BB962C8B-B14F-4D97-AF65-F5344CB8AC3E}">
        <p14:creationId xmlns:p14="http://schemas.microsoft.com/office/powerpoint/2010/main" val="11163369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2A3B2D-F214-D3FE-D3DD-2D4D1E3C2709}"/>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FB25A296-E41D-E3FF-9613-26DAFFE66076}"/>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55591204-2999-293E-2E54-81ADE9790097}"/>
              </a:ext>
            </a:extLst>
          </p:cNvPr>
          <p:cNvSpPr>
            <a:spLocks noGrp="1"/>
          </p:cNvSpPr>
          <p:nvPr>
            <p:ph type="sldNum" sz="quarter" idx="12"/>
          </p:nvPr>
        </p:nvSpPr>
        <p:spPr/>
        <p:txBody>
          <a:bodyPr/>
          <a:lstStyle/>
          <a:p>
            <a:fld id="{8E274F5D-21DC-40EF-8DBA-AB9BB119E939}" type="slidenum">
              <a:rPr lang="en-US" smtClean="0"/>
              <a:pPr/>
              <a:t>8</a:t>
            </a:fld>
            <a:endParaRPr lang="en-US"/>
          </a:p>
        </p:txBody>
      </p:sp>
      <p:sp>
        <p:nvSpPr>
          <p:cNvPr id="6" name="TextBox 5">
            <a:extLst>
              <a:ext uri="{FF2B5EF4-FFF2-40B4-BE49-F238E27FC236}">
                <a16:creationId xmlns:a16="http://schemas.microsoft.com/office/drawing/2014/main" id="{2D482CAA-D4DA-444E-2608-A84B0A5A0F8D}"/>
              </a:ext>
            </a:extLst>
          </p:cNvPr>
          <p:cNvSpPr txBox="1"/>
          <p:nvPr/>
        </p:nvSpPr>
        <p:spPr>
          <a:xfrm>
            <a:off x="217713" y="136071"/>
            <a:ext cx="11854543" cy="5755422"/>
          </a:xfrm>
          <a:prstGeom prst="rect">
            <a:avLst/>
          </a:prstGeom>
          <a:solidFill>
            <a:schemeClr val="accent2">
              <a:lumMod val="50000"/>
            </a:schemeClr>
          </a:solidFill>
        </p:spPr>
        <p:txBody>
          <a:bodyPr wrap="square">
            <a:spAutoFit/>
          </a:bodyPr>
          <a:lstStyle/>
          <a:p>
            <a:r>
              <a:rPr lang="en-US" sz="4400" b="1" dirty="0"/>
              <a:t>HEAR.YE.HIM</a:t>
            </a:r>
          </a:p>
          <a:p>
            <a:r>
              <a:rPr lang="en-US" sz="3600" dirty="0"/>
              <a:t>	21 I wonder tonight, we that claims the new birth: how the Holy Spirit must blush, to bring </a:t>
            </a:r>
            <a:r>
              <a:rPr lang="en-US" sz="3600" u="sng" dirty="0"/>
              <a:t>our character record</a:t>
            </a:r>
            <a:r>
              <a:rPr lang="en-US" sz="3600" dirty="0"/>
              <a:t> before the Father. We call ourselves believers, and we dilly-dally around in the world. The men have got away from God. The women has got away from God. It used to be, in the old fashioned church, it was wrong for women to cut their hair… It was wrong for women to wear manicure, or ever what you call it, on their lips... And today, the Pentecostal women wear shorts…</a:t>
            </a:r>
          </a:p>
        </p:txBody>
      </p:sp>
    </p:spTree>
    <p:extLst>
      <p:ext uri="{BB962C8B-B14F-4D97-AF65-F5344CB8AC3E}">
        <p14:creationId xmlns:p14="http://schemas.microsoft.com/office/powerpoint/2010/main" val="34782100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3F88085-9351-B108-3095-70F0B95CF4B0}"/>
              </a:ext>
            </a:extLst>
          </p:cNvPr>
          <p:cNvSpPr>
            <a:spLocks noGrp="1"/>
          </p:cNvSpPr>
          <p:nvPr>
            <p:ph type="ftr" sz="quarter" idx="11"/>
          </p:nvPr>
        </p:nvSpPr>
        <p:spPr/>
        <p:txBody>
          <a:bodyPr/>
          <a:lstStyle/>
          <a:p>
            <a:r>
              <a:rPr lang="en-US"/>
              <a:t>I am Always Right 3</a:t>
            </a:r>
          </a:p>
        </p:txBody>
      </p:sp>
      <p:sp>
        <p:nvSpPr>
          <p:cNvPr id="3" name="Date Placeholder 2">
            <a:extLst>
              <a:ext uri="{FF2B5EF4-FFF2-40B4-BE49-F238E27FC236}">
                <a16:creationId xmlns:a16="http://schemas.microsoft.com/office/drawing/2014/main" id="{6F00DFC4-9075-57A4-EE83-9DF494B91975}"/>
              </a:ext>
            </a:extLst>
          </p:cNvPr>
          <p:cNvSpPr>
            <a:spLocks noGrp="1"/>
          </p:cNvSpPr>
          <p:nvPr>
            <p:ph type="dt" sz="half" idx="10"/>
          </p:nvPr>
        </p:nvSpPr>
        <p:spPr/>
        <p:txBody>
          <a:bodyPr/>
          <a:lstStyle/>
          <a:p>
            <a:r>
              <a:rPr lang="en-US"/>
              <a:t>8/26/2026</a:t>
            </a:r>
          </a:p>
        </p:txBody>
      </p:sp>
      <p:sp>
        <p:nvSpPr>
          <p:cNvPr id="4" name="Slide Number Placeholder 3">
            <a:extLst>
              <a:ext uri="{FF2B5EF4-FFF2-40B4-BE49-F238E27FC236}">
                <a16:creationId xmlns:a16="http://schemas.microsoft.com/office/drawing/2014/main" id="{147EA3C8-296D-14E5-4640-0F082AB34ECC}"/>
              </a:ext>
            </a:extLst>
          </p:cNvPr>
          <p:cNvSpPr>
            <a:spLocks noGrp="1"/>
          </p:cNvSpPr>
          <p:nvPr>
            <p:ph type="sldNum" sz="quarter" idx="12"/>
          </p:nvPr>
        </p:nvSpPr>
        <p:spPr/>
        <p:txBody>
          <a:bodyPr/>
          <a:lstStyle/>
          <a:p>
            <a:fld id="{8E274F5D-21DC-40EF-8DBA-AB9BB119E939}" type="slidenum">
              <a:rPr lang="en-US" smtClean="0"/>
              <a:pPr/>
              <a:t>9</a:t>
            </a:fld>
            <a:endParaRPr lang="en-US"/>
          </a:p>
        </p:txBody>
      </p:sp>
      <p:sp>
        <p:nvSpPr>
          <p:cNvPr id="6" name="TextBox 5">
            <a:extLst>
              <a:ext uri="{FF2B5EF4-FFF2-40B4-BE49-F238E27FC236}">
                <a16:creationId xmlns:a16="http://schemas.microsoft.com/office/drawing/2014/main" id="{1D864F98-2EB5-FF32-75D3-3E0A93CA87FC}"/>
              </a:ext>
            </a:extLst>
          </p:cNvPr>
          <p:cNvSpPr txBox="1"/>
          <p:nvPr/>
        </p:nvSpPr>
        <p:spPr>
          <a:xfrm>
            <a:off x="228600" y="647700"/>
            <a:ext cx="11619005" cy="4524315"/>
          </a:xfrm>
          <a:prstGeom prst="rect">
            <a:avLst/>
          </a:prstGeom>
          <a:solidFill>
            <a:schemeClr val="accent2">
              <a:lumMod val="50000"/>
            </a:schemeClr>
          </a:solidFill>
        </p:spPr>
        <p:txBody>
          <a:bodyPr wrap="square">
            <a:spAutoFit/>
          </a:bodyPr>
          <a:lstStyle/>
          <a:p>
            <a:r>
              <a:rPr lang="en-US" sz="3600" dirty="0"/>
              <a:t> 	That's awful old fashion, but brother, it'll scour you out. It's what the church needs: We've taken different teachers; we've not let the Holy Spirit do the teaching. And oh, how we get away with some little fancy, slick-tongue fellow "Oh, that's old-fashion. Don't believe in that." But that's the teaching of God's Bible. We're guilty before God, if we neglect to preach the entire truth of that Bible. 	       										57-0725 </a:t>
            </a:r>
          </a:p>
        </p:txBody>
      </p:sp>
    </p:spTree>
    <p:extLst>
      <p:ext uri="{BB962C8B-B14F-4D97-AF65-F5344CB8AC3E}">
        <p14:creationId xmlns:p14="http://schemas.microsoft.com/office/powerpoint/2010/main" val="22568325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Film Burn">
  <a:themeElements>
    <a:clrScheme name="Custom 2">
      <a:dk1>
        <a:srgbClr val="09090C"/>
      </a:dk1>
      <a:lt1>
        <a:sysClr val="window" lastClr="FFFFFF"/>
      </a:lt1>
      <a:dk2>
        <a:srgbClr val="000000"/>
      </a:dk2>
      <a:lt2>
        <a:srgbClr val="F9EFEC"/>
      </a:lt2>
      <a:accent1>
        <a:srgbClr val="CB49B2"/>
      </a:accent1>
      <a:accent2>
        <a:srgbClr val="7C3191"/>
      </a:accent2>
      <a:accent3>
        <a:srgbClr val="E95D48"/>
      </a:accent3>
      <a:accent4>
        <a:srgbClr val="F08E6B"/>
      </a:accent4>
      <a:accent5>
        <a:srgbClr val="D93752"/>
      </a:accent5>
      <a:accent6>
        <a:srgbClr val="EE7345"/>
      </a:accent6>
      <a:hlink>
        <a:srgbClr val="CB49B2"/>
      </a:hlink>
      <a:folHlink>
        <a:srgbClr val="E95D48"/>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lm Burn_win32_Liz_v4" id="{15E0A01B-C0A0-4E33-97EB-A34D3C451DCF}" vid="{FB8E1E66-9252-4554-A1C4-ACC82554D8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30e9df3-be65-4c73-a93b-d1236ebd677e" xsi:nil="true"/>
    <Image xmlns="71af3243-3dd4-4a8d-8c0d-dd76da1f02a5">
      <Url xsi:nil="true"/>
      <Description xsi:nil="true"/>
    </Image>
    <Status xmlns="71af3243-3dd4-4a8d-8c0d-dd76da1f02a5">Not started</Status>
    <Background xmlns="71af3243-3dd4-4a8d-8c0d-dd76da1f02a5">false</Background>
    <ImageTagsTaxHTField xmlns="71af3243-3dd4-4a8d-8c0d-dd76da1f02a5">
      <Terms xmlns="http://schemas.microsoft.com/office/infopath/2007/PartnerControls"/>
    </ImageTagsTaxHTField>
    <MediaServiceKeyPoints xmlns="71af3243-3dd4-4a8d-8c0d-dd76da1f02a5" xsi:nil="true"/>
    <SharedWithUsers xmlns="16c05727-aa75-4e4a-9b5f-8a80a1165891">
      <UserInfo>
        <DisplayName/>
        <AccountId xsi:nil="true"/>
        <AccountType/>
      </UserInfo>
    </SharedWithUsers>
  </documentManagement>
</p:properties>
</file>

<file path=customXml/itemProps1.xml><?xml version="1.0" encoding="utf-8"?>
<ds:datastoreItem xmlns:ds="http://schemas.openxmlformats.org/officeDocument/2006/customXml" ds:itemID="{8B53938E-C8DA-4DDE-A937-0EA87B476A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27E2546-C5EB-442C-BCA8-1B0D17D61420}">
  <ds:schemaRefs>
    <ds:schemaRef ds:uri="http://schemas.microsoft.com/sharepoint/v3/contenttype/forms"/>
  </ds:schemaRefs>
</ds:datastoreItem>
</file>

<file path=customXml/itemProps3.xml><?xml version="1.0" encoding="utf-8"?>
<ds:datastoreItem xmlns:ds="http://schemas.openxmlformats.org/officeDocument/2006/customXml" ds:itemID="{960BF7B2-4A2B-4CA7-8150-68B962AD6E62}">
  <ds:schemaRefs>
    <ds:schemaRef ds:uri="http://purl.org/dc/terms/"/>
    <ds:schemaRef ds:uri="71af3243-3dd4-4a8d-8c0d-dd76da1f02a5"/>
    <ds:schemaRef ds:uri="http://www.w3.org/XML/1998/namespace"/>
    <ds:schemaRef ds:uri="http://schemas.microsoft.com/office/2006/documentManagement/types"/>
    <ds:schemaRef ds:uri="http://purl.org/dc/elements/1.1/"/>
    <ds:schemaRef ds:uri="http://schemas.microsoft.com/sharepoint/v3"/>
    <ds:schemaRef ds:uri="http://schemas.microsoft.com/office/2006/metadata/properties"/>
    <ds:schemaRef ds:uri="http://schemas.openxmlformats.org/package/2006/metadata/core-properties"/>
    <ds:schemaRef ds:uri="230e9df3-be65-4c73-a93b-d1236ebd677e"/>
    <ds:schemaRef ds:uri="http://schemas.microsoft.com/office/infopath/2007/PartnerControls"/>
    <ds:schemaRef ds:uri="16c05727-aa75-4e4a-9b5f-8a80a1165891"/>
    <ds:schemaRef ds:uri="http://purl.org/dc/dcmityp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{53F2F189-0F52-4238-8AB0-A813C41659E7}8c0b1f87-4275-4951-9b7a-c6e8100032df-TF2c2d73c7-1e66-48c6-b368-6842552e8d0e08a9caeb_win32</Template>
  <TotalTime>3197</TotalTime>
  <Words>3647</Words>
  <Application>Microsoft Office PowerPoint</Application>
  <PresentationFormat>Widescreen</PresentationFormat>
  <Paragraphs>215</Paragraphs>
  <Slides>39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Aptos</vt:lpstr>
      <vt:lpstr>Arial</vt:lpstr>
      <vt:lpstr>Cambria</vt:lpstr>
      <vt:lpstr>Candara</vt:lpstr>
      <vt:lpstr>Film Burn</vt:lpstr>
      <vt:lpstr>I Am Always Right 3 In my own eyes at least…  “I Don’t Want to Go to Church”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Barry Coffey</dc:creator>
  <cp:lastModifiedBy>Barry Coffey</cp:lastModifiedBy>
  <cp:revision>83</cp:revision>
  <dcterms:created xsi:type="dcterms:W3CDTF">2026-08-19T19:08:32Z</dcterms:created>
  <dcterms:modified xsi:type="dcterms:W3CDTF">2026-08-26T23:19:26Z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Order">
    <vt:r8>2365000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