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0" r:id="rId4"/>
  </p:sldMasterIdLst>
  <p:notesMasterIdLst>
    <p:notesMasterId r:id="rId50"/>
  </p:notesMasterIdLst>
  <p:handoutMasterIdLst>
    <p:handoutMasterId r:id="rId51"/>
  </p:handoutMasterIdLst>
  <p:sldIdLst>
    <p:sldId id="442" r:id="rId5"/>
    <p:sldId id="477" r:id="rId6"/>
    <p:sldId id="480" r:id="rId7"/>
    <p:sldId id="479" r:id="rId8"/>
    <p:sldId id="463" r:id="rId9"/>
    <p:sldId id="475" r:id="rId10"/>
    <p:sldId id="478" r:id="rId11"/>
    <p:sldId id="278" r:id="rId12"/>
    <p:sldId id="289" r:id="rId13"/>
    <p:sldId id="279" r:id="rId14"/>
    <p:sldId id="472" r:id="rId15"/>
    <p:sldId id="467" r:id="rId16"/>
    <p:sldId id="460" r:id="rId17"/>
    <p:sldId id="282" r:id="rId18"/>
    <p:sldId id="310" r:id="rId19"/>
    <p:sldId id="257" r:id="rId20"/>
    <p:sldId id="262" r:id="rId21"/>
    <p:sldId id="305" r:id="rId22"/>
    <p:sldId id="302" r:id="rId23"/>
    <p:sldId id="303" r:id="rId24"/>
    <p:sldId id="324" r:id="rId25"/>
    <p:sldId id="325" r:id="rId26"/>
    <p:sldId id="326" r:id="rId27"/>
    <p:sldId id="311" r:id="rId28"/>
    <p:sldId id="314" r:id="rId29"/>
    <p:sldId id="315" r:id="rId30"/>
    <p:sldId id="473" r:id="rId31"/>
    <p:sldId id="474" r:id="rId32"/>
    <p:sldId id="470" r:id="rId33"/>
    <p:sldId id="471" r:id="rId34"/>
    <p:sldId id="482" r:id="rId35"/>
    <p:sldId id="481" r:id="rId36"/>
    <p:sldId id="483" r:id="rId37"/>
    <p:sldId id="484" r:id="rId38"/>
    <p:sldId id="469" r:id="rId39"/>
    <p:sldId id="459" r:id="rId40"/>
    <p:sldId id="458" r:id="rId41"/>
    <p:sldId id="454" r:id="rId42"/>
    <p:sldId id="449" r:id="rId43"/>
    <p:sldId id="476" r:id="rId44"/>
    <p:sldId id="450" r:id="rId45"/>
    <p:sldId id="456" r:id="rId46"/>
    <p:sldId id="466" r:id="rId47"/>
    <p:sldId id="464" r:id="rId48"/>
    <p:sldId id="465" r:id="rId4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1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DACFC"/>
    <a:srgbClr val="09090C"/>
    <a:srgbClr val="FFFFFF"/>
    <a:srgbClr val="000000"/>
    <a:srgbClr val="9B8C69"/>
    <a:srgbClr val="79958B"/>
    <a:srgbClr val="476262"/>
    <a:srgbClr val="272D2B"/>
    <a:srgbClr val="647E6B"/>
    <a:srgbClr val="A27C7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15" autoAdjust="0"/>
    <p:restoredTop sz="94660"/>
  </p:normalViewPr>
  <p:slideViewPr>
    <p:cSldViewPr snapToGrid="0">
      <p:cViewPr varScale="1">
        <p:scale>
          <a:sx n="105" d="100"/>
          <a:sy n="105" d="100"/>
        </p:scale>
        <p:origin x="714" y="96"/>
      </p:cViewPr>
      <p:guideLst>
        <p:guide orient="horz" pos="2160"/>
        <p:guide pos="3816"/>
      </p:guideLst>
    </p:cSldViewPr>
  </p:slideViewPr>
  <p:notesTextViewPr>
    <p:cViewPr>
      <p:scale>
        <a:sx n="1" d="1"/>
        <a:sy n="1" d="1"/>
      </p:scale>
      <p:origin x="0" y="0"/>
    </p:cViewPr>
  </p:notesTextViewPr>
  <p:sorterViewPr>
    <p:cViewPr>
      <p:scale>
        <a:sx n="80" d="100"/>
        <a:sy n="80" d="100"/>
      </p:scale>
      <p:origin x="0" y="-236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18B6240-78DA-093E-542D-EA8232A5226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DF21978-CD08-4DE4-0B35-D8E00EB982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D1042AC-E7EB-4533-80AB-C3850196CED4}" type="datetimeFigureOut">
              <a:rPr lang="en-US" smtClean="0"/>
              <a:t>8/23/2026</a:t>
            </a:fld>
            <a:endParaRPr lang="en-US"/>
          </a:p>
        </p:txBody>
      </p:sp>
      <p:sp>
        <p:nvSpPr>
          <p:cNvPr id="4" name="Footer Placeholder 3">
            <a:extLst>
              <a:ext uri="{FF2B5EF4-FFF2-40B4-BE49-F238E27FC236}">
                <a16:creationId xmlns:a16="http://schemas.microsoft.com/office/drawing/2014/main" id="{34733651-3489-31BD-ED31-0609855FBC7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8461A6A1-1395-B89B-42E0-2208966D9F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BED1E2F7-14E3-4821-A409-B7BC1E2744B7}" type="slidenum">
              <a:rPr lang="en-US" smtClean="0"/>
              <a:t>‹#›</a:t>
            </a:fld>
            <a:endParaRPr lang="en-US"/>
          </a:p>
        </p:txBody>
      </p:sp>
    </p:spTree>
    <p:extLst>
      <p:ext uri="{BB962C8B-B14F-4D97-AF65-F5344CB8AC3E}">
        <p14:creationId xmlns:p14="http://schemas.microsoft.com/office/powerpoint/2010/main" val="221160621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863BC9-3C98-4AB2-8802-02853E289FB4}" type="datetimeFigureOut">
              <a:rPr lang="en-US" smtClean="0"/>
              <a:t>8/23/2026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2E5B5A-C175-4C17-879C-A25F50F472D7}" type="slidenum">
              <a:rPr lang="en-US" smtClean="0"/>
              <a:t>‹#›</a:t>
            </a:fld>
            <a:endParaRPr lang="en-US"/>
          </a:p>
        </p:txBody>
      </p:sp>
    </p:spTree>
    <p:extLst>
      <p:ext uri="{BB962C8B-B14F-4D97-AF65-F5344CB8AC3E}">
        <p14:creationId xmlns:p14="http://schemas.microsoft.com/office/powerpoint/2010/main" val="13984285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2E5B5A-C175-4C17-879C-A25F50F472D7}" type="slidenum">
              <a:rPr lang="en-US" smtClean="0"/>
              <a:t>2</a:t>
            </a:fld>
            <a:endParaRPr lang="en-US"/>
          </a:p>
        </p:txBody>
      </p:sp>
    </p:spTree>
    <p:extLst>
      <p:ext uri="{BB962C8B-B14F-4D97-AF65-F5344CB8AC3E}">
        <p14:creationId xmlns:p14="http://schemas.microsoft.com/office/powerpoint/2010/main" val="36675857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another type of “seeing” beyond the human realm. </a:t>
            </a:r>
          </a:p>
        </p:txBody>
      </p:sp>
      <p:sp>
        <p:nvSpPr>
          <p:cNvPr id="4" name="Slide Number Placeholder 3"/>
          <p:cNvSpPr>
            <a:spLocks noGrp="1"/>
          </p:cNvSpPr>
          <p:nvPr>
            <p:ph type="sldNum" sz="quarter" idx="10"/>
          </p:nvPr>
        </p:nvSpPr>
        <p:spPr/>
        <p:txBody>
          <a:bodyPr/>
          <a:lstStyle/>
          <a:p>
            <a:fld id="{26AC9468-29B3-43E5-99B5-BA4A3CBC5B81}" type="slidenum">
              <a:rPr lang="en-US" smtClean="0"/>
              <a:pPr/>
              <a:t>23</a:t>
            </a:fld>
            <a:endParaRPr lang="en-US"/>
          </a:p>
        </p:txBody>
      </p:sp>
    </p:spTree>
    <p:extLst>
      <p:ext uri="{BB962C8B-B14F-4D97-AF65-F5344CB8AC3E}">
        <p14:creationId xmlns:p14="http://schemas.microsoft.com/office/powerpoint/2010/main" val="16451460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2E5B5A-C175-4C17-879C-A25F50F472D7}" type="slidenum">
              <a:rPr lang="en-US" smtClean="0"/>
              <a:t>24</a:t>
            </a:fld>
            <a:endParaRPr lang="en-US"/>
          </a:p>
        </p:txBody>
      </p:sp>
    </p:spTree>
    <p:extLst>
      <p:ext uri="{BB962C8B-B14F-4D97-AF65-F5344CB8AC3E}">
        <p14:creationId xmlns:p14="http://schemas.microsoft.com/office/powerpoint/2010/main" val="2559980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696913"/>
            <a:ext cx="6188075" cy="3481387"/>
          </a:xfrm>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78FAB82-0510-464D-A829-F11279E5C292}" type="slidenum">
              <a:rPr lang="en-US" smtClean="0"/>
              <a:pPr/>
              <a:t>10</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79413" y="696913"/>
            <a:ext cx="6188075" cy="3481387"/>
          </a:xfrm>
        </p:spPr>
      </p:sp>
      <p:sp>
        <p:nvSpPr>
          <p:cNvPr id="3" name="Notes Placeholder 2"/>
          <p:cNvSpPr>
            <a:spLocks noGrp="1"/>
          </p:cNvSpPr>
          <p:nvPr>
            <p:ph type="body" idx="1"/>
          </p:nvPr>
        </p:nvSpPr>
        <p:spPr/>
        <p:txBody>
          <a:bodyPr>
            <a:normAutofit/>
          </a:bodyPr>
          <a:lstStyle/>
          <a:p>
            <a:r>
              <a:rPr lang="en-US" dirty="0"/>
              <a:t>A generation within a generation like Israel in Goshen. </a:t>
            </a:r>
            <a:br>
              <a:rPr lang="en-US" dirty="0"/>
            </a:br>
            <a:r>
              <a:rPr lang="en-US" dirty="0"/>
              <a:t>A people set apart for a specific purpose, with a correspondingly higher standard.</a:t>
            </a:r>
          </a:p>
          <a:p>
            <a:endParaRPr lang="en-US" dirty="0"/>
          </a:p>
          <a:p>
            <a:r>
              <a:rPr lang="en-US" dirty="0"/>
              <a:t>Darkness: Abortion, Divorce</a:t>
            </a:r>
          </a:p>
        </p:txBody>
      </p:sp>
      <p:sp>
        <p:nvSpPr>
          <p:cNvPr id="4" name="Slide Number Placeholder 3"/>
          <p:cNvSpPr>
            <a:spLocks noGrp="1"/>
          </p:cNvSpPr>
          <p:nvPr>
            <p:ph type="sldNum" sz="quarter" idx="10"/>
          </p:nvPr>
        </p:nvSpPr>
        <p:spPr/>
        <p:txBody>
          <a:bodyPr/>
          <a:lstStyle/>
          <a:p>
            <a:fld id="{478FAB82-0510-464D-A829-F11279E5C292}" type="slidenum">
              <a:rPr lang="en-US" smtClean="0"/>
              <a:pPr/>
              <a:t>14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Heb. 5:14</a:t>
            </a:r>
            <a:br>
              <a:rPr lang="en-US" dirty="0"/>
            </a:br>
            <a:r>
              <a:rPr lang="en-US" dirty="0"/>
              <a:t>But strong meat </a:t>
            </a:r>
            <a:r>
              <a:rPr lang="en-US" dirty="0" err="1"/>
              <a:t>belongeth</a:t>
            </a:r>
            <a:r>
              <a:rPr lang="en-US" dirty="0"/>
              <a:t> to them that are of full age, even those who by reason of use have their senses exercised to discern between good and evil. </a:t>
            </a:r>
          </a:p>
        </p:txBody>
      </p:sp>
      <p:sp>
        <p:nvSpPr>
          <p:cNvPr id="4" name="Slide Number Placeholder 3"/>
          <p:cNvSpPr>
            <a:spLocks noGrp="1"/>
          </p:cNvSpPr>
          <p:nvPr>
            <p:ph type="sldNum" sz="quarter" idx="5"/>
          </p:nvPr>
        </p:nvSpPr>
        <p:spPr/>
        <p:txBody>
          <a:bodyPr/>
          <a:lstStyle/>
          <a:p>
            <a:fld id="{742E5B5A-C175-4C17-879C-A25F50F472D7}" type="slidenum">
              <a:rPr lang="en-US" smtClean="0"/>
              <a:t>15</a:t>
            </a:fld>
            <a:endParaRPr lang="en-US"/>
          </a:p>
        </p:txBody>
      </p:sp>
    </p:spTree>
    <p:extLst>
      <p:ext uri="{BB962C8B-B14F-4D97-AF65-F5344CB8AC3E}">
        <p14:creationId xmlns:p14="http://schemas.microsoft.com/office/powerpoint/2010/main" val="9899888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B7A6F1-6CF3-1247-BA92-1B641061E719}" type="slidenum">
              <a:rPr lang="en-US" smtClean="0"/>
              <a:t>17</a:t>
            </a:fld>
            <a:endParaRPr lang="en-US"/>
          </a:p>
        </p:txBody>
      </p:sp>
    </p:spTree>
    <p:extLst>
      <p:ext uri="{BB962C8B-B14F-4D97-AF65-F5344CB8AC3E}">
        <p14:creationId xmlns:p14="http://schemas.microsoft.com/office/powerpoint/2010/main" val="20806304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aseline="0" dirty="0"/>
              <a:t>The optic chiasm is an X-shaped brain structure where optic nerve fibers partially cross over. Its primary function is to sort and redirect visual information from both eyes so that the opposite (contralateral) side of the brain processes everything in your opposite field of view, making unified depth perception and single vision possible</a:t>
            </a:r>
          </a:p>
        </p:txBody>
      </p:sp>
      <p:sp>
        <p:nvSpPr>
          <p:cNvPr id="4" name="Slide Number Placeholder 3"/>
          <p:cNvSpPr>
            <a:spLocks noGrp="1"/>
          </p:cNvSpPr>
          <p:nvPr>
            <p:ph type="sldNum" sz="quarter" idx="5"/>
          </p:nvPr>
        </p:nvSpPr>
        <p:spPr/>
        <p:txBody>
          <a:bodyPr/>
          <a:lstStyle/>
          <a:p>
            <a:fld id="{742E5B5A-C175-4C17-879C-A25F50F472D7}" type="slidenum">
              <a:rPr lang="en-US" smtClean="0"/>
              <a:t>19</a:t>
            </a:fld>
            <a:endParaRPr lang="en-US"/>
          </a:p>
        </p:txBody>
      </p:sp>
    </p:spTree>
    <p:extLst>
      <p:ext uri="{BB962C8B-B14F-4D97-AF65-F5344CB8AC3E}">
        <p14:creationId xmlns:p14="http://schemas.microsoft.com/office/powerpoint/2010/main" val="22917078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AB7A6F1-6CF3-1247-BA92-1B641061E719}" type="slidenum">
              <a:rPr lang="en-US" smtClean="0"/>
              <a:t>20</a:t>
            </a:fld>
            <a:endParaRPr lang="en-US"/>
          </a:p>
        </p:txBody>
      </p:sp>
    </p:spTree>
    <p:extLst>
      <p:ext uri="{BB962C8B-B14F-4D97-AF65-F5344CB8AC3E}">
        <p14:creationId xmlns:p14="http://schemas.microsoft.com/office/powerpoint/2010/main" val="5412736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AC9468-29B3-43E5-99B5-BA4A3CBC5B81}" type="slidenum">
              <a:rPr lang="en-US" smtClean="0"/>
              <a:pPr/>
              <a:t>21</a:t>
            </a:fld>
            <a:endParaRPr lang="en-US"/>
          </a:p>
        </p:txBody>
      </p:sp>
    </p:spTree>
    <p:extLst>
      <p:ext uri="{BB962C8B-B14F-4D97-AF65-F5344CB8AC3E}">
        <p14:creationId xmlns:p14="http://schemas.microsoft.com/office/powerpoint/2010/main" val="21556205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6AC9468-29B3-43E5-99B5-BA4A3CBC5B81}" type="slidenum">
              <a:rPr lang="en-US" smtClean="0"/>
              <a:pPr/>
              <a:t>22</a:t>
            </a:fld>
            <a:endParaRPr lang="en-US"/>
          </a:p>
        </p:txBody>
      </p:sp>
    </p:spTree>
    <p:extLst>
      <p:ext uri="{BB962C8B-B14F-4D97-AF65-F5344CB8AC3E}">
        <p14:creationId xmlns:p14="http://schemas.microsoft.com/office/powerpoint/2010/main" val="1864403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C8E832A1-AE20-595C-6C6A-C6CAD6D7223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7432" y="0"/>
            <a:ext cx="12219432" cy="686571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295259" y="1820486"/>
            <a:ext cx="4800600" cy="2762187"/>
          </a:xfrm>
        </p:spPr>
        <p:txBody>
          <a:bodyPr vert="horz" lIns="91440" tIns="45720" rIns="91440" bIns="45720" rtlCol="0" anchor="b">
            <a:normAutofit/>
          </a:bodyPr>
          <a:lstStyle>
            <a:lvl1pPr>
              <a:defRPr lang="en-US" sz="4800" dirty="0">
                <a:solidFill>
                  <a:schemeClr val="tx1"/>
                </a:solidFill>
              </a:defRPr>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6295260" y="4714821"/>
            <a:ext cx="3830874" cy="1496616"/>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6295259" y="219456"/>
            <a:ext cx="2703777" cy="338328"/>
          </a:xfrm>
        </p:spPr>
        <p:txBody>
          <a:bodyPr/>
          <a:lstStyle>
            <a:lvl1pPr>
              <a:defRPr>
                <a:solidFill>
                  <a:schemeClr val="tx1"/>
                </a:solidFill>
              </a:defRPr>
            </a:lvl1pPr>
          </a:lstStyle>
          <a:p>
            <a:r>
              <a:rPr lang="en-US"/>
              <a:t>I am Always Right 2</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440" y="219456"/>
            <a:ext cx="1495365"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743660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3">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15" name="Title 14">
            <a:extLst>
              <a:ext uri="{FF2B5EF4-FFF2-40B4-BE49-F238E27FC236}">
                <a16:creationId xmlns:a16="http://schemas.microsoft.com/office/drawing/2014/main" id="{7EB34FF5-770C-AA64-B806-5D6DED71138A}"/>
              </a:ext>
            </a:extLst>
          </p:cNvPr>
          <p:cNvSpPr>
            <a:spLocks noGrp="1"/>
          </p:cNvSpPr>
          <p:nvPr>
            <p:ph type="title"/>
          </p:nvPr>
        </p:nvSpPr>
        <p:spPr>
          <a:xfrm>
            <a:off x="0" y="4463843"/>
            <a:ext cx="12188952" cy="2394157"/>
          </a:xfrm>
          <a:gradFill>
            <a:gsLst>
              <a:gs pos="31000">
                <a:srgbClr val="000000">
                  <a:alpha val="30000"/>
                </a:srgbClr>
              </a:gs>
              <a:gs pos="87000">
                <a:srgbClr val="000000">
                  <a:alpha val="60000"/>
                </a:srgbClr>
              </a:gs>
              <a:gs pos="0">
                <a:srgbClr val="000000">
                  <a:alpha val="0"/>
                </a:srgbClr>
              </a:gs>
            </a:gsLst>
            <a:lin ang="5400000" scaled="0"/>
          </a:gradFill>
        </p:spPr>
        <p:txBody>
          <a:bodyPr lIns="502920" tIns="0" rIns="5029200" bIns="365760" anchor="b"/>
          <a:lstStyle>
            <a:lvl1pPr>
              <a:defRPr sz="4000">
                <a:solidFill>
                  <a:schemeClr val="tx1"/>
                </a:solidFill>
              </a:defRPr>
            </a:lvl1pPr>
          </a:lstStyle>
          <a:p>
            <a:r>
              <a:rPr lang="en-US"/>
              <a:t>Click to edit Master title style</a:t>
            </a:r>
            <a:endParaRPr lang="en-US" dirty="0"/>
          </a:p>
        </p:txBody>
      </p:sp>
      <p:sp>
        <p:nvSpPr>
          <p:cNvPr id="12" name="Subtitle 2">
            <a:extLst>
              <a:ext uri="{FF2B5EF4-FFF2-40B4-BE49-F238E27FC236}">
                <a16:creationId xmlns:a16="http://schemas.microsoft.com/office/drawing/2014/main" id="{49132BB0-A42B-7355-8046-F22B2344C64F}"/>
              </a:ext>
            </a:extLst>
          </p:cNvPr>
          <p:cNvSpPr>
            <a:spLocks noGrp="1"/>
          </p:cNvSpPr>
          <p:nvPr>
            <p:ph type="subTitle" idx="1"/>
          </p:nvPr>
        </p:nvSpPr>
        <p:spPr>
          <a:xfrm>
            <a:off x="8801099" y="4463843"/>
            <a:ext cx="3387853" cy="2394157"/>
          </a:xfrm>
        </p:spPr>
        <p:txBody>
          <a:bodyPr vert="horz" lIns="137160" tIns="365760" rIns="0" bIns="457200" rtlCol="0" anchor="b">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37656" y="219456"/>
            <a:ext cx="2740616" cy="365760"/>
          </a:xfrm>
        </p:spPr>
        <p:txBody>
          <a:bodyPr/>
          <a:lstStyle>
            <a:lvl1pPr>
              <a:defRPr>
                <a:solidFill>
                  <a:schemeClr val="tx1"/>
                </a:solidFill>
              </a:defRPr>
            </a:lvl1pPr>
          </a:lstStyle>
          <a:p>
            <a:r>
              <a:rPr lang="en-US"/>
              <a:t>I am Always Right 2</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66095" y="219456"/>
            <a:ext cx="1957990" cy="365760"/>
          </a:xfrm>
        </p:spPr>
        <p:txBody>
          <a:bodyPr/>
          <a:lstStyle>
            <a:lvl1pPr>
              <a:defRPr>
                <a:solidFill>
                  <a:schemeClr val="tx1"/>
                </a:solidFill>
              </a:defRPr>
            </a:lvl1pPr>
          </a:lstStyle>
          <a:p>
            <a:r>
              <a:rPr lang="en-US"/>
              <a:t>8/23/2026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9456"/>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8803869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4643" y="1114447"/>
            <a:ext cx="5442757" cy="2921525"/>
          </a:xfrm>
        </p:spPr>
        <p:txBody>
          <a:bodyPr vert="horz" lIns="91440" tIns="45720" rIns="91440" bIns="45720" rtlCol="0" anchor="t">
            <a:normAutofit/>
          </a:bodyPr>
          <a:lstStyle>
            <a:lvl1pPr>
              <a:defRPr lang="en-US" sz="6000" baseline="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435468" y="4993008"/>
            <a:ext cx="3972704" cy="1247994"/>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42605" y="215057"/>
            <a:ext cx="2703777" cy="338328"/>
          </a:xfrm>
        </p:spPr>
        <p:txBody>
          <a:bodyPr/>
          <a:lstStyle>
            <a:lvl1pPr>
              <a:defRPr>
                <a:solidFill>
                  <a:schemeClr val="tx2"/>
                </a:solidFill>
              </a:defRPr>
            </a:lvl1pPr>
          </a:lstStyle>
          <a:p>
            <a:r>
              <a:rPr lang="en-US"/>
              <a:t>I am Always Right 2</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775989" y="215057"/>
            <a:ext cx="1537060" cy="338328"/>
          </a:xfrm>
        </p:spPr>
        <p:txBody>
          <a:bodyPr/>
          <a:lstStyle>
            <a:lvl1pPr>
              <a:defRPr>
                <a:solidFill>
                  <a:schemeClr val="tx2"/>
                </a:solidFill>
                <a:effectLst/>
              </a:defRPr>
            </a:lvl1pPr>
          </a:lstStyle>
          <a:p>
            <a:r>
              <a:rPr lang="en-US"/>
              <a:t>8/23/2026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01909" y="215057"/>
            <a:ext cx="540412"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7" name="Picture Placeholder 6">
            <a:extLst>
              <a:ext uri="{FF2B5EF4-FFF2-40B4-BE49-F238E27FC236}">
                <a16:creationId xmlns:a16="http://schemas.microsoft.com/office/drawing/2014/main" id="{28C1F583-2497-2836-36DF-2076DFFFBA5A}"/>
              </a:ext>
            </a:extLst>
          </p:cNvPr>
          <p:cNvSpPr>
            <a:spLocks noGrp="1"/>
          </p:cNvSpPr>
          <p:nvPr>
            <p:ph type="pic" sz="quarter" idx="13" hasCustomPrompt="1"/>
          </p:nvPr>
        </p:nvSpPr>
        <p:spPr>
          <a:xfrm>
            <a:off x="7783830" y="1181100"/>
            <a:ext cx="4408170" cy="5701208"/>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442595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812872" y="1115568"/>
            <a:ext cx="2960028" cy="3684766"/>
          </a:xfrm>
        </p:spPr>
        <p:txBody>
          <a:bodyPr vert="horz" lIns="91440" tIns="45720" rIns="91440" bIns="45720" rtlCol="0" anchor="t">
            <a:normAutofit/>
          </a:bodyPr>
          <a:lstStyle>
            <a:lvl1pPr>
              <a:defRPr lang="en-US" sz="36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04423" y="5004262"/>
            <a:ext cx="2968477" cy="1244138"/>
          </a:xfrm>
        </p:spPr>
        <p:txBody>
          <a:bodyPr vert="horz" lIns="91440" tIns="45720" rIns="91440" bIns="45720" rtlCol="0" anchor="b">
            <a:normAutofit/>
          </a:bodyPr>
          <a:lstStyle>
            <a:lvl1pPr marL="0" indent="0">
              <a:buNone/>
              <a:defRPr lang="en-US" sz="1400">
                <a:solidFill>
                  <a:schemeClr val="tx2"/>
                </a:solidFill>
              </a:defRPr>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19100" y="219456"/>
            <a:ext cx="2597858" cy="338328"/>
          </a:xfrm>
        </p:spPr>
        <p:txBody>
          <a:bodyPr/>
          <a:lstStyle>
            <a:lvl1pPr>
              <a:defRPr>
                <a:solidFill>
                  <a:schemeClr val="tx2"/>
                </a:solidFill>
              </a:defRPr>
            </a:lvl1pPr>
          </a:lstStyle>
          <a:p>
            <a:r>
              <a:rPr lang="en-US"/>
              <a:t>I am Always Right 2</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12872" y="219456"/>
            <a:ext cx="1550328" cy="338328"/>
          </a:xfrm>
        </p:spPr>
        <p:txBody>
          <a:bodyPr/>
          <a:lstStyle>
            <a:lvl1pPr>
              <a:defRPr>
                <a:solidFill>
                  <a:schemeClr val="tx2"/>
                </a:solidFill>
                <a:effectLst/>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313129" y="219456"/>
            <a:ext cx="539588" cy="338328"/>
          </a:xfrm>
        </p:spPr>
        <p:txBody>
          <a:bodyPr/>
          <a:lstStyle>
            <a:lvl1pPr>
              <a:defRPr>
                <a:solidFill>
                  <a:schemeClr val="tx2"/>
                </a:solidFill>
              </a:defRPr>
            </a:lvl1pPr>
          </a:lstStyle>
          <a:p>
            <a:fld id="{8E274F5D-21DC-40EF-8DBA-AB9BB119E939}" type="slidenum">
              <a:rPr lang="en-US" smtClean="0"/>
              <a:pPr/>
              <a:t>‹#›</a:t>
            </a:fld>
            <a:endParaRPr lang="en-US"/>
          </a:p>
        </p:txBody>
      </p:sp>
      <p:sp>
        <p:nvSpPr>
          <p:cNvPr id="8" name="Picture Placeholder 7">
            <a:extLst>
              <a:ext uri="{FF2B5EF4-FFF2-40B4-BE49-F238E27FC236}">
                <a16:creationId xmlns:a16="http://schemas.microsoft.com/office/drawing/2014/main" id="{284B0817-C121-ACE0-AD00-44CE39241777}"/>
              </a:ext>
            </a:extLst>
          </p:cNvPr>
          <p:cNvSpPr>
            <a:spLocks noGrp="1"/>
          </p:cNvSpPr>
          <p:nvPr>
            <p:ph type="pic" sz="quarter" idx="13" hasCustomPrompt="1"/>
          </p:nvPr>
        </p:nvSpPr>
        <p:spPr>
          <a:xfrm>
            <a:off x="1" y="1181099"/>
            <a:ext cx="8367452" cy="5685213"/>
          </a:xfrm>
          <a:custGeom>
            <a:avLst/>
            <a:gdLst>
              <a:gd name="connsiteX0" fmla="*/ 0 w 6769976"/>
              <a:gd name="connsiteY0" fmla="*/ 0 h 5895164"/>
              <a:gd name="connsiteX1" fmla="*/ 6769976 w 6769976"/>
              <a:gd name="connsiteY1" fmla="*/ 0 h 5895164"/>
              <a:gd name="connsiteX2" fmla="*/ 6769976 w 6769976"/>
              <a:gd name="connsiteY2" fmla="*/ 5895164 h 5895164"/>
              <a:gd name="connsiteX3" fmla="*/ 0 w 6769976"/>
              <a:gd name="connsiteY3" fmla="*/ 5895164 h 5895164"/>
            </a:gdLst>
            <a:ahLst/>
            <a:cxnLst>
              <a:cxn ang="0">
                <a:pos x="connsiteX0" y="connsiteY0"/>
              </a:cxn>
              <a:cxn ang="0">
                <a:pos x="connsiteX1" y="connsiteY1"/>
              </a:cxn>
              <a:cxn ang="0">
                <a:pos x="connsiteX2" y="connsiteY2"/>
              </a:cxn>
              <a:cxn ang="0">
                <a:pos x="connsiteX3" y="connsiteY3"/>
              </a:cxn>
            </a:cxnLst>
            <a:rect l="l" t="t" r="r" b="b"/>
            <a:pathLst>
              <a:path w="6769976" h="5895164">
                <a:moveTo>
                  <a:pt x="0" y="0"/>
                </a:moveTo>
                <a:lnTo>
                  <a:pt x="6769976" y="0"/>
                </a:lnTo>
                <a:lnTo>
                  <a:pt x="6769976" y="5895164"/>
                </a:lnTo>
                <a:lnTo>
                  <a:pt x="0" y="5895164"/>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24302621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776903" y="4822407"/>
            <a:ext cx="6925432" cy="1351342"/>
          </a:xfrm>
        </p:spPr>
        <p:txBody>
          <a:bodyPr vert="horz" lIns="91440" tIns="45720" rIns="91440" bIns="45720" rtlCol="0" anchor="t">
            <a:normAutofit/>
          </a:bodyPr>
          <a:lstStyle>
            <a:lvl1pPr>
              <a:defRPr lang="en-US" sz="4300" dirty="0">
                <a:solidFill>
                  <a:schemeClr val="tx2"/>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9235224" y="4822406"/>
            <a:ext cx="2724238" cy="1351342"/>
          </a:xfrm>
        </p:spPr>
        <p:txBody>
          <a:bodyPr vert="horz" lIns="91440" tIns="45720" rIns="91440" bIns="45720" rtlCol="0" anchor="t">
            <a:normAutofit/>
          </a:bodyPr>
          <a:lstStyle>
            <a:lvl1pPr marL="0" indent="0">
              <a:buNone/>
              <a:defRPr lang="en-US" sz="1400" dirty="0">
                <a:solidFill>
                  <a:schemeClr val="tx2"/>
                </a:solidFill>
              </a:defRPr>
            </a:lvl1pPr>
          </a:lstStyle>
          <a:p>
            <a:pPr lvl="0"/>
            <a:r>
              <a:rPr lang="en-US"/>
              <a:t>Click to edit Master subtitle style</a:t>
            </a:r>
          </a:p>
        </p:txBody>
      </p:sp>
      <p:sp>
        <p:nvSpPr>
          <p:cNvPr id="7" name="Picture Placeholder 6">
            <a:extLst>
              <a:ext uri="{FF2B5EF4-FFF2-40B4-BE49-F238E27FC236}">
                <a16:creationId xmlns:a16="http://schemas.microsoft.com/office/drawing/2014/main" id="{978C40B5-A026-132B-C915-2335F94E4A5C}"/>
              </a:ext>
            </a:extLst>
          </p:cNvPr>
          <p:cNvSpPr>
            <a:spLocks noGrp="1"/>
          </p:cNvSpPr>
          <p:nvPr>
            <p:ph type="pic" sz="quarter" idx="13" hasCustomPrompt="1"/>
          </p:nvPr>
        </p:nvSpPr>
        <p:spPr>
          <a:xfrm>
            <a:off x="1866900" y="0"/>
            <a:ext cx="10325100" cy="465364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1776903" y="6447496"/>
            <a:ext cx="2140360" cy="338328"/>
          </a:xfrm>
        </p:spPr>
        <p:txBody>
          <a:bodyPr/>
          <a:lstStyle>
            <a:lvl1pPr>
              <a:defRPr>
                <a:solidFill>
                  <a:schemeClr val="tx2"/>
                </a:solidFill>
              </a:defRPr>
            </a:lvl1pPr>
          </a:lstStyle>
          <a:p>
            <a:r>
              <a:rPr lang="en-US"/>
              <a:t>I am Always Right 2</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235224" y="6451888"/>
            <a:ext cx="1581238" cy="338328"/>
          </a:xfrm>
        </p:spPr>
        <p:txBody>
          <a:bodyPr/>
          <a:lstStyle>
            <a:lvl1pPr algn="l">
              <a:defRPr>
                <a:solidFill>
                  <a:schemeClr val="tx2"/>
                </a:solidFill>
                <a:effectLst/>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80357" y="6451888"/>
            <a:ext cx="457200" cy="338328"/>
          </a:xfrm>
        </p:spPr>
        <p:txBody>
          <a:bodyPr/>
          <a:lstStyle>
            <a:lvl1pPr>
              <a:defRPr>
                <a:solidFill>
                  <a:schemeClr val="tx2"/>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99140207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ection Header">
    <p:spTree>
      <p:nvGrpSpPr>
        <p:cNvPr id="1" name=""/>
        <p:cNvGrpSpPr/>
        <p:nvPr/>
      </p:nvGrpSpPr>
      <p:grpSpPr>
        <a:xfrm>
          <a:off x="0" y="0"/>
          <a:ext cx="0" cy="0"/>
          <a:chOff x="0" y="0"/>
          <a:chExt cx="0" cy="0"/>
        </a:xfrm>
      </p:grpSpPr>
      <p:pic>
        <p:nvPicPr>
          <p:cNvPr id="10" name="Picture 9" descr="A close up of a colorful background&#10;&#10;AI-generated content may be incorrect.">
            <a:extLst>
              <a:ext uri="{FF2B5EF4-FFF2-40B4-BE49-F238E27FC236}">
                <a16:creationId xmlns:a16="http://schemas.microsoft.com/office/drawing/2014/main" id="{6F838A51-B977-1664-089F-3B2250DFEF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81172"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dirty="0"/>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1100" y="219456"/>
            <a:ext cx="1913256"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780051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ection Header 2">
    <p:spTree>
      <p:nvGrpSpPr>
        <p:cNvPr id="1" name=""/>
        <p:cNvGrpSpPr/>
        <p:nvPr/>
      </p:nvGrpSpPr>
      <p:grpSpPr>
        <a:xfrm>
          <a:off x="0" y="0"/>
          <a:ext cx="0" cy="0"/>
          <a:chOff x="0" y="0"/>
          <a:chExt cx="0" cy="0"/>
        </a:xfrm>
      </p:grpSpPr>
      <p:pic>
        <p:nvPicPr>
          <p:cNvPr id="7" name="Picture 6" descr="A close up of a pink and purple light&#10;&#10;AI-generated content may be incorrect.">
            <a:extLst>
              <a:ext uri="{FF2B5EF4-FFF2-40B4-BE49-F238E27FC236}">
                <a16:creationId xmlns:a16="http://schemas.microsoft.com/office/drawing/2014/main" id="{B984133B-2ACD-DC2E-DD48-CC86F40637D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0"/>
          </a:xfrm>
          <a:prstGeom prst="rect">
            <a:avLst/>
          </a:prstGeom>
        </p:spPr>
      </p:pic>
      <p:sp>
        <p:nvSpPr>
          <p:cNvPr id="2" name="Title 1">
            <a:extLst>
              <a:ext uri="{FF2B5EF4-FFF2-40B4-BE49-F238E27FC236}">
                <a16:creationId xmlns:a16="http://schemas.microsoft.com/office/drawing/2014/main" id="{8892EA34-13CC-54C1-DE3D-4F1D5D55C9A7}"/>
              </a:ext>
            </a:extLst>
          </p:cNvPr>
          <p:cNvSpPr>
            <a:spLocks noGrp="1"/>
          </p:cNvSpPr>
          <p:nvPr>
            <p:ph type="title" hasCustomPrompt="1"/>
          </p:nvPr>
        </p:nvSpPr>
        <p:spPr>
          <a:xfrm>
            <a:off x="409980" y="4311805"/>
            <a:ext cx="8585337" cy="2368300"/>
          </a:xfrm>
        </p:spPr>
        <p:txBody>
          <a:bodyPr anchor="b">
            <a:normAutofit/>
          </a:bodyPr>
          <a:lstStyle>
            <a:lvl1pPr>
              <a:defRPr sz="6900">
                <a:solidFill>
                  <a:schemeClr val="tx1"/>
                </a:solidFill>
              </a:defRPr>
            </a:lvl1pPr>
          </a:lstStyle>
          <a:p>
            <a:r>
              <a:rPr lang="en-US"/>
              <a:t>Section Header</a:t>
            </a:r>
          </a:p>
        </p:txBody>
      </p:sp>
      <p:sp>
        <p:nvSpPr>
          <p:cNvPr id="5" name="Footer Placeholder 4">
            <a:extLst>
              <a:ext uri="{FF2B5EF4-FFF2-40B4-BE49-F238E27FC236}">
                <a16:creationId xmlns:a16="http://schemas.microsoft.com/office/drawing/2014/main" id="{9F1849E7-8E94-3B02-239C-AAB481596BFD}"/>
              </a:ext>
            </a:extLst>
          </p:cNvPr>
          <p:cNvSpPr>
            <a:spLocks noGrp="1"/>
          </p:cNvSpPr>
          <p:nvPr>
            <p:ph type="ftr" sz="quarter" idx="11"/>
          </p:nvPr>
        </p:nvSpPr>
        <p:spPr>
          <a:xfrm>
            <a:off x="419100" y="219456"/>
            <a:ext cx="2656178"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8F845713-EE4C-7615-B812-531C14CF0CA2}"/>
              </a:ext>
            </a:extLst>
          </p:cNvPr>
          <p:cNvSpPr>
            <a:spLocks noGrp="1"/>
          </p:cNvSpPr>
          <p:nvPr>
            <p:ph type="dt" sz="half" idx="10"/>
          </p:nvPr>
        </p:nvSpPr>
        <p:spPr>
          <a:xfrm>
            <a:off x="8806416" y="219456"/>
            <a:ext cx="1494156"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70644BD7-C050-D052-8408-65ADAAF674FF}"/>
              </a:ext>
            </a:extLst>
          </p:cNvPr>
          <p:cNvSpPr>
            <a:spLocks noGrp="1"/>
          </p:cNvSpPr>
          <p:nvPr>
            <p:ph type="sldNum" sz="quarter" idx="12"/>
          </p:nvPr>
        </p:nvSpPr>
        <p:spPr>
          <a:xfrm>
            <a:off x="11291658"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89934396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black background with a purple and orange light&#10;&#10;AI-generated content may be incorrect.">
            <a:extLst>
              <a:ext uri="{FF2B5EF4-FFF2-40B4-BE49-F238E27FC236}">
                <a16:creationId xmlns:a16="http://schemas.microsoft.com/office/drawing/2014/main" id="{D09BF41B-6D10-9A6E-03E4-5E7320A61D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10800000">
            <a:off x="0" y="-2"/>
            <a:ext cx="12192000" cy="2869093"/>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8" y="2138776"/>
            <a:ext cx="6433266" cy="1962149"/>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2</a:t>
            </a:r>
            <a:endParaRPr lang="en-US">
              <a:solidFill>
                <a:schemeClr val="tx1"/>
              </a:solidFill>
            </a:endParaRP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353300" y="214858"/>
            <a:ext cx="1485900"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353301" y="2138776"/>
            <a:ext cx="3718420" cy="4109624"/>
          </a:xfrm>
        </p:spPr>
        <p:txBody>
          <a:bodyPr vert="horz" lIns="91440" tIns="45720" rIns="91440" bIns="45720" rtlCol="0" anchor="t">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513389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genda 2">
    <p:spTree>
      <p:nvGrpSpPr>
        <p:cNvPr id="1" name=""/>
        <p:cNvGrpSpPr/>
        <p:nvPr/>
      </p:nvGrpSpPr>
      <p:grpSpPr>
        <a:xfrm>
          <a:off x="0" y="0"/>
          <a:ext cx="0" cy="0"/>
          <a:chOff x="0" y="0"/>
          <a:chExt cx="0" cy="0"/>
        </a:xfrm>
      </p:grpSpPr>
      <p:pic>
        <p:nvPicPr>
          <p:cNvPr id="10" name="Picture 9" descr="A black circle in a purple and orange color&#10;&#10;AI-generated content may be incorrect.">
            <a:extLst>
              <a:ext uri="{FF2B5EF4-FFF2-40B4-BE49-F238E27FC236}">
                <a16:creationId xmlns:a16="http://schemas.microsoft.com/office/drawing/2014/main" id="{8AD56A61-7CC3-3597-02EB-CC5DE117DB59}"/>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68367" y="915709"/>
            <a:ext cx="11404534" cy="1604654"/>
          </a:xfrm>
        </p:spPr>
        <p:txBody>
          <a:bodyPr anchor="t">
            <a:normAutofit/>
          </a:bodyPr>
          <a:lstStyle>
            <a:lvl1pPr>
              <a:defRPr sz="8800" baseline="0">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8/23/2026</a:t>
            </a:r>
            <a:endParaRPr lang="en-US" dirty="0"/>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72400" y="2705100"/>
            <a:ext cx="4000500" cy="3682028"/>
          </a:xfrm>
        </p:spPr>
        <p:txBody>
          <a:bodyPr vert="horz" lIns="91440" tIns="45720" rIns="91440" bIns="45720" rtlCol="0" anchor="b">
            <a:normAutofit/>
          </a:bodyPr>
          <a:lstStyle>
            <a:lvl1pPr marL="457200" indent="-457200">
              <a:buFont typeface="+mj-lt"/>
              <a:buAutoNum type="arabicPeriod"/>
              <a:defRPr lang="en-US" sz="1400" dirty="0">
                <a:solidFill>
                  <a:schemeClr val="tx1"/>
                </a:solidFill>
              </a:defRPr>
            </a:lvl1pPr>
            <a:lvl2pPr marL="571500" indent="-342900">
              <a:buFont typeface="+mj-lt"/>
              <a:buAutoNum type="arabicPeriod"/>
              <a:defRPr lang="en-US" sz="1400" dirty="0">
                <a:solidFill>
                  <a:schemeClr val="tx1"/>
                </a:solidFill>
              </a:defRPr>
            </a:lvl2pPr>
            <a:lvl3pPr marL="800100" indent="-342900">
              <a:buFont typeface="+mj-lt"/>
              <a:buAutoNum type="arabicPeriod"/>
              <a:defRPr lang="en-US" sz="1400" dirty="0">
                <a:solidFill>
                  <a:schemeClr val="tx1"/>
                </a:solidFill>
              </a:defRPr>
            </a:lvl3pPr>
            <a:lvl4pPr>
              <a:buFont typeface="+mj-lt"/>
              <a:buAutoNum type="arabicPeriod"/>
              <a:defRPr lang="en-US" sz="1400" dirty="0">
                <a:solidFill>
                  <a:schemeClr val="tx1"/>
                </a:solidFill>
              </a:defRPr>
            </a:lvl4pPr>
            <a:lvl5pPr>
              <a:buFont typeface="+mj-lt"/>
              <a:buAutoNum type="arabicPeriod"/>
              <a:defRPr lang="en-US" sz="14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8723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rgbClr val="09090C"/>
        </a:solidFill>
        <a:effectLst/>
      </p:bgPr>
    </p:bg>
    <p:spTree>
      <p:nvGrpSpPr>
        <p:cNvPr id="1" name=""/>
        <p:cNvGrpSpPr/>
        <p:nvPr/>
      </p:nvGrpSpPr>
      <p:grpSpPr>
        <a:xfrm>
          <a:off x="0" y="0"/>
          <a:ext cx="0" cy="0"/>
          <a:chOff x="0" y="0"/>
          <a:chExt cx="0" cy="0"/>
        </a:xfrm>
      </p:grpSpPr>
      <p:pic>
        <p:nvPicPr>
          <p:cNvPr id="6" name="Picture 5" descr="A black background with a red and yellow light&#10;&#10;AI-generated content may be incorrect.">
            <a:extLst>
              <a:ext uri="{FF2B5EF4-FFF2-40B4-BE49-F238E27FC236}">
                <a16:creationId xmlns:a16="http://schemas.microsoft.com/office/drawing/2014/main" id="{BD349A90-08FB-AFC0-8649-56404DF7B8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9982" y="2555751"/>
            <a:ext cx="12192000" cy="4343908"/>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390852" y="3481713"/>
            <a:ext cx="5496426" cy="2092272"/>
          </a:xfrm>
        </p:spPr>
        <p:txBody>
          <a:bodyPr anchor="t">
            <a:normAutofit/>
          </a:bodyPr>
          <a:lstStyle>
            <a:lvl1pPr>
              <a:defRPr sz="7600">
                <a:solidFill>
                  <a:schemeClr val="tx1"/>
                </a:solidFill>
              </a:defRPr>
            </a:lvl1pPr>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743EA2DD-B019-E3AA-ACB7-13CC3353E8D4}"/>
              </a:ext>
            </a:extLst>
          </p:cNvPr>
          <p:cNvSpPr>
            <a:spLocks noGrp="1"/>
          </p:cNvSpPr>
          <p:nvPr>
            <p:ph type="pic" sz="quarter" idx="14" hasCustomPrompt="1"/>
          </p:nvPr>
        </p:nvSpPr>
        <p:spPr>
          <a:xfrm>
            <a:off x="0" y="0"/>
            <a:ext cx="12192000" cy="2555751"/>
          </a:xfrm>
          <a:blipFill>
            <a:blip r:embed="rId3">
              <a:alphaModFix amt="65000"/>
              <a:extLst>
                <a:ext uri="{28A0092B-C50C-407E-A947-70E740481C1C}">
                  <a14:useLocalDpi xmlns:a14="http://schemas.microsoft.com/office/drawing/2010/main" val="0"/>
                </a:ext>
              </a:extLst>
            </a:blip>
            <a:stretch>
              <a:fillRect/>
            </a:stretch>
          </a:blipFill>
        </p:spPr>
        <p:txBody>
          <a:bodyPr/>
          <a:lstStyle>
            <a:lvl1pPr>
              <a:defRPr>
                <a:solidFill>
                  <a:schemeClr val="tx1"/>
                </a:solidFill>
              </a:defRPr>
            </a:lvl1pPr>
          </a:lstStyle>
          <a:p>
            <a:r>
              <a:rPr lang="en-US" dirty="0"/>
              <a:t>   </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433660" y="2734068"/>
            <a:ext cx="2727331" cy="338328"/>
          </a:xfrm>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7785567" y="2734068"/>
            <a:ext cx="1586711"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316614" y="2734068"/>
            <a:ext cx="526695"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7785567" y="3481713"/>
            <a:ext cx="3916103" cy="2765887"/>
          </a:xfrm>
        </p:spPr>
        <p:txBody>
          <a:bodyPr vert="horz" lIns="91440" tIns="45720" rIns="91440" bIns="45720" rtlCol="0">
            <a:normAutofit/>
          </a:bodyPr>
          <a:lstStyle>
            <a:lvl1pPr marL="342900" indent="-342900">
              <a:lnSpc>
                <a:spcPct val="130000"/>
              </a:lnSpc>
              <a:buFont typeface="+mj-lt"/>
              <a:buAutoNum type="arabicPeriod"/>
              <a:defRPr lang="en-US" sz="1400" dirty="0">
                <a:solidFill>
                  <a:schemeClr val="tx1"/>
                </a:solidFill>
              </a:defRPr>
            </a:lvl1pPr>
            <a:lvl2pPr marL="571500" indent="-342900">
              <a:lnSpc>
                <a:spcPct val="130000"/>
              </a:lnSpc>
              <a:buFont typeface="+mj-lt"/>
              <a:buAutoNum type="arabicPeriod"/>
              <a:defRPr lang="en-US" sz="1400" dirty="0">
                <a:solidFill>
                  <a:schemeClr val="tx1"/>
                </a:solidFill>
              </a:defRPr>
            </a:lvl2pPr>
            <a:lvl3pPr marL="800100" indent="-342900">
              <a:lnSpc>
                <a:spcPct val="130000"/>
              </a:lnSpc>
              <a:buFont typeface="+mj-lt"/>
              <a:buAutoNum type="arabicPeriod"/>
              <a:defRPr lang="en-US" sz="1400" dirty="0">
                <a:solidFill>
                  <a:schemeClr val="tx1"/>
                </a:solidFill>
              </a:defRPr>
            </a:lvl3pPr>
            <a:lvl4pPr>
              <a:lnSpc>
                <a:spcPct val="130000"/>
              </a:lnSpc>
              <a:buFont typeface="+mj-lt"/>
              <a:buAutoNum type="arabicPeriod"/>
              <a:defRPr lang="en-US" sz="1400" dirty="0">
                <a:solidFill>
                  <a:schemeClr val="tx1"/>
                </a:solidFill>
              </a:defRPr>
            </a:lvl4pPr>
            <a:lvl5pPr>
              <a:lnSpc>
                <a:spcPct val="130000"/>
              </a:lnSpc>
              <a:buFont typeface="+mj-lt"/>
              <a:buAutoNum type="arabicPeriod"/>
              <a:defRPr lang="en-US" sz="1400" dirty="0">
                <a:solidFill>
                  <a:schemeClr val="tx1"/>
                </a:solidFill>
              </a:defRPr>
            </a:lvl5pPr>
          </a:lstStyle>
          <a:p>
            <a:pPr marL="228600" lvl="0" indent="-228600"/>
            <a:r>
              <a:rPr lang="en-US"/>
              <a:t>Click to edit Master text styles</a:t>
            </a:r>
          </a:p>
          <a:p>
            <a:pPr marL="228600" lvl="1" indent="-228600"/>
            <a:r>
              <a:rPr lang="en-US"/>
              <a:t>Second level</a:t>
            </a:r>
          </a:p>
          <a:p>
            <a:pPr marL="228600" lvl="2" indent="-228600"/>
            <a:r>
              <a:rPr lang="en-US"/>
              <a:t>Third level</a:t>
            </a:r>
          </a:p>
          <a:p>
            <a:pPr marL="228600" lvl="3" indent="-228600"/>
            <a:r>
              <a:rPr lang="en-US"/>
              <a:t>Fourth level</a:t>
            </a:r>
          </a:p>
          <a:p>
            <a:pPr marL="228600" lvl="4" indent="-228600"/>
            <a:r>
              <a:rPr lang="en-US"/>
              <a:t>Fifth level</a:t>
            </a:r>
            <a:endParaRPr lang="en-US" dirty="0"/>
          </a:p>
        </p:txBody>
      </p:sp>
    </p:spTree>
    <p:extLst>
      <p:ext uri="{BB962C8B-B14F-4D97-AF65-F5344CB8AC3E}">
        <p14:creationId xmlns:p14="http://schemas.microsoft.com/office/powerpoint/2010/main" val="6870317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pic>
        <p:nvPicPr>
          <p:cNvPr id="3" name="Picture 2" descr="A close up of a colorful object&#10;&#10;AI-generated content may be incorrect.">
            <a:extLst>
              <a:ext uri="{FF2B5EF4-FFF2-40B4-BE49-F238E27FC236}">
                <a16:creationId xmlns:a16="http://schemas.microsoft.com/office/drawing/2014/main" id="{BA44554C-C893-3987-6CAA-1AE3D3275AC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V="1">
            <a:off x="2667000" y="-2667000"/>
            <a:ext cx="6858000" cy="12192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762539"/>
            <a:ext cx="3987207" cy="2073091"/>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1993" y="214858"/>
            <a:ext cx="1522740"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4851993" y="1762539"/>
            <a:ext cx="3482340" cy="2073091"/>
          </a:xfrm>
        </p:spPr>
        <p:txBody>
          <a:bodyPr vert="horz" lIns="91440" tIns="45720" rIns="91440" bIns="45720" rtlCol="0">
            <a:normAutofit/>
          </a:bodyPr>
          <a:lstStyle>
            <a:lvl1pPr marL="0" indent="0">
              <a:buNone/>
              <a:defRPr lang="en-US" dirty="0">
                <a:solidFill>
                  <a:schemeClr val="tx1"/>
                </a:solidFill>
              </a:defRPr>
            </a:lvl1pPr>
            <a:lvl2pPr marL="228600" indent="0">
              <a:buNone/>
              <a:defRPr lang="en-US" dirty="0">
                <a:solidFill>
                  <a:schemeClr val="tx1"/>
                </a:solidFill>
              </a:defRPr>
            </a:lvl2pPr>
            <a:lvl3pPr marL="457200" indent="0">
              <a:buNone/>
              <a:defRPr lang="en-US" dirty="0">
                <a:solidFill>
                  <a:schemeClr val="tx1"/>
                </a:solidFill>
              </a:defRPr>
            </a:lvl3pPr>
            <a:lvl4pPr marL="685800" indent="0">
              <a:buNone/>
              <a:defRPr lang="en-US" dirty="0">
                <a:solidFill>
                  <a:schemeClr val="tx1"/>
                </a:solidFill>
              </a:defRPr>
            </a:lvl4pPr>
            <a:lvl5pPr marL="914400" indent="0">
              <a:buNone/>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801589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lvl1pPr>
              <a:defRPr>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9217452" y="214858"/>
            <a:ext cx="1485900"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471297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Content 3">
    <p:spTree>
      <p:nvGrpSpPr>
        <p:cNvPr id="1" name=""/>
        <p:cNvGrpSpPr/>
        <p:nvPr/>
      </p:nvGrpSpPr>
      <p:grpSpPr>
        <a:xfrm>
          <a:off x="0" y="0"/>
          <a:ext cx="0" cy="0"/>
          <a:chOff x="0" y="0"/>
          <a:chExt cx="0" cy="0"/>
        </a:xfrm>
      </p:grpSpPr>
      <p:pic>
        <p:nvPicPr>
          <p:cNvPr id="7" name="Picture 6" descr="A close up of a colorful object&#10;&#10;AI-generated content may be incorrect.">
            <a:extLst>
              <a:ext uri="{FF2B5EF4-FFF2-40B4-BE49-F238E27FC236}">
                <a16:creationId xmlns:a16="http://schemas.microsoft.com/office/drawing/2014/main" id="{B193FB30-082C-50CD-EEC9-7D410FFB62C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38290"/>
          <a:stretch>
            <a:fillRect/>
          </a:stretch>
        </p:blipFill>
        <p:spPr>
          <a:xfrm flipH="1">
            <a:off x="0" y="0"/>
            <a:ext cx="12192000" cy="6855178"/>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404380" y="1276990"/>
            <a:ext cx="5385079"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412904" y="214858"/>
            <a:ext cx="2514600"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412904" y="2471736"/>
            <a:ext cx="5385079" cy="349312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08896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Content 4">
    <p:spTree>
      <p:nvGrpSpPr>
        <p:cNvPr id="1" name=""/>
        <p:cNvGrpSpPr/>
        <p:nvPr/>
      </p:nvGrpSpPr>
      <p:grpSpPr>
        <a:xfrm>
          <a:off x="0" y="0"/>
          <a:ext cx="0" cy="0"/>
          <a:chOff x="0" y="0"/>
          <a:chExt cx="0" cy="0"/>
        </a:xfrm>
      </p:grpSpPr>
      <p:pic>
        <p:nvPicPr>
          <p:cNvPr id="23" name="Picture 22" descr="A purple and black background&#10;&#10;AI-generated content may be incorrect.">
            <a:extLst>
              <a:ext uri="{FF2B5EF4-FFF2-40B4-BE49-F238E27FC236}">
                <a16:creationId xmlns:a16="http://schemas.microsoft.com/office/drawing/2014/main" id="{518E8C82-2B1B-76C7-A67D-099AEEEAD0D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6324601" y="1"/>
            <a:ext cx="5881254"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18851" y="1276990"/>
            <a:ext cx="5378267" cy="985658"/>
          </a:xfrm>
        </p:spPr>
        <p:txBody>
          <a:bodyPr anchor="b"/>
          <a:lstStyle>
            <a:lvl1pPr>
              <a:defRPr>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8801100" y="214858"/>
            <a:ext cx="1941840"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0295"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427477" y="2471736"/>
            <a:ext cx="5378268" cy="366273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893514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A9C84165-A857-83C5-C6BE-C4EB68C90637}"/>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2040834"/>
            <a:ext cx="12192000" cy="4817165"/>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447800" y="1946412"/>
            <a:ext cx="2971800" cy="3192118"/>
          </a:xfrm>
        </p:spPr>
        <p:txBody>
          <a:bodyPr anchor="t">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38700" y="214858"/>
            <a:ext cx="2452852"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82980" y="214858"/>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4838700" y="1946413"/>
            <a:ext cx="5189220" cy="3192118"/>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664980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6">
    <p:bg>
      <p:bgPr>
        <a:solidFill>
          <a:srgbClr val="09090C"/>
        </a:solidFill>
        <a:effectLst/>
      </p:bgPr>
    </p:bg>
    <p:spTree>
      <p:nvGrpSpPr>
        <p:cNvPr id="1" name=""/>
        <p:cNvGrpSpPr/>
        <p:nvPr/>
      </p:nvGrpSpPr>
      <p:grpSpPr>
        <a:xfrm>
          <a:off x="0" y="0"/>
          <a:ext cx="0" cy="0"/>
          <a:chOff x="0" y="0"/>
          <a:chExt cx="0" cy="0"/>
        </a:xfrm>
      </p:grpSpPr>
      <p:pic>
        <p:nvPicPr>
          <p:cNvPr id="9" name="Picture 8" descr="A black background with a purple and orange light&#10;&#10;AI-generated content may be incorrect.">
            <a:extLst>
              <a:ext uri="{FF2B5EF4-FFF2-40B4-BE49-F238E27FC236}">
                <a16:creationId xmlns:a16="http://schemas.microsoft.com/office/drawing/2014/main" id="{E41EB56E-DF88-E5AB-35AF-891395DCDB1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4406900"/>
            <a:ext cx="9144000" cy="24511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9" y="1886712"/>
            <a:ext cx="3507989" cy="3233928"/>
          </a:xfrm>
        </p:spPr>
        <p:txBody>
          <a:bodyPr anchor="t">
            <a:normAutofit/>
          </a:bodyPr>
          <a:lstStyle>
            <a:lvl1pPr>
              <a:defRPr sz="3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19100" y="208394"/>
            <a:ext cx="2532118"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5867400" y="208394"/>
            <a:ext cx="2017548"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6588" y="208394"/>
            <a:ext cx="553156"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867401" y="1886712"/>
            <a:ext cx="4495800" cy="3233928"/>
          </a:xfrm>
        </p:spPr>
        <p:txBody>
          <a:bodyPr vert="horz" lIns="91440" tIns="45720" rIns="91440" bIns="45720" rtlCol="0">
            <a:normAutofit/>
          </a:bodyPr>
          <a:lstStyle>
            <a:lvl1pPr>
              <a:defRPr lang="en-US">
                <a:solidFill>
                  <a:schemeClr val="tx1"/>
                </a:solidFill>
              </a:defRPr>
            </a:lvl1pPr>
            <a:lvl2pPr>
              <a:defRPr lang="en-US">
                <a:solidFill>
                  <a:schemeClr val="tx1"/>
                </a:solidFill>
              </a:defRPr>
            </a:lvl2pPr>
            <a:lvl3pPr>
              <a:defRPr lang="en-US">
                <a:solidFill>
                  <a:schemeClr val="tx1"/>
                </a:solidFill>
              </a:defRPr>
            </a:lvl3pPr>
            <a:lvl4pPr>
              <a:defRPr lang="en-US">
                <a:solidFill>
                  <a:schemeClr val="tx1"/>
                </a:solidFill>
              </a:defRPr>
            </a:lvl4pPr>
            <a:lvl5pPr>
              <a:defRPr lang="en-US">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76600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866898" y="1828800"/>
            <a:ext cx="8496302" cy="1010093"/>
          </a:xfrm>
        </p:spPr>
        <p:txBody>
          <a:bodyPr anchor="b">
            <a:normAutofit/>
          </a:bodyPr>
          <a:lstStyle>
            <a:lvl1pPr>
              <a:defRPr sz="30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2</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1866900" y="3168292"/>
            <a:ext cx="8496300" cy="2625406"/>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1679987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366716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857677" y="214858"/>
            <a:ext cx="1522740" cy="338328"/>
          </a:xfrm>
        </p:spPr>
        <p:txBody>
          <a:body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857677" y="1126457"/>
            <a:ext cx="584842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224968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1126457"/>
            <a:ext cx="2920407" cy="2889283"/>
          </a:xfrm>
        </p:spPr>
        <p:txBody>
          <a:bodyPr vert="horz" lIns="91440" tIns="45720" rIns="91440" bIns="45720" rtlCol="0" anchor="t">
            <a:normAutofit/>
          </a:bodyPr>
          <a:lstStyle>
            <a:lvl1pPr>
              <a:defRPr lang="en-US" dirty="0"/>
            </a:lvl1pPr>
          </a:lstStyle>
          <a:p>
            <a:pPr lvl="0"/>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432393" y="214858"/>
            <a:ext cx="2726376" cy="338328"/>
          </a:xfrm>
        </p:spPr>
        <p:txBody>
          <a:body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4055522" y="214858"/>
            <a:ext cx="1811877" cy="338328"/>
          </a:xfrm>
        </p:spPr>
        <p:txBody>
          <a:bodyPr/>
          <a:lstStyle/>
          <a:p>
            <a:r>
              <a:rPr lang="en-US"/>
              <a:t>8/23/2026</a:t>
            </a:r>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291258"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055523" y="1126457"/>
            <a:ext cx="7503203" cy="512194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4076255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8436"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2</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74064" y="215823"/>
            <a:ext cx="1485900" cy="338328"/>
          </a:xfrm>
        </p:spPr>
        <p:txBody>
          <a:bodyPr/>
          <a:lstStyle>
            <a:lvl1pPr>
              <a:defRPr>
                <a:solidFill>
                  <a:schemeClr val="tx1"/>
                </a:solidFill>
                <a:effectLst/>
              </a:defRPr>
            </a:lvl1p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8242" y="215823"/>
            <a:ext cx="549272" cy="338328"/>
          </a:xfrm>
        </p:spPr>
        <p:txBody>
          <a:bodyPr/>
          <a:lstStyle/>
          <a:p>
            <a:fld id="{8E274F5D-21DC-40EF-8DBA-AB9BB119E939}" type="slidenum">
              <a:rPr lang="en-US" smtClean="0"/>
              <a:t>‹#›</a:t>
            </a:fld>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428436" y="3028523"/>
            <a:ext cx="2505264" cy="3410378"/>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3374064" y="1181100"/>
            <a:ext cx="8817936"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4308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815467" y="1115568"/>
            <a:ext cx="2505264" cy="16241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84048" cy="338328"/>
          </a:xfrm>
        </p:spPr>
        <p:txBody>
          <a:bodyPr/>
          <a:lstStyle/>
          <a:p>
            <a:r>
              <a:rPr lang="en-US"/>
              <a:t>I am Always Right 2</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15467" y="215823"/>
            <a:ext cx="1899259" cy="338328"/>
          </a:xfrm>
        </p:spPr>
        <p:txBody>
          <a:bodyPr/>
          <a:lstStyle>
            <a:lvl1pPr>
              <a:defRPr>
                <a:solidFill>
                  <a:schemeClr val="tx1"/>
                </a:solidFill>
                <a:effectLst/>
              </a:defRPr>
            </a:lvl1p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6650" y="215823"/>
            <a:ext cx="538545" cy="338328"/>
          </a:xfrm>
        </p:spPr>
        <p:txBody>
          <a:body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DB2531DA-E07E-34C2-010B-27DB8B004926}"/>
              </a:ext>
            </a:extLst>
          </p:cNvPr>
          <p:cNvSpPr>
            <a:spLocks noGrp="1"/>
          </p:cNvSpPr>
          <p:nvPr>
            <p:ph type="pic" sz="quarter" idx="15" hasCustomPrompt="1"/>
          </p:nvPr>
        </p:nvSpPr>
        <p:spPr>
          <a:xfrm>
            <a:off x="-1" y="1181100"/>
            <a:ext cx="8356833"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815467" y="3646713"/>
            <a:ext cx="2505264" cy="2728687"/>
          </a:xfrm>
        </p:spPr>
        <p:txBody>
          <a:bodyPr vert="horz" lIns="91440" tIns="45720" rIns="91440" bIns="45720" rtlCol="0" anchor="b">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72899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4000500" cy="1352516"/>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19456"/>
            <a:ext cx="2727930"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7899" y="219456"/>
            <a:ext cx="1747774" cy="338328"/>
          </a:xfrm>
        </p:spPr>
        <p:txBody>
          <a:body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3948" y="216280"/>
            <a:ext cx="551113"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7899" y="1104900"/>
            <a:ext cx="6925002" cy="1352516"/>
          </a:xfrm>
        </p:spPr>
        <p:txBody>
          <a:bodyPr>
            <a:normAutofit/>
          </a:bodyPr>
          <a:lstStyle>
            <a:lvl1pPr marL="285750" indent="-285750">
              <a:buFont typeface="Arial" panose="020B0604020202020204" pitchFamily="34" charset="0"/>
              <a:buNone/>
              <a:defRPr sz="1400"/>
            </a:lvl1pPr>
            <a:lvl2pPr marL="514350" indent="-285750">
              <a:buFont typeface="Arial" panose="020B0604020202020204" pitchFamily="34" charset="0"/>
              <a:buNone/>
              <a:defRPr sz="1400"/>
            </a:lvl2pPr>
            <a:lvl3pPr marL="742950" indent="-285750">
              <a:buFont typeface="Arial" panose="020B0604020202020204" pitchFamily="34" charset="0"/>
              <a:buNone/>
              <a:defRPr sz="1400"/>
            </a:lvl3pPr>
            <a:lvl4pPr marL="857250" indent="-171450">
              <a:buFont typeface="Arial" panose="020B0604020202020204" pitchFamily="34" charset="0"/>
              <a:buNone/>
              <a:defRPr sz="1400"/>
            </a:lvl4pPr>
            <a:lvl5pPr marL="1085850" indent="-17145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Picture Placeholder 2">
            <a:extLst>
              <a:ext uri="{FF2B5EF4-FFF2-40B4-BE49-F238E27FC236}">
                <a16:creationId xmlns:a16="http://schemas.microsoft.com/office/drawing/2014/main" id="{C346877B-7C99-D26C-DFEC-72A4289A8FAC}"/>
              </a:ext>
            </a:extLst>
          </p:cNvPr>
          <p:cNvSpPr>
            <a:spLocks noGrp="1"/>
          </p:cNvSpPr>
          <p:nvPr>
            <p:ph type="pic" sz="quarter" idx="15" hasCustomPrompt="1"/>
          </p:nvPr>
        </p:nvSpPr>
        <p:spPr>
          <a:xfrm>
            <a:off x="0" y="2938509"/>
            <a:ext cx="12192000" cy="3919491"/>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68535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2">
    <p:spTree>
      <p:nvGrpSpPr>
        <p:cNvPr id="1" name=""/>
        <p:cNvGrpSpPr/>
        <p:nvPr/>
      </p:nvGrpSpPr>
      <p:grpSpPr>
        <a:xfrm>
          <a:off x="0" y="0"/>
          <a:ext cx="0" cy="0"/>
          <a:chOff x="0" y="0"/>
          <a:chExt cx="0" cy="0"/>
        </a:xfrm>
      </p:grpSpPr>
      <p:pic>
        <p:nvPicPr>
          <p:cNvPr id="7" name="Picture 6" descr="A black circle in a purple and orange color&#10;&#10;AI-generated content may be incorrect.">
            <a:extLst>
              <a:ext uri="{FF2B5EF4-FFF2-40B4-BE49-F238E27FC236}">
                <a16:creationId xmlns:a16="http://schemas.microsoft.com/office/drawing/2014/main" id="{6AC85073-6D22-76C5-C752-C565E9FBCC8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2" y="11899"/>
            <a:ext cx="12192001" cy="6865715"/>
          </a:xfrm>
          <a:prstGeom prst="rect">
            <a:avLst/>
          </a:prstGeom>
        </p:spPr>
      </p:pic>
      <p:sp>
        <p:nvSpPr>
          <p:cNvPr id="9" name="Title 8">
            <a:extLst>
              <a:ext uri="{FF2B5EF4-FFF2-40B4-BE49-F238E27FC236}">
                <a16:creationId xmlns:a16="http://schemas.microsoft.com/office/drawing/2014/main" id="{BF6CFC71-0CC0-F6AB-06FD-5F2DE2587092}"/>
              </a:ext>
            </a:extLst>
          </p:cNvPr>
          <p:cNvSpPr>
            <a:spLocks noGrp="1"/>
          </p:cNvSpPr>
          <p:nvPr>
            <p:ph type="title"/>
          </p:nvPr>
        </p:nvSpPr>
        <p:spPr>
          <a:xfrm>
            <a:off x="420792" y="459253"/>
            <a:ext cx="5658468" cy="2691359"/>
          </a:xfrm>
        </p:spPr>
        <p:txBody>
          <a:bodyPr/>
          <a:lstStyle>
            <a:lvl1pPr>
              <a:defRPr sz="4600"/>
            </a:lvl1pPr>
          </a:lstStyle>
          <a:p>
            <a:r>
              <a:rPr lang="en-US"/>
              <a:t>Click to edit Master title style</a:t>
            </a:r>
            <a:endParaRPr lang="en-US" dirty="0"/>
          </a:p>
        </p:txBody>
      </p:sp>
      <p:sp>
        <p:nvSpPr>
          <p:cNvPr id="11" name="Subtitle 2">
            <a:extLst>
              <a:ext uri="{FF2B5EF4-FFF2-40B4-BE49-F238E27FC236}">
                <a16:creationId xmlns:a16="http://schemas.microsoft.com/office/drawing/2014/main" id="{41932924-E87B-08A2-5EE3-BBA69699E24F}"/>
              </a:ext>
            </a:extLst>
          </p:cNvPr>
          <p:cNvSpPr>
            <a:spLocks noGrp="1"/>
          </p:cNvSpPr>
          <p:nvPr>
            <p:ph type="subTitle" idx="1"/>
          </p:nvPr>
        </p:nvSpPr>
        <p:spPr>
          <a:xfrm>
            <a:off x="7362264" y="516600"/>
            <a:ext cx="2593814" cy="162788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19456"/>
            <a:ext cx="2504049" cy="338328"/>
          </a:xfrm>
        </p:spPr>
        <p:txBody>
          <a:bodyPr/>
          <a:lstStyle>
            <a:lvl1pPr>
              <a:defRPr>
                <a:solidFill>
                  <a:schemeClr val="tx1"/>
                </a:solidFill>
              </a:defRPr>
            </a:lvl1pPr>
          </a:lstStyle>
          <a:p>
            <a:r>
              <a:rPr lang="en-US"/>
              <a:t>I am Always Right 2</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19456"/>
            <a:ext cx="1146383"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18478711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2514600" cy="2918919"/>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514600" cy="338328"/>
          </a:xfrm>
        </p:spPr>
        <p:txBody>
          <a:bodyPr/>
          <a:lstStyle>
            <a:lvl1pPr>
              <a:defRPr>
                <a:solidFill>
                  <a:schemeClr val="tx1"/>
                </a:solidFill>
                <a:effectLst/>
              </a:defRPr>
            </a:lvl1pPr>
          </a:lstStyle>
          <a:p>
            <a:r>
              <a:rPr lang="en-US"/>
              <a:t>I am Always Right 2</a:t>
            </a:r>
            <a:endParaRPr lang="en-US" dirty="0"/>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3423747" y="0"/>
            <a:ext cx="8768253" cy="3985719"/>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800" y="4077628"/>
            <a:ext cx="1920240" cy="338328"/>
          </a:xfrm>
        </p:spPr>
        <p:txBody>
          <a:body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4077628"/>
            <a:ext cx="555948"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800" y="4423576"/>
            <a:ext cx="8420100" cy="18248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70799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7777906" y="1115568"/>
            <a:ext cx="3608254" cy="138958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647915"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7905" y="219456"/>
            <a:ext cx="1586711" cy="338328"/>
          </a:xfrm>
        </p:spPr>
        <p:txBody>
          <a:bodyPr/>
          <a:lstStyle>
            <a:lvl1pPr>
              <a:defRPr>
                <a:solidFill>
                  <a:schemeClr val="tx1"/>
                </a:solidFill>
                <a:effectLst/>
              </a:defRPr>
            </a:lvl1p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A63D2D48-CE58-FD80-93F7-B87C97B90403}"/>
              </a:ext>
            </a:extLst>
          </p:cNvPr>
          <p:cNvSpPr>
            <a:spLocks noGrp="1"/>
          </p:cNvSpPr>
          <p:nvPr>
            <p:ph type="pic" sz="quarter" idx="15" hasCustomPrompt="1"/>
          </p:nvPr>
        </p:nvSpPr>
        <p:spPr>
          <a:xfrm>
            <a:off x="0" y="1181100"/>
            <a:ext cx="7336219"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7777904" y="2705100"/>
            <a:ext cx="3608255" cy="3733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6799711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881339" y="1115568"/>
            <a:ext cx="5247577" cy="994131"/>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9456"/>
            <a:ext cx="2933700" cy="338328"/>
          </a:xfrm>
        </p:spPr>
        <p:txBody>
          <a:bodyPr/>
          <a:lstStyle/>
          <a:p>
            <a:r>
              <a:rPr lang="en-US"/>
              <a:t>I am Always Right 2</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96579" y="209088"/>
            <a:ext cx="1844044" cy="338328"/>
          </a:xfrm>
        </p:spPr>
        <p:txBody>
          <a:bodyPr/>
          <a:lstStyle>
            <a:lvl1pPr>
              <a:defRPr>
                <a:solidFill>
                  <a:schemeClr val="tx1"/>
                </a:solidFill>
                <a:effectLst/>
              </a:defRPr>
            </a:lvl1p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34185" y="20908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F3BFBE8F-8803-50FD-04BC-3A247F9767CF}"/>
              </a:ext>
            </a:extLst>
          </p:cNvPr>
          <p:cNvSpPr>
            <a:spLocks noGrp="1"/>
          </p:cNvSpPr>
          <p:nvPr>
            <p:ph type="pic" sz="quarter" idx="15" hasCustomPrompt="1"/>
          </p:nvPr>
        </p:nvSpPr>
        <p:spPr>
          <a:xfrm>
            <a:off x="0" y="1181100"/>
            <a:ext cx="5247577" cy="567690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7FF0220E-48F8-B4D9-19DE-7B457C3C221C}"/>
              </a:ext>
            </a:extLst>
          </p:cNvPr>
          <p:cNvSpPr>
            <a:spLocks noGrp="1"/>
          </p:cNvSpPr>
          <p:nvPr>
            <p:ph sz="quarter" idx="14"/>
          </p:nvPr>
        </p:nvSpPr>
        <p:spPr>
          <a:xfrm>
            <a:off x="5881339" y="2133600"/>
            <a:ext cx="5247577" cy="41148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573253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099" y="1115568"/>
            <a:ext cx="4643555" cy="160020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478874"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5867399" y="208604"/>
            <a:ext cx="2450799" cy="338328"/>
          </a:xfrm>
        </p:spPr>
        <p:txBody>
          <a:bodyPr/>
          <a:lstStyle>
            <a:lvl1pPr>
              <a:defRPr>
                <a:solidFill>
                  <a:schemeClr val="tx1"/>
                </a:solidFill>
                <a:effectLst/>
              </a:defRPr>
            </a:lvl1p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5964766" y="1181100"/>
            <a:ext cx="5352086" cy="2615648"/>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5867398" y="4055164"/>
            <a:ext cx="5449453" cy="2193236"/>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72713434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6057" y="1115568"/>
            <a:ext cx="3607670" cy="3170545"/>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29768" y="214858"/>
            <a:ext cx="2597106"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45909" y="214858"/>
            <a:ext cx="1586711" cy="338328"/>
          </a:xfrm>
        </p:spPr>
        <p:txBody>
          <a:body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7610" y="214858"/>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4845909" y="1112672"/>
            <a:ext cx="6926991" cy="1967808"/>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121707E4-5122-AA3B-7CFC-6AF9C0BAC463}"/>
              </a:ext>
            </a:extLst>
          </p:cNvPr>
          <p:cNvSpPr>
            <a:spLocks noGrp="1"/>
          </p:cNvSpPr>
          <p:nvPr>
            <p:ph type="pic" sz="quarter" idx="15" hasCustomPrompt="1"/>
          </p:nvPr>
        </p:nvSpPr>
        <p:spPr>
          <a:xfrm>
            <a:off x="4903079" y="3500203"/>
            <a:ext cx="7288921" cy="3357797"/>
          </a:xfrm>
          <a:custGeom>
            <a:avLst/>
            <a:gdLst>
              <a:gd name="connsiteX0" fmla="*/ 0 w 7391400"/>
              <a:gd name="connsiteY0" fmla="*/ 0 h 3018269"/>
              <a:gd name="connsiteX1" fmla="*/ 7391400 w 7391400"/>
              <a:gd name="connsiteY1" fmla="*/ 0 h 3018269"/>
              <a:gd name="connsiteX2" fmla="*/ 7391400 w 7391400"/>
              <a:gd name="connsiteY2" fmla="*/ 3018269 h 3018269"/>
              <a:gd name="connsiteX3" fmla="*/ 0 w 7391400"/>
              <a:gd name="connsiteY3" fmla="*/ 3018269 h 3018269"/>
            </a:gdLst>
            <a:ahLst/>
            <a:cxnLst>
              <a:cxn ang="0">
                <a:pos x="connsiteX0" y="connsiteY0"/>
              </a:cxn>
              <a:cxn ang="0">
                <a:pos x="connsiteX1" y="connsiteY1"/>
              </a:cxn>
              <a:cxn ang="0">
                <a:pos x="connsiteX2" y="connsiteY2"/>
              </a:cxn>
              <a:cxn ang="0">
                <a:pos x="connsiteX3" y="connsiteY3"/>
              </a:cxn>
            </a:cxnLst>
            <a:rect l="l" t="t" r="r" b="b"/>
            <a:pathLst>
              <a:path w="7391400" h="3018269">
                <a:moveTo>
                  <a:pt x="0" y="0"/>
                </a:moveTo>
                <a:lnTo>
                  <a:pt x="7391400" y="0"/>
                </a:lnTo>
                <a:lnTo>
                  <a:pt x="7391400" y="3018269"/>
                </a:lnTo>
                <a:lnTo>
                  <a:pt x="0" y="3018269"/>
                </a:lnTo>
                <a:close/>
              </a:path>
            </a:pathLst>
          </a:custGeom>
          <a:blipFill dpi="0" rotWithShape="1">
            <a:blip r:embed="rId2" cstate="email">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a:lvl1pPr>
          </a:lstStyle>
          <a:p>
            <a:r>
              <a:rPr lang="en-US" dirty="0"/>
              <a:t>   </a:t>
            </a:r>
          </a:p>
        </p:txBody>
      </p:sp>
    </p:spTree>
    <p:extLst>
      <p:ext uri="{BB962C8B-B14F-4D97-AF65-F5344CB8AC3E}">
        <p14:creationId xmlns:p14="http://schemas.microsoft.com/office/powerpoint/2010/main" val="168249809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3429001"/>
            <a:ext cx="2501307" cy="2551982"/>
          </a:xfrm>
        </p:spPr>
        <p:txBody>
          <a:bodyPr anchor="t">
            <a:normAutofit/>
          </a:bodyPr>
          <a:lstStyle>
            <a:lvl1pPr>
              <a:defRPr sz="3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8402C8AD-A927-B946-5850-6500487D6883}"/>
              </a:ext>
            </a:extLst>
          </p:cNvPr>
          <p:cNvSpPr>
            <a:spLocks noGrp="1"/>
          </p:cNvSpPr>
          <p:nvPr>
            <p:ph type="pic" sz="quarter" idx="15" hasCustomPrompt="1"/>
          </p:nvPr>
        </p:nvSpPr>
        <p:spPr>
          <a:xfrm>
            <a:off x="0" y="1"/>
            <a:ext cx="12192000" cy="2705099"/>
          </a:xfrm>
          <a:blipFill>
            <a:blip r:embed="rId2">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865290"/>
            <a:ext cx="2726376"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52799" y="2865290"/>
            <a:ext cx="1967345" cy="338328"/>
          </a:xfrm>
        </p:spPr>
        <p:txBody>
          <a:body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1657" y="2865290"/>
            <a:ext cx="555948"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352800" y="3429000"/>
            <a:ext cx="8210204" cy="3009900"/>
          </a:xfrm>
        </p:spPr>
        <p:txBody>
          <a:bodyPr>
            <a:normAutofit/>
          </a:bodyPr>
          <a:lstStyle>
            <a:lvl1pPr marL="0" indent="0">
              <a:buFont typeface="Arial" panose="020B0604020202020204" pitchFamily="34" charset="0"/>
              <a:buNone/>
              <a:defRPr sz="1400"/>
            </a:lvl1pPr>
            <a:lvl2pPr marL="228600" indent="0">
              <a:buFont typeface="Arial" panose="020B0604020202020204" pitchFamily="34" charset="0"/>
              <a:buNone/>
              <a:defRPr sz="1400"/>
            </a:lvl2pPr>
            <a:lvl3pPr marL="457200" indent="0">
              <a:buFont typeface="Arial" panose="020B0604020202020204" pitchFamily="34" charset="0"/>
              <a:buNone/>
              <a:defRPr sz="1400"/>
            </a:lvl3pPr>
            <a:lvl4pPr marL="685800" indent="0">
              <a:buFont typeface="Arial" panose="020B0604020202020204" pitchFamily="34" charset="0"/>
              <a:buNone/>
              <a:defRPr sz="1400"/>
            </a:lvl4pPr>
            <a:lvl5pPr marL="914400" indent="0">
              <a:buFont typeface="Arial" panose="020B0604020202020204" pitchFamily="34" charset="0"/>
              <a:buNone/>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408604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3" y="1106780"/>
            <a:ext cx="8286147"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3449057" y="4159154"/>
            <a:ext cx="8742943" cy="2698845"/>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8708538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1" y="1115568"/>
            <a:ext cx="2514599" cy="2463733"/>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19100" y="205546"/>
            <a:ext cx="2514600"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364832" y="208604"/>
            <a:ext cx="1473867" cy="338328"/>
          </a:xfrm>
        </p:spPr>
        <p:txBody>
          <a:bodyPr/>
          <a:lstStyle>
            <a:lvl1pPr>
              <a:defRPr>
                <a:solidFill>
                  <a:schemeClr val="tx1"/>
                </a:solidFill>
                <a:effectLst/>
              </a:defRPr>
            </a:lvl1p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3364834" y="1106780"/>
            <a:ext cx="8408066" cy="2463733"/>
          </a:xfrm>
        </p:spPr>
        <p:txBody>
          <a:bodyPr vert="horz" lIns="91440" tIns="45720" rIns="91440" bIns="45720" rtlCol="0" anchor="t">
            <a:normAutofit/>
          </a:bodyPr>
          <a:lstStyle>
            <a:lvl1pPr>
              <a:defRPr lang="en-US" dirty="0"/>
            </a:lvl1pPr>
            <a:lvl2pP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2A4BFBD2-FAF6-BBCA-8426-AB0631D8CFC3}"/>
              </a:ext>
            </a:extLst>
          </p:cNvPr>
          <p:cNvSpPr>
            <a:spLocks noGrp="1"/>
          </p:cNvSpPr>
          <p:nvPr>
            <p:ph type="pic" sz="quarter" idx="15" hasCustomPrompt="1"/>
          </p:nvPr>
        </p:nvSpPr>
        <p:spPr>
          <a:xfrm>
            <a:off x="1" y="4159154"/>
            <a:ext cx="12192000" cy="26988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33101644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46230" y="1115568"/>
            <a:ext cx="3603256" cy="140987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838700" y="209088"/>
            <a:ext cx="2514600" cy="338328"/>
          </a:xfrm>
        </p:spPr>
        <p:txBody>
          <a:body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86019" y="219456"/>
            <a:ext cx="564341"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446230" y="2705100"/>
            <a:ext cx="3603256" cy="36957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Picture Placeholder 10">
            <a:extLst>
              <a:ext uri="{FF2B5EF4-FFF2-40B4-BE49-F238E27FC236}">
                <a16:creationId xmlns:a16="http://schemas.microsoft.com/office/drawing/2014/main" id="{183D1CED-EDC4-B2B7-E11C-EF0ED41A9136}"/>
              </a:ext>
            </a:extLst>
          </p:cNvPr>
          <p:cNvSpPr>
            <a:spLocks noGrp="1"/>
          </p:cNvSpPr>
          <p:nvPr>
            <p:ph type="pic" sz="quarter" idx="15" hasCustomPrompt="1"/>
          </p:nvPr>
        </p:nvSpPr>
        <p:spPr>
          <a:xfrm>
            <a:off x="4935269" y="1175658"/>
            <a:ext cx="7256731" cy="5682342"/>
          </a:xfrm>
          <a:blipFill>
            <a:blip r:embed="rId2" cstate="email">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8521357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1602" y="1115568"/>
            <a:ext cx="6931698" cy="1002834"/>
          </a:xfrm>
        </p:spPr>
        <p:txBody>
          <a:bodyPr anchor="t">
            <a:normAutofit/>
          </a:bodyPr>
          <a:lstStyle>
            <a:lvl1pPr>
              <a:defRPr sz="3000"/>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4154" y="216914"/>
            <a:ext cx="2703777"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884825" y="216914"/>
            <a:ext cx="2338650" cy="338328"/>
          </a:xfrm>
        </p:spPr>
        <p:txBody>
          <a:body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010" y="216914"/>
            <a:ext cx="557090" cy="338328"/>
          </a:xfrm>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421601" y="2133600"/>
            <a:ext cx="6931699" cy="43053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icture Placeholder 3">
            <a:extLst>
              <a:ext uri="{FF2B5EF4-FFF2-40B4-BE49-F238E27FC236}">
                <a16:creationId xmlns:a16="http://schemas.microsoft.com/office/drawing/2014/main" id="{66075FF6-E149-1A82-B924-97E715A8DF4E}"/>
              </a:ext>
            </a:extLst>
          </p:cNvPr>
          <p:cNvSpPr>
            <a:spLocks noGrp="1"/>
          </p:cNvSpPr>
          <p:nvPr>
            <p:ph type="pic" sz="quarter" idx="15" hasCustomPrompt="1"/>
          </p:nvPr>
        </p:nvSpPr>
        <p:spPr>
          <a:xfrm>
            <a:off x="7982262" y="1184555"/>
            <a:ext cx="4209738" cy="5673445"/>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17517433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3">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C35E5011-9B67-D528-E120-F5ABBF8FE5A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13716" y="0"/>
            <a:ext cx="12205716" cy="6858000"/>
          </a:xfrm>
          <a:prstGeom prst="rect">
            <a:avLst/>
          </a:prstGeom>
        </p:spPr>
      </p:pic>
      <p:sp>
        <p:nvSpPr>
          <p:cNvPr id="8" name="Title 7">
            <a:extLst>
              <a:ext uri="{FF2B5EF4-FFF2-40B4-BE49-F238E27FC236}">
                <a16:creationId xmlns:a16="http://schemas.microsoft.com/office/drawing/2014/main" id="{C9965342-2954-67DF-2693-F39C0B9F8272}"/>
              </a:ext>
            </a:extLst>
          </p:cNvPr>
          <p:cNvSpPr>
            <a:spLocks noGrp="1"/>
          </p:cNvSpPr>
          <p:nvPr>
            <p:ph type="title"/>
          </p:nvPr>
        </p:nvSpPr>
        <p:spPr>
          <a:xfrm>
            <a:off x="420791" y="426598"/>
            <a:ext cx="9942409" cy="671387"/>
          </a:xfrm>
        </p:spPr>
        <p:txBody>
          <a:bodyPr/>
          <a:lstStyle>
            <a:lvl1pPr>
              <a:defRPr sz="42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FEB4B13F-216B-09EA-9E05-12FBA70B8251}"/>
              </a:ext>
            </a:extLst>
          </p:cNvPr>
          <p:cNvSpPr>
            <a:spLocks noGrp="1"/>
          </p:cNvSpPr>
          <p:nvPr>
            <p:ph type="subTitle" idx="1"/>
          </p:nvPr>
        </p:nvSpPr>
        <p:spPr>
          <a:xfrm>
            <a:off x="433413" y="1097985"/>
            <a:ext cx="3704199" cy="1035616"/>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58793" y="6357493"/>
            <a:ext cx="2703777" cy="338328"/>
          </a:xfrm>
        </p:spPr>
        <p:txBody>
          <a:bodyPr/>
          <a:lstStyle>
            <a:lvl1pPr>
              <a:defRPr>
                <a:solidFill>
                  <a:schemeClr val="tx1"/>
                </a:solidFill>
              </a:defRPr>
            </a:lvl1pPr>
          </a:lstStyle>
          <a:p>
            <a:r>
              <a:rPr lang="en-US"/>
              <a:t>I am Always Right 2</a:t>
            </a:r>
            <a:endParaRPr lang="en-US">
              <a:solidFill>
                <a:schemeClr val="tx1"/>
              </a:solidFill>
            </a:endParaRP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9136185" y="6357493"/>
            <a:ext cx="2258646"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509584" y="6357493"/>
            <a:ext cx="457200" cy="338328"/>
          </a:xfrm>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23719545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3496809" cy="30707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effectLst/>
              </a:defRPr>
            </a:lvl1p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562100" cy="338328"/>
          </a:xfrm>
        </p:spPr>
        <p:txBody>
          <a:body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effectLst/>
              </a:defRPr>
            </a:lvl1pPr>
          </a:lstStyle>
          <a:p>
            <a:fld id="{8E274F5D-21DC-40EF-8DBA-AB9BB119E939}" type="slidenum">
              <a:rPr lang="en-US" smtClean="0"/>
              <a:t>‹#›</a:t>
            </a:fld>
            <a:endParaRPr lang="en-US"/>
          </a:p>
        </p:txBody>
      </p:sp>
      <p:sp>
        <p:nvSpPr>
          <p:cNvPr id="9" name="Picture Placeholder 8">
            <a:extLst>
              <a:ext uri="{FF2B5EF4-FFF2-40B4-BE49-F238E27FC236}">
                <a16:creationId xmlns:a16="http://schemas.microsoft.com/office/drawing/2014/main" id="{1EB6A322-B3CC-9AE7-DB63-8B433811BD63}"/>
              </a:ext>
            </a:extLst>
          </p:cNvPr>
          <p:cNvSpPr>
            <a:spLocks noGrp="1"/>
          </p:cNvSpPr>
          <p:nvPr>
            <p:ph type="pic" sz="quarter" idx="15" hasCustomPrompt="1"/>
          </p:nvPr>
        </p:nvSpPr>
        <p:spPr>
          <a:xfrm>
            <a:off x="4429695" y="1193656"/>
            <a:ext cx="3962400" cy="5664344"/>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823960" y="1122776"/>
            <a:ext cx="2717800" cy="5316124"/>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609260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with Picture 1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32393" y="1115568"/>
            <a:ext cx="2515758" cy="2946422"/>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lvl1pPr>
              <a:defRPr>
                <a:solidFill>
                  <a:schemeClr val="tx1"/>
                </a:solidFill>
                <a:effectLst/>
              </a:defRPr>
            </a:lvl1p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772399" y="214858"/>
            <a:ext cx="1718441" cy="338328"/>
          </a:xfrm>
        </p:spPr>
        <p:txBody>
          <a:body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301696" y="214858"/>
            <a:ext cx="538520" cy="338328"/>
          </a:xfrm>
        </p:spPr>
        <p:txBody>
          <a:bodyPr/>
          <a:lstStyle>
            <a:lvl1pPr>
              <a:defRPr>
                <a:solidFill>
                  <a:schemeClr val="tx1"/>
                </a:solidFill>
                <a:effectLst/>
              </a:defRPr>
            </a:lvl1p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3352798" y="1104900"/>
            <a:ext cx="3756213" cy="5143500"/>
          </a:xfrm>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8">
            <a:extLst>
              <a:ext uri="{FF2B5EF4-FFF2-40B4-BE49-F238E27FC236}">
                <a16:creationId xmlns:a16="http://schemas.microsoft.com/office/drawing/2014/main" id="{FAC86244-A1E7-A69F-206A-B47C58B746B0}"/>
              </a:ext>
            </a:extLst>
          </p:cNvPr>
          <p:cNvSpPr>
            <a:spLocks noGrp="1"/>
          </p:cNvSpPr>
          <p:nvPr>
            <p:ph type="pic" sz="quarter" idx="15" hasCustomPrompt="1"/>
          </p:nvPr>
        </p:nvSpPr>
        <p:spPr>
          <a:xfrm>
            <a:off x="7843347" y="1181100"/>
            <a:ext cx="4348653" cy="5676899"/>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Tree>
    <p:extLst>
      <p:ext uri="{BB962C8B-B14F-4D97-AF65-F5344CB8AC3E}">
        <p14:creationId xmlns:p14="http://schemas.microsoft.com/office/powerpoint/2010/main" val="25771676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 with Picture 1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4607626"/>
            <a:ext cx="4419600" cy="1640774"/>
          </a:xfrm>
        </p:spPr>
        <p:txBody>
          <a:bodyPr anchor="t"/>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04508209-B462-E74A-288F-8910B06DE3A1}"/>
              </a:ext>
            </a:extLst>
          </p:cNvPr>
          <p:cNvSpPr>
            <a:spLocks noGrp="1"/>
          </p:cNvSpPr>
          <p:nvPr>
            <p:ph type="pic" sz="quarter" idx="15" hasCustomPrompt="1"/>
          </p:nvPr>
        </p:nvSpPr>
        <p:spPr>
          <a:xfrm>
            <a:off x="1914" y="0"/>
            <a:ext cx="4836786" cy="4214191"/>
          </a:xfrm>
          <a:blipFill>
            <a:blip r:embed="rId2" cstate="email">
              <a:alphaModFix amt="60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5541275" y="209088"/>
            <a:ext cx="2726376" cy="338328"/>
          </a:xfrm>
        </p:spPr>
        <p:txBody>
          <a:bodyPr/>
          <a:lstStyle/>
          <a:p>
            <a:r>
              <a:rPr lang="en-US"/>
              <a:t>I am Always Right 2</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801100" y="214858"/>
            <a:ext cx="1905250" cy="338328"/>
          </a:xfrm>
        </p:spPr>
        <p:txBody>
          <a:bodyPr/>
          <a:lstStyle>
            <a:lvl1pPr>
              <a:defRPr>
                <a:solidFill>
                  <a:schemeClr val="tx1"/>
                </a:solidFill>
                <a:effectLst/>
              </a:defRPr>
            </a:lvl1p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8E274F5D-21DC-40EF-8DBA-AB9BB119E939}" type="slidenum">
              <a:rPr lang="en-US" smtClean="0"/>
              <a:t>‹#›</a:t>
            </a:fld>
            <a:endParaRPr lang="en-US"/>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541276" y="1104900"/>
            <a:ext cx="5750381" cy="5143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09371263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 with Picture 1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3105335" cy="1636510"/>
          </a:xfrm>
        </p:spPr>
        <p:txBody>
          <a:bodyPr anchor="t"/>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432393" y="214858"/>
            <a:ext cx="2726376" cy="338328"/>
          </a:xfrm>
        </p:spPr>
        <p:txBody>
          <a:body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4055522" y="214858"/>
            <a:ext cx="2536988" cy="338328"/>
          </a:xfrm>
        </p:spPr>
        <p:txBody>
          <a:bodyPr/>
          <a:lstStyle/>
          <a:p>
            <a:r>
              <a:rPr lang="en-US"/>
              <a:t>8/23/2026</a:t>
            </a:r>
            <a:endParaRPr lang="en-US" dirty="0"/>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292840" y="214858"/>
            <a:ext cx="555948" cy="338328"/>
          </a:xfrm>
        </p:spPr>
        <p:txBody>
          <a:bodyPr/>
          <a:lstStyle/>
          <a:p>
            <a:fld id="{8E274F5D-21DC-40EF-8DBA-AB9BB119E939}" type="slidenum">
              <a:rPr lang="en-US" smtClean="0"/>
              <a:t>‹#›</a:t>
            </a:fld>
            <a:endParaRPr lang="en-US"/>
          </a:p>
        </p:txBody>
      </p:sp>
      <p:sp>
        <p:nvSpPr>
          <p:cNvPr id="4" name="Picture Placeholder 3">
            <a:extLst>
              <a:ext uri="{FF2B5EF4-FFF2-40B4-BE49-F238E27FC236}">
                <a16:creationId xmlns:a16="http://schemas.microsoft.com/office/drawing/2014/main" id="{EA8D0EC2-AB64-20F7-00E1-73B35DEAA2D7}"/>
              </a:ext>
            </a:extLst>
          </p:cNvPr>
          <p:cNvSpPr>
            <a:spLocks noGrp="1"/>
          </p:cNvSpPr>
          <p:nvPr>
            <p:ph type="pic" sz="quarter" idx="15" hasCustomPrompt="1"/>
          </p:nvPr>
        </p:nvSpPr>
        <p:spPr>
          <a:xfrm>
            <a:off x="1" y="3017520"/>
            <a:ext cx="3417902" cy="3840480"/>
          </a:xfrm>
          <a:blipFill>
            <a:blip r:embed="rId2">
              <a:alphaModFix amt="65000"/>
              <a:extLst>
                <a:ext uri="{28A0092B-C50C-407E-A947-70E740481C1C}">
                  <a14:useLocalDpi xmlns:a14="http://schemas.microsoft.com/office/drawing/2010/main" val="0"/>
                </a:ext>
              </a:extLst>
            </a:blip>
            <a:stretch>
              <a:fillRect/>
            </a:stretch>
          </a:blipFill>
        </p:spPr>
        <p:txBody>
          <a:bodyPr/>
          <a:lstStyle>
            <a:lvl1pPr>
              <a:defRPr/>
            </a:lvl1pPr>
          </a:lstStyle>
          <a:p>
            <a:r>
              <a:rPr lang="en-US" dirty="0"/>
              <a:t>   </a:t>
            </a:r>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4055522" y="1104901"/>
            <a:ext cx="7476571" cy="533399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8993752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Number Larg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C26FEAF5-B987-7B83-7D1F-A4C535E2B000}"/>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
            <a:ext cx="12192000" cy="6864096"/>
          </a:xfrm>
          <a:prstGeom prst="rect">
            <a:avLst/>
          </a:prstGeom>
        </p:spPr>
      </p:pic>
      <p:sp>
        <p:nvSpPr>
          <p:cNvPr id="9" name="Title 8">
            <a:extLst>
              <a:ext uri="{FF2B5EF4-FFF2-40B4-BE49-F238E27FC236}">
                <a16:creationId xmlns:a16="http://schemas.microsoft.com/office/drawing/2014/main" id="{E9DD887D-B316-418B-8AF4-4F941223A039}"/>
              </a:ext>
            </a:extLst>
          </p:cNvPr>
          <p:cNvSpPr>
            <a:spLocks noGrp="1"/>
          </p:cNvSpPr>
          <p:nvPr>
            <p:ph type="title"/>
          </p:nvPr>
        </p:nvSpPr>
        <p:spPr>
          <a:xfrm>
            <a:off x="7772400" y="5082379"/>
            <a:ext cx="4000500" cy="1169230"/>
          </a:xfrm>
        </p:spPr>
        <p:txBody>
          <a:bodyPr anchor="b">
            <a:normAutofit/>
          </a:bodyPr>
          <a:lstStyle>
            <a:lvl1pPr>
              <a:defRPr sz="2000" spc="-50" baseline="0"/>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2</a:t>
            </a:r>
            <a:endParaRPr lang="en-US" dirty="0"/>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09088"/>
            <a:ext cx="1970690"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942D9118-C154-84FE-9D86-92525287F07F}"/>
              </a:ext>
            </a:extLst>
          </p:cNvPr>
          <p:cNvSpPr>
            <a:spLocks noGrp="1"/>
          </p:cNvSpPr>
          <p:nvPr>
            <p:ph sz="quarter" idx="14" hasCustomPrompt="1"/>
          </p:nvPr>
        </p:nvSpPr>
        <p:spPr>
          <a:xfrm>
            <a:off x="280988" y="1063625"/>
            <a:ext cx="10428287" cy="3508375"/>
          </a:xfrm>
        </p:spPr>
        <p:txBody>
          <a:bodyPr>
            <a:noAutofit/>
          </a:bodyPr>
          <a:lstStyle>
            <a:lvl1pPr>
              <a:lnSpc>
                <a:spcPct val="80000"/>
              </a:lnSpc>
              <a:defRPr sz="26000"/>
            </a:lvl1pPr>
          </a:lstStyle>
          <a:p>
            <a:pPr lvl="0"/>
            <a:r>
              <a:rPr lang="en-US" dirty="0"/>
              <a:t>XX%</a:t>
            </a:r>
          </a:p>
        </p:txBody>
      </p:sp>
    </p:spTree>
    <p:extLst>
      <p:ext uri="{BB962C8B-B14F-4D97-AF65-F5344CB8AC3E}">
        <p14:creationId xmlns:p14="http://schemas.microsoft.com/office/powerpoint/2010/main" val="24071668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Number Large 2">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586A49A-95E2-7B45-57DD-762AFFF194F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t="-1"/>
          <a:stretch>
            <a:fillRect/>
          </a:stretch>
        </p:blipFill>
        <p:spPr>
          <a:xfrm rot="10800000" flipH="1" flipV="1">
            <a:off x="0" y="-1"/>
            <a:ext cx="12192000" cy="6855178"/>
          </a:xfrm>
          <a:prstGeom prst="rect">
            <a:avLst/>
          </a:prstGeom>
        </p:spPr>
      </p:pic>
      <p:sp>
        <p:nvSpPr>
          <p:cNvPr id="2" name="Title 1">
            <a:extLst>
              <a:ext uri="{FF2B5EF4-FFF2-40B4-BE49-F238E27FC236}">
                <a16:creationId xmlns:a16="http://schemas.microsoft.com/office/drawing/2014/main" id="{B32242A1-A384-8CB1-904B-45EEDF23C323}"/>
              </a:ext>
            </a:extLst>
          </p:cNvPr>
          <p:cNvSpPr>
            <a:spLocks noGrp="1"/>
          </p:cNvSpPr>
          <p:nvPr>
            <p:ph type="title"/>
          </p:nvPr>
        </p:nvSpPr>
        <p:spPr>
          <a:xfrm>
            <a:off x="432393" y="5144654"/>
            <a:ext cx="5435008" cy="1294246"/>
          </a:xfrm>
        </p:spPr>
        <p:txBody>
          <a:bodyPr vert="horz" lIns="91440" tIns="45720" rIns="91440" bIns="45720" rtlCol="0" anchor="b">
            <a:normAutofit/>
          </a:bodyPr>
          <a:lstStyle>
            <a:lvl1pPr>
              <a:lnSpc>
                <a:spcPct val="100000"/>
              </a:lnSpc>
              <a:defRPr lang="en-US" sz="2000" spc="-50" baseline="0" dirty="0">
                <a:solidFill>
                  <a:schemeClr val="tx1"/>
                </a:solidFill>
              </a:defRPr>
            </a:lvl1pPr>
          </a:lstStyle>
          <a:p>
            <a:pPr lvl="0"/>
            <a:r>
              <a:rPr lang="en-US"/>
              <a:t>Click to edit Master title style</a:t>
            </a:r>
            <a:endParaRPr lang="en-US" dirty="0"/>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0" name="Content Placeholder 9">
            <a:extLst>
              <a:ext uri="{FF2B5EF4-FFF2-40B4-BE49-F238E27FC236}">
                <a16:creationId xmlns:a16="http://schemas.microsoft.com/office/drawing/2014/main" id="{53AAB847-04D8-7C24-A07E-65F280B26D5E}"/>
              </a:ext>
            </a:extLst>
          </p:cNvPr>
          <p:cNvSpPr>
            <a:spLocks noGrp="1"/>
          </p:cNvSpPr>
          <p:nvPr>
            <p:ph sz="quarter" idx="14" hasCustomPrompt="1"/>
          </p:nvPr>
        </p:nvSpPr>
        <p:spPr>
          <a:xfrm>
            <a:off x="344488" y="552450"/>
            <a:ext cx="11498262" cy="3937000"/>
          </a:xfrm>
        </p:spPr>
        <p:txBody>
          <a:bodyPr anchor="b"/>
          <a:lstStyle>
            <a:lvl1pPr>
              <a:defRPr sz="27500"/>
            </a:lvl1pPr>
          </a:lstStyle>
          <a:p>
            <a:pPr lvl="0"/>
            <a:r>
              <a:rPr lang="en-US" dirty="0"/>
              <a:t>##%</a:t>
            </a:r>
          </a:p>
        </p:txBody>
      </p:sp>
    </p:spTree>
    <p:extLst>
      <p:ext uri="{BB962C8B-B14F-4D97-AF65-F5344CB8AC3E}">
        <p14:creationId xmlns:p14="http://schemas.microsoft.com/office/powerpoint/2010/main" val="76713999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Number Large 3">
    <p:spTree>
      <p:nvGrpSpPr>
        <p:cNvPr id="1" name=""/>
        <p:cNvGrpSpPr/>
        <p:nvPr/>
      </p:nvGrpSpPr>
      <p:grpSpPr>
        <a:xfrm>
          <a:off x="0" y="0"/>
          <a:ext cx="0" cy="0"/>
          <a:chOff x="0" y="0"/>
          <a:chExt cx="0" cy="0"/>
        </a:xfrm>
      </p:grpSpPr>
      <p:pic>
        <p:nvPicPr>
          <p:cNvPr id="6" name="Picture 5" descr="A purple and black background&#10;&#10;AI-generated content may be incorrect.">
            <a:extLst>
              <a:ext uri="{FF2B5EF4-FFF2-40B4-BE49-F238E27FC236}">
                <a16:creationId xmlns:a16="http://schemas.microsoft.com/office/drawing/2014/main" id="{C39E5039-4CEB-24E7-A2E7-F7D46B2D8B3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98"/>
            <a:ext cx="12223173" cy="6881646"/>
          </a:xfrm>
          <a:prstGeom prst="rect">
            <a:avLst/>
          </a:prstGeom>
        </p:spPr>
      </p:pic>
      <p:sp>
        <p:nvSpPr>
          <p:cNvPr id="9" name="Title 8">
            <a:extLst>
              <a:ext uri="{FF2B5EF4-FFF2-40B4-BE49-F238E27FC236}">
                <a16:creationId xmlns:a16="http://schemas.microsoft.com/office/drawing/2014/main" id="{E50697A7-9277-BB02-6AE2-42676133D65C}"/>
              </a:ext>
            </a:extLst>
          </p:cNvPr>
          <p:cNvSpPr>
            <a:spLocks noGrp="1"/>
          </p:cNvSpPr>
          <p:nvPr>
            <p:ph type="title"/>
          </p:nvPr>
        </p:nvSpPr>
        <p:spPr>
          <a:xfrm>
            <a:off x="7772400" y="802640"/>
            <a:ext cx="4000500" cy="1137920"/>
          </a:xfrm>
        </p:spPr>
        <p:txBody>
          <a:bodyPr/>
          <a:lstStyle>
            <a:lvl1pPr>
              <a:defRPr sz="2400" spc="-50" baseline="0">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6D6D72DC-8ED1-FAB8-CD4C-7BDCAEA2C329}"/>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14C6FDB9-A3B3-A4DB-D081-D27ECC7043C1}"/>
              </a:ext>
            </a:extLst>
          </p:cNvPr>
          <p:cNvSpPr>
            <a:spLocks noGrp="1"/>
          </p:cNvSpPr>
          <p:nvPr>
            <p:ph type="dt" sz="half" idx="10"/>
          </p:nvPr>
        </p:nvSpPr>
        <p:spPr>
          <a:xfrm>
            <a:off x="7772400" y="214858"/>
            <a:ext cx="1485900"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CFBFCFB0-1D5D-C25F-A74C-5CFB9C1950CF}"/>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2C871739-B2C5-FF57-BBD7-3F61A35A3F34}"/>
              </a:ext>
            </a:extLst>
          </p:cNvPr>
          <p:cNvSpPr>
            <a:spLocks noGrp="1"/>
          </p:cNvSpPr>
          <p:nvPr>
            <p:ph sz="quarter" idx="14" hasCustomPrompt="1"/>
          </p:nvPr>
        </p:nvSpPr>
        <p:spPr>
          <a:xfrm>
            <a:off x="358775" y="2684463"/>
            <a:ext cx="11414125" cy="4411662"/>
          </a:xfrm>
        </p:spPr>
        <p:txBody>
          <a:bodyPr lIns="0" tIns="0" rIns="0" bIns="0" anchor="b"/>
          <a:lstStyle>
            <a:lvl1pPr>
              <a:lnSpc>
                <a:spcPct val="85000"/>
              </a:lnSpc>
              <a:defRPr sz="30500" spc="-100" baseline="0">
                <a:solidFill>
                  <a:schemeClr val="tx1"/>
                </a:solidFill>
              </a:defRPr>
            </a:lvl1pPr>
          </a:lstStyle>
          <a:p>
            <a:pPr lvl="0"/>
            <a:r>
              <a:rPr lang="en-US" dirty="0"/>
              <a:t>##%</a:t>
            </a:r>
          </a:p>
        </p:txBody>
      </p:sp>
    </p:spTree>
    <p:extLst>
      <p:ext uri="{BB962C8B-B14F-4D97-AF65-F5344CB8AC3E}">
        <p14:creationId xmlns:p14="http://schemas.microsoft.com/office/powerpoint/2010/main" val="29976010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pic>
        <p:nvPicPr>
          <p:cNvPr id="6" name="Picture 5" descr="A red and purple light&#10;&#10;AI-generated content may be incorrect.">
            <a:extLst>
              <a:ext uri="{FF2B5EF4-FFF2-40B4-BE49-F238E27FC236}">
                <a16:creationId xmlns:a16="http://schemas.microsoft.com/office/drawing/2014/main" id="{27A6C04A-3EE2-7293-8111-E4CF6B18B2D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0"/>
            <a:ext cx="12192000" cy="4802819"/>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885606"/>
            <a:ext cx="8801101" cy="3553293"/>
          </a:xfrm>
        </p:spPr>
        <p:txBody>
          <a:bodyPr anchor="b">
            <a:normAutofit/>
          </a:bodyPr>
          <a:lstStyle>
            <a:lvl1pPr marL="0" indent="0">
              <a:lnSpc>
                <a:spcPct val="85000"/>
              </a:lnSpc>
              <a:buNone/>
              <a:defRPr sz="6000" b="0" spc="-50" baseline="0">
                <a:solidFill>
                  <a:schemeClr val="tx1"/>
                </a:solidFill>
              </a:defRPr>
            </a:lvl1pPr>
            <a:lvl2pPr marL="228600" indent="0">
              <a:lnSpc>
                <a:spcPct val="85000"/>
              </a:lnSpc>
              <a:buNone/>
              <a:defRPr sz="4400" b="0" spc="-50" baseline="0">
                <a:solidFill>
                  <a:schemeClr val="tx1"/>
                </a:solidFill>
              </a:defRPr>
            </a:lvl2pPr>
            <a:lvl3pPr marL="457200" indent="0">
              <a:lnSpc>
                <a:spcPct val="85000"/>
              </a:lnSpc>
              <a:buNone/>
              <a:defRPr sz="40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2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1480015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pic>
        <p:nvPicPr>
          <p:cNvPr id="8" name="Picture 7" descr="A red and purple light&#10;&#10;AI-generated content may be incorrect.">
            <a:extLst>
              <a:ext uri="{FF2B5EF4-FFF2-40B4-BE49-F238E27FC236}">
                <a16:creationId xmlns:a16="http://schemas.microsoft.com/office/drawing/2014/main" id="{2424DF04-0206-4859-9FB9-6A2579527E12}"/>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3352800" y="219456"/>
            <a:ext cx="2726376" cy="338328"/>
          </a:xfrm>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9220200" y="219456"/>
            <a:ext cx="1522740"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291657" y="219456"/>
            <a:ext cx="555948"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3352800" y="1405719"/>
            <a:ext cx="7353300" cy="4012442"/>
          </a:xfrm>
        </p:spPr>
        <p:txBody>
          <a:bodyPr anchor="t">
            <a:normAutofit/>
          </a:bodyPr>
          <a:lstStyle>
            <a:lvl1pPr marL="0" indent="0">
              <a:lnSpc>
                <a:spcPct val="85000"/>
              </a:lnSpc>
              <a:buNone/>
              <a:defRPr sz="5400" b="0" spc="-50" baseline="0">
                <a:solidFill>
                  <a:schemeClr val="tx1"/>
                </a:solidFill>
              </a:defRPr>
            </a:lvl1pPr>
            <a:lvl2pPr marL="228600" indent="0">
              <a:lnSpc>
                <a:spcPct val="85000"/>
              </a:lnSpc>
              <a:buNone/>
              <a:defRPr sz="4800" b="0" spc="-50" baseline="0">
                <a:solidFill>
                  <a:schemeClr val="tx1"/>
                </a:solidFill>
              </a:defRPr>
            </a:lvl2pPr>
            <a:lvl3pPr marL="457200" indent="0">
              <a:lnSpc>
                <a:spcPct val="85000"/>
              </a:lnSpc>
              <a:buNone/>
              <a:defRPr sz="4400" b="0" spc="-50" baseline="0">
                <a:solidFill>
                  <a:schemeClr val="tx1"/>
                </a:solidFill>
              </a:defRPr>
            </a:lvl3pPr>
            <a:lvl4pPr marL="685800" indent="0">
              <a:lnSpc>
                <a:spcPct val="85000"/>
              </a:lnSpc>
              <a:buNone/>
              <a:defRPr sz="3600" b="0" spc="-50" baseline="0">
                <a:solidFill>
                  <a:schemeClr val="tx1"/>
                </a:solidFill>
              </a:defRPr>
            </a:lvl4pPr>
            <a:lvl5pPr marL="914400" indent="0">
              <a:lnSpc>
                <a:spcPct val="85000"/>
              </a:lnSpc>
              <a:buNone/>
              <a:defRPr sz="36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23627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06D2715B-CAEE-9AAB-7191-D98012435C15}"/>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a:off x="0" y="875"/>
            <a:ext cx="12192000" cy="6857125"/>
          </a:xfrm>
          <a:prstGeom prst="rect">
            <a:avLst/>
          </a:prstGeom>
        </p:spPr>
      </p:pic>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4838700" y="214858"/>
            <a:ext cx="2726376" cy="338328"/>
          </a:xfrm>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838700" y="1740023"/>
            <a:ext cx="6310269" cy="4637725"/>
          </a:xfrm>
        </p:spPr>
        <p:txBody>
          <a:bodyPr anchor="b">
            <a:normAutofit/>
          </a:bodyPr>
          <a:lstStyle>
            <a:lvl1pPr marL="0" indent="0">
              <a:lnSpc>
                <a:spcPct val="85000"/>
              </a:lnSpc>
              <a:buNone/>
              <a:defRPr sz="4800" b="0" spc="-50" baseline="0">
                <a:solidFill>
                  <a:schemeClr val="tx1"/>
                </a:solidFill>
              </a:defRPr>
            </a:lvl1pPr>
            <a:lvl2pPr marL="228600" indent="0">
              <a:lnSpc>
                <a:spcPct val="85000"/>
              </a:lnSpc>
              <a:buNone/>
              <a:defRPr sz="4000" b="0" spc="-50" baseline="0">
                <a:solidFill>
                  <a:schemeClr val="tx1"/>
                </a:solidFill>
              </a:defRPr>
            </a:lvl2pPr>
            <a:lvl3pPr marL="457200" indent="0">
              <a:lnSpc>
                <a:spcPct val="85000"/>
              </a:lnSpc>
              <a:buNone/>
              <a:defRPr sz="3200" b="0" spc="-50" baseline="0">
                <a:solidFill>
                  <a:schemeClr val="tx1"/>
                </a:solidFill>
              </a:defRPr>
            </a:lvl3pPr>
            <a:lvl4pPr marL="685800" indent="0">
              <a:lnSpc>
                <a:spcPct val="85000"/>
              </a:lnSpc>
              <a:buNone/>
              <a:defRPr sz="2800" b="0" spc="-50" baseline="0">
                <a:solidFill>
                  <a:schemeClr val="tx1"/>
                </a:solidFill>
              </a:defRPr>
            </a:lvl4pPr>
            <a:lvl5pPr marL="914400" indent="0">
              <a:lnSpc>
                <a:spcPct val="85000"/>
              </a:lnSpc>
              <a:buNone/>
              <a:defRPr sz="24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257941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4">
    <p:spTree>
      <p:nvGrpSpPr>
        <p:cNvPr id="1" name=""/>
        <p:cNvGrpSpPr/>
        <p:nvPr/>
      </p:nvGrpSpPr>
      <p:grpSpPr>
        <a:xfrm>
          <a:off x="0" y="0"/>
          <a:ext cx="0" cy="0"/>
          <a:chOff x="0" y="0"/>
          <a:chExt cx="0" cy="0"/>
        </a:xfrm>
      </p:grpSpPr>
      <p:pic>
        <p:nvPicPr>
          <p:cNvPr id="10" name="Picture 9" descr="A close up of a colorful object&#10;&#10;AI-generated content may be incorrect.">
            <a:extLst>
              <a:ext uri="{FF2B5EF4-FFF2-40B4-BE49-F238E27FC236}">
                <a16:creationId xmlns:a16="http://schemas.microsoft.com/office/drawing/2014/main" id="{056372A1-E778-B10F-98CF-995841167A8A}"/>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a:off x="0" y="875"/>
            <a:ext cx="12192000" cy="6857125"/>
          </a:xfrm>
          <a:prstGeom prst="rect">
            <a:avLst/>
          </a:prstGeom>
        </p:spPr>
      </p:pic>
      <p:sp>
        <p:nvSpPr>
          <p:cNvPr id="8" name="Title 7">
            <a:extLst>
              <a:ext uri="{FF2B5EF4-FFF2-40B4-BE49-F238E27FC236}">
                <a16:creationId xmlns:a16="http://schemas.microsoft.com/office/drawing/2014/main" id="{7D2650CC-89A0-A174-E856-05805DBC0CDB}"/>
              </a:ext>
            </a:extLst>
          </p:cNvPr>
          <p:cNvSpPr>
            <a:spLocks noGrp="1"/>
          </p:cNvSpPr>
          <p:nvPr>
            <p:ph type="title"/>
          </p:nvPr>
        </p:nvSpPr>
        <p:spPr>
          <a:xfrm>
            <a:off x="420792" y="356684"/>
            <a:ext cx="6346974" cy="2667527"/>
          </a:xfrm>
        </p:spPr>
        <p:txBody>
          <a:bodyPr/>
          <a:lstStyle>
            <a:lvl1pPr>
              <a:defRPr sz="5400">
                <a:solidFill>
                  <a:schemeClr val="tx1"/>
                </a:solidFill>
              </a:defRPr>
            </a:lvl1pPr>
          </a:lstStyle>
          <a:p>
            <a:r>
              <a:rPr lang="en-US"/>
              <a:t>Click to edit Master title style</a:t>
            </a:r>
          </a:p>
        </p:txBody>
      </p:sp>
      <p:sp>
        <p:nvSpPr>
          <p:cNvPr id="11" name="Subtitle 2">
            <a:extLst>
              <a:ext uri="{FF2B5EF4-FFF2-40B4-BE49-F238E27FC236}">
                <a16:creationId xmlns:a16="http://schemas.microsoft.com/office/drawing/2014/main" id="{1E66F2C5-A94C-40FD-0A7D-A7D695991E66}"/>
              </a:ext>
            </a:extLst>
          </p:cNvPr>
          <p:cNvSpPr>
            <a:spLocks noGrp="1"/>
          </p:cNvSpPr>
          <p:nvPr>
            <p:ph type="subTitle" idx="1"/>
          </p:nvPr>
        </p:nvSpPr>
        <p:spPr>
          <a:xfrm>
            <a:off x="433414" y="5266344"/>
            <a:ext cx="3291920" cy="982055"/>
          </a:xfrm>
        </p:spPr>
        <p:txBody>
          <a:bodyPr vert="horz" lIns="91440" tIns="45720" rIns="91440" bIns="45720" rtlCol="0" anchor="b">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2265" y="222117"/>
            <a:ext cx="2504049" cy="338328"/>
          </a:xfrm>
        </p:spPr>
        <p:txBody>
          <a:bodyPr/>
          <a:lstStyle>
            <a:lvl1pPr>
              <a:defRPr>
                <a:solidFill>
                  <a:schemeClr val="tx1"/>
                </a:solidFill>
              </a:defRPr>
            </a:lvl1pPr>
          </a:lstStyle>
          <a:p>
            <a:r>
              <a:rPr lang="en-US"/>
              <a:t>I am Always Right 2</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363200" y="222117"/>
            <a:ext cx="1146383"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4725267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Statem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a:lstStyle>
            <a:lvl1pPr>
              <a:defRPr>
                <a:solidFill>
                  <a:schemeClr val="tx1"/>
                </a:solidFill>
              </a:defRPr>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419099" y="2133600"/>
            <a:ext cx="9393641" cy="4305299"/>
          </a:xfrm>
        </p:spPr>
        <p:txBody>
          <a:bodyPr anchor="b">
            <a:normAutofit/>
          </a:bodyPr>
          <a:lstStyle>
            <a:lvl1pPr marL="0" indent="0">
              <a:lnSpc>
                <a:spcPct val="85000"/>
              </a:lnSpc>
              <a:buNone/>
              <a:defRPr sz="7200" b="0" spc="-50" baseline="0">
                <a:solidFill>
                  <a:schemeClr val="tx1"/>
                </a:solidFill>
              </a:defRPr>
            </a:lvl1pPr>
            <a:lvl2pPr marL="228600" indent="0">
              <a:lnSpc>
                <a:spcPct val="85000"/>
              </a:lnSpc>
              <a:buNone/>
              <a:defRPr sz="5400" b="0" spc="-50" baseline="0">
                <a:solidFill>
                  <a:schemeClr val="tx1"/>
                </a:solidFill>
              </a:defRPr>
            </a:lvl2pPr>
            <a:lvl3pPr marL="457200" indent="0">
              <a:lnSpc>
                <a:spcPct val="85000"/>
              </a:lnSpc>
              <a:buNone/>
              <a:defRPr sz="4800" b="0" spc="-50" baseline="0">
                <a:solidFill>
                  <a:schemeClr val="tx1"/>
                </a:solidFill>
              </a:defRPr>
            </a:lvl3pPr>
            <a:lvl4pPr marL="685800" indent="0">
              <a:lnSpc>
                <a:spcPct val="85000"/>
              </a:lnSpc>
              <a:buNone/>
              <a:defRPr sz="4400" b="0" spc="-50" baseline="0">
                <a:solidFill>
                  <a:schemeClr val="tx1"/>
                </a:solidFill>
              </a:defRPr>
            </a:lvl4pPr>
            <a:lvl5pPr marL="914400" indent="0">
              <a:lnSpc>
                <a:spcPct val="85000"/>
              </a:lnSpc>
              <a:buNone/>
              <a:defRPr sz="4000" b="0" spc="-50" baseline="0">
                <a:solidFill>
                  <a:schemeClr val="tx1"/>
                </a:solidFill>
              </a:defRPr>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3306026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6" name="Picture 5" descr="A close up of a colorful background&#10;&#10;AI-generated content may be incorrect.">
            <a:extLst>
              <a:ext uri="{FF2B5EF4-FFF2-40B4-BE49-F238E27FC236}">
                <a16:creationId xmlns:a16="http://schemas.microsoft.com/office/drawing/2014/main" id="{56ABB8EC-1098-DCAC-E2E3-BCA53EEC625D}"/>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0"/>
            <a:ext cx="12192000" cy="6864096"/>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1866899" y="4874218"/>
            <a:ext cx="8506567" cy="666427"/>
          </a:xfrm>
        </p:spPr>
        <p:txBody>
          <a:bodyPr anchor="ctr">
            <a:normAutofit/>
          </a:bodyPr>
          <a:lstStyle>
            <a:lvl1pPr algn="r">
              <a:lnSpc>
                <a:spcPct val="90000"/>
              </a:lnSpc>
              <a:defRPr sz="1400" b="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1866899" y="1856096"/>
            <a:ext cx="8506567" cy="2855388"/>
          </a:xfrm>
        </p:spPr>
        <p:txBody>
          <a:bodyPr anchor="ctr">
            <a:normAutofit/>
          </a:bodyPr>
          <a:lstStyle>
            <a:lvl1pPr marL="164592" indent="-164592">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5703295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Quote 2">
    <p:spTree>
      <p:nvGrpSpPr>
        <p:cNvPr id="1" name=""/>
        <p:cNvGrpSpPr/>
        <p:nvPr/>
      </p:nvGrpSpPr>
      <p:grpSpPr>
        <a:xfrm>
          <a:off x="0" y="0"/>
          <a:ext cx="0" cy="0"/>
          <a:chOff x="0" y="0"/>
          <a:chExt cx="0" cy="0"/>
        </a:xfrm>
      </p:grpSpPr>
      <p:pic>
        <p:nvPicPr>
          <p:cNvPr id="10" name="Picture 9" descr="A black background with a red and yellow light&#10;&#10;AI-generated content may be incorrect.">
            <a:extLst>
              <a:ext uri="{FF2B5EF4-FFF2-40B4-BE49-F238E27FC236}">
                <a16:creationId xmlns:a16="http://schemas.microsoft.com/office/drawing/2014/main" id="{027268CA-0348-F6FC-5FB0-87BADE436A7E}"/>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5400000" flipH="1">
            <a:off x="2667001" y="-2667001"/>
            <a:ext cx="6858000" cy="12192001"/>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32392" y="5226427"/>
            <a:ext cx="8382001" cy="837861"/>
          </a:xfrm>
        </p:spPr>
        <p:txBody>
          <a:bodyPr anchor="t">
            <a:normAutofit/>
          </a:bodyPr>
          <a:lstStyle>
            <a:lvl1pPr>
              <a:lnSpc>
                <a:spcPct val="90000"/>
              </a:lnSpc>
              <a:defRPr sz="1400" b="0" cap="all" spc="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32392" y="2017401"/>
            <a:ext cx="8368707" cy="2981163"/>
          </a:xfrm>
        </p:spPr>
        <p:txBody>
          <a:bodyPr anchor="t">
            <a:normAutofit/>
          </a:bodyPr>
          <a:lstStyle>
            <a:lvl1pPr marL="164592" indent="-164592">
              <a:lnSpc>
                <a:spcPct val="90000"/>
              </a:lnSpc>
              <a:spcBef>
                <a:spcPts val="0"/>
              </a:spcBef>
              <a:buFont typeface="Arial" panose="020B0604020202020204" pitchFamily="34" charset="0"/>
              <a:buNone/>
              <a:defRPr sz="46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7570672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pic>
        <p:nvPicPr>
          <p:cNvPr id="9" name="Picture 8" descr="A colorful light on a black background&#10;&#10;AI-generated content may be incorrect.">
            <a:extLst>
              <a:ext uri="{FF2B5EF4-FFF2-40B4-BE49-F238E27FC236}">
                <a16:creationId xmlns:a16="http://schemas.microsoft.com/office/drawing/2014/main" id="{F0687863-E84B-D6E2-6049-AF65BB19721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flipH="1">
            <a:off x="0" y="1115568"/>
            <a:ext cx="12192000" cy="5742432"/>
          </a:xfrm>
          <a:prstGeom prst="rect">
            <a:avLst/>
          </a:prstGeom>
        </p:spPr>
      </p:pic>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453982" y="5029200"/>
            <a:ext cx="8347118" cy="713232"/>
          </a:xfrm>
        </p:spPr>
        <p:txBody>
          <a:bodyPr anchor="t">
            <a:normAutofit/>
          </a:bodyPr>
          <a:lstStyle>
            <a:lvl1pPr>
              <a:lnSpc>
                <a:spcPct val="90000"/>
              </a:lnSpc>
              <a:defRPr sz="1400" b="0" cap="all" spc="-5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53982" y="1115568"/>
            <a:ext cx="8347118" cy="3584448"/>
          </a:xfrm>
        </p:spPr>
        <p:txBody>
          <a:bodyPr anchor="ctr">
            <a:normAutofit/>
          </a:bodyPr>
          <a:lstStyle>
            <a:lvl1pPr marL="137160" indent="-137160">
              <a:lnSpc>
                <a:spcPct val="90000"/>
              </a:lnSpc>
              <a:spcBef>
                <a:spcPts val="0"/>
              </a:spcBef>
              <a:buFont typeface="Arial" panose="020B0604020202020204" pitchFamily="34" charset="0"/>
              <a:buNone/>
              <a:defRPr sz="5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9693105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Quote 4">
    <p:spTree>
      <p:nvGrpSpPr>
        <p:cNvPr id="1" name=""/>
        <p:cNvGrpSpPr/>
        <p:nvPr/>
      </p:nvGrpSpPr>
      <p:grpSpPr>
        <a:xfrm>
          <a:off x="0" y="0"/>
          <a:ext cx="0" cy="0"/>
          <a:chOff x="0" y="0"/>
          <a:chExt cx="0" cy="0"/>
        </a:xfrm>
      </p:grpSpPr>
      <p:pic>
        <p:nvPicPr>
          <p:cNvPr id="6" name="Picture 5" descr="A close up of a colorful object&#10;&#10;AI-generated content may be incorrect.">
            <a:extLst>
              <a:ext uri="{FF2B5EF4-FFF2-40B4-BE49-F238E27FC236}">
                <a16:creationId xmlns:a16="http://schemas.microsoft.com/office/drawing/2014/main" id="{52439AE8-E053-A902-BEE2-9CECF6AEA2F1}"/>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l="-7777"/>
          <a:stretch>
            <a:fillRect/>
          </a:stretch>
        </p:blipFill>
        <p:spPr>
          <a:xfrm>
            <a:off x="0" y="0"/>
            <a:ext cx="12192000" cy="6857125"/>
          </a:xfrm>
          <a:prstGeom prst="rect">
            <a:avLst/>
          </a:prstGeom>
        </p:spPr>
      </p:pic>
      <p:sp>
        <p:nvSpPr>
          <p:cNvPr id="9" name="Title 8">
            <a:extLst>
              <a:ext uri="{FF2B5EF4-FFF2-40B4-BE49-F238E27FC236}">
                <a16:creationId xmlns:a16="http://schemas.microsoft.com/office/drawing/2014/main" id="{FDFF10A2-0E03-73DB-5224-98043612F7A3}"/>
              </a:ext>
            </a:extLst>
          </p:cNvPr>
          <p:cNvSpPr>
            <a:spLocks noGrp="1"/>
          </p:cNvSpPr>
          <p:nvPr>
            <p:ph type="title" hasCustomPrompt="1"/>
          </p:nvPr>
        </p:nvSpPr>
        <p:spPr>
          <a:xfrm>
            <a:off x="420791" y="5151120"/>
            <a:ext cx="5446609" cy="806517"/>
          </a:xfrm>
        </p:spPr>
        <p:txBody>
          <a:bodyPr anchor="ctr"/>
          <a:lstStyle>
            <a:lvl1pPr>
              <a:defRPr sz="1400" cap="all" spc="100" baseline="0">
                <a:solidFill>
                  <a:schemeClr val="tx1"/>
                </a:solidFill>
              </a:defRPr>
            </a:lvl1pPr>
          </a:lstStyle>
          <a:p>
            <a:r>
              <a:rPr lang="en-US" dirty="0"/>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a:xfrm>
            <a:off x="429768" y="214858"/>
            <a:ext cx="2726376" cy="338328"/>
          </a:xfrm>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429768" y="1501541"/>
            <a:ext cx="7342632" cy="3397064"/>
          </a:xfrm>
        </p:spPr>
        <p:txBody>
          <a:bodyPr anchor="ctr">
            <a:normAutofit/>
          </a:bodyPr>
          <a:lstStyle>
            <a:lvl1pPr marL="164592" indent="-164592">
              <a:lnSpc>
                <a:spcPct val="95000"/>
              </a:lnSpc>
              <a:spcBef>
                <a:spcPts val="0"/>
              </a:spcBef>
              <a:buFont typeface="Arial" panose="020B0604020202020204" pitchFamily="34" charset="0"/>
              <a:buNone/>
              <a:defRPr sz="43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758923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Quote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1542D-3EA5-35E3-406E-8496EA7D4045}"/>
              </a:ext>
            </a:extLst>
          </p:cNvPr>
          <p:cNvSpPr>
            <a:spLocks noGrp="1"/>
          </p:cNvSpPr>
          <p:nvPr>
            <p:ph type="title" hasCustomPrompt="1"/>
          </p:nvPr>
        </p:nvSpPr>
        <p:spPr>
          <a:xfrm>
            <a:off x="2506436" y="4671787"/>
            <a:ext cx="7179129" cy="1028700"/>
          </a:xfrm>
        </p:spPr>
        <p:txBody>
          <a:bodyPr anchor="ctr">
            <a:normAutofit/>
          </a:bodyPr>
          <a:lstStyle>
            <a:lvl1pPr algn="ctr">
              <a:lnSpc>
                <a:spcPct val="120000"/>
              </a:lnSpc>
              <a:defRPr sz="1400" b="0" cap="all" spc="100" baseline="0">
                <a:solidFill>
                  <a:schemeClr val="tx1"/>
                </a:solidFill>
              </a:defRPr>
            </a:lvl1pPr>
          </a:lstStyle>
          <a:p>
            <a:r>
              <a:rPr lang="en-US"/>
              <a:t>Quote Author</a:t>
            </a:r>
          </a:p>
        </p:txBody>
      </p:sp>
      <p:sp>
        <p:nvSpPr>
          <p:cNvPr id="4" name="Footer Placeholder 3">
            <a:extLst>
              <a:ext uri="{FF2B5EF4-FFF2-40B4-BE49-F238E27FC236}">
                <a16:creationId xmlns:a16="http://schemas.microsoft.com/office/drawing/2014/main" id="{A4AFB98B-06E5-997A-53DA-CC0E6A618ED8}"/>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5E4CA6F2-8C52-8488-999E-FEF7877BAFC3}"/>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1159DD64-9865-92B3-BED2-F770E9763D7C}"/>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7" name="Content Placeholder 6">
            <a:extLst>
              <a:ext uri="{FF2B5EF4-FFF2-40B4-BE49-F238E27FC236}">
                <a16:creationId xmlns:a16="http://schemas.microsoft.com/office/drawing/2014/main" id="{1BBD3F2A-2B85-D7B7-24A2-D01A281CD792}"/>
              </a:ext>
            </a:extLst>
          </p:cNvPr>
          <p:cNvSpPr>
            <a:spLocks noGrp="1"/>
          </p:cNvSpPr>
          <p:nvPr>
            <p:ph sz="quarter" idx="13" hasCustomPrompt="1"/>
          </p:nvPr>
        </p:nvSpPr>
        <p:spPr>
          <a:xfrm>
            <a:off x="2506435" y="1623265"/>
            <a:ext cx="7179130" cy="3048522"/>
          </a:xfrm>
        </p:spPr>
        <p:txBody>
          <a:bodyPr anchor="ctr">
            <a:normAutofit/>
          </a:bodyPr>
          <a:lstStyle>
            <a:lvl1pPr marL="137160" indent="-137160" algn="ctr">
              <a:lnSpc>
                <a:spcPct val="90000"/>
              </a:lnSpc>
              <a:spcBef>
                <a:spcPts val="0"/>
              </a:spcBef>
              <a:buFont typeface="Arial" panose="020B0604020202020204" pitchFamily="34" charset="0"/>
              <a:buNone/>
              <a:defRPr sz="4000" spc="-50" baseline="0">
                <a:solidFill>
                  <a:schemeClr val="tx1"/>
                </a:solidFill>
              </a:defRPr>
            </a:lvl1pPr>
          </a:lstStyle>
          <a:p>
            <a:pPr lvl="0"/>
            <a:r>
              <a:rPr lang="en-US" dirty="0"/>
              <a:t>Click to add Quote</a:t>
            </a:r>
          </a:p>
        </p:txBody>
      </p:sp>
    </p:spTree>
    <p:extLst>
      <p:ext uri="{BB962C8B-B14F-4D97-AF65-F5344CB8AC3E}">
        <p14:creationId xmlns:p14="http://schemas.microsoft.com/office/powerpoint/2010/main" val="16230738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19100" y="1115568"/>
            <a:ext cx="8382000" cy="701657"/>
          </a:xfrm>
        </p:spPr>
        <p:txBody>
          <a:bodyPr/>
          <a:lstStyle>
            <a:lvl1pPr>
              <a:defRPr>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Content Placeholder 3">
            <a:extLst>
              <a:ext uri="{FF2B5EF4-FFF2-40B4-BE49-F238E27FC236}">
                <a16:creationId xmlns:a16="http://schemas.microsoft.com/office/drawing/2014/main" id="{704CA46A-141E-21AB-51BA-BA1F0F395708}"/>
              </a:ext>
            </a:extLst>
          </p:cNvPr>
          <p:cNvSpPr>
            <a:spLocks noGrp="1"/>
          </p:cNvSpPr>
          <p:nvPr>
            <p:ph sz="quarter" idx="15"/>
          </p:nvPr>
        </p:nvSpPr>
        <p:spPr>
          <a:xfrm>
            <a:off x="431800"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3">
            <a:extLst>
              <a:ext uri="{FF2B5EF4-FFF2-40B4-BE49-F238E27FC236}">
                <a16:creationId xmlns:a16="http://schemas.microsoft.com/office/drawing/2014/main" id="{F8607D36-7013-02AC-69A9-8D38C5BBA7D0}"/>
              </a:ext>
            </a:extLst>
          </p:cNvPr>
          <p:cNvSpPr>
            <a:spLocks noGrp="1"/>
          </p:cNvSpPr>
          <p:nvPr>
            <p:ph sz="quarter" idx="16"/>
          </p:nvPr>
        </p:nvSpPr>
        <p:spPr>
          <a:xfrm>
            <a:off x="5878824" y="1900238"/>
            <a:ext cx="4924425" cy="43481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16423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418655" y="932098"/>
            <a:ext cx="10835539" cy="704088"/>
          </a:xfrm>
        </p:spPr>
        <p:txBody>
          <a:bodyPr/>
          <a:lstStyle>
            <a:lvl1pPr>
              <a:defRPr>
                <a:solidFill>
                  <a:schemeClr val="tx1"/>
                </a:solidFill>
              </a:defRPr>
            </a:lvl1pPr>
          </a:lstStyle>
          <a:p>
            <a:r>
              <a:rPr lang="en-US"/>
              <a:t>Click to edit Master title style</a:t>
            </a:r>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8801100" y="214858"/>
            <a:ext cx="1920240" cy="338328"/>
          </a:xfrm>
        </p:spPr>
        <p:txBody>
          <a:bodyPr/>
          <a:lstStyle>
            <a:lvl1pPr>
              <a:defRPr>
                <a:solidFill>
                  <a:schemeClr val="tx1"/>
                </a:solidFill>
              </a:defRPr>
            </a:lvl1pPr>
          </a:lstStyle>
          <a:p>
            <a:r>
              <a:rPr lang="en-US"/>
              <a:t>8/23/2026</a:t>
            </a:r>
            <a:endParaRPr lang="en-US" dirty="0"/>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418654" y="1675614"/>
            <a:ext cx="4913919"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1854769-C5D8-1BF0-C3A2-77216D6255DB}"/>
              </a:ext>
            </a:extLst>
          </p:cNvPr>
          <p:cNvSpPr>
            <a:spLocks noGrp="1"/>
          </p:cNvSpPr>
          <p:nvPr>
            <p:ph sz="quarter" idx="15"/>
          </p:nvPr>
        </p:nvSpPr>
        <p:spPr>
          <a:xfrm>
            <a:off x="431800" y="2285022"/>
            <a:ext cx="4900773"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675614"/>
            <a:ext cx="4967694" cy="559834"/>
          </a:xfrm>
        </p:spPr>
        <p:txBody>
          <a:bodyPr anchor="b">
            <a:normAutofit/>
          </a:bodyPr>
          <a:lstStyle>
            <a:lvl1pPr marL="0" indent="0">
              <a:lnSpc>
                <a:spcPct val="90000"/>
              </a:lnSpc>
              <a:buNone/>
              <a:defRPr sz="1600" b="1"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3">
            <a:extLst>
              <a:ext uri="{FF2B5EF4-FFF2-40B4-BE49-F238E27FC236}">
                <a16:creationId xmlns:a16="http://schemas.microsoft.com/office/drawing/2014/main" id="{B3527224-4234-3620-766D-DCCA3AFDF896}"/>
              </a:ext>
            </a:extLst>
          </p:cNvPr>
          <p:cNvSpPr>
            <a:spLocks noGrp="1"/>
          </p:cNvSpPr>
          <p:nvPr>
            <p:ph sz="quarter" idx="16"/>
          </p:nvPr>
        </p:nvSpPr>
        <p:spPr>
          <a:xfrm>
            <a:off x="6279401" y="2285022"/>
            <a:ext cx="4982762" cy="3963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6009838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420791" y="1113510"/>
            <a:ext cx="8380309" cy="876193"/>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1867294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12879325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5">
    <p:spTree>
      <p:nvGrpSpPr>
        <p:cNvPr id="1" name=""/>
        <p:cNvGrpSpPr/>
        <p:nvPr/>
      </p:nvGrpSpPr>
      <p:grpSpPr>
        <a:xfrm>
          <a:off x="0" y="0"/>
          <a:ext cx="0" cy="0"/>
          <a:chOff x="0" y="0"/>
          <a:chExt cx="0" cy="0"/>
        </a:xfrm>
      </p:grpSpPr>
      <p:pic>
        <p:nvPicPr>
          <p:cNvPr id="10" name="Picture 9" descr="A red and purple light&#10;&#10;AI-generated content may be incorrect.">
            <a:extLst>
              <a:ext uri="{FF2B5EF4-FFF2-40B4-BE49-F238E27FC236}">
                <a16:creationId xmlns:a16="http://schemas.microsoft.com/office/drawing/2014/main" id="{34DC879D-8888-CA20-363B-ADD601ABDB14}"/>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423491" y="2122471"/>
            <a:ext cx="7348909" cy="1672640"/>
          </a:xfrm>
        </p:spPr>
        <p:txBody>
          <a:bodyPr vert="horz" lIns="91440" tIns="45720" rIns="91440" bIns="45720" rtlCol="0" anchor="t">
            <a:normAutofit/>
          </a:bodyPr>
          <a:lstStyle>
            <a:lvl1pPr>
              <a:defRPr lang="en-US" sz="54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816399" y="2122470"/>
            <a:ext cx="2052235" cy="1672640"/>
          </a:xfrm>
        </p:spPr>
        <p:txBody>
          <a:bodyPr vert="horz" lIns="91440" tIns="45720" rIns="91440" bIns="45720" rtlCol="0" anchor="t">
            <a:normAutofit/>
          </a:bodyPr>
          <a:lstStyle>
            <a:lvl1pPr marL="0" indent="0">
              <a:buNone/>
              <a:defRPr lang="en-US" sz="12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422284" y="233990"/>
            <a:ext cx="2578688" cy="338328"/>
          </a:xfrm>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8801100" y="216573"/>
            <a:ext cx="1562100" cy="338328"/>
          </a:xfrm>
        </p:spPr>
        <p:txBody>
          <a:bodyPr/>
          <a:lstStyle>
            <a:lvl1pPr>
              <a:defRPr>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422240082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432393" y="1115568"/>
            <a:ext cx="3363393" cy="1371600"/>
          </a:xfrm>
        </p:spPr>
        <p:txBody>
          <a:bodyPr anchor="t">
            <a:normAutofit/>
          </a:bodyPr>
          <a:lstStyle>
            <a:lvl1pPr>
              <a:defRPr sz="3000">
                <a:solidFill>
                  <a:schemeClr val="tx1"/>
                </a:solidFill>
              </a:defRPr>
            </a:lvl1pPr>
          </a:lstStyle>
          <a:p>
            <a:r>
              <a:rPr lang="en-US"/>
              <a:t>Click to edit Master title style</a:t>
            </a:r>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4838700" y="214858"/>
            <a:ext cx="1485900" cy="338328"/>
          </a:xfrm>
        </p:spPr>
        <p:txBody>
          <a:bodyPr/>
          <a:lstStyle>
            <a:lvl1pPr>
              <a:defRPr>
                <a:solidFill>
                  <a:schemeClr val="tx1"/>
                </a:solidFill>
              </a:defRPr>
            </a:lvl1pPr>
          </a:lstStyle>
          <a:p>
            <a:r>
              <a:rPr lang="en-US"/>
              <a:t>8/23/2026</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432393" y="2563585"/>
            <a:ext cx="3363393" cy="3684815"/>
          </a:xfrm>
        </p:spPr>
        <p:txBody>
          <a:bodyPr anchor="b">
            <a:normAutofit/>
          </a:bodyPr>
          <a:lstStyle>
            <a:lvl1pPr marL="0" indent="0">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4838700" y="1104900"/>
            <a:ext cx="6934200" cy="5201282"/>
          </a:xfrm>
        </p:spPr>
        <p:txBody>
          <a:bodyPr vert="horz" lIns="91440" tIns="45720" rIns="91440" bIns="45720" rtlCol="0">
            <a:normAutofit/>
          </a:bodyPr>
          <a:lstStyle>
            <a:lvl1pPr>
              <a:defRPr lang="en-US" sz="1400" dirty="0">
                <a:solidFill>
                  <a:schemeClr val="tx1"/>
                </a:solidFill>
              </a:defRPr>
            </a:lvl1pPr>
            <a:lvl2pPr>
              <a:defRPr lang="en-US" sz="1200" dirty="0">
                <a:solidFill>
                  <a:schemeClr val="tx1"/>
                </a:solidFill>
              </a:defRPr>
            </a:lvl2pPr>
            <a:lvl3pPr>
              <a:defRPr lang="en-US" sz="1200" dirty="0">
                <a:solidFill>
                  <a:schemeClr val="tx1"/>
                </a:solidFill>
              </a:defRPr>
            </a:lvl3pPr>
            <a:lvl4pPr>
              <a:defRPr lang="en-US" sz="1200" dirty="0">
                <a:solidFill>
                  <a:schemeClr val="tx1"/>
                </a:solidFill>
              </a:defRPr>
            </a:lvl4pPr>
            <a:lvl5pPr>
              <a:defRPr lang="en-US" sz="1200"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5898671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B06A09-98CF-FAC2-3708-AECC4360C651}"/>
              </a:ext>
            </a:extLst>
          </p:cNvPr>
          <p:cNvSpPr>
            <a:spLocks noGrp="1"/>
          </p:cNvSpPr>
          <p:nvPr>
            <p:ph type="title"/>
          </p:nvPr>
        </p:nvSpPr>
        <p:spPr>
          <a:xfrm>
            <a:off x="429768" y="1104901"/>
            <a:ext cx="2932434" cy="1600200"/>
          </a:xfrm>
        </p:spPr>
        <p:txBody>
          <a:bodyPr anchor="t">
            <a:normAutofit/>
          </a:bodyPr>
          <a:lstStyle>
            <a:lvl1pPr>
              <a:defRPr sz="3000">
                <a:solidFill>
                  <a:schemeClr val="tx1"/>
                </a:solidFill>
              </a:defRPr>
            </a:lvl1pPr>
          </a:lstStyle>
          <a:p>
            <a:r>
              <a:rPr lang="en-US"/>
              <a:t>Click to edit Master title style</a:t>
            </a:r>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429768" y="219456"/>
            <a:ext cx="2016929" cy="338328"/>
          </a:xfrm>
        </p:spPr>
        <p:txBody>
          <a:bodyPr/>
          <a:lstStyle>
            <a:lvl1pPr>
              <a:defRPr>
                <a:solidFill>
                  <a:schemeClr val="tx1"/>
                </a:solidFill>
              </a:defRPr>
            </a:lvl1pPr>
          </a:lstStyle>
          <a:p>
            <a:r>
              <a:rPr lang="en-US"/>
              <a:t>I am Always Right 2</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4838700" y="219456"/>
            <a:ext cx="1429845" cy="338328"/>
          </a:xfrm>
        </p:spPr>
        <p:txBody>
          <a:bodyPr/>
          <a:lstStyle>
            <a:lvl1pPr>
              <a:defRPr>
                <a:solidFill>
                  <a:schemeClr val="tx1"/>
                </a:solidFill>
              </a:defRPr>
            </a:lvl1pPr>
          </a:lstStyle>
          <a:p>
            <a:r>
              <a:rPr lang="en-US"/>
              <a:t>8/23/2026</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287593" y="216280"/>
            <a:ext cx="560633" cy="338328"/>
          </a:xfrm>
        </p:spPr>
        <p:txBody>
          <a:bodyPr/>
          <a:lstStyle>
            <a:lvl1pPr>
              <a:defRPr>
                <a:solidFill>
                  <a:schemeClr val="tx1"/>
                </a:solidFill>
              </a:defRPr>
            </a:lvl1pPr>
          </a:lstStyle>
          <a:p>
            <a:fld id="{8E274F5D-21DC-40EF-8DBA-AB9BB119E939}" type="slidenum">
              <a:rPr lang="en-US" smtClean="0"/>
              <a:pPr/>
              <a:t>‹#›</a:t>
            </a:fld>
            <a:endParaRPr lang="en-US"/>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1866900" y="3345180"/>
            <a:ext cx="2620859" cy="3093720"/>
          </a:xfrm>
        </p:spPr>
        <p:txBody>
          <a:bodyPr anchor="b">
            <a:normAutofit/>
          </a:bodyPr>
          <a:lstStyle>
            <a:lvl1pPr marL="0" indent="0" algn="r">
              <a:buNone/>
              <a:defRPr sz="1400">
                <a:solidFill>
                  <a:schemeClr val="tx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Picture Placeholder 7">
            <a:extLst>
              <a:ext uri="{FF2B5EF4-FFF2-40B4-BE49-F238E27FC236}">
                <a16:creationId xmlns:a16="http://schemas.microsoft.com/office/drawing/2014/main" id="{3A723B90-4D46-48FC-60FC-714099462E4C}"/>
              </a:ext>
            </a:extLst>
          </p:cNvPr>
          <p:cNvSpPr>
            <a:spLocks noGrp="1"/>
          </p:cNvSpPr>
          <p:nvPr>
            <p:ph type="pic" idx="1" hasCustomPrompt="1"/>
          </p:nvPr>
        </p:nvSpPr>
        <p:spPr>
          <a:xfrm>
            <a:off x="4924129" y="1104900"/>
            <a:ext cx="7267870" cy="5753100"/>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blipFill dpi="0" rotWithShape="1">
            <a:blip r:embed="rId2">
              <a:alphaModFix amt="60000"/>
              <a:extLst>
                <a:ext uri="{28A0092B-C50C-407E-A947-70E740481C1C}">
                  <a14:useLocalDpi xmlns:a14="http://schemas.microsoft.com/office/drawing/2010/main" val="0"/>
                </a:ext>
              </a:extLst>
            </a:blip>
            <a:srcRect/>
            <a:stretch>
              <a:fillRect/>
            </a:stretch>
          </a:blipFill>
        </p:spPr>
        <p:txBody>
          <a:bodyPr wrap="square">
            <a:noAutofit/>
          </a:bodyPr>
          <a:lstStyle>
            <a:lvl1pPr marL="0" indent="0">
              <a:buNone/>
              <a:defRPr sz="1800">
                <a:solidFill>
                  <a:schemeClr val="tx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   </a:t>
            </a:r>
          </a:p>
        </p:txBody>
      </p:sp>
    </p:spTree>
    <p:extLst>
      <p:ext uri="{BB962C8B-B14F-4D97-AF65-F5344CB8AC3E}">
        <p14:creationId xmlns:p14="http://schemas.microsoft.com/office/powerpoint/2010/main" val="32475306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nclusion">
    <p:spTree>
      <p:nvGrpSpPr>
        <p:cNvPr id="1" name=""/>
        <p:cNvGrpSpPr/>
        <p:nvPr/>
      </p:nvGrpSpPr>
      <p:grpSpPr>
        <a:xfrm>
          <a:off x="0" y="0"/>
          <a:ext cx="0" cy="0"/>
          <a:chOff x="0" y="0"/>
          <a:chExt cx="0" cy="0"/>
        </a:xfrm>
      </p:grpSpPr>
      <p:pic>
        <p:nvPicPr>
          <p:cNvPr id="7" name="Picture 6" descr="A red and purple light&#10;&#10;AI-generated content may be incorrect.">
            <a:extLst>
              <a:ext uri="{FF2B5EF4-FFF2-40B4-BE49-F238E27FC236}">
                <a16:creationId xmlns:a16="http://schemas.microsoft.com/office/drawing/2014/main" id="{CC69B319-31FA-514C-5A82-30B4D1B20A23}"/>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32393" y="758952"/>
            <a:ext cx="7609668" cy="1734866"/>
          </a:xfrm>
        </p:spPr>
        <p:txBody>
          <a:bodyPr anchor="t">
            <a:noAutofit/>
          </a:bodyPr>
          <a:lstStyle>
            <a:lvl1pPr>
              <a:defRPr sz="72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419100" y="2705101"/>
            <a:ext cx="8801100" cy="2947550"/>
          </a:xfrm>
        </p:spPr>
        <p:txBody>
          <a:bodyPr vert="horz" lIns="91440" tIns="45720" rIns="91440" bIns="45720" rtlCol="0">
            <a:normAutofit/>
          </a:bodyPr>
          <a:lstStyle>
            <a:lvl1pPr>
              <a:defRPr lang="en-US" dirty="0">
                <a:solidFill>
                  <a:schemeClr val="tx1"/>
                </a:solidFill>
              </a:defRPr>
            </a:lvl1pPr>
            <a:lvl2pPr>
              <a:defRPr lang="en-US" dirty="0">
                <a:solidFill>
                  <a:schemeClr val="tx1"/>
                </a:solidFill>
              </a:defRPr>
            </a:lvl2pPr>
            <a:lvl3pPr>
              <a:defRPr lang="en-US" dirty="0">
                <a:solidFill>
                  <a:schemeClr val="tx1"/>
                </a:solidFill>
              </a:defRPr>
            </a:lvl3pPr>
            <a:lvl4pPr>
              <a:defRPr lang="en-US" dirty="0">
                <a:solidFill>
                  <a:schemeClr val="tx1"/>
                </a:solidFill>
              </a:defRPr>
            </a:lvl4pPr>
            <a:lvl5pPr>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09825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clusion 2">
    <p:spTree>
      <p:nvGrpSpPr>
        <p:cNvPr id="1" name=""/>
        <p:cNvGrpSpPr/>
        <p:nvPr/>
      </p:nvGrpSpPr>
      <p:grpSpPr>
        <a:xfrm>
          <a:off x="0" y="0"/>
          <a:ext cx="0" cy="0"/>
          <a:chOff x="0" y="0"/>
          <a:chExt cx="0" cy="0"/>
        </a:xfrm>
      </p:grpSpPr>
      <p:pic>
        <p:nvPicPr>
          <p:cNvPr id="3" name="Picture 2" descr="A red and purple light&#10;&#10;AI-generated content may be incorrect.">
            <a:extLst>
              <a:ext uri="{FF2B5EF4-FFF2-40B4-BE49-F238E27FC236}">
                <a16:creationId xmlns:a16="http://schemas.microsoft.com/office/drawing/2014/main" id="{86565871-9318-EC0D-5245-A159818CA83F}"/>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flipH="1">
            <a:off x="-1" y="0"/>
            <a:ext cx="12191999" cy="6858000"/>
          </a:xfrm>
          <a:prstGeom prst="rect">
            <a:avLst/>
          </a:prstGeom>
        </p:spPr>
      </p:pic>
      <p:sp>
        <p:nvSpPr>
          <p:cNvPr id="9" name="Title 8">
            <a:extLst>
              <a:ext uri="{FF2B5EF4-FFF2-40B4-BE49-F238E27FC236}">
                <a16:creationId xmlns:a16="http://schemas.microsoft.com/office/drawing/2014/main" id="{687F1B09-5020-D2DD-189E-7226AD232923}"/>
              </a:ext>
            </a:extLst>
          </p:cNvPr>
          <p:cNvSpPr>
            <a:spLocks noGrp="1"/>
          </p:cNvSpPr>
          <p:nvPr>
            <p:ph type="title"/>
          </p:nvPr>
        </p:nvSpPr>
        <p:spPr>
          <a:xfrm>
            <a:off x="420792" y="2704772"/>
            <a:ext cx="5465660" cy="2733384"/>
          </a:xfrm>
        </p:spPr>
        <p:txBody>
          <a:bodyPr/>
          <a:lstStyle>
            <a:lvl1pPr>
              <a:defRPr sz="7200">
                <a:solidFill>
                  <a:schemeClr val="tx1"/>
                </a:solidFill>
              </a:defRPr>
            </a:lvl1pPr>
          </a:lstStyle>
          <a:p>
            <a:r>
              <a:rPr lang="en-US"/>
              <a:t>Click to edit Master title style</a:t>
            </a:r>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
        <p:nvSpPr>
          <p:cNvPr id="12" name="Content Placeholder 11">
            <a:extLst>
              <a:ext uri="{FF2B5EF4-FFF2-40B4-BE49-F238E27FC236}">
                <a16:creationId xmlns:a16="http://schemas.microsoft.com/office/drawing/2014/main" id="{8492B719-9068-0A96-E408-4EB3E9F85BE9}"/>
              </a:ext>
            </a:extLst>
          </p:cNvPr>
          <p:cNvSpPr>
            <a:spLocks noGrp="1"/>
          </p:cNvSpPr>
          <p:nvPr>
            <p:ph sz="quarter" idx="15"/>
          </p:nvPr>
        </p:nvSpPr>
        <p:spPr>
          <a:xfrm>
            <a:off x="6305550" y="2705100"/>
            <a:ext cx="4410075" cy="15621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9820300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r>
              <a:rPr lang="en-US"/>
              <a:t>I am Always Right 2</a:t>
            </a:r>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r>
              <a:rPr lang="en-US"/>
              <a:t>8/23/2026</a:t>
            </a: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2543387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6">
    <p:spTree>
      <p:nvGrpSpPr>
        <p:cNvPr id="1" name=""/>
        <p:cNvGrpSpPr/>
        <p:nvPr/>
      </p:nvGrpSpPr>
      <p:grpSpPr>
        <a:xfrm>
          <a:off x="0" y="0"/>
          <a:ext cx="0" cy="0"/>
          <a:chOff x="0" y="0"/>
          <a:chExt cx="0" cy="0"/>
        </a:xfrm>
      </p:grpSpPr>
      <p:pic>
        <p:nvPicPr>
          <p:cNvPr id="9" name="Picture 8" descr="A black circle in a purple and orange color&#10;&#10;AI-generated content may be incorrect.">
            <a:extLst>
              <a:ext uri="{FF2B5EF4-FFF2-40B4-BE49-F238E27FC236}">
                <a16:creationId xmlns:a16="http://schemas.microsoft.com/office/drawing/2014/main" id="{86116429-CFD9-2016-C240-A97B232DE426}"/>
              </a:ext>
            </a:extLst>
          </p:cNvPr>
          <p:cNvPicPr>
            <a:picLocks noChangeAspect="1"/>
          </p:cNvPicPr>
          <p:nvPr userDrawn="1"/>
        </p:nvPicPr>
        <p:blipFill>
          <a:blip r:embed="rId2" cstate="email">
            <a:extLst>
              <a:ext uri="{28A0092B-C50C-407E-A947-70E740481C1C}">
                <a14:useLocalDpi xmlns:a14="http://schemas.microsoft.com/office/drawing/2010/main" val="0"/>
              </a:ext>
            </a:extLst>
          </a:blip>
          <a:srcRect/>
          <a:stretch>
            <a:fillRect/>
          </a:stretch>
        </p:blipFill>
        <p:spPr>
          <a:xfrm rot="10800000" flipH="1">
            <a:off x="0" y="-1713"/>
            <a:ext cx="12205716" cy="685800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66693" y="2705100"/>
            <a:ext cx="11562393" cy="4152900"/>
          </a:xfrm>
        </p:spPr>
        <p:txBody>
          <a:bodyPr vert="horz" lIns="91440" tIns="45720" rIns="91440" bIns="45720" rtlCol="0" anchor="b">
            <a:normAutofit/>
          </a:bodyPr>
          <a:lstStyle>
            <a:lvl1pPr>
              <a:defRPr lang="en-US" sz="11500" baseline="0" dirty="0">
                <a:solidFill>
                  <a:schemeClr val="tx1"/>
                </a:solidFill>
              </a:defRPr>
            </a:lvl1pPr>
          </a:lstStyle>
          <a:p>
            <a:pPr lvl="0"/>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353135" y="564350"/>
            <a:ext cx="3645744" cy="905862"/>
          </a:xfrm>
        </p:spPr>
        <p:txBody>
          <a:bodyPr vert="horz" lIns="91440" tIns="45720" rIns="91440" bIns="4572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7369462" y="197680"/>
            <a:ext cx="2561771" cy="338328"/>
          </a:xfrm>
        </p:spPr>
        <p:txBody>
          <a:bodyPr/>
          <a:lstStyle>
            <a:lvl1pPr>
              <a:defRPr>
                <a:solidFill>
                  <a:schemeClr val="tx1"/>
                </a:solidFill>
              </a:defRPr>
            </a:lvl1pPr>
          </a:lstStyle>
          <a:p>
            <a:r>
              <a:rPr lang="en-US"/>
              <a:t>I am Always Right 2</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10706100" y="209088"/>
            <a:ext cx="1022986" cy="338328"/>
          </a:xfrm>
        </p:spPr>
        <p:txBody>
          <a:bodyPr/>
          <a:lstStyle>
            <a:lvl1pPr>
              <a:defRPr>
                <a:solidFill>
                  <a:schemeClr val="tx1"/>
                </a:solidFill>
              </a:defRPr>
            </a:lvl1pPr>
          </a:lstStyle>
          <a:p>
            <a:r>
              <a:rPr lang="en-US"/>
              <a:t>8/23/2026</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tx1"/>
                </a:solidFill>
              </a:defRPr>
            </a:lvl1pPr>
          </a:lstStyle>
          <a:p>
            <a:fld id="{8E274F5D-21DC-40EF-8DBA-AB9BB119E939}" type="slidenum">
              <a:rPr lang="en-US" smtClean="0"/>
              <a:pPr/>
              <a:t>‹#›</a:t>
            </a:fld>
            <a:endParaRPr lang="en-US"/>
          </a:p>
        </p:txBody>
      </p:sp>
    </p:spTree>
    <p:extLst>
      <p:ext uri="{BB962C8B-B14F-4D97-AF65-F5344CB8AC3E}">
        <p14:creationId xmlns:p14="http://schemas.microsoft.com/office/powerpoint/2010/main" val="375303116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F6AD7145-734D-256B-1335-1014B6A328FF}"/>
              </a:ext>
            </a:extLst>
          </p:cNvPr>
          <p:cNvSpPr>
            <a:spLocks noGrp="1"/>
          </p:cNvSpPr>
          <p:nvPr>
            <p:ph type="title"/>
          </p:nvPr>
        </p:nvSpPr>
        <p:spPr>
          <a:xfrm>
            <a:off x="0" y="0"/>
            <a:ext cx="12188952" cy="3429000"/>
          </a:xfrm>
          <a:gradFill>
            <a:gsLst>
              <a:gs pos="55000">
                <a:srgbClr val="000000">
                  <a:alpha val="53000"/>
                </a:srgbClr>
              </a:gs>
              <a:gs pos="87000">
                <a:srgbClr val="000000">
                  <a:alpha val="63922"/>
                </a:srgbClr>
              </a:gs>
              <a:gs pos="23000">
                <a:srgbClr val="000000">
                  <a:alpha val="0"/>
                </a:srgbClr>
              </a:gs>
            </a:gsLst>
            <a:lin ang="15900000" scaled="0"/>
          </a:gradFill>
        </p:spPr>
        <p:txBody>
          <a:bodyPr lIns="457200" tIns="685800" rIns="5029200" bIns="0"/>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5C312AD0-A2D2-0388-F1F0-E17A9F78932E}"/>
              </a:ext>
            </a:extLst>
          </p:cNvPr>
          <p:cNvSpPr>
            <a:spLocks noGrp="1"/>
          </p:cNvSpPr>
          <p:nvPr>
            <p:ph type="subTitle" idx="1"/>
          </p:nvPr>
        </p:nvSpPr>
        <p:spPr>
          <a:xfrm>
            <a:off x="8324192" y="-1"/>
            <a:ext cx="3740652" cy="3050627"/>
          </a:xfrm>
        </p:spPr>
        <p:txBody>
          <a:bodyPr vert="horz" lIns="594360" tIns="685800" rIns="320040" bIns="0" rtlCol="0" anchor="t">
            <a:normAutofit/>
          </a:bodyPr>
          <a:lstStyle>
            <a:lvl1pPr marL="0" indent="0">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2</a:t>
            </a:r>
            <a:endParaRPr lang="en-US" dirty="0"/>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10065" y="219456"/>
            <a:ext cx="1905000" cy="365760"/>
          </a:xfrm>
        </p:spPr>
        <p:txBody>
          <a:bodyPr/>
          <a:lstStyle>
            <a:lvl1pPr>
              <a:defRPr>
                <a:solidFill>
                  <a:schemeClr val="tx1"/>
                </a:solidFill>
              </a:defRPr>
            </a:lvl1pPr>
          </a:lstStyle>
          <a:p>
            <a:r>
              <a:rPr lang="en-US"/>
              <a:t>8/23/2026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288609" y="215988"/>
            <a:ext cx="555948" cy="337198"/>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29530230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 with Picture 2">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37C87932-7DAB-7F93-5E51-7AEEA5AC7FEA}"/>
              </a:ext>
            </a:extLst>
          </p:cNvPr>
          <p:cNvSpPr>
            <a:spLocks noGrp="1"/>
          </p:cNvSpPr>
          <p:nvPr>
            <p:ph type="pic" sz="quarter" idx="13" hasCustomPrompt="1"/>
          </p:nvPr>
        </p:nvSpPr>
        <p:spPr>
          <a:xfrm>
            <a:off x="0" y="0"/>
            <a:ext cx="12188952" cy="6858000"/>
          </a:xfrm>
          <a:blipFill>
            <a:blip r:embed="rId2">
              <a:alphaModFix amt="70000"/>
              <a:extLst>
                <a:ext uri="{28A0092B-C50C-407E-A947-70E740481C1C}">
                  <a14:useLocalDpi xmlns:a14="http://schemas.microsoft.com/office/drawing/2010/main" val="0"/>
                </a:ext>
              </a:extLst>
            </a:blip>
            <a:stretch>
              <a:fillRect/>
            </a:stretch>
          </a:blipFill>
        </p:spPr>
        <p:txBody>
          <a:bodyPr tIns="365760"/>
          <a:lstStyle>
            <a:lvl1pPr>
              <a:defRPr>
                <a:solidFill>
                  <a:schemeClr val="tx1"/>
                </a:solidFill>
              </a:defRPr>
            </a:lvl1pPr>
          </a:lstStyle>
          <a:p>
            <a:r>
              <a:rPr lang="en-US" dirty="0"/>
              <a:t>   </a:t>
            </a:r>
          </a:p>
        </p:txBody>
      </p:sp>
      <p:sp>
        <p:nvSpPr>
          <p:cNvPr id="5" name="Title 4">
            <a:extLst>
              <a:ext uri="{FF2B5EF4-FFF2-40B4-BE49-F238E27FC236}">
                <a16:creationId xmlns:a16="http://schemas.microsoft.com/office/drawing/2014/main" id="{AEDC0447-22FD-BF05-BC68-3FDEDEDFC540}"/>
              </a:ext>
            </a:extLst>
          </p:cNvPr>
          <p:cNvSpPr>
            <a:spLocks noGrp="1"/>
          </p:cNvSpPr>
          <p:nvPr>
            <p:ph type="title"/>
          </p:nvPr>
        </p:nvSpPr>
        <p:spPr>
          <a:xfrm>
            <a:off x="1" y="0"/>
            <a:ext cx="5323784" cy="6858000"/>
          </a:xfrm>
          <a:gradFill>
            <a:gsLst>
              <a:gs pos="41000">
                <a:srgbClr val="000000">
                  <a:alpha val="46000"/>
                </a:srgbClr>
              </a:gs>
              <a:gs pos="71000">
                <a:srgbClr val="000000">
                  <a:alpha val="58000"/>
                </a:srgbClr>
              </a:gs>
              <a:gs pos="100000">
                <a:srgbClr val="000000">
                  <a:alpha val="61000"/>
                </a:srgbClr>
              </a:gs>
              <a:gs pos="10000">
                <a:srgbClr val="000000">
                  <a:alpha val="0"/>
                </a:srgbClr>
              </a:gs>
            </a:gsLst>
            <a:lin ang="10800000" scaled="0"/>
          </a:gradFill>
        </p:spPr>
        <p:txBody>
          <a:bodyPr lIns="457200" tIns="1371600" rIns="822960" bIns="914400" anchor="b"/>
          <a:lstStyle>
            <a:lvl1pPr>
              <a:defRPr sz="4000">
                <a:solidFill>
                  <a:schemeClr val="tx1"/>
                </a:solidFill>
              </a:defRPr>
            </a:lvl1pPr>
          </a:lstStyle>
          <a:p>
            <a:r>
              <a:rPr lang="en-US"/>
              <a:t>Click to edit Master title style</a:t>
            </a:r>
            <a:endParaRPr lang="en-US" dirty="0"/>
          </a:p>
        </p:txBody>
      </p:sp>
      <p:sp>
        <p:nvSpPr>
          <p:cNvPr id="10" name="Subtitle 2">
            <a:extLst>
              <a:ext uri="{FF2B5EF4-FFF2-40B4-BE49-F238E27FC236}">
                <a16:creationId xmlns:a16="http://schemas.microsoft.com/office/drawing/2014/main" id="{3A1999F2-A538-F369-DF48-BB68DFFF8D80}"/>
              </a:ext>
            </a:extLst>
          </p:cNvPr>
          <p:cNvSpPr>
            <a:spLocks noGrp="1"/>
          </p:cNvSpPr>
          <p:nvPr>
            <p:ph type="subTitle" idx="1"/>
          </p:nvPr>
        </p:nvSpPr>
        <p:spPr>
          <a:xfrm>
            <a:off x="419099" y="6032498"/>
            <a:ext cx="4419599" cy="579757"/>
          </a:xfrm>
        </p:spPr>
        <p:txBody>
          <a:bodyPr vert="horz" lIns="91440" tIns="0" rIns="91440" bIns="0" rtlCol="0" anchor="t">
            <a:normAutofit/>
          </a:bodyPr>
          <a:lstStyle>
            <a:lvl1pPr marL="0" indent="0">
              <a:lnSpc>
                <a:spcPct val="120000"/>
              </a:lnSpc>
              <a:buNone/>
              <a:defRPr lang="en-US" sz="1400" dirty="0">
                <a:solidFill>
                  <a:schemeClr val="tx1"/>
                </a:solidFill>
              </a:defRPr>
            </a:lvl1pPr>
          </a:lstStyle>
          <a:p>
            <a:pPr lvl="0"/>
            <a:r>
              <a:rPr lang="en-US"/>
              <a:t>Click to edit Master subtitle style</a:t>
            </a:r>
            <a:endParaRPr lang="en-US" dirty="0"/>
          </a:p>
        </p:txBody>
      </p:sp>
      <p:sp>
        <p:nvSpPr>
          <p:cNvPr id="8" name="Footer Placeholder 7">
            <a:extLst>
              <a:ext uri="{FF2B5EF4-FFF2-40B4-BE49-F238E27FC236}">
                <a16:creationId xmlns:a16="http://schemas.microsoft.com/office/drawing/2014/main" id="{E972D5EE-6935-237E-C4A2-C61261249F33}"/>
              </a:ext>
            </a:extLst>
          </p:cNvPr>
          <p:cNvSpPr>
            <a:spLocks noGrp="1"/>
          </p:cNvSpPr>
          <p:nvPr>
            <p:ph type="ftr" sz="quarter" idx="15"/>
          </p:nvPr>
        </p:nvSpPr>
        <p:spPr>
          <a:xfrm>
            <a:off x="419100" y="220344"/>
            <a:ext cx="2552700" cy="365760"/>
          </a:xfrm>
        </p:spPr>
        <p:txBody>
          <a:bodyPr/>
          <a:lstStyle>
            <a:lvl1pPr>
              <a:defRPr>
                <a:solidFill>
                  <a:schemeClr val="tx1"/>
                </a:solidFill>
              </a:defRPr>
            </a:lvl1pPr>
          </a:lstStyle>
          <a:p>
            <a:r>
              <a:rPr lang="en-US"/>
              <a:t>I am Always Right 2</a:t>
            </a:r>
          </a:p>
        </p:txBody>
      </p:sp>
      <p:sp>
        <p:nvSpPr>
          <p:cNvPr id="7" name="Date Placeholder 6">
            <a:extLst>
              <a:ext uri="{FF2B5EF4-FFF2-40B4-BE49-F238E27FC236}">
                <a16:creationId xmlns:a16="http://schemas.microsoft.com/office/drawing/2014/main" id="{0F001462-21CF-5988-0554-7DB1C494B04E}"/>
              </a:ext>
            </a:extLst>
          </p:cNvPr>
          <p:cNvSpPr>
            <a:spLocks noGrp="1"/>
          </p:cNvSpPr>
          <p:nvPr>
            <p:ph type="dt" sz="half" idx="14"/>
          </p:nvPr>
        </p:nvSpPr>
        <p:spPr>
          <a:xfrm>
            <a:off x="8801100" y="213072"/>
            <a:ext cx="1905000" cy="365760"/>
          </a:xfrm>
        </p:spPr>
        <p:txBody>
          <a:bodyPr/>
          <a:lstStyle>
            <a:lvl1pPr>
              <a:defRPr>
                <a:solidFill>
                  <a:schemeClr val="tx1"/>
                </a:solidFill>
              </a:defRPr>
            </a:lvl1pPr>
          </a:lstStyle>
          <a:p>
            <a:r>
              <a:rPr lang="en-US"/>
              <a:t>8/23/2026</a:t>
            </a:r>
            <a:endParaRPr lang="en-US" dirty="0"/>
          </a:p>
        </p:txBody>
      </p:sp>
      <p:sp>
        <p:nvSpPr>
          <p:cNvPr id="13" name="Slide Number Placeholder 12">
            <a:extLst>
              <a:ext uri="{FF2B5EF4-FFF2-40B4-BE49-F238E27FC236}">
                <a16:creationId xmlns:a16="http://schemas.microsoft.com/office/drawing/2014/main" id="{C81CEA4D-A8A1-D4D2-8F28-C83469372446}"/>
              </a:ext>
            </a:extLst>
          </p:cNvPr>
          <p:cNvSpPr>
            <a:spLocks noGrp="1"/>
          </p:cNvSpPr>
          <p:nvPr>
            <p:ph type="sldNum" sz="quarter" idx="16"/>
          </p:nvPr>
        </p:nvSpPr>
        <p:spPr>
          <a:xfrm>
            <a:off x="11362195" y="215988"/>
            <a:ext cx="448805" cy="365760"/>
          </a:xfrm>
        </p:spPr>
        <p:txBody>
          <a:bodyPr/>
          <a:lstStyle>
            <a:lvl1pPr>
              <a:defRPr>
                <a:solidFill>
                  <a:schemeClr val="tx1"/>
                </a:solidFill>
              </a:defRPr>
            </a:lvl1pPr>
          </a:lstStyle>
          <a:p>
            <a:fld id="{5E0677F5-4A8A-4BF1-96BE-3BAE8FBAFE2E}" type="slidenum">
              <a:rPr lang="en-US" smtClean="0"/>
              <a:pPr/>
              <a:t>‹#›</a:t>
            </a:fld>
            <a:endParaRPr lang="en-US"/>
          </a:p>
        </p:txBody>
      </p:sp>
    </p:spTree>
    <p:extLst>
      <p:ext uri="{BB962C8B-B14F-4D97-AF65-F5344CB8AC3E}">
        <p14:creationId xmlns:p14="http://schemas.microsoft.com/office/powerpoint/2010/main" val="3611700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extLst>
    <p:ext uri="{DCECCB84-F9BA-43D5-87BE-67443E8EF086}">
      <p15:sldGuideLst xmlns:p15="http://schemas.microsoft.com/office/powerpoint/2012/main">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420791" y="1113510"/>
            <a:ext cx="9942409" cy="876193"/>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429417" y="2133600"/>
            <a:ext cx="9942409" cy="43053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432393" y="214858"/>
            <a:ext cx="2726376"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I am Always Right 2</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8801100" y="214858"/>
            <a:ext cx="1920240" cy="338328"/>
          </a:xfrm>
          <a:prstGeom prst="rect">
            <a:avLst/>
          </a:prstGeom>
        </p:spPr>
        <p:txBody>
          <a:bodyPr vert="horz" lIns="91440" tIns="45720" rIns="91440" bIns="45720" rtlCol="0" anchor="ctr"/>
          <a:lstStyle>
            <a:lvl1pPr algn="l" rtl="0">
              <a:defRPr sz="700" cap="all" baseline="0">
                <a:solidFill>
                  <a:schemeClr val="tx1"/>
                </a:solidFill>
              </a:defRPr>
            </a:lvl1pPr>
          </a:lstStyle>
          <a:p>
            <a:r>
              <a:rPr lang="en-US"/>
              <a:t>8/23/2026</a:t>
            </a:r>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291657" y="214858"/>
            <a:ext cx="555948" cy="338328"/>
          </a:xfrm>
          <a:prstGeom prst="rect">
            <a:avLst/>
          </a:prstGeom>
        </p:spPr>
        <p:txBody>
          <a:bodyPr vert="horz" lIns="91440" tIns="45720" rIns="91440" bIns="45720" rtlCol="0" anchor="ctr"/>
          <a:lstStyle>
            <a:lvl1pPr algn="r" rtl="0">
              <a:defRPr sz="700" cap="all" baseline="0">
                <a:solidFill>
                  <a:schemeClr val="tx1"/>
                </a:solidFill>
              </a:defRPr>
            </a:lvl1pPr>
          </a:lstStyle>
          <a:p>
            <a:fld id="{8E274F5D-21DC-40EF-8DBA-AB9BB119E939}" type="slidenum">
              <a:rPr lang="en-US" smtClean="0"/>
              <a:pPr/>
              <a:t>‹#›</a:t>
            </a:fld>
            <a:endParaRPr lang="en-US" dirty="0"/>
          </a:p>
        </p:txBody>
      </p:sp>
    </p:spTree>
    <p:extLst>
      <p:ext uri="{BB962C8B-B14F-4D97-AF65-F5344CB8AC3E}">
        <p14:creationId xmlns:p14="http://schemas.microsoft.com/office/powerpoint/2010/main" val="3989359972"/>
      </p:ext>
    </p:extLst>
  </p:cSld>
  <p:clrMap bg1="dk1" tx1="lt1" bg2="dk2" tx2="lt2" accent1="accent1" accent2="accent2" accent3="accent3" accent4="accent4" accent5="accent5" accent6="accent6" hlink="hlink" folHlink="folHlink"/>
  <p:sldLayoutIdLst>
    <p:sldLayoutId id="2147483656" r:id="rId1"/>
    <p:sldLayoutId id="2147483652" r:id="rId2"/>
    <p:sldLayoutId id="2147483733" r:id="rId3"/>
    <p:sldLayoutId id="2147483657" r:id="rId4"/>
    <p:sldLayoutId id="2147483744" r:id="rId5"/>
    <p:sldLayoutId id="2147483658" r:id="rId6"/>
    <p:sldLayoutId id="2147483732" r:id="rId7"/>
    <p:sldLayoutId id="2147483741" r:id="rId8"/>
    <p:sldLayoutId id="2147483760" r:id="rId9"/>
    <p:sldLayoutId id="2147483745" r:id="rId10"/>
    <p:sldLayoutId id="2147483654" r:id="rId11"/>
    <p:sldLayoutId id="2147483759" r:id="rId12"/>
    <p:sldLayoutId id="2147483707" r:id="rId13"/>
    <p:sldLayoutId id="2147483659" r:id="rId14"/>
    <p:sldLayoutId id="2147483764" r:id="rId15"/>
    <p:sldLayoutId id="2147483660" r:id="rId16"/>
    <p:sldLayoutId id="2147483765" r:id="rId17"/>
    <p:sldLayoutId id="2147483661" r:id="rId18"/>
    <p:sldLayoutId id="2147483662" r:id="rId19"/>
    <p:sldLayoutId id="2147483742" r:id="rId20"/>
    <p:sldLayoutId id="2147483746" r:id="rId21"/>
    <p:sldLayoutId id="2147483664" r:id="rId22"/>
    <p:sldLayoutId id="2147483663" r:id="rId23"/>
    <p:sldLayoutId id="2147483743" r:id="rId24"/>
    <p:sldLayoutId id="2147483666" r:id="rId25"/>
    <p:sldLayoutId id="2147483769" r:id="rId26"/>
    <p:sldLayoutId id="2147483676" r:id="rId27"/>
    <p:sldLayoutId id="2147483758" r:id="rId28"/>
    <p:sldLayoutId id="2147483680" r:id="rId29"/>
    <p:sldLayoutId id="2147483734" r:id="rId30"/>
    <p:sldLayoutId id="2147483671" r:id="rId31"/>
    <p:sldLayoutId id="2147483751" r:id="rId32"/>
    <p:sldLayoutId id="2147483675" r:id="rId33"/>
    <p:sldLayoutId id="2147483703" r:id="rId34"/>
    <p:sldLayoutId id="2147483752" r:id="rId35"/>
    <p:sldLayoutId id="2147483737" r:id="rId36"/>
    <p:sldLayoutId id="2147483753" r:id="rId37"/>
    <p:sldLayoutId id="2147483674" r:id="rId38"/>
    <p:sldLayoutId id="2147483702" r:id="rId39"/>
    <p:sldLayoutId id="2147483670" r:id="rId40"/>
    <p:sldLayoutId id="2147483735" r:id="rId41"/>
    <p:sldLayoutId id="2147483669" r:id="rId42"/>
    <p:sldLayoutId id="2147483682" r:id="rId43"/>
    <p:sldLayoutId id="2147483719" r:id="rId44"/>
    <p:sldLayoutId id="2147483686" r:id="rId45"/>
    <p:sldLayoutId id="2147483720" r:id="rId46"/>
    <p:sldLayoutId id="2147483768" r:id="rId47"/>
    <p:sldLayoutId id="2147483710" r:id="rId48"/>
    <p:sldLayoutId id="2147483729" r:id="rId49"/>
    <p:sldLayoutId id="2147483730" r:id="rId50"/>
    <p:sldLayoutId id="2147483713" r:id="rId51"/>
    <p:sldLayoutId id="2147483693" r:id="rId52"/>
    <p:sldLayoutId id="2147483690" r:id="rId53"/>
    <p:sldLayoutId id="2147483726" r:id="rId54"/>
    <p:sldLayoutId id="2147483691" r:id="rId55"/>
    <p:sldLayoutId id="2147483694" r:id="rId56"/>
    <p:sldLayoutId id="2147483695" r:id="rId57"/>
    <p:sldLayoutId id="2147483696" r:id="rId58"/>
    <p:sldLayoutId id="2147483697" r:id="rId59"/>
    <p:sldLayoutId id="2147483698" r:id="rId60"/>
    <p:sldLayoutId id="2147483699" r:id="rId61"/>
    <p:sldLayoutId id="2147483700" r:id="rId62"/>
    <p:sldLayoutId id="2147483701" r:id="rId63"/>
    <p:sldLayoutId id="2147483770" r:id="rId64"/>
  </p:sldLayoutIdLst>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hf hdr="0"/>
  <p:txStyles>
    <p:titleStyle>
      <a:lvl1pPr algn="l" defTabSz="914400" rtl="0" eaLnBrk="1" latinLnBrk="0" hangingPunct="1">
        <a:lnSpc>
          <a:spcPct val="85000"/>
        </a:lnSpc>
        <a:spcBef>
          <a:spcPct val="0"/>
        </a:spcBef>
        <a:buNone/>
        <a:defRPr sz="3000" b="0" kern="1200" spc="-110" baseline="0">
          <a:solidFill>
            <a:schemeClr val="tx1"/>
          </a:solidFill>
          <a:latin typeface="+mj-lt"/>
          <a:ea typeface="+mj-ea"/>
          <a:cs typeface="+mj-cs"/>
        </a:defRPr>
      </a:lvl1pPr>
    </p:titleStyle>
    <p:bodyStyle>
      <a:lvl1pPr marL="0" indent="0" algn="l" defTabSz="914400" rtl="0" eaLnBrk="1" latinLnBrk="0" hangingPunct="1">
        <a:lnSpc>
          <a:spcPct val="120000"/>
        </a:lnSpc>
        <a:spcBef>
          <a:spcPts val="1000"/>
        </a:spcBef>
        <a:buFont typeface="Arial" panose="020B0604020202020204" pitchFamily="34" charset="0"/>
        <a:buNone/>
        <a:defRPr sz="14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2pPr>
      <a:lvl3pPr marL="4572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3pPr>
      <a:lvl4pPr marL="6858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4pPr>
      <a:lvl5pPr marL="914400" indent="0" algn="l" defTabSz="914400" rtl="0" eaLnBrk="1" latinLnBrk="0" hangingPunct="1">
        <a:lnSpc>
          <a:spcPct val="120000"/>
        </a:lnSpc>
        <a:spcBef>
          <a:spcPts val="5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64" userDrawn="1">
          <p15:clr>
            <a:srgbClr val="F26B43"/>
          </p15:clr>
        </p15:guide>
        <p15:guide id="4" orient="horz" pos="264" userDrawn="1">
          <p15:clr>
            <a:srgbClr val="F26B43"/>
          </p15:clr>
        </p15:guide>
        <p15:guide id="5" pos="7416" userDrawn="1">
          <p15:clr>
            <a:srgbClr val="F26B43"/>
          </p15:clr>
        </p15:guide>
        <p15:guide id="12" pos="4632" userDrawn="1">
          <p15:clr>
            <a:srgbClr val="F26B43"/>
          </p15:clr>
        </p15:guide>
        <p15:guide id="13" pos="5544" userDrawn="1">
          <p15:clr>
            <a:srgbClr val="F26B43"/>
          </p15:clr>
        </p15:guide>
        <p15:guide id="26" pos="2784" userDrawn="1">
          <p15:clr>
            <a:srgbClr val="F26B43"/>
          </p15:clr>
        </p15:guide>
        <p15:guide id="27" pos="3048" userDrawn="1">
          <p15:clr>
            <a:srgbClr val="F26B43"/>
          </p15:clr>
        </p15:guide>
        <p15:guide id="29" pos="3960" userDrawn="1">
          <p15:clr>
            <a:srgbClr val="F26B43"/>
          </p15:clr>
        </p15:guide>
        <p15:guide id="30" pos="1176" userDrawn="1">
          <p15:clr>
            <a:srgbClr val="F26B43"/>
          </p15:clr>
        </p15:guide>
        <p15:guide id="31" pos="912" userDrawn="1">
          <p15:clr>
            <a:srgbClr val="F26B43"/>
          </p15:clr>
        </p15:guide>
        <p15:guide id="32" pos="3696" userDrawn="1">
          <p15:clr>
            <a:srgbClr val="F26B43"/>
          </p15:clr>
        </p15:guide>
        <p15:guide id="33" pos="1848" userDrawn="1">
          <p15:clr>
            <a:srgbClr val="F26B43"/>
          </p15:clr>
        </p15:guide>
        <p15:guide id="34" pos="2112" userDrawn="1">
          <p15:clr>
            <a:srgbClr val="F26B43"/>
          </p15:clr>
        </p15:guide>
        <p15:guide id="36" pos="6528" userDrawn="1">
          <p15:clr>
            <a:srgbClr val="F26B43"/>
          </p15:clr>
        </p15:guide>
        <p15:guide id="37" pos="6744" userDrawn="1">
          <p15:clr>
            <a:srgbClr val="F26B43"/>
          </p15:clr>
        </p15:guide>
        <p15:guide id="42" orient="horz" pos="393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9.xml"/></Relationships>
</file>

<file path=ppt/slides/_rels/slide1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4.xml"/></Relationships>
</file>

<file path=ppt/slides/_rels/slide1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1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6.xml"/><Relationship Id="rId1" Type="http://schemas.openxmlformats.org/officeDocument/2006/relationships/slideLayout" Target="../slideLayouts/slideLayout64.xml"/></Relationships>
</file>

<file path=ppt/slides/_rels/slide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7.xml"/><Relationship Id="rId1" Type="http://schemas.openxmlformats.org/officeDocument/2006/relationships/slideLayout" Target="../slideLayouts/slideLayout6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4.xml"/></Relationships>
</file>

<file path=ppt/slides/_rels/slide25.xml.rels><?xml version="1.0" encoding="UTF-8" standalone="yes"?>
<Relationships xmlns="http://schemas.openxmlformats.org/package/2006/relationships"><Relationship Id="rId2" Type="http://schemas.openxmlformats.org/officeDocument/2006/relationships/image" Target="../media/image50.tiff"/><Relationship Id="rId1" Type="http://schemas.openxmlformats.org/officeDocument/2006/relationships/slideLayout" Target="../slideLayouts/slideLayout64.xml"/></Relationships>
</file>

<file path=ppt/slides/_rels/slide26.xml.rels><?xml version="1.0" encoding="UTF-8" standalone="yes"?>
<Relationships xmlns="http://schemas.openxmlformats.org/package/2006/relationships"><Relationship Id="rId2" Type="http://schemas.openxmlformats.org/officeDocument/2006/relationships/image" Target="../media/image51.tiff"/><Relationship Id="rId1" Type="http://schemas.openxmlformats.org/officeDocument/2006/relationships/slideLayout" Target="../slideLayouts/slideLayout64.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64.xml"/></Relationships>
</file>

<file path=ppt/slides/_rels/slide28.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6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jpeg"/><Relationship Id="rId1" Type="http://schemas.openxmlformats.org/officeDocument/2006/relationships/slideLayout" Target="../slideLayouts/slideLayout39.xml"/></Relationships>
</file>

<file path=ppt/slides/_rels/slide30.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6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2.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9.xml"/></Relationships>
</file>

<file path=ppt/slides/_rels/slide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59.xml"/></Relationships>
</file>

<file path=ppt/slides/_rels/slide7.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6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9.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17EA4D2C-4D5C-AC28-D8CC-859AFF9DBC48}"/>
              </a:ext>
            </a:extLst>
          </p:cNvPr>
          <p:cNvSpPr>
            <a:spLocks noGrp="1"/>
          </p:cNvSpPr>
          <p:nvPr>
            <p:ph type="ctrTitle"/>
          </p:nvPr>
        </p:nvSpPr>
        <p:spPr>
          <a:xfrm>
            <a:off x="4893129" y="713014"/>
            <a:ext cx="7037614" cy="3869660"/>
          </a:xfrm>
        </p:spPr>
        <p:txBody>
          <a:bodyPr>
            <a:normAutofit/>
          </a:bodyPr>
          <a:lstStyle/>
          <a:p>
            <a:r>
              <a:rPr lang="en-US" sz="9600" dirty="0"/>
              <a:t>I Am Always Right 2</a:t>
            </a:r>
            <a:br>
              <a:rPr lang="en-US" dirty="0"/>
            </a:br>
            <a:r>
              <a:rPr lang="en-US" dirty="0"/>
              <a:t>In my own eyes at least… </a:t>
            </a:r>
          </a:p>
        </p:txBody>
      </p:sp>
      <p:sp>
        <p:nvSpPr>
          <p:cNvPr id="8" name="Subtitle 7">
            <a:extLst>
              <a:ext uri="{FF2B5EF4-FFF2-40B4-BE49-F238E27FC236}">
                <a16:creationId xmlns:a16="http://schemas.microsoft.com/office/drawing/2014/main" id="{9B102265-8990-D1BC-A9F2-66CA9D922157}"/>
              </a:ext>
            </a:extLst>
          </p:cNvPr>
          <p:cNvSpPr>
            <a:spLocks noGrp="1"/>
          </p:cNvSpPr>
          <p:nvPr>
            <p:ph type="subTitle" idx="1"/>
          </p:nvPr>
        </p:nvSpPr>
        <p:spPr>
          <a:xfrm>
            <a:off x="5072743" y="4659086"/>
            <a:ext cx="6858000" cy="1676400"/>
          </a:xfrm>
        </p:spPr>
        <p:txBody>
          <a:bodyPr>
            <a:normAutofit/>
          </a:bodyPr>
          <a:lstStyle/>
          <a:p>
            <a:r>
              <a:rPr lang="en-US" sz="2000" b="1" dirty="0"/>
              <a:t>PROVERBS 21:2-3</a:t>
            </a:r>
            <a:r>
              <a:rPr lang="en-US" sz="2000" dirty="0"/>
              <a:t> </a:t>
            </a:r>
          </a:p>
          <a:p>
            <a:r>
              <a:rPr lang="en-US" sz="2000" i="1" dirty="0"/>
              <a:t>Every way of a man [is] right in his own eyes: but the LORD pondereth the hearts.  3 To do justice and judgment [is] more acceptable to the LORD than sacrifice.</a:t>
            </a:r>
            <a:endParaRPr lang="en-US" sz="2000" dirty="0"/>
          </a:p>
        </p:txBody>
      </p:sp>
    </p:spTree>
    <p:extLst>
      <p:ext uri="{BB962C8B-B14F-4D97-AF65-F5344CB8AC3E}">
        <p14:creationId xmlns:p14="http://schemas.microsoft.com/office/powerpoint/2010/main" val="14890482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8/23/2026</a:t>
            </a:r>
          </a:p>
        </p:txBody>
      </p:sp>
      <p:sp>
        <p:nvSpPr>
          <p:cNvPr id="3" name="Footer Placeholder 2"/>
          <p:cNvSpPr>
            <a:spLocks noGrp="1"/>
          </p:cNvSpPr>
          <p:nvPr>
            <p:ph type="ftr" sz="quarter" idx="11"/>
          </p:nvPr>
        </p:nvSpPr>
        <p:spPr/>
        <p:txBody>
          <a:bodyPr/>
          <a:lstStyle/>
          <a:p>
            <a:r>
              <a:rPr lang="en-US"/>
              <a:t>I am Always Right 2</a:t>
            </a:r>
          </a:p>
        </p:txBody>
      </p:sp>
      <p:sp>
        <p:nvSpPr>
          <p:cNvPr id="4" name="Slide Number Placeholder 3"/>
          <p:cNvSpPr>
            <a:spLocks noGrp="1"/>
          </p:cNvSpPr>
          <p:nvPr>
            <p:ph type="sldNum" sz="quarter" idx="12"/>
          </p:nvPr>
        </p:nvSpPr>
        <p:spPr/>
        <p:txBody>
          <a:bodyPr/>
          <a:lstStyle/>
          <a:p>
            <a:fld id="{786A439A-E6D4-4F08-A1E7-8AA452F77A92}" type="slidenum">
              <a:rPr lang="en-US" smtClean="0"/>
              <a:pPr/>
              <a:t>10</a:t>
            </a:fld>
            <a:endParaRPr lang="en-US"/>
          </a:p>
        </p:txBody>
      </p:sp>
      <p:sp>
        <p:nvSpPr>
          <p:cNvPr id="57345" name="Rectangle 1"/>
          <p:cNvSpPr>
            <a:spLocks noChangeArrowheads="1"/>
          </p:cNvSpPr>
          <p:nvPr/>
        </p:nvSpPr>
        <p:spPr bwMode="auto">
          <a:xfrm>
            <a:off x="337247" y="308015"/>
            <a:ext cx="11498560" cy="6032421"/>
          </a:xfrm>
          <a:prstGeom prst="rect">
            <a:avLst/>
          </a:prstGeom>
          <a:solidFill>
            <a:schemeClr val="tx2">
              <a:lumMod val="20000"/>
              <a:lumOff val="8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indent="457200" eaLnBrk="0" hangingPunct="0"/>
            <a:r>
              <a:rPr kumimoji="1" lang="en-US" sz="4800" b="1" dirty="0">
                <a:solidFill>
                  <a:schemeClr val="bg1"/>
                </a:solidFill>
                <a:latin typeface="Candara" panose="020E0502030303020204" pitchFamily="34" charset="0"/>
                <a:ea typeface="Times New Roman" pitchFamily="18" charset="0"/>
              </a:rPr>
              <a:t>CONDEMNATION.BY.REPRESENTATION</a:t>
            </a:r>
            <a:r>
              <a:rPr kumimoji="1" lang="en-US" sz="4800" dirty="0">
                <a:solidFill>
                  <a:schemeClr val="bg1"/>
                </a:solidFill>
                <a:latin typeface="Candara" panose="020E0502030303020204" pitchFamily="34" charset="0"/>
                <a:ea typeface="Times New Roman" pitchFamily="18" charset="0"/>
              </a:rPr>
              <a:t> </a:t>
            </a:r>
          </a:p>
          <a:p>
            <a:pPr indent="457200" eaLnBrk="0" hangingPunct="0"/>
            <a:r>
              <a:rPr kumimoji="1" lang="en-US" sz="4000" dirty="0">
                <a:solidFill>
                  <a:schemeClr val="bg1"/>
                </a:solidFill>
                <a:latin typeface="Candara" panose="020E0502030303020204" pitchFamily="34" charset="0"/>
                <a:ea typeface="Times New Roman" pitchFamily="18" charset="0"/>
              </a:rPr>
              <a:t>	17-3 …The first generation of Pentecostals was on fire. The second generation begin to die out. That's now. Watch what </a:t>
            </a:r>
            <a:r>
              <a:rPr kumimoji="1" lang="en-US" sz="4000" u="sng" dirty="0">
                <a:solidFill>
                  <a:schemeClr val="bg1"/>
                </a:solidFill>
                <a:latin typeface="Candara" panose="020E0502030303020204" pitchFamily="34" charset="0"/>
                <a:ea typeface="Times New Roman" pitchFamily="18" charset="0"/>
              </a:rPr>
              <a:t>the third generation</a:t>
            </a:r>
            <a:r>
              <a:rPr kumimoji="1" lang="en-US" sz="4000" dirty="0">
                <a:solidFill>
                  <a:schemeClr val="bg1"/>
                </a:solidFill>
                <a:latin typeface="Candara" panose="020E0502030303020204" pitchFamily="34" charset="0"/>
                <a:ea typeface="Times New Roman" pitchFamily="18" charset="0"/>
              </a:rPr>
              <a:t> will bring. It </a:t>
            </a:r>
            <a:r>
              <a:rPr kumimoji="1" lang="en-US" sz="4000" dirty="0" err="1">
                <a:solidFill>
                  <a:schemeClr val="bg1"/>
                </a:solidFill>
                <a:latin typeface="Candara" panose="020E0502030303020204" pitchFamily="34" charset="0"/>
                <a:ea typeface="Times New Roman" pitchFamily="18" charset="0"/>
              </a:rPr>
              <a:t>ain't</a:t>
            </a:r>
            <a:r>
              <a:rPr kumimoji="1" lang="en-US" sz="4000" dirty="0">
                <a:solidFill>
                  <a:schemeClr val="bg1"/>
                </a:solidFill>
                <a:latin typeface="Candara" panose="020E0502030303020204" pitchFamily="34" charset="0"/>
                <a:ea typeface="Times New Roman" pitchFamily="18" charset="0"/>
              </a:rPr>
              <a:t> going to go all the way out before Jesus comes, because the </a:t>
            </a:r>
            <a:r>
              <a:rPr kumimoji="1" lang="en-US" sz="4000" dirty="0" err="1">
                <a:solidFill>
                  <a:schemeClr val="bg1"/>
                </a:solidFill>
                <a:latin typeface="Candara" panose="020E0502030303020204" pitchFamily="34" charset="0"/>
                <a:ea typeface="Times New Roman" pitchFamily="18" charset="0"/>
              </a:rPr>
              <a:t>Laodicean</a:t>
            </a:r>
            <a:r>
              <a:rPr kumimoji="1" lang="en-US" sz="4000" dirty="0">
                <a:solidFill>
                  <a:schemeClr val="bg1"/>
                </a:solidFill>
                <a:latin typeface="Candara" panose="020E0502030303020204" pitchFamily="34" charset="0"/>
                <a:ea typeface="Times New Roman" pitchFamily="18" charset="0"/>
              </a:rPr>
              <a:t> church was lukewarm: neither warm, nor hot; it still had a little bit of the blessing left in it…. </a:t>
            </a:r>
            <a:r>
              <a:rPr kumimoji="1" lang="en-US" sz="4000" u="sng" dirty="0">
                <a:solidFill>
                  <a:schemeClr val="bg1"/>
                </a:solidFill>
                <a:latin typeface="Candara" panose="020E0502030303020204" pitchFamily="34" charset="0"/>
                <a:ea typeface="Times New Roman" pitchFamily="18" charset="0"/>
              </a:rPr>
              <a:t>They were mixed up, not all together cold, but warm</a:t>
            </a:r>
            <a:r>
              <a:rPr kumimoji="1" lang="en-US" sz="4000" dirty="0">
                <a:solidFill>
                  <a:schemeClr val="bg1"/>
                </a:solidFill>
                <a:latin typeface="Candara" panose="020E0502030303020204" pitchFamily="34" charset="0"/>
                <a:ea typeface="Times New Roman" pitchFamily="18" charset="0"/>
              </a:rPr>
              <a:t>.</a:t>
            </a:r>
          </a:p>
          <a:p>
            <a:pPr indent="457200" algn="r" eaLnBrk="0" hangingPunct="0"/>
            <a:r>
              <a:rPr kumimoji="1" lang="en-US" sz="2000" dirty="0">
                <a:solidFill>
                  <a:schemeClr val="bg1"/>
                </a:solidFill>
                <a:latin typeface="Candara" panose="020E0502030303020204" pitchFamily="34" charset="0"/>
                <a:ea typeface="Times New Roman" pitchFamily="18" charset="0"/>
              </a:rPr>
              <a:t>60-1113 </a:t>
            </a:r>
            <a:endParaRPr kumimoji="1" lang="en-US" sz="1200" dirty="0">
              <a:solidFill>
                <a:schemeClr val="bg1"/>
              </a:solidFill>
              <a:latin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638E3182-91B3-19D5-98B1-C8EBA13E8E9E}"/>
              </a:ext>
            </a:extLst>
          </p:cNvPr>
          <p:cNvSpPr>
            <a:spLocks noGrp="1"/>
          </p:cNvSpPr>
          <p:nvPr>
            <p:ph type="title"/>
          </p:nvPr>
        </p:nvSpPr>
        <p:spPr>
          <a:xfrm>
            <a:off x="428436" y="1115568"/>
            <a:ext cx="2684048" cy="1624122"/>
          </a:xfrm>
        </p:spPr>
        <p:txBody>
          <a:bodyPr>
            <a:normAutofit/>
          </a:bodyPr>
          <a:lstStyle/>
          <a:p>
            <a:pPr algn="r"/>
            <a:r>
              <a:rPr lang="en-US" sz="4400" dirty="0" err="1"/>
              <a:t>Receeding</a:t>
            </a:r>
            <a:r>
              <a:rPr lang="en-US" sz="4400" dirty="0"/>
              <a:t> Light</a:t>
            </a:r>
          </a:p>
        </p:txBody>
      </p:sp>
      <p:sp>
        <p:nvSpPr>
          <p:cNvPr id="3" name="Footer Placeholder 2">
            <a:extLst>
              <a:ext uri="{FF2B5EF4-FFF2-40B4-BE49-F238E27FC236}">
                <a16:creationId xmlns:a16="http://schemas.microsoft.com/office/drawing/2014/main" id="{C15504B5-87AD-CCC0-84ED-3CB45D4063D6}"/>
              </a:ext>
            </a:extLst>
          </p:cNvPr>
          <p:cNvSpPr>
            <a:spLocks noGrp="1"/>
          </p:cNvSpPr>
          <p:nvPr>
            <p:ph type="ftr" sz="quarter" idx="11"/>
          </p:nvPr>
        </p:nvSpPr>
        <p:spPr>
          <a:xfrm>
            <a:off x="429768" y="219456"/>
            <a:ext cx="2684048" cy="338328"/>
          </a:xfrm>
        </p:spPr>
        <p:txBody>
          <a:bodyPr anchor="ctr">
            <a:normAutofit/>
          </a:bodyPr>
          <a:lstStyle/>
          <a:p>
            <a:pPr>
              <a:spcAft>
                <a:spcPts val="600"/>
              </a:spcAft>
            </a:pPr>
            <a:r>
              <a:rPr lang="en-US"/>
              <a:t>I am Always Right 2</a:t>
            </a:r>
          </a:p>
        </p:txBody>
      </p:sp>
      <p:sp>
        <p:nvSpPr>
          <p:cNvPr id="4" name="Date Placeholder 3">
            <a:extLst>
              <a:ext uri="{FF2B5EF4-FFF2-40B4-BE49-F238E27FC236}">
                <a16:creationId xmlns:a16="http://schemas.microsoft.com/office/drawing/2014/main" id="{DC50D236-0DD8-5CB1-220F-745B83823789}"/>
              </a:ext>
            </a:extLst>
          </p:cNvPr>
          <p:cNvSpPr>
            <a:spLocks noGrp="1"/>
          </p:cNvSpPr>
          <p:nvPr>
            <p:ph type="dt" sz="half" idx="10"/>
          </p:nvPr>
        </p:nvSpPr>
        <p:spPr>
          <a:xfrm>
            <a:off x="3374064" y="215823"/>
            <a:ext cx="1485900" cy="338328"/>
          </a:xfrm>
        </p:spPr>
        <p:txBody>
          <a:bodyPr anchor="ctr">
            <a:normAutofit/>
          </a:bodyPr>
          <a:lstStyle/>
          <a:p>
            <a:pPr>
              <a:spcAft>
                <a:spcPts val="600"/>
              </a:spcAft>
            </a:pPr>
            <a:r>
              <a:rPr lang="en-US"/>
              <a:t>8/23/2026</a:t>
            </a:r>
          </a:p>
        </p:txBody>
      </p:sp>
      <p:sp>
        <p:nvSpPr>
          <p:cNvPr id="5" name="Slide Number Placeholder 4">
            <a:extLst>
              <a:ext uri="{FF2B5EF4-FFF2-40B4-BE49-F238E27FC236}">
                <a16:creationId xmlns:a16="http://schemas.microsoft.com/office/drawing/2014/main" id="{ABF77128-842D-1CD0-450C-A038EBCC7001}"/>
              </a:ext>
            </a:extLst>
          </p:cNvPr>
          <p:cNvSpPr>
            <a:spLocks noGrp="1"/>
          </p:cNvSpPr>
          <p:nvPr>
            <p:ph type="sldNum" sz="quarter" idx="12"/>
          </p:nvPr>
        </p:nvSpPr>
        <p:spPr>
          <a:xfrm>
            <a:off x="11298242" y="215823"/>
            <a:ext cx="549272" cy="338328"/>
          </a:xfrm>
        </p:spPr>
        <p:txBody>
          <a:bodyPr anchor="ctr">
            <a:normAutofit/>
          </a:bodyPr>
          <a:lstStyle/>
          <a:p>
            <a:pPr>
              <a:spcAft>
                <a:spcPts val="600"/>
              </a:spcAft>
            </a:pPr>
            <a:fld id="{8E274F5D-21DC-40EF-8DBA-AB9BB119E939}" type="slidenum">
              <a:rPr lang="en-US" smtClean="0"/>
              <a:pPr>
                <a:spcAft>
                  <a:spcPts val="600"/>
                </a:spcAft>
              </a:pPr>
              <a:t>11</a:t>
            </a:fld>
            <a:endParaRPr lang="en-US"/>
          </a:p>
        </p:txBody>
      </p:sp>
      <p:sp>
        <p:nvSpPr>
          <p:cNvPr id="16" name="Content Placeholder 5">
            <a:extLst>
              <a:ext uri="{FF2B5EF4-FFF2-40B4-BE49-F238E27FC236}">
                <a16:creationId xmlns:a16="http://schemas.microsoft.com/office/drawing/2014/main" id="{E4F9DDED-D488-EA22-EA7F-703058A58A85}"/>
              </a:ext>
            </a:extLst>
          </p:cNvPr>
          <p:cNvSpPr>
            <a:spLocks noGrp="1"/>
          </p:cNvSpPr>
          <p:nvPr>
            <p:ph sz="quarter" idx="14"/>
          </p:nvPr>
        </p:nvSpPr>
        <p:spPr>
          <a:xfrm>
            <a:off x="428436" y="3028523"/>
            <a:ext cx="2505264" cy="3410378"/>
          </a:xfrm>
        </p:spPr>
        <p:txBody>
          <a:bodyPr/>
          <a:lstStyle/>
          <a:p>
            <a:endParaRPr lang="en-US"/>
          </a:p>
        </p:txBody>
      </p:sp>
      <p:pic>
        <p:nvPicPr>
          <p:cNvPr id="9" name="Picture Placeholder 8">
            <a:extLst>
              <a:ext uri="{FF2B5EF4-FFF2-40B4-BE49-F238E27FC236}">
                <a16:creationId xmlns:a16="http://schemas.microsoft.com/office/drawing/2014/main" id="{EFC7B3DA-C6F4-C909-4F2A-E3482BBB32AE}"/>
              </a:ext>
            </a:extLst>
          </p:cNvPr>
          <p:cNvPicPr>
            <a:picLocks noGrp="1" noChangeAspect="1"/>
          </p:cNvPicPr>
          <p:nvPr>
            <p:ph type="pic" sz="quarter" idx="15"/>
          </p:nvPr>
        </p:nvPicPr>
        <p:blipFill>
          <a:blip r:embed="rId2" cstate="email">
            <a:extLst>
              <a:ext uri="{28A0092B-C50C-407E-A947-70E740481C1C}">
                <a14:useLocalDpi xmlns:a14="http://schemas.microsoft.com/office/drawing/2010/main" val="0"/>
              </a:ext>
            </a:extLst>
          </a:blip>
          <a:srcRect/>
          <a:stretch>
            <a:fillRect/>
          </a:stretch>
        </p:blipFill>
        <p:spPr>
          <a:xfrm>
            <a:off x="3374064" y="590800"/>
            <a:ext cx="8473450" cy="5676399"/>
          </a:xfrm>
          <a:custGeom>
            <a:avLst/>
            <a:gdLst>
              <a:gd name="connsiteX0" fmla="*/ 0 w 7353300"/>
              <a:gd name="connsiteY0" fmla="*/ 0 h 5901550"/>
              <a:gd name="connsiteX1" fmla="*/ 7353300 w 7353300"/>
              <a:gd name="connsiteY1" fmla="*/ 0 h 5901550"/>
              <a:gd name="connsiteX2" fmla="*/ 7353300 w 7353300"/>
              <a:gd name="connsiteY2" fmla="*/ 5901550 h 5901550"/>
              <a:gd name="connsiteX3" fmla="*/ 0 w 7353300"/>
              <a:gd name="connsiteY3" fmla="*/ 5901550 h 5901550"/>
            </a:gdLst>
            <a:ahLst/>
            <a:cxnLst>
              <a:cxn ang="0">
                <a:pos x="connsiteX0" y="connsiteY0"/>
              </a:cxn>
              <a:cxn ang="0">
                <a:pos x="connsiteX1" y="connsiteY1"/>
              </a:cxn>
              <a:cxn ang="0">
                <a:pos x="connsiteX2" y="connsiteY2"/>
              </a:cxn>
              <a:cxn ang="0">
                <a:pos x="connsiteX3" y="connsiteY3"/>
              </a:cxn>
            </a:cxnLst>
            <a:rect l="l" t="t" r="r" b="b"/>
            <a:pathLst>
              <a:path w="7353300" h="5901550">
                <a:moveTo>
                  <a:pt x="0" y="0"/>
                </a:moveTo>
                <a:lnTo>
                  <a:pt x="7353300" y="0"/>
                </a:lnTo>
                <a:lnTo>
                  <a:pt x="7353300" y="5901550"/>
                </a:lnTo>
                <a:lnTo>
                  <a:pt x="0" y="5901550"/>
                </a:lnTo>
                <a:close/>
              </a:path>
            </a:pathLst>
          </a:custGeom>
          <a:noFill/>
        </p:spPr>
      </p:pic>
    </p:spTree>
    <p:extLst>
      <p:ext uri="{BB962C8B-B14F-4D97-AF65-F5344CB8AC3E}">
        <p14:creationId xmlns:p14="http://schemas.microsoft.com/office/powerpoint/2010/main" val="42210226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A84AFB2-443B-DF02-5EB4-5DF232F579C7}"/>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493B359B-6265-ADC0-BC32-05A5C4DCE025}"/>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81908B74-FC2D-E597-E293-AD0BFD6A704A}"/>
              </a:ext>
            </a:extLst>
          </p:cNvPr>
          <p:cNvSpPr>
            <a:spLocks noGrp="1"/>
          </p:cNvSpPr>
          <p:nvPr>
            <p:ph type="sldNum" sz="quarter" idx="12"/>
          </p:nvPr>
        </p:nvSpPr>
        <p:spPr/>
        <p:txBody>
          <a:bodyPr/>
          <a:lstStyle/>
          <a:p>
            <a:fld id="{8E274F5D-21DC-40EF-8DBA-AB9BB119E939}" type="slidenum">
              <a:rPr lang="en-US" smtClean="0"/>
              <a:pPr/>
              <a:t>12</a:t>
            </a:fld>
            <a:endParaRPr lang="en-US"/>
          </a:p>
        </p:txBody>
      </p:sp>
      <p:sp>
        <p:nvSpPr>
          <p:cNvPr id="6" name="TextBox 5">
            <a:extLst>
              <a:ext uri="{FF2B5EF4-FFF2-40B4-BE49-F238E27FC236}">
                <a16:creationId xmlns:a16="http://schemas.microsoft.com/office/drawing/2014/main" id="{31B71DBC-8624-6575-DF61-CD519F36663D}"/>
              </a:ext>
            </a:extLst>
          </p:cNvPr>
          <p:cNvSpPr txBox="1"/>
          <p:nvPr/>
        </p:nvSpPr>
        <p:spPr>
          <a:xfrm>
            <a:off x="283458" y="125185"/>
            <a:ext cx="11728928" cy="6309420"/>
          </a:xfrm>
          <a:prstGeom prst="rect">
            <a:avLst/>
          </a:prstGeom>
          <a:noFill/>
        </p:spPr>
        <p:txBody>
          <a:bodyPr wrap="square">
            <a:spAutoFit/>
          </a:bodyPr>
          <a:lstStyle/>
          <a:p>
            <a:r>
              <a:rPr lang="en-US" sz="4400" b="1" dirty="0"/>
              <a:t>EXODUS 15:25-26</a:t>
            </a:r>
          </a:p>
          <a:p>
            <a:r>
              <a:rPr lang="en-US" sz="3600" i="1" dirty="0"/>
              <a:t>	And he cried unto the LORD; and the LORD shewed him a tree, which when he had cast into the waters, the waters were made sweet: there he made for them a statute and an ordinance, and there he proved them, </a:t>
            </a:r>
          </a:p>
          <a:p>
            <a:r>
              <a:rPr lang="en-US" sz="3600" i="1" dirty="0"/>
              <a:t>	26 And said, If thou wilt diligently hearken to the voice of the LORD thy God, and wilt </a:t>
            </a:r>
            <a:r>
              <a:rPr lang="en-US" sz="3600" i="1" u="sng" dirty="0"/>
              <a:t>do that which is right in his sight</a:t>
            </a:r>
            <a:r>
              <a:rPr lang="en-US" sz="3600" i="1" dirty="0"/>
              <a:t>, and wilt give ear to his commandments, and keep all his statutes, I will put none of these diseases upon thee, which I have brought upon the Egyptians: for I am the LORD that </a:t>
            </a:r>
            <a:r>
              <a:rPr lang="en-US" sz="3600" i="1" dirty="0" err="1"/>
              <a:t>healeth</a:t>
            </a:r>
            <a:r>
              <a:rPr lang="en-US" sz="3600" i="1" dirty="0"/>
              <a:t> thee.</a:t>
            </a:r>
          </a:p>
        </p:txBody>
      </p:sp>
    </p:spTree>
    <p:extLst>
      <p:ext uri="{BB962C8B-B14F-4D97-AF65-F5344CB8AC3E}">
        <p14:creationId xmlns:p14="http://schemas.microsoft.com/office/powerpoint/2010/main" val="39679708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3F431A60-8141-7020-C424-902ADCC2CF99}"/>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AEB87065-3552-2D1E-57E7-CDFEBD4CCA0A}"/>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2F311814-42B5-F0C2-9F47-2F5984BCB305}"/>
              </a:ext>
            </a:extLst>
          </p:cNvPr>
          <p:cNvSpPr>
            <a:spLocks noGrp="1"/>
          </p:cNvSpPr>
          <p:nvPr>
            <p:ph type="sldNum" sz="quarter" idx="12"/>
          </p:nvPr>
        </p:nvSpPr>
        <p:spPr/>
        <p:txBody>
          <a:bodyPr/>
          <a:lstStyle/>
          <a:p>
            <a:fld id="{8E274F5D-21DC-40EF-8DBA-AB9BB119E939}" type="slidenum">
              <a:rPr lang="en-US" smtClean="0"/>
              <a:pPr/>
              <a:t>13</a:t>
            </a:fld>
            <a:endParaRPr lang="en-US"/>
          </a:p>
        </p:txBody>
      </p:sp>
      <p:sp>
        <p:nvSpPr>
          <p:cNvPr id="6" name="TextBox 5">
            <a:extLst>
              <a:ext uri="{FF2B5EF4-FFF2-40B4-BE49-F238E27FC236}">
                <a16:creationId xmlns:a16="http://schemas.microsoft.com/office/drawing/2014/main" id="{FB31495A-B9FF-08E1-D8FC-09B1863AC84F}"/>
              </a:ext>
            </a:extLst>
          </p:cNvPr>
          <p:cNvSpPr txBox="1"/>
          <p:nvPr/>
        </p:nvSpPr>
        <p:spPr>
          <a:xfrm>
            <a:off x="197958" y="65315"/>
            <a:ext cx="11906955" cy="5755422"/>
          </a:xfrm>
          <a:prstGeom prst="rect">
            <a:avLst/>
          </a:prstGeom>
          <a:noFill/>
        </p:spPr>
        <p:txBody>
          <a:bodyPr wrap="square">
            <a:spAutoFit/>
          </a:bodyPr>
          <a:lstStyle/>
          <a:p>
            <a:r>
              <a:rPr lang="en-US" sz="4400" b="1" dirty="0"/>
              <a:t>CHURCH.AGE.BOOK </a:t>
            </a:r>
            <a:r>
              <a:rPr lang="en-US" sz="3600" dirty="0"/>
              <a:t>	</a:t>
            </a:r>
          </a:p>
          <a:p>
            <a:r>
              <a:rPr lang="en-US" sz="3600" dirty="0"/>
              <a:t>	347 The </a:t>
            </a:r>
            <a:r>
              <a:rPr lang="en-US" sz="3600" u="sng" dirty="0"/>
              <a:t>attitude of this age</a:t>
            </a:r>
            <a:r>
              <a:rPr lang="en-US" sz="3600" dirty="0"/>
              <a:t> is exactly what it was then. People have it all. They know it all. They cannot be taught. If a point of truth from the Word comes up and a man tries to explain his view to one with an opposing view, the listener is not at all listening that he might learn, but is listening only to refute what is being said. Can Scripture fight Scripture? </a:t>
            </a:r>
          </a:p>
          <a:p>
            <a:r>
              <a:rPr lang="en-US" sz="3600" dirty="0"/>
              <a:t>	Does the Bible contradict the Bible? NO. IT CANNOT BE SO. Yet how many of God's people have their eyes open to that truth? Not even one percent... </a:t>
            </a:r>
          </a:p>
        </p:txBody>
      </p:sp>
    </p:spTree>
    <p:extLst>
      <p:ext uri="{BB962C8B-B14F-4D97-AF65-F5344CB8AC3E}">
        <p14:creationId xmlns:p14="http://schemas.microsoft.com/office/powerpoint/2010/main" val="193550954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8/23/2026</a:t>
            </a:r>
          </a:p>
        </p:txBody>
      </p:sp>
      <p:sp>
        <p:nvSpPr>
          <p:cNvPr id="4" name="Slide Number Placeholder 3"/>
          <p:cNvSpPr>
            <a:spLocks noGrp="1"/>
          </p:cNvSpPr>
          <p:nvPr>
            <p:ph type="sldNum" sz="quarter" idx="12"/>
          </p:nvPr>
        </p:nvSpPr>
        <p:spPr/>
        <p:txBody>
          <a:bodyPr/>
          <a:lstStyle/>
          <a:p>
            <a:fld id="{786A439A-E6D4-4F08-A1E7-8AA452F77A92}" type="slidenum">
              <a:rPr lang="en-US" smtClean="0"/>
              <a:pPr/>
              <a:t>14</a:t>
            </a:fld>
            <a:endParaRPr lang="en-US"/>
          </a:p>
        </p:txBody>
      </p:sp>
      <p:sp>
        <p:nvSpPr>
          <p:cNvPr id="61441" name="Rectangle 1"/>
          <p:cNvSpPr>
            <a:spLocks noChangeArrowheads="1"/>
          </p:cNvSpPr>
          <p:nvPr/>
        </p:nvSpPr>
        <p:spPr bwMode="auto">
          <a:xfrm>
            <a:off x="38100" y="384022"/>
            <a:ext cx="5874466"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ctr"/>
            <a:r>
              <a:rPr kumimoji="1" lang="en-US" sz="4800" b="1" dirty="0">
                <a:ea typeface="Cambria" panose="02040503050406030204" pitchFamily="18" charset="0"/>
              </a:rPr>
              <a:t>I PETER 2:9</a:t>
            </a:r>
            <a:r>
              <a:rPr kumimoji="1" lang="en-US" sz="4800" i="1" dirty="0">
                <a:ea typeface="Cambria" panose="02040503050406030204" pitchFamily="18" charset="0"/>
              </a:rPr>
              <a:t>  </a:t>
            </a:r>
          </a:p>
          <a:p>
            <a:pPr algn="ctr"/>
            <a:r>
              <a:rPr kumimoji="1" lang="en-US" sz="4000" i="1" dirty="0">
                <a:ea typeface="Cambria" panose="02040503050406030204" pitchFamily="18" charset="0"/>
              </a:rPr>
              <a:t>But ye are </a:t>
            </a:r>
            <a:r>
              <a:rPr kumimoji="1" lang="en-US" sz="4000" i="1" u="sng" dirty="0">
                <a:ea typeface="Cambria" panose="02040503050406030204" pitchFamily="18" charset="0"/>
              </a:rPr>
              <a:t>a chosen generation</a:t>
            </a:r>
            <a:r>
              <a:rPr kumimoji="1" lang="en-US" sz="4000" i="1" dirty="0">
                <a:ea typeface="Cambria" panose="02040503050406030204" pitchFamily="18" charset="0"/>
              </a:rPr>
              <a:t>, a royal priesthood, an holy nation, a peculiar people; that ye should shew forth the praises of him who hath called you out of </a:t>
            </a:r>
            <a:r>
              <a:rPr kumimoji="1" lang="en-US" sz="4000" b="1" i="1" dirty="0">
                <a:ea typeface="Cambria" panose="02040503050406030204" pitchFamily="18" charset="0"/>
              </a:rPr>
              <a:t>darkness </a:t>
            </a:r>
            <a:r>
              <a:rPr kumimoji="1" lang="en-US" sz="4000" i="1" dirty="0">
                <a:ea typeface="Cambria" panose="02040503050406030204" pitchFamily="18" charset="0"/>
              </a:rPr>
              <a:t>into his </a:t>
            </a:r>
            <a:r>
              <a:rPr kumimoji="1" lang="en-US" sz="4000" i="1" dirty="0" err="1">
                <a:ea typeface="Cambria" panose="02040503050406030204" pitchFamily="18" charset="0"/>
              </a:rPr>
              <a:t>marvellous</a:t>
            </a:r>
            <a:r>
              <a:rPr kumimoji="1" lang="en-US" sz="4000" i="1" dirty="0">
                <a:ea typeface="Cambria" panose="02040503050406030204" pitchFamily="18" charset="0"/>
              </a:rPr>
              <a:t> </a:t>
            </a:r>
            <a:r>
              <a:rPr kumimoji="1" lang="en-US" sz="4000" b="1" i="1" dirty="0">
                <a:ea typeface="Cambria" panose="02040503050406030204" pitchFamily="18" charset="0"/>
              </a:rPr>
              <a:t>light…</a:t>
            </a:r>
            <a:endParaRPr kumimoji="1" lang="en-US" sz="2400" dirty="0">
              <a:ea typeface="Cambria" panose="02040503050406030204" pitchFamily="18" charset="0"/>
            </a:endParaRPr>
          </a:p>
        </p:txBody>
      </p:sp>
      <p:sp>
        <p:nvSpPr>
          <p:cNvPr id="8" name="TextBox 7">
            <a:extLst>
              <a:ext uri="{FF2B5EF4-FFF2-40B4-BE49-F238E27FC236}">
                <a16:creationId xmlns:a16="http://schemas.microsoft.com/office/drawing/2014/main" id="{3AA18325-2778-72FA-3668-1C66A9B04FFB}"/>
              </a:ext>
            </a:extLst>
          </p:cNvPr>
          <p:cNvSpPr txBox="1"/>
          <p:nvPr/>
        </p:nvSpPr>
        <p:spPr>
          <a:xfrm>
            <a:off x="6141166" y="187019"/>
            <a:ext cx="5784134" cy="2554545"/>
          </a:xfrm>
          <a:prstGeom prst="rect">
            <a:avLst/>
          </a:prstGeom>
          <a:solidFill>
            <a:schemeClr val="tx2">
              <a:lumMod val="25000"/>
            </a:schemeClr>
          </a:solidFill>
        </p:spPr>
        <p:txBody>
          <a:bodyPr wrap="square" rtlCol="0">
            <a:spAutoFit/>
          </a:bodyPr>
          <a:lstStyle/>
          <a:p>
            <a:r>
              <a:rPr kumimoji="1" lang="en-US" sz="3200" dirty="0">
                <a:ea typeface="Cambria" panose="02040503050406030204" pitchFamily="18" charset="0"/>
                <a:cs typeface="Arial" pitchFamily="34" charset="0"/>
              </a:rPr>
              <a:t> </a:t>
            </a:r>
            <a:r>
              <a:rPr kumimoji="1" lang="en-US" sz="3200" b="1" u="sng" dirty="0">
                <a:ea typeface="Cambria" panose="02040503050406030204" pitchFamily="18" charset="0"/>
                <a:cs typeface="Arial" pitchFamily="34" charset="0"/>
              </a:rPr>
              <a:t>Darkness</a:t>
            </a:r>
            <a:r>
              <a:rPr kumimoji="1" lang="en-US" sz="3200" dirty="0">
                <a:ea typeface="Cambria" panose="02040503050406030204" pitchFamily="18" charset="0"/>
                <a:cs typeface="Arial" pitchFamily="34" charset="0"/>
              </a:rPr>
              <a:t>: ignorance respecting divine things or human duties, and ungodliness and immorality (with their consequent misery following); </a:t>
            </a:r>
            <a:endParaRPr lang="en-US" sz="3200" dirty="0"/>
          </a:p>
        </p:txBody>
      </p:sp>
      <p:sp>
        <p:nvSpPr>
          <p:cNvPr id="10" name="TextBox 9">
            <a:extLst>
              <a:ext uri="{FF2B5EF4-FFF2-40B4-BE49-F238E27FC236}">
                <a16:creationId xmlns:a16="http://schemas.microsoft.com/office/drawing/2014/main" id="{E0627A35-9FAA-BE8D-CA7D-395697A14FAC}"/>
              </a:ext>
            </a:extLst>
          </p:cNvPr>
          <p:cNvSpPr txBox="1"/>
          <p:nvPr/>
        </p:nvSpPr>
        <p:spPr>
          <a:xfrm>
            <a:off x="6141167" y="3048350"/>
            <a:ext cx="5784134" cy="3539430"/>
          </a:xfrm>
          <a:prstGeom prst="rect">
            <a:avLst/>
          </a:prstGeom>
          <a:solidFill>
            <a:schemeClr val="tx2">
              <a:lumMod val="25000"/>
            </a:schemeClr>
          </a:solidFill>
        </p:spPr>
        <p:txBody>
          <a:bodyPr wrap="square">
            <a:spAutoFit/>
          </a:bodyPr>
          <a:lstStyle/>
          <a:p>
            <a:r>
              <a:rPr lang="en-US" sz="3200" b="1" u="sng" dirty="0"/>
              <a:t>Light:  </a:t>
            </a:r>
            <a:r>
              <a:rPr lang="en-US" sz="3200" dirty="0"/>
              <a:t>(heavenly) such as surrounds angels when they appear on earth; of truth, together with the spiritual purity associated with it; the power of understanding esp. moral and spiritual truth.</a:t>
            </a:r>
          </a:p>
        </p:txBody>
      </p:sp>
      <p:sp>
        <p:nvSpPr>
          <p:cNvPr id="3" name="Footer Placeholder 2">
            <a:extLst>
              <a:ext uri="{FF2B5EF4-FFF2-40B4-BE49-F238E27FC236}">
                <a16:creationId xmlns:a16="http://schemas.microsoft.com/office/drawing/2014/main" id="{59E325FC-EF23-5950-E5DF-19A9DF5B5B01}"/>
              </a:ext>
            </a:extLst>
          </p:cNvPr>
          <p:cNvSpPr>
            <a:spLocks noGrp="1"/>
          </p:cNvSpPr>
          <p:nvPr>
            <p:ph type="ftr" sz="quarter" idx="11"/>
          </p:nvPr>
        </p:nvSpPr>
        <p:spPr/>
        <p:txBody>
          <a:bodyPr/>
          <a:lstStyle/>
          <a:p>
            <a:r>
              <a:rPr lang="en-US"/>
              <a:t>I am Always Right 2</a:t>
            </a:r>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15</a:t>
            </a:fld>
            <a:endParaRPr lang="en-US"/>
          </a:p>
        </p:txBody>
      </p:sp>
      <p:sp>
        <p:nvSpPr>
          <p:cNvPr id="5" name="Rectangle 4"/>
          <p:cNvSpPr/>
          <p:nvPr/>
        </p:nvSpPr>
        <p:spPr>
          <a:xfrm>
            <a:off x="219075" y="232430"/>
            <a:ext cx="5391150" cy="6247864"/>
          </a:xfrm>
          <a:prstGeom prst="rect">
            <a:avLst/>
          </a:prstGeom>
          <a:solidFill>
            <a:schemeClr val="bg2">
              <a:lumMod val="75000"/>
            </a:schemeClr>
          </a:solidFill>
        </p:spPr>
        <p:txBody>
          <a:bodyPr wrap="square">
            <a:spAutoFit/>
          </a:bodyPr>
          <a:lstStyle/>
          <a:p>
            <a:pPr algn="ctr"/>
            <a:r>
              <a:rPr lang="en-US" sz="4800" b="1" dirty="0">
                <a:latin typeface="Candara" panose="020E0502030303020204" pitchFamily="34" charset="0"/>
                <a:ea typeface="Cambria" panose="02040503050406030204" pitchFamily="18" charset="0"/>
                <a:cs typeface="Times New Roman" charset="0"/>
              </a:rPr>
              <a:t>I KINGS 3:9</a:t>
            </a:r>
          </a:p>
          <a:p>
            <a:pPr algn="ctr"/>
            <a:r>
              <a:rPr lang="en-US" sz="4000" i="1" dirty="0">
                <a:latin typeface="Candara" panose="020E0502030303020204" pitchFamily="34" charset="0"/>
                <a:ea typeface="Cambria" panose="02040503050406030204" pitchFamily="18" charset="0"/>
                <a:cs typeface="Times New Roman" charset="0"/>
              </a:rPr>
              <a:t>Give therefore thy servant an understanding heart to judge thy people, that I may discern between good and bad: for who is able to judge this thy so great a people? </a:t>
            </a:r>
            <a:endParaRPr lang="en-US" sz="4000" b="1" u="sng" dirty="0">
              <a:latin typeface="Candara" panose="020E0502030303020204" pitchFamily="34" charset="0"/>
              <a:ea typeface="Cambria" panose="02040503050406030204" pitchFamily="18" charset="0"/>
              <a:cs typeface="Times New Roman" charset="0"/>
            </a:endParaRPr>
          </a:p>
          <a:p>
            <a:pPr algn="ctr"/>
            <a:endParaRPr lang="en-US" sz="3200" i="1" dirty="0">
              <a:latin typeface="Candara" panose="020E0502030303020204" pitchFamily="34" charset="0"/>
              <a:ea typeface="Cambria" panose="02040503050406030204" pitchFamily="18" charset="0"/>
              <a:cs typeface="Times New Roman" charset="0"/>
            </a:endParaRPr>
          </a:p>
        </p:txBody>
      </p:sp>
      <p:sp>
        <p:nvSpPr>
          <p:cNvPr id="7" name="TextBox 6">
            <a:extLst>
              <a:ext uri="{FF2B5EF4-FFF2-40B4-BE49-F238E27FC236}">
                <a16:creationId xmlns:a16="http://schemas.microsoft.com/office/drawing/2014/main" id="{1F35D331-B9F4-8988-D8D6-AEC167720EF1}"/>
              </a:ext>
            </a:extLst>
          </p:cNvPr>
          <p:cNvSpPr txBox="1"/>
          <p:nvPr/>
        </p:nvSpPr>
        <p:spPr>
          <a:xfrm>
            <a:off x="5915025" y="232430"/>
            <a:ext cx="6057900" cy="6340197"/>
          </a:xfrm>
          <a:prstGeom prst="rect">
            <a:avLst/>
          </a:prstGeom>
          <a:solidFill>
            <a:schemeClr val="tx2">
              <a:lumMod val="25000"/>
            </a:schemeClr>
          </a:solidFill>
        </p:spPr>
        <p:txBody>
          <a:bodyPr wrap="square">
            <a:spAutoFit/>
          </a:bodyPr>
          <a:lstStyle/>
          <a:p>
            <a:r>
              <a:rPr lang="en-US" sz="3600" b="1" dirty="0"/>
              <a:t>Understanding: </a:t>
            </a:r>
            <a:r>
              <a:rPr lang="en-US" sz="3200" dirty="0"/>
              <a:t>the faculty of perceiving divine things, of recognizing goodness and of hating evil; the power of considering and judging soberly, calmly and impartially.</a:t>
            </a:r>
            <a:endParaRPr lang="en-US" sz="1400" dirty="0"/>
          </a:p>
          <a:p>
            <a:endParaRPr lang="en-US" sz="1400" dirty="0"/>
          </a:p>
          <a:p>
            <a:r>
              <a:rPr lang="en-US" sz="3600" b="1" dirty="0"/>
              <a:t>Discernment: </a:t>
            </a:r>
            <a:r>
              <a:rPr lang="en-US" sz="3200" dirty="0"/>
              <a:t>To perceive; distinguish; discriminate; To see or understand the difference; to make distinction as between good and evil, truth and falsehood.</a:t>
            </a:r>
          </a:p>
        </p:txBody>
      </p:sp>
    </p:spTree>
    <p:extLst>
      <p:ext uri="{BB962C8B-B14F-4D97-AF65-F5344CB8AC3E}">
        <p14:creationId xmlns:p14="http://schemas.microsoft.com/office/powerpoint/2010/main" val="33182856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33D68EB-CAC0-C79B-134E-E68E0C93D0E3}"/>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6096000" y="159294"/>
            <a:ext cx="5772101" cy="3393531"/>
          </a:xfrm>
          <a:prstGeom prst="rect">
            <a:avLst/>
          </a:prstGeom>
          <a:ln>
            <a:noFill/>
          </a:ln>
          <a:effectLst>
            <a:softEdge rad="112500"/>
          </a:effectLst>
        </p:spPr>
      </p:pic>
      <p:sp>
        <p:nvSpPr>
          <p:cNvPr id="2" name="Title 1"/>
          <p:cNvSpPr>
            <a:spLocks noGrp="1"/>
          </p:cNvSpPr>
          <p:nvPr>
            <p:ph type="title"/>
          </p:nvPr>
        </p:nvSpPr>
        <p:spPr>
          <a:xfrm>
            <a:off x="432393" y="378177"/>
            <a:ext cx="10058400" cy="1450757"/>
          </a:xfrm>
        </p:spPr>
        <p:txBody>
          <a:bodyPr>
            <a:normAutofit/>
          </a:bodyPr>
          <a:lstStyle/>
          <a:p>
            <a:r>
              <a:rPr lang="en-US" sz="6000" dirty="0"/>
              <a:t>The Sixth Sense</a:t>
            </a:r>
          </a:p>
        </p:txBody>
      </p:sp>
      <p:sp>
        <p:nvSpPr>
          <p:cNvPr id="4" name="Date Placeholder 3"/>
          <p:cNvSpPr>
            <a:spLocks noGrp="1"/>
          </p:cNvSpPr>
          <p:nvPr>
            <p:ph type="dt" sz="half" idx="10"/>
          </p:nvPr>
        </p:nvSpPr>
        <p:spPr/>
        <p:txBody>
          <a:bodyPr/>
          <a:lstStyle/>
          <a:p>
            <a:r>
              <a:rPr lang="en-US"/>
              <a:t>8/23/2026</a:t>
            </a:r>
          </a:p>
        </p:txBody>
      </p:sp>
      <p:sp>
        <p:nvSpPr>
          <p:cNvPr id="5" name="Footer Placeholder 4"/>
          <p:cNvSpPr>
            <a:spLocks noGrp="1"/>
          </p:cNvSpPr>
          <p:nvPr>
            <p:ph type="ftr" sz="quarter" idx="11"/>
          </p:nvPr>
        </p:nvSpPr>
        <p:spPr/>
        <p:txBody>
          <a:bodyPr/>
          <a:lstStyle/>
          <a:p>
            <a:r>
              <a:rPr lang="en-US"/>
              <a:t>I am Always Right 2</a:t>
            </a:r>
          </a:p>
        </p:txBody>
      </p:sp>
      <p:sp>
        <p:nvSpPr>
          <p:cNvPr id="8" name="Rectangle 7"/>
          <p:cNvSpPr/>
          <p:nvPr/>
        </p:nvSpPr>
        <p:spPr>
          <a:xfrm>
            <a:off x="422588" y="3657600"/>
            <a:ext cx="11617012" cy="2862322"/>
          </a:xfrm>
          <a:prstGeom prst="rect">
            <a:avLst/>
          </a:prstGeom>
          <a:solidFill>
            <a:schemeClr val="tx2">
              <a:lumMod val="25000"/>
            </a:schemeClr>
          </a:solidFill>
        </p:spPr>
        <p:txBody>
          <a:bodyPr wrap="square">
            <a:spAutoFit/>
          </a:bodyPr>
          <a:lstStyle/>
          <a:p>
            <a:r>
              <a:rPr lang="en-US" sz="3600" b="1" dirty="0"/>
              <a:t>I SAMUEL 16:7</a:t>
            </a:r>
          </a:p>
          <a:p>
            <a:r>
              <a:rPr lang="en-US" sz="3600" i="1" dirty="0"/>
              <a:t>	 But the LORD said unto Samuel, Look not on his countenance, or on the height of his stature; because I have </a:t>
            </a:r>
            <a:r>
              <a:rPr lang="en-US" sz="3600" i="1" spc="-150" dirty="0"/>
              <a:t>refused him: for the LORD </a:t>
            </a:r>
            <a:r>
              <a:rPr lang="en-US" sz="3600" i="1" spc="-150" dirty="0" err="1"/>
              <a:t>seeth</a:t>
            </a:r>
            <a:r>
              <a:rPr lang="en-US" sz="3600" i="1" spc="-150" dirty="0"/>
              <a:t> not as man </a:t>
            </a:r>
            <a:r>
              <a:rPr lang="en-US" sz="3600" i="1" spc="-150" dirty="0" err="1"/>
              <a:t>seeth</a:t>
            </a:r>
            <a:r>
              <a:rPr lang="en-US" sz="3600" i="1" spc="-150" dirty="0"/>
              <a:t>; for man </a:t>
            </a:r>
            <a:r>
              <a:rPr lang="en-US" sz="3600" i="1" spc="-150" dirty="0" err="1"/>
              <a:t>looketh</a:t>
            </a:r>
            <a:r>
              <a:rPr lang="en-US" sz="3600" i="1" spc="-150" dirty="0"/>
              <a:t> on the outward appearance, but </a:t>
            </a:r>
            <a:r>
              <a:rPr lang="en-US" sz="3600" b="1" i="1" spc="-150" dirty="0"/>
              <a:t>the LORD </a:t>
            </a:r>
            <a:r>
              <a:rPr lang="en-US" sz="3600" b="1" i="1" spc="-150" dirty="0" err="1"/>
              <a:t>looketh</a:t>
            </a:r>
            <a:r>
              <a:rPr lang="en-US" sz="3600" b="1" i="1" spc="-150" dirty="0"/>
              <a:t> on the heart</a:t>
            </a:r>
            <a:r>
              <a:rPr lang="en-US" sz="3600" i="1" spc="-150" dirty="0"/>
              <a:t>.</a:t>
            </a:r>
            <a:endParaRPr lang="en-US" sz="3200" i="1" spc="-150" dirty="0"/>
          </a:p>
        </p:txBody>
      </p:sp>
      <p:sp>
        <p:nvSpPr>
          <p:cNvPr id="10" name="Rectangle 9"/>
          <p:cNvSpPr/>
          <p:nvPr/>
        </p:nvSpPr>
        <p:spPr>
          <a:xfrm>
            <a:off x="422588" y="0"/>
            <a:ext cx="5680241" cy="3539430"/>
          </a:xfrm>
          <a:prstGeom prst="rect">
            <a:avLst/>
          </a:prstGeom>
        </p:spPr>
        <p:txBody>
          <a:bodyPr wrap="square">
            <a:spAutoFit/>
          </a:bodyPr>
          <a:lstStyle/>
          <a:p>
            <a:endParaRPr lang="en-US" sz="4400" b="1" dirty="0"/>
          </a:p>
          <a:p>
            <a:endParaRPr lang="en-US" sz="4400" b="1" dirty="0"/>
          </a:p>
          <a:p>
            <a:r>
              <a:rPr lang="en-US" sz="4000" b="1" dirty="0"/>
              <a:t>PROVERBS 20:12</a:t>
            </a:r>
          </a:p>
          <a:p>
            <a:r>
              <a:rPr lang="en-US" sz="3200" dirty="0"/>
              <a:t>	</a:t>
            </a:r>
            <a:r>
              <a:rPr lang="en-US" sz="3200" i="1" dirty="0"/>
              <a:t>The hearing ear, and the seeing eye, the LORD hath made even both of them.</a:t>
            </a:r>
          </a:p>
        </p:txBody>
      </p:sp>
      <p:sp>
        <p:nvSpPr>
          <p:cNvPr id="3" name="Slide Number Placeholder 2"/>
          <p:cNvSpPr>
            <a:spLocks noGrp="1"/>
          </p:cNvSpPr>
          <p:nvPr>
            <p:ph type="sldNum" sz="quarter" idx="12"/>
          </p:nvPr>
        </p:nvSpPr>
        <p:spPr/>
        <p:txBody>
          <a:bodyPr/>
          <a:lstStyle/>
          <a:p>
            <a:fld id="{F55E37B7-06AE-3645-91E3-DD9829ABC17C}" type="slidenum">
              <a:rPr lang="en-US" smtClean="0"/>
              <a:t>16</a:t>
            </a:fld>
            <a:endParaRPr lang="en-US"/>
          </a:p>
        </p:txBody>
      </p:sp>
    </p:spTree>
    <p:extLst>
      <p:ext uri="{BB962C8B-B14F-4D97-AF65-F5344CB8AC3E}">
        <p14:creationId xmlns:p14="http://schemas.microsoft.com/office/powerpoint/2010/main" val="429471275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xEl>
                                              <p:pRg st="2" end="2"/>
                                            </p:txEl>
                                          </p:spTgt>
                                        </p:tgtEl>
                                        <p:attrNameLst>
                                          <p:attrName>style.visibility</p:attrName>
                                        </p:attrNameLst>
                                      </p:cBhvr>
                                      <p:to>
                                        <p:strVal val="visible"/>
                                      </p:to>
                                    </p:set>
                                    <p:animEffect transition="in" filter="dissolve">
                                      <p:cBhvr>
                                        <p:cTn id="7" dur="500"/>
                                        <p:tgtEl>
                                          <p:spTgt spid="10">
                                            <p:txEl>
                                              <p:pRg st="2" end="2"/>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10">
                                            <p:txEl>
                                              <p:pRg st="3" end="3"/>
                                            </p:txEl>
                                          </p:spTgt>
                                        </p:tgtEl>
                                        <p:attrNameLst>
                                          <p:attrName>style.visibility</p:attrName>
                                        </p:attrNameLst>
                                      </p:cBhvr>
                                      <p:to>
                                        <p:strVal val="visible"/>
                                      </p:to>
                                    </p:set>
                                    <p:animEffect transition="in" filter="dissolve">
                                      <p:cBhvr>
                                        <p:cTn id="10"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0500" y="33090"/>
            <a:ext cx="11811000" cy="6370975"/>
          </a:xfrm>
          <a:prstGeom prst="rect">
            <a:avLst/>
          </a:prstGeom>
          <a:solidFill>
            <a:schemeClr val="bg2">
              <a:lumMod val="75000"/>
            </a:schemeClr>
          </a:solidFill>
        </p:spPr>
        <p:txBody>
          <a:bodyPr wrap="square">
            <a:spAutoFit/>
          </a:bodyPr>
          <a:lstStyle/>
          <a:p>
            <a:r>
              <a:rPr lang="en-US" sz="4800" b="1" dirty="0"/>
              <a:t>LOOKING.AT.THE.UNSEEN</a:t>
            </a:r>
          </a:p>
          <a:p>
            <a:r>
              <a:rPr lang="en-US" sz="4000" dirty="0"/>
              <a:t>	12 I was listening to a program on the radio, coming to Sunday school, it was a round table discussion with teen-agers in Louisville. One of the most important things, was a girl to find the boy with the curly hair, or the girl with the pretty blue or brown eyes? Did that make the difference? It seems like that that would be the great thing to a teen-ager. </a:t>
            </a:r>
          </a:p>
          <a:p>
            <a:r>
              <a:rPr lang="en-US" sz="4000" dirty="0"/>
              <a:t>	But that isn't the greatest thing. The greatest thing is find your God, your Maker.</a:t>
            </a:r>
          </a:p>
        </p:txBody>
      </p:sp>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5" name="Slide Number Placeholder 4"/>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17</a:t>
            </a:fld>
            <a:endParaRPr lang="en-US"/>
          </a:p>
        </p:txBody>
      </p:sp>
    </p:spTree>
    <p:extLst>
      <p:ext uri="{BB962C8B-B14F-4D97-AF65-F5344CB8AC3E}">
        <p14:creationId xmlns:p14="http://schemas.microsoft.com/office/powerpoint/2010/main" val="273740711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18</a:t>
            </a:fld>
            <a:endParaRPr lang="en-US"/>
          </a:p>
        </p:txBody>
      </p:sp>
      <p:sp>
        <p:nvSpPr>
          <p:cNvPr id="5" name="Rectangle 4"/>
          <p:cNvSpPr/>
          <p:nvPr/>
        </p:nvSpPr>
        <p:spPr>
          <a:xfrm>
            <a:off x="304800" y="167268"/>
            <a:ext cx="11582400" cy="6247864"/>
          </a:xfrm>
          <a:prstGeom prst="rect">
            <a:avLst/>
          </a:prstGeom>
          <a:solidFill>
            <a:schemeClr val="bg2">
              <a:lumMod val="75000"/>
            </a:schemeClr>
          </a:solidFill>
        </p:spPr>
        <p:txBody>
          <a:bodyPr wrap="square">
            <a:spAutoFit/>
          </a:bodyPr>
          <a:lstStyle/>
          <a:p>
            <a:r>
              <a:rPr lang="en-US" sz="4000" dirty="0"/>
              <a:t>	Don't mix marry. Marry a boy that believes just exactly like you do, for after all, God is the main important thing that we are in the earth to do, is to serve Him. </a:t>
            </a:r>
          </a:p>
          <a:p>
            <a:r>
              <a:rPr lang="en-US" sz="4000" dirty="0"/>
              <a:t>	And if you do marry or anything contrary to that, you'll pay for it in the days that lays ahead of you. </a:t>
            </a:r>
            <a:r>
              <a:rPr lang="en-US" sz="4000" b="1" u="sng" dirty="0"/>
              <a:t>You must always remember, by faith and not by sight</a:t>
            </a:r>
            <a:r>
              <a:rPr lang="en-US" sz="4000" dirty="0"/>
              <a:t>. The just shall live by faith. And we look at the Unseen.</a:t>
            </a:r>
          </a:p>
          <a:p>
            <a:pPr algn="r"/>
            <a:r>
              <a:rPr lang="en-US" sz="4000" dirty="0"/>
              <a:t>58-1003</a:t>
            </a:r>
          </a:p>
        </p:txBody>
      </p:sp>
    </p:spTree>
    <p:extLst>
      <p:ext uri="{BB962C8B-B14F-4D97-AF65-F5344CB8AC3E}">
        <p14:creationId xmlns:p14="http://schemas.microsoft.com/office/powerpoint/2010/main" val="2455703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endParaRPr lang="en-US" dirty="0"/>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19</a:t>
            </a:fld>
            <a:endParaRPr lang="en-US"/>
          </a:p>
        </p:txBody>
      </p:sp>
      <p:pic>
        <p:nvPicPr>
          <p:cNvPr id="3074" name="Picture 2" descr="http://teaching.pharmacy.umn.edu/courses/eyeAP/Eye_Anatomy/media/optic_chiasma.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52400"/>
            <a:ext cx="5334000" cy="609286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5867400" y="305068"/>
            <a:ext cx="5791200" cy="5632311"/>
          </a:xfrm>
          <a:prstGeom prst="rect">
            <a:avLst/>
          </a:prstGeom>
        </p:spPr>
        <p:txBody>
          <a:bodyPr wrap="square">
            <a:spAutoFit/>
          </a:bodyPr>
          <a:lstStyle/>
          <a:p>
            <a:r>
              <a:rPr lang="en-US" sz="4000" b="1" spc="-150" dirty="0"/>
              <a:t>THE.MIGHTY.CONQUEROR</a:t>
            </a:r>
          </a:p>
          <a:p>
            <a:r>
              <a:rPr lang="en-US" sz="4000" dirty="0"/>
              <a:t>     5 And truly,</a:t>
            </a:r>
            <a:r>
              <a:rPr lang="en-US" sz="4000" b="1" dirty="0"/>
              <a:t> if there is any conquering to be done, it'll have to come </a:t>
            </a:r>
            <a:r>
              <a:rPr lang="en-US" sz="4000" b="1" u="sng" dirty="0"/>
              <a:t>through the cross</a:t>
            </a:r>
            <a:r>
              <a:rPr lang="en-US" sz="4000" b="1" dirty="0"/>
              <a:t>. </a:t>
            </a:r>
            <a:r>
              <a:rPr lang="en-US" sz="4000" dirty="0"/>
              <a:t>That's the only way there is to conquer, is through the cross.</a:t>
            </a:r>
          </a:p>
          <a:p>
            <a:pPr algn="r"/>
            <a:r>
              <a:rPr lang="en-US" sz="4000" dirty="0"/>
              <a:t>58-0610</a:t>
            </a:r>
          </a:p>
        </p:txBody>
      </p:sp>
    </p:spTree>
    <p:extLst>
      <p:ext uri="{BB962C8B-B14F-4D97-AF65-F5344CB8AC3E}">
        <p14:creationId xmlns:p14="http://schemas.microsoft.com/office/powerpoint/2010/main" val="12979238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54BE43D-A08A-51C8-7510-F284EE70FEBC}"/>
              </a:ext>
            </a:extLst>
          </p:cNvPr>
          <p:cNvSpPr>
            <a:spLocks noGrp="1"/>
          </p:cNvSpPr>
          <p:nvPr>
            <p:ph type="ftr" sz="quarter" idx="11"/>
          </p:nvPr>
        </p:nvSpPr>
        <p:spPr/>
        <p:txBody>
          <a:bodyPr/>
          <a:lstStyle/>
          <a:p>
            <a:r>
              <a:rPr lang="en-US"/>
              <a:t>I am Always Right 2</a:t>
            </a:r>
          </a:p>
        </p:txBody>
      </p:sp>
      <p:sp>
        <p:nvSpPr>
          <p:cNvPr id="4" name="Date Placeholder 3">
            <a:extLst>
              <a:ext uri="{FF2B5EF4-FFF2-40B4-BE49-F238E27FC236}">
                <a16:creationId xmlns:a16="http://schemas.microsoft.com/office/drawing/2014/main" id="{1D681723-25B1-2C35-55B7-F9CA0F9853B5}"/>
              </a:ext>
            </a:extLst>
          </p:cNvPr>
          <p:cNvSpPr>
            <a:spLocks noGrp="1"/>
          </p:cNvSpPr>
          <p:nvPr>
            <p:ph type="dt" sz="half" idx="10"/>
          </p:nvPr>
        </p:nvSpPr>
        <p:spPr/>
        <p:txBody>
          <a:bodyPr/>
          <a:lstStyle/>
          <a:p>
            <a:r>
              <a:rPr lang="en-US"/>
              <a:t>8/23/2026</a:t>
            </a:r>
          </a:p>
        </p:txBody>
      </p:sp>
      <p:sp>
        <p:nvSpPr>
          <p:cNvPr id="5" name="Slide Number Placeholder 4">
            <a:extLst>
              <a:ext uri="{FF2B5EF4-FFF2-40B4-BE49-F238E27FC236}">
                <a16:creationId xmlns:a16="http://schemas.microsoft.com/office/drawing/2014/main" id="{8E8D546A-46F1-9493-B340-B9091B608B92}"/>
              </a:ext>
            </a:extLst>
          </p:cNvPr>
          <p:cNvSpPr>
            <a:spLocks noGrp="1"/>
          </p:cNvSpPr>
          <p:nvPr>
            <p:ph type="sldNum" sz="quarter" idx="12"/>
          </p:nvPr>
        </p:nvSpPr>
        <p:spPr/>
        <p:txBody>
          <a:bodyPr/>
          <a:lstStyle/>
          <a:p>
            <a:fld id="{8E274F5D-21DC-40EF-8DBA-AB9BB119E939}" type="slidenum">
              <a:rPr lang="en-US" smtClean="0"/>
              <a:pPr/>
              <a:t>2</a:t>
            </a:fld>
            <a:endParaRPr lang="en-US"/>
          </a:p>
        </p:txBody>
      </p:sp>
      <p:sp>
        <p:nvSpPr>
          <p:cNvPr id="6" name="Content Placeholder 5">
            <a:extLst>
              <a:ext uri="{FF2B5EF4-FFF2-40B4-BE49-F238E27FC236}">
                <a16:creationId xmlns:a16="http://schemas.microsoft.com/office/drawing/2014/main" id="{335AA163-CE2E-9555-DF46-11145FEE6662}"/>
              </a:ext>
            </a:extLst>
          </p:cNvPr>
          <p:cNvSpPr>
            <a:spLocks noGrp="1"/>
          </p:cNvSpPr>
          <p:nvPr>
            <p:ph idx="1"/>
          </p:nvPr>
        </p:nvSpPr>
        <p:spPr>
          <a:xfrm>
            <a:off x="6008502" y="478336"/>
            <a:ext cx="6098954" cy="4881250"/>
          </a:xfrm>
        </p:spPr>
        <p:txBody>
          <a:bodyPr>
            <a:normAutofit/>
          </a:bodyPr>
          <a:lstStyle/>
          <a:p>
            <a:r>
              <a:rPr lang="en-US" sz="3600" dirty="0"/>
              <a:t>Aug. 23</a:t>
            </a:r>
            <a:r>
              <a:rPr lang="en-US" sz="3600" baseline="30000" dirty="0"/>
              <a:t>rd</a:t>
            </a:r>
            <a:r>
              <a:rPr lang="en-US" sz="3600" dirty="0"/>
              <a:t> Ron Knoblauch</a:t>
            </a:r>
          </a:p>
          <a:p>
            <a:r>
              <a:rPr lang="en-US" sz="3600" dirty="0"/>
              <a:t>Aug. 26</a:t>
            </a:r>
            <a:r>
              <a:rPr lang="en-US" sz="3600" baseline="30000" dirty="0"/>
              <a:t>th</a:t>
            </a:r>
            <a:r>
              <a:rPr lang="en-US" sz="3600" dirty="0"/>
              <a:t> David Whitlock, 	Wellington &amp; Tendai Esau</a:t>
            </a:r>
          </a:p>
          <a:p>
            <a:r>
              <a:rPr lang="en-US" sz="3600" dirty="0"/>
              <a:t>Aug 27</a:t>
            </a:r>
            <a:r>
              <a:rPr lang="en-US" sz="3600" baseline="30000" dirty="0"/>
              <a:t>th</a:t>
            </a:r>
            <a:r>
              <a:rPr lang="en-US" sz="3600" dirty="0"/>
              <a:t> Ashley </a:t>
            </a:r>
            <a:r>
              <a:rPr lang="en-US" sz="3600" dirty="0" err="1"/>
              <a:t>Koplau</a:t>
            </a:r>
            <a:r>
              <a:rPr lang="en-US" sz="3600" dirty="0"/>
              <a:t>, </a:t>
            </a:r>
          </a:p>
          <a:p>
            <a:r>
              <a:rPr lang="en-US" sz="3600" dirty="0"/>
              <a:t>	Emma Harwell</a:t>
            </a:r>
          </a:p>
          <a:p>
            <a:r>
              <a:rPr lang="en-US" sz="3600" dirty="0"/>
              <a:t>Aug. 29</a:t>
            </a:r>
            <a:r>
              <a:rPr lang="en-US" sz="3600" baseline="30000" dirty="0"/>
              <a:t>th</a:t>
            </a:r>
            <a:r>
              <a:rPr lang="en-US" sz="3600" dirty="0"/>
              <a:t> Lorien Cockman</a:t>
            </a:r>
          </a:p>
          <a:p>
            <a:endParaRPr lang="en-US" sz="1800" dirty="0"/>
          </a:p>
        </p:txBody>
      </p:sp>
      <p:pic>
        <p:nvPicPr>
          <p:cNvPr id="8" name="Picture 7" descr="Happy Birthday Answersary!&#10;&#10;AI-generated content may be incorrect.">
            <a:extLst>
              <a:ext uri="{FF2B5EF4-FFF2-40B4-BE49-F238E27FC236}">
                <a16:creationId xmlns:a16="http://schemas.microsoft.com/office/drawing/2014/main" id="{CAB2EF7B-D231-B5DA-653A-C9A7B54A90F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289951" y="342900"/>
            <a:ext cx="5458700" cy="3086100"/>
          </a:xfrm>
          <a:prstGeom prst="rect">
            <a:avLst/>
          </a:prstGeom>
        </p:spPr>
      </p:pic>
      <p:sp>
        <p:nvSpPr>
          <p:cNvPr id="9" name="TextBox 8">
            <a:extLst>
              <a:ext uri="{FF2B5EF4-FFF2-40B4-BE49-F238E27FC236}">
                <a16:creationId xmlns:a16="http://schemas.microsoft.com/office/drawing/2014/main" id="{28530FB5-37A8-E829-74D8-465E8220DB99}"/>
              </a:ext>
            </a:extLst>
          </p:cNvPr>
          <p:cNvSpPr txBox="1"/>
          <p:nvPr/>
        </p:nvSpPr>
        <p:spPr>
          <a:xfrm>
            <a:off x="240331" y="3853247"/>
            <a:ext cx="5125027" cy="1569660"/>
          </a:xfrm>
          <a:prstGeom prst="rect">
            <a:avLst/>
          </a:prstGeom>
          <a:noFill/>
        </p:spPr>
        <p:txBody>
          <a:bodyPr wrap="square" rtlCol="0">
            <a:spAutoFit/>
          </a:bodyPr>
          <a:lstStyle/>
          <a:p>
            <a:r>
              <a:rPr lang="en-US" sz="3200" dirty="0"/>
              <a:t>Sep. 6</a:t>
            </a:r>
            <a:r>
              <a:rPr lang="en-US" sz="3200" baseline="30000" dirty="0"/>
              <a:t>th</a:t>
            </a:r>
            <a:r>
              <a:rPr lang="en-US" sz="3200" dirty="0"/>
              <a:t> Joel Brown</a:t>
            </a:r>
            <a:br>
              <a:rPr lang="en-US" sz="3200" dirty="0"/>
            </a:br>
            <a:r>
              <a:rPr lang="en-US" sz="3200" dirty="0"/>
              <a:t>Sep. 13</a:t>
            </a:r>
            <a:r>
              <a:rPr lang="en-US" sz="3200" baseline="30000" dirty="0"/>
              <a:t>th</a:t>
            </a:r>
            <a:r>
              <a:rPr lang="en-US" sz="3200" dirty="0"/>
              <a:t> Bro. Sam Browning</a:t>
            </a:r>
          </a:p>
          <a:p>
            <a:endParaRPr lang="en-US" sz="3200" dirty="0"/>
          </a:p>
        </p:txBody>
      </p:sp>
    </p:spTree>
    <p:extLst>
      <p:ext uri="{BB962C8B-B14F-4D97-AF65-F5344CB8AC3E}">
        <p14:creationId xmlns:p14="http://schemas.microsoft.com/office/powerpoint/2010/main" val="31055284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20</a:t>
            </a:fld>
            <a:endParaRPr lang="en-US"/>
          </a:p>
        </p:txBody>
      </p:sp>
      <p:pic>
        <p:nvPicPr>
          <p:cNvPr id="5" name="Picture 4"/>
          <p:cNvPicPr>
            <a:picLocks noChangeAspect="1"/>
          </p:cNvPicPr>
          <p:nvPr/>
        </p:nvPicPr>
        <p:blipFill rotWithShape="1">
          <a:blip r:embed="rId3" cstate="email">
            <a:extLst>
              <a:ext uri="{28A0092B-C50C-407E-A947-70E740481C1C}">
                <a14:useLocalDpi xmlns:a14="http://schemas.microsoft.com/office/drawing/2010/main" val="0"/>
              </a:ext>
            </a:extLst>
          </a:blip>
          <a:srcRect b="-569"/>
          <a:stretch/>
        </p:blipFill>
        <p:spPr>
          <a:xfrm>
            <a:off x="1524000" y="8601"/>
            <a:ext cx="9144000" cy="4914900"/>
          </a:xfrm>
          <a:prstGeom prst="rect">
            <a:avLst/>
          </a:prstGeom>
        </p:spPr>
      </p:pic>
      <p:sp>
        <p:nvSpPr>
          <p:cNvPr id="6" name="TextBox 5"/>
          <p:cNvSpPr txBox="1"/>
          <p:nvPr/>
        </p:nvSpPr>
        <p:spPr>
          <a:xfrm>
            <a:off x="1524000" y="4918422"/>
            <a:ext cx="9143999" cy="1323439"/>
          </a:xfrm>
          <a:prstGeom prst="rect">
            <a:avLst/>
          </a:prstGeom>
          <a:noFill/>
        </p:spPr>
        <p:txBody>
          <a:bodyPr wrap="square" rtlCol="0">
            <a:spAutoFit/>
          </a:bodyPr>
          <a:lstStyle/>
          <a:p>
            <a:pPr algn="ctr"/>
            <a:r>
              <a:rPr lang="en-US" sz="4000" b="1" dirty="0"/>
              <a:t>II CORINTHIANS 5:7</a:t>
            </a:r>
          </a:p>
          <a:p>
            <a:pPr algn="ctr"/>
            <a:r>
              <a:rPr lang="en-US" sz="4000" dirty="0"/>
              <a:t>(</a:t>
            </a:r>
            <a:r>
              <a:rPr lang="en-US" sz="4000" i="1" dirty="0"/>
              <a:t>For we walk by faith, not by sight:)</a:t>
            </a:r>
          </a:p>
        </p:txBody>
      </p:sp>
      <p:sp>
        <p:nvSpPr>
          <p:cNvPr id="2" name="Date Placeholder 1">
            <a:extLst>
              <a:ext uri="{FF2B5EF4-FFF2-40B4-BE49-F238E27FC236}">
                <a16:creationId xmlns:a16="http://schemas.microsoft.com/office/drawing/2014/main" id="{502C2424-E299-F635-D7C5-E9BE2942DD77}"/>
              </a:ext>
            </a:extLst>
          </p:cNvPr>
          <p:cNvSpPr>
            <a:spLocks noGrp="1"/>
          </p:cNvSpPr>
          <p:nvPr>
            <p:ph type="dt" sz="half" idx="6"/>
          </p:nvPr>
        </p:nvSpPr>
        <p:spPr/>
        <p:txBody>
          <a:bodyPr/>
          <a:lstStyle/>
          <a:p>
            <a:r>
              <a:rPr lang="en-US"/>
              <a:t>8/23/2026</a:t>
            </a:r>
          </a:p>
        </p:txBody>
      </p:sp>
      <p:sp>
        <p:nvSpPr>
          <p:cNvPr id="3" name="Footer Placeholder 2">
            <a:extLst>
              <a:ext uri="{FF2B5EF4-FFF2-40B4-BE49-F238E27FC236}">
                <a16:creationId xmlns:a16="http://schemas.microsoft.com/office/drawing/2014/main" id="{AA5B18BE-D5B4-A312-2FF2-B669F5C28177}"/>
              </a:ext>
            </a:extLst>
          </p:cNvPr>
          <p:cNvSpPr>
            <a:spLocks noGrp="1"/>
          </p:cNvSpPr>
          <p:nvPr>
            <p:ph type="ftr" sz="quarter" idx="5"/>
          </p:nvPr>
        </p:nvSpPr>
        <p:spPr/>
        <p:txBody>
          <a:bodyPr/>
          <a:lstStyle/>
          <a:p>
            <a:r>
              <a:rPr lang="en-US"/>
              <a:t>I am Always Right 2</a:t>
            </a:r>
          </a:p>
        </p:txBody>
      </p:sp>
    </p:spTree>
    <p:extLst>
      <p:ext uri="{BB962C8B-B14F-4D97-AF65-F5344CB8AC3E}">
        <p14:creationId xmlns:p14="http://schemas.microsoft.com/office/powerpoint/2010/main" val="214852596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Slide Number Placeholder 2"/>
          <p:cNvSpPr>
            <a:spLocks noGrp="1"/>
          </p:cNvSpPr>
          <p:nvPr>
            <p:ph type="sldNum"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Walking in the Light 2</a:t>
            </a:r>
          </a:p>
        </p:txBody>
      </p:sp>
      <p:sp>
        <p:nvSpPr>
          <p:cNvPr id="5" name="Rectangle 4"/>
          <p:cNvSpPr/>
          <p:nvPr/>
        </p:nvSpPr>
        <p:spPr>
          <a:xfrm>
            <a:off x="152399" y="76200"/>
            <a:ext cx="11915775" cy="6370975"/>
          </a:xfrm>
          <a:prstGeom prst="rect">
            <a:avLst/>
          </a:prstGeom>
          <a:solidFill>
            <a:schemeClr val="bg2">
              <a:lumMod val="75000"/>
            </a:schemeClr>
          </a:solidFill>
        </p:spPr>
        <p:txBody>
          <a:bodyPr wrap="square">
            <a:spAutoFit/>
          </a:bodyPr>
          <a:lstStyle/>
          <a:p>
            <a:r>
              <a:rPr lang="en-US" sz="4800" b="1" dirty="0"/>
              <a:t>HEAR.YE.HIM</a:t>
            </a:r>
            <a:endParaRPr lang="en-US" sz="3600" b="1" dirty="0"/>
          </a:p>
          <a:p>
            <a:r>
              <a:rPr lang="en-US" sz="3600" dirty="0"/>
              <a:t>	22 The other day a young lady come to my house, beautiful woman... she looked terrible. Said, "</a:t>
            </a:r>
            <a:r>
              <a:rPr lang="en-US" sz="3600" i="1" dirty="0"/>
              <a:t>I like to talk to you, privately.“ </a:t>
            </a:r>
            <a:r>
              <a:rPr lang="en-US" sz="3600" dirty="0"/>
              <a:t>I said, "All right, sis, what is it?" </a:t>
            </a:r>
          </a:p>
          <a:p>
            <a:r>
              <a:rPr lang="en-US" sz="3600" dirty="0"/>
              <a:t>	I thought she was a sinner. She was dressed like one, a beautiful woman, but all poured into a little old dress that was terrible looking, wasn't made for women to wear... She kept telling me about her nervous spells. I said, "</a:t>
            </a:r>
            <a:r>
              <a:rPr lang="en-US" sz="3600" i="1" dirty="0"/>
              <a:t>Well now, the first thing you ought to do, is to accept Christ</a:t>
            </a:r>
            <a:r>
              <a:rPr lang="en-US" sz="3600" dirty="0"/>
              <a:t>.“ She said, "</a:t>
            </a:r>
            <a:r>
              <a:rPr lang="en-US" sz="3600" i="1" dirty="0"/>
              <a:t>I am a Christian</a:t>
            </a:r>
            <a:r>
              <a:rPr lang="en-US" sz="3600" dirty="0"/>
              <a:t>.“ "</a:t>
            </a:r>
            <a:r>
              <a:rPr lang="en-US" sz="3600" i="1" dirty="0"/>
              <a:t>Oh, excuse me</a:t>
            </a:r>
            <a:r>
              <a:rPr lang="en-US" sz="3600" dirty="0"/>
              <a:t>.“ I looked at her and she said, "</a:t>
            </a:r>
            <a:r>
              <a:rPr lang="en-US" sz="3600" i="1" dirty="0"/>
              <a:t>Yes, I'm a Christian. I've got the Holy Ghost.“ </a:t>
            </a:r>
          </a:p>
        </p:txBody>
      </p:sp>
      <p:sp>
        <p:nvSpPr>
          <p:cNvPr id="4" name="Footer Placeholder 3">
            <a:extLst>
              <a:ext uri="{FF2B5EF4-FFF2-40B4-BE49-F238E27FC236}">
                <a16:creationId xmlns:a16="http://schemas.microsoft.com/office/drawing/2014/main" id="{514A4828-003B-55D0-C11E-292DE66683D5}"/>
              </a:ext>
            </a:extLst>
          </p:cNvPr>
          <p:cNvSpPr>
            <a:spLocks noGrp="1"/>
          </p:cNvSpPr>
          <p:nvPr>
            <p:ph type="ftr" sz="quarter" idx="5"/>
          </p:nvPr>
        </p:nvSpPr>
        <p:spPr/>
        <p:txBody>
          <a:bodyPr/>
          <a:lstStyle/>
          <a:p>
            <a:r>
              <a:rPr lang="en-US"/>
              <a:t>I am Always Right 2</a:t>
            </a:r>
          </a:p>
        </p:txBody>
      </p:sp>
    </p:spTree>
    <p:extLst>
      <p:ext uri="{BB962C8B-B14F-4D97-AF65-F5344CB8AC3E}">
        <p14:creationId xmlns:p14="http://schemas.microsoft.com/office/powerpoint/2010/main" val="15199307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Slide Number Placeholder 2"/>
          <p:cNvSpPr>
            <a:spLocks noGrp="1"/>
          </p:cNvSpPr>
          <p:nvPr>
            <p:ph type="sldNum"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Walking in the Light 2</a:t>
            </a:r>
          </a:p>
        </p:txBody>
      </p:sp>
      <p:sp>
        <p:nvSpPr>
          <p:cNvPr id="5" name="Rectangle 4"/>
          <p:cNvSpPr/>
          <p:nvPr/>
        </p:nvSpPr>
        <p:spPr>
          <a:xfrm>
            <a:off x="228600" y="152401"/>
            <a:ext cx="11811000" cy="6186309"/>
          </a:xfrm>
          <a:prstGeom prst="rect">
            <a:avLst/>
          </a:prstGeom>
        </p:spPr>
        <p:txBody>
          <a:bodyPr wrap="square">
            <a:spAutoFit/>
          </a:bodyPr>
          <a:lstStyle/>
          <a:p>
            <a:r>
              <a:rPr lang="en-US" sz="3600" dirty="0"/>
              <a:t>	I thought, "Merciful Father. Well lady, why don't you dress like it then?“ She said, "</a:t>
            </a:r>
            <a:r>
              <a:rPr lang="en-US" sz="3600" i="1" dirty="0"/>
              <a:t>Oh, you're of the old school of thought. My pastor don't believe it like that. We got liberation of women.“ </a:t>
            </a:r>
            <a:r>
              <a:rPr lang="en-US" sz="3600" dirty="0"/>
              <a:t>I said, "</a:t>
            </a:r>
            <a:r>
              <a:rPr lang="en-US" sz="3600" i="1" dirty="0"/>
              <a:t>You got liberation of something: it's from the Bible, that you've liberated yourself from."</a:t>
            </a:r>
          </a:p>
          <a:p>
            <a:r>
              <a:rPr lang="en-US" sz="3600" dirty="0"/>
              <a:t>	I said, "</a:t>
            </a:r>
            <a:r>
              <a:rPr lang="en-US" sz="3600" i="1" dirty="0"/>
              <a:t>Did anyone ever tell you, you were a attractive woman?“ </a:t>
            </a:r>
            <a:r>
              <a:rPr lang="en-US" sz="3600" dirty="0"/>
              <a:t>She messed her hair up on the side, "Oh, yes.“ </a:t>
            </a:r>
          </a:p>
          <a:p>
            <a:r>
              <a:rPr lang="en-US" sz="3600" dirty="0"/>
              <a:t>	"Do you realize, the way that you're dressed, you'll send more men to hell than all the barrooms in the country?“ And by God's grace, there come a vision, I seen what she was doing. I said, "Now, you work in a office… </a:t>
            </a:r>
          </a:p>
        </p:txBody>
      </p:sp>
      <p:sp>
        <p:nvSpPr>
          <p:cNvPr id="4" name="Footer Placeholder 3">
            <a:extLst>
              <a:ext uri="{FF2B5EF4-FFF2-40B4-BE49-F238E27FC236}">
                <a16:creationId xmlns:a16="http://schemas.microsoft.com/office/drawing/2014/main" id="{6B41B330-F491-3B8A-A8D0-0F6CC506F426}"/>
              </a:ext>
            </a:extLst>
          </p:cNvPr>
          <p:cNvSpPr>
            <a:spLocks noGrp="1"/>
          </p:cNvSpPr>
          <p:nvPr>
            <p:ph type="ftr" sz="quarter" idx="5"/>
          </p:nvPr>
        </p:nvSpPr>
        <p:spPr/>
        <p:txBody>
          <a:bodyPr/>
          <a:lstStyle/>
          <a:p>
            <a:r>
              <a:rPr lang="en-US"/>
              <a:t>I am Always Right 2</a:t>
            </a:r>
          </a:p>
        </p:txBody>
      </p:sp>
    </p:spTree>
    <p:extLst>
      <p:ext uri="{BB962C8B-B14F-4D97-AF65-F5344CB8AC3E}">
        <p14:creationId xmlns:p14="http://schemas.microsoft.com/office/powerpoint/2010/main" val="25857363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Slide Number Placeholder 2"/>
          <p:cNvSpPr>
            <a:spLocks noGrp="1"/>
          </p:cNvSpPr>
          <p:nvPr>
            <p:ph type="sldNum"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Walking in the Light 2</a:t>
            </a:r>
          </a:p>
        </p:txBody>
      </p:sp>
      <p:sp>
        <p:nvSpPr>
          <p:cNvPr id="5" name="Rectangle 4"/>
          <p:cNvSpPr/>
          <p:nvPr/>
        </p:nvSpPr>
        <p:spPr>
          <a:xfrm>
            <a:off x="228600" y="152400"/>
            <a:ext cx="12061371" cy="6247864"/>
          </a:xfrm>
          <a:prstGeom prst="rect">
            <a:avLst/>
          </a:prstGeom>
          <a:solidFill>
            <a:schemeClr val="bg2">
              <a:lumMod val="75000"/>
            </a:schemeClr>
          </a:solidFill>
        </p:spPr>
        <p:txBody>
          <a:bodyPr wrap="square">
            <a:spAutoFit/>
          </a:bodyPr>
          <a:lstStyle/>
          <a:p>
            <a:r>
              <a:rPr lang="en-US" sz="3800" dirty="0"/>
              <a:t>	</a:t>
            </a:r>
            <a:r>
              <a:rPr lang="en-US" sz="4000" dirty="0"/>
              <a:t>You was lifting a fan around, you hurt your back. If you'll put your hand there, you'll find it's sore.“ She said, "It is.“ "There is your nervous trouble.” She said, "Well, thank the Lord.“ "Now, go put on some clothes."</a:t>
            </a:r>
          </a:p>
          <a:p>
            <a:r>
              <a:rPr lang="en-US" sz="4000" dirty="0"/>
              <a:t>	Said, "Bro. Branham, we don't believe in that kind of old fashion stuff.“ I said, "</a:t>
            </a:r>
            <a:r>
              <a:rPr lang="en-US" sz="4000" i="1" dirty="0"/>
              <a:t>Then what about last night? That boy you was with in that place?“ </a:t>
            </a:r>
            <a:r>
              <a:rPr lang="en-US" sz="4000" dirty="0"/>
              <a:t>And she started crying. And </a:t>
            </a:r>
            <a:r>
              <a:rPr lang="en-US" sz="4000" u="sng" dirty="0"/>
              <a:t>it exposed her sin, and told her the adultery that she was living in</a:t>
            </a:r>
            <a:r>
              <a:rPr lang="en-US" sz="4000" dirty="0"/>
              <a:t>…</a:t>
            </a:r>
          </a:p>
        </p:txBody>
      </p:sp>
      <p:sp>
        <p:nvSpPr>
          <p:cNvPr id="4" name="Footer Placeholder 3">
            <a:extLst>
              <a:ext uri="{FF2B5EF4-FFF2-40B4-BE49-F238E27FC236}">
                <a16:creationId xmlns:a16="http://schemas.microsoft.com/office/drawing/2014/main" id="{6D85CD54-91CB-15CC-327F-D663CA0EB326}"/>
              </a:ext>
            </a:extLst>
          </p:cNvPr>
          <p:cNvSpPr>
            <a:spLocks noGrp="1"/>
          </p:cNvSpPr>
          <p:nvPr>
            <p:ph type="ftr" sz="quarter" idx="5"/>
          </p:nvPr>
        </p:nvSpPr>
        <p:spPr/>
        <p:txBody>
          <a:bodyPr/>
          <a:lstStyle/>
          <a:p>
            <a:r>
              <a:rPr lang="en-US"/>
              <a:t>I am Always Right 2</a:t>
            </a:r>
          </a:p>
        </p:txBody>
      </p:sp>
    </p:spTree>
    <p:extLst>
      <p:ext uri="{BB962C8B-B14F-4D97-AF65-F5344CB8AC3E}">
        <p14:creationId xmlns:p14="http://schemas.microsoft.com/office/powerpoint/2010/main" val="81941904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24</a:t>
            </a:fld>
            <a:endParaRPr lang="en-US"/>
          </a:p>
        </p:txBody>
      </p:sp>
      <p:sp>
        <p:nvSpPr>
          <p:cNvPr id="5" name="Rectangle 4"/>
          <p:cNvSpPr/>
          <p:nvPr/>
        </p:nvSpPr>
        <p:spPr>
          <a:xfrm>
            <a:off x="333375" y="148407"/>
            <a:ext cx="6134100" cy="5957118"/>
          </a:xfrm>
          <a:prstGeom prst="rect">
            <a:avLst/>
          </a:prstGeom>
          <a:solidFill>
            <a:schemeClr val="bg2">
              <a:lumMod val="50000"/>
            </a:schemeClr>
          </a:solidFill>
        </p:spPr>
        <p:txBody>
          <a:bodyPr wrap="square">
            <a:spAutoFit/>
          </a:bodyPr>
          <a:lstStyle/>
          <a:p>
            <a:r>
              <a:rPr lang="en-US" sz="4800" b="1" dirty="0"/>
              <a:t>II </a:t>
            </a:r>
            <a:r>
              <a:rPr lang="en-US" sz="4800" b="1" dirty="0" err="1"/>
              <a:t>Thes</a:t>
            </a:r>
            <a:r>
              <a:rPr lang="en-US" sz="4800" b="1" dirty="0"/>
              <a:t>. 2:11-12</a:t>
            </a:r>
          </a:p>
          <a:p>
            <a:r>
              <a:rPr lang="en-US" sz="4000" dirty="0"/>
              <a:t>	 </a:t>
            </a:r>
            <a:r>
              <a:rPr lang="en-US" sz="4000" i="1" dirty="0"/>
              <a:t> And for this cause God shall send them </a:t>
            </a:r>
            <a:r>
              <a:rPr lang="en-US" sz="4000" i="1" dirty="0">
                <a:solidFill>
                  <a:srgbClr val="FFFF00"/>
                </a:solidFill>
              </a:rPr>
              <a:t>strong delusion, </a:t>
            </a:r>
            <a:r>
              <a:rPr lang="en-US" sz="4000" i="1" dirty="0"/>
              <a:t>that they should believe a lie: 12 That they all might be damned who believed not the truth, but had pleasure in unrighteousness. </a:t>
            </a:r>
          </a:p>
        </p:txBody>
      </p:sp>
      <p:sp>
        <p:nvSpPr>
          <p:cNvPr id="7" name="TextBox 6">
            <a:extLst>
              <a:ext uri="{FF2B5EF4-FFF2-40B4-BE49-F238E27FC236}">
                <a16:creationId xmlns:a16="http://schemas.microsoft.com/office/drawing/2014/main" id="{CB09A0BB-67F0-4DDF-95F0-7CEAFC5F686A}"/>
              </a:ext>
            </a:extLst>
          </p:cNvPr>
          <p:cNvSpPr txBox="1"/>
          <p:nvPr/>
        </p:nvSpPr>
        <p:spPr>
          <a:xfrm>
            <a:off x="6905624" y="234132"/>
            <a:ext cx="5057775" cy="6309420"/>
          </a:xfrm>
          <a:prstGeom prst="rect">
            <a:avLst/>
          </a:prstGeom>
          <a:solidFill>
            <a:schemeClr val="tx2">
              <a:lumMod val="25000"/>
            </a:schemeClr>
          </a:solid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prstClr val="white"/>
                </a:solidFill>
                <a:effectLst/>
                <a:uLnTx/>
                <a:uFillTx/>
                <a:latin typeface="Candara" panose="020E0502030303020204" pitchFamily="34" charset="0"/>
                <a:ea typeface="+mn-ea"/>
                <a:cs typeface="+mn-cs"/>
              </a:rPr>
              <a:t>Delusion: </a:t>
            </a:r>
            <a:r>
              <a:rPr kumimoji="0" lang="en-US" sz="24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rPr>
              <a:t>(Gr.) </a:t>
            </a:r>
            <a:r>
              <a:rPr kumimoji="0" lang="en-US" sz="2400" b="0" i="1" u="none" strike="noStrike" kern="1200" cap="none" spc="0" normalizeH="0" baseline="0" noProof="0" dirty="0">
                <a:ln>
                  <a:noFill/>
                </a:ln>
                <a:solidFill>
                  <a:prstClr val="white"/>
                </a:solidFill>
                <a:effectLst/>
                <a:uLnTx/>
                <a:uFillTx/>
                <a:latin typeface="Candara" panose="020E0502030303020204" pitchFamily="34" charset="0"/>
                <a:ea typeface="+mn-ea"/>
                <a:cs typeface="+mn-cs"/>
              </a:rPr>
              <a:t>plane</a:t>
            </a:r>
            <a:r>
              <a:rPr kumimoji="0" lang="en-US" sz="3600" b="0" i="1" u="none" strike="noStrike" kern="1200" cap="none" spc="0" normalizeH="0" baseline="0" noProof="0" dirty="0">
                <a:ln>
                  <a:noFill/>
                </a:ln>
                <a:solidFill>
                  <a:prstClr val="white"/>
                </a:solidFill>
                <a:effectLst/>
                <a:uLnTx/>
                <a:uFillTx/>
                <a:latin typeface="Candara" panose="020E0502030303020204" pitchFamily="34" charset="0"/>
                <a:ea typeface="+mn-ea"/>
                <a:cs typeface="+mn-cs"/>
              </a:rPr>
              <a:t> </a:t>
            </a:r>
          </a:p>
          <a:p>
            <a:pPr lvl="0" defTabSz="457200">
              <a:defRPr/>
            </a:pPr>
            <a:r>
              <a:rPr kumimoji="0" lang="en-US" sz="36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rPr>
              <a:t>	</a:t>
            </a:r>
            <a:r>
              <a:rPr lang="en-US" sz="3600" noProof="0" dirty="0"/>
              <a:t>A </a:t>
            </a:r>
            <a:r>
              <a:rPr lang="en-US" sz="3600" dirty="0"/>
              <a:t>fixed, false belief that is held firmly despite clear proof to the contrary and has no basis in reality.        	W</a:t>
            </a:r>
            <a:r>
              <a:rPr kumimoji="0" lang="en-US" sz="3600" b="0" i="0" u="none" strike="noStrike" kern="1200" cap="none" spc="0" normalizeH="0" baseline="0" noProof="0" dirty="0" err="1">
                <a:ln>
                  <a:noFill/>
                </a:ln>
                <a:solidFill>
                  <a:prstClr val="white"/>
                </a:solidFill>
                <a:effectLst/>
                <a:uLnTx/>
                <a:uFillTx/>
                <a:latin typeface="Candara" panose="020E0502030303020204" pitchFamily="34" charset="0"/>
                <a:ea typeface="+mn-ea"/>
                <a:cs typeface="+mn-cs"/>
              </a:rPr>
              <a:t>rong</a:t>
            </a:r>
            <a:r>
              <a:rPr kumimoji="0" lang="en-US" sz="36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rPr>
              <a:t> opinion </a:t>
            </a:r>
            <a:r>
              <a:rPr lang="en-US" sz="3600" dirty="0">
                <a:solidFill>
                  <a:prstClr val="white"/>
                </a:solidFill>
                <a:latin typeface="Candara" panose="020E0502030303020204" pitchFamily="34" charset="0"/>
              </a:rPr>
              <a:t>in</a:t>
            </a:r>
            <a:r>
              <a:rPr kumimoji="0" lang="en-US" sz="36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rPr>
              <a:t> morals, religion; a wrong way of acting which leads into error.</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white"/>
              </a:solidFill>
              <a:effectLst/>
              <a:uLnTx/>
              <a:uFillTx/>
              <a:latin typeface="Candara" panose="020E0502030303020204" pitchFamily="34" charset="0"/>
              <a:ea typeface="+mn-ea"/>
              <a:cs typeface="+mn-cs"/>
            </a:endParaRPr>
          </a:p>
        </p:txBody>
      </p:sp>
    </p:spTree>
    <p:extLst>
      <p:ext uri="{BB962C8B-B14F-4D97-AF65-F5344CB8AC3E}">
        <p14:creationId xmlns:p14="http://schemas.microsoft.com/office/powerpoint/2010/main" val="8831051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 calcmode="lin" valueType="num">
                                      <p:cBhvr additive="base">
                                        <p:cTn id="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xEl>
                                              <p:pRg st="1" end="1"/>
                                            </p:txEl>
                                          </p:spTgt>
                                        </p:tgtEl>
                                        <p:attrNameLst>
                                          <p:attrName>style.visibility</p:attrName>
                                        </p:attrNameLst>
                                      </p:cBhvr>
                                      <p:to>
                                        <p:strVal val="visible"/>
                                      </p:to>
                                    </p:set>
                                    <p:anim calcmode="lin" valueType="num">
                                      <p:cBhvr additive="base">
                                        <p:cTn id="11" dur="5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25</a:t>
            </a:fld>
            <a:endParaRPr lang="en-US"/>
          </a:p>
        </p:txBody>
      </p:sp>
      <p:sp>
        <p:nvSpPr>
          <p:cNvPr id="5" name="Rectangle 4"/>
          <p:cNvSpPr/>
          <p:nvPr/>
        </p:nvSpPr>
        <p:spPr>
          <a:xfrm>
            <a:off x="685800" y="281354"/>
            <a:ext cx="5005755" cy="5262979"/>
          </a:xfrm>
          <a:prstGeom prst="rect">
            <a:avLst/>
          </a:prstGeom>
        </p:spPr>
        <p:txBody>
          <a:bodyPr wrap="square">
            <a:spAutoFit/>
          </a:bodyPr>
          <a:lstStyle/>
          <a:p>
            <a:r>
              <a:rPr lang="en-US" sz="4800" b="1" dirty="0">
                <a:latin typeface="HelveticaNeue" charset="0"/>
              </a:rPr>
              <a:t>Illusion:</a:t>
            </a:r>
          </a:p>
          <a:p>
            <a:r>
              <a:rPr lang="en-US" sz="3600" dirty="0">
                <a:latin typeface="HelveticaNeue" charset="0"/>
              </a:rPr>
              <a:t>A thing that is or is likely to be wrongly perceived or interpreted by the senses:</a:t>
            </a:r>
            <a:r>
              <a:rPr lang="en-US" sz="3600" i="1" dirty="0">
                <a:latin typeface="HelveticaNeue" charset="0"/>
              </a:rPr>
              <a:t> </a:t>
            </a:r>
            <a:r>
              <a:rPr lang="en-US" sz="3600" dirty="0">
                <a:latin typeface="HelveticaNeue" charset="0"/>
              </a:rPr>
              <a:t> a deceptive appearance or impression:</a:t>
            </a:r>
            <a:r>
              <a:rPr lang="en-US" sz="3600" i="1" dirty="0">
                <a:latin typeface="HelveticaNeue" charset="0"/>
              </a:rPr>
              <a:t> </a:t>
            </a:r>
            <a:r>
              <a:rPr lang="en-US" sz="3600" dirty="0">
                <a:latin typeface="HelveticaNeue" charset="0"/>
              </a:rPr>
              <a:t>a false idea or belief:</a:t>
            </a:r>
            <a:endParaRPr lang="en-US" sz="3600" dirty="0"/>
          </a:p>
        </p:txBody>
      </p:sp>
      <p:pic>
        <p:nvPicPr>
          <p:cNvPr id="6" name="Picture 5"/>
          <p:cNvPicPr>
            <a:picLocks noChangeAspect="1"/>
          </p:cNvPicPr>
          <p:nvPr/>
        </p:nvPicPr>
        <p:blipFill rotWithShape="1">
          <a:blip r:embed="rId2" cstate="screen">
            <a:extLst>
              <a:ext uri="{28A0092B-C50C-407E-A947-70E740481C1C}">
                <a14:useLocalDpi xmlns:a14="http://schemas.microsoft.com/office/drawing/2010/main" val="0"/>
              </a:ext>
            </a:extLst>
          </a:blip>
          <a:srcRect/>
          <a:stretch/>
        </p:blipFill>
        <p:spPr>
          <a:xfrm>
            <a:off x="5928946" y="408513"/>
            <a:ext cx="4739054" cy="5892800"/>
          </a:xfrm>
          <a:prstGeom prst="rect">
            <a:avLst/>
          </a:prstGeom>
        </p:spPr>
      </p:pic>
    </p:spTree>
    <p:extLst>
      <p:ext uri="{BB962C8B-B14F-4D97-AF65-F5344CB8AC3E}">
        <p14:creationId xmlns:p14="http://schemas.microsoft.com/office/powerpoint/2010/main" val="29738342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097280" y="6459785"/>
            <a:ext cx="2472271" cy="365125"/>
          </a:xfrm>
          <a:prstGeom prst="rect">
            <a:avLst/>
          </a:prstGeom>
        </p:spPr>
        <p:txBody>
          <a:bodyPr vert="horz" lIns="91440" tIns="45720" rIns="91440" bIns="45720" rtlCol="0" anchor="ctr"/>
          <a:lstStyle>
            <a:defPPr>
              <a:defRPr lang="en-US"/>
            </a:defPPr>
            <a:lvl1pPr marL="0" algn="l" defTabSz="457200" rtl="0" eaLnBrk="1" latinLnBrk="0" hangingPunct="1">
              <a:defRPr sz="90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8/23/2026</a:t>
            </a:r>
          </a:p>
        </p:txBody>
      </p:sp>
      <p:sp>
        <p:nvSpPr>
          <p:cNvPr id="3" name="Footer Placeholder 2"/>
          <p:cNvSpPr>
            <a:spLocks noGrp="1"/>
          </p:cNvSpPr>
          <p:nvPr>
            <p:ph type="ftr" sz="quarter" idx="11"/>
          </p:nvPr>
        </p:nvSpPr>
        <p:spPr>
          <a:xfrm>
            <a:off x="3686185" y="6459785"/>
            <a:ext cx="4822804" cy="365125"/>
          </a:xfrm>
          <a:prstGeom prst="rect">
            <a:avLst/>
          </a:prstGeom>
        </p:spPr>
        <p:txBody>
          <a:bodyPr vert="horz" lIns="91440" tIns="45720" rIns="91440" bIns="45720" rtlCol="0" anchor="ctr"/>
          <a:lstStyle>
            <a:defPPr>
              <a:defRPr lang="en-US"/>
            </a:defPPr>
            <a:lvl1pPr marL="0" algn="ctr" defTabSz="457200" rtl="0" eaLnBrk="1" latinLnBrk="0" hangingPunct="1">
              <a:defRPr sz="900" kern="1200" cap="all" baseline="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a:t>I am Always Right 2</a:t>
            </a:r>
          </a:p>
        </p:txBody>
      </p:sp>
      <p:sp>
        <p:nvSpPr>
          <p:cNvPr id="4" name="Slide Number Placeholder 3"/>
          <p:cNvSpPr>
            <a:spLocks noGrp="1"/>
          </p:cNvSpPr>
          <p:nvPr>
            <p:ph type="sldNum" sz="quarter" idx="12"/>
          </p:nvPr>
        </p:nvSpPr>
        <p:spPr>
          <a:xfrm>
            <a:off x="9900458" y="6459785"/>
            <a:ext cx="1312025"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rgbClr val="FFFFFF"/>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786A439A-E6D4-4F08-A1E7-8AA452F77A92}" type="slidenum">
              <a:rPr lang="en-US" smtClean="0"/>
              <a:pPr/>
              <a:t>26</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2667" y="228600"/>
            <a:ext cx="11367187" cy="6324600"/>
          </a:xfrm>
          <a:prstGeom prst="rect">
            <a:avLst/>
          </a:prstGeom>
        </p:spPr>
      </p:pic>
    </p:spTree>
    <p:extLst>
      <p:ext uri="{BB962C8B-B14F-4D97-AF65-F5344CB8AC3E}">
        <p14:creationId xmlns:p14="http://schemas.microsoft.com/office/powerpoint/2010/main" val="31768820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ADF8139-0B52-39B5-C1C4-88CBA4B4DAA6}"/>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D94DEA31-388B-9725-2BBB-E5FE0B4BBBD6}"/>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9392E659-2857-A3E3-D5EC-2A37FB1CCD77}"/>
              </a:ext>
            </a:extLst>
          </p:cNvPr>
          <p:cNvSpPr>
            <a:spLocks noGrp="1"/>
          </p:cNvSpPr>
          <p:nvPr>
            <p:ph type="sldNum" sz="quarter" idx="7"/>
          </p:nvPr>
        </p:nvSpPr>
        <p:spPr/>
        <p:txBody>
          <a:bodyPr/>
          <a:lstStyle/>
          <a:p>
            <a:fld id="{B6F15528-21DE-4FAA-801E-634DDDAF4B2B}" type="slidenum">
              <a:rPr lang="en-US" smtClean="0"/>
              <a:t>27</a:t>
            </a:fld>
            <a:endParaRPr lang="en-US"/>
          </a:p>
        </p:txBody>
      </p:sp>
      <p:pic>
        <p:nvPicPr>
          <p:cNvPr id="6" name="Picture 5">
            <a:extLst>
              <a:ext uri="{FF2B5EF4-FFF2-40B4-BE49-F238E27FC236}">
                <a16:creationId xmlns:a16="http://schemas.microsoft.com/office/drawing/2014/main" id="{F1ABAC0A-C403-6410-1578-D0EEFC5049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52550" y="-219075"/>
            <a:ext cx="9667875" cy="7105650"/>
          </a:xfrm>
          <a:prstGeom prst="rect">
            <a:avLst/>
          </a:prstGeom>
        </p:spPr>
      </p:pic>
    </p:spTree>
    <p:extLst>
      <p:ext uri="{BB962C8B-B14F-4D97-AF65-F5344CB8AC3E}">
        <p14:creationId xmlns:p14="http://schemas.microsoft.com/office/powerpoint/2010/main" val="2814597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C66E089-0F3B-2177-515B-1C99E14F5C66}"/>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05265848-C82A-763F-A84C-7982B689FC18}"/>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E6C76901-731D-A055-6C57-E75A5B58A50F}"/>
              </a:ext>
            </a:extLst>
          </p:cNvPr>
          <p:cNvSpPr>
            <a:spLocks noGrp="1"/>
          </p:cNvSpPr>
          <p:nvPr>
            <p:ph type="sldNum" sz="quarter" idx="7"/>
          </p:nvPr>
        </p:nvSpPr>
        <p:spPr/>
        <p:txBody>
          <a:bodyPr/>
          <a:lstStyle/>
          <a:p>
            <a:fld id="{B6F15528-21DE-4FAA-801E-634DDDAF4B2B}" type="slidenum">
              <a:rPr lang="en-US" smtClean="0"/>
              <a:t>28</a:t>
            </a:fld>
            <a:endParaRPr lang="en-US"/>
          </a:p>
        </p:txBody>
      </p:sp>
      <p:pic>
        <p:nvPicPr>
          <p:cNvPr id="6" name="Picture 5">
            <a:extLst>
              <a:ext uri="{FF2B5EF4-FFF2-40B4-BE49-F238E27FC236}">
                <a16:creationId xmlns:a16="http://schemas.microsoft.com/office/drawing/2014/main" id="{BA7242A0-CCDB-F71F-5E12-6D99C31EF973}"/>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666750" y="0"/>
            <a:ext cx="6238568" cy="6858000"/>
          </a:xfrm>
          <a:prstGeom prst="rect">
            <a:avLst/>
          </a:prstGeom>
        </p:spPr>
      </p:pic>
      <p:pic>
        <p:nvPicPr>
          <p:cNvPr id="8" name="Picture 7">
            <a:extLst>
              <a:ext uri="{FF2B5EF4-FFF2-40B4-BE49-F238E27FC236}">
                <a16:creationId xmlns:a16="http://schemas.microsoft.com/office/drawing/2014/main" id="{67118963-CCF9-3927-BF1E-193DD29A17A9}"/>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3855094" y="553186"/>
            <a:ext cx="8334792" cy="5376657"/>
          </a:xfrm>
          <a:prstGeom prst="rect">
            <a:avLst/>
          </a:prstGeom>
        </p:spPr>
      </p:pic>
    </p:spTree>
    <p:extLst>
      <p:ext uri="{BB962C8B-B14F-4D97-AF65-F5344CB8AC3E}">
        <p14:creationId xmlns:p14="http://schemas.microsoft.com/office/powerpoint/2010/main" val="4124914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6BF6AAF-4C05-4F88-E4B3-938EFF0CF3FC}"/>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DFE37446-D2DF-8441-8BA3-070441989B6F}"/>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4AE6BBE4-F840-F8DB-7226-D7AFAFC52DCC}"/>
              </a:ext>
            </a:extLst>
          </p:cNvPr>
          <p:cNvSpPr>
            <a:spLocks noGrp="1"/>
          </p:cNvSpPr>
          <p:nvPr>
            <p:ph type="sldNum" sz="quarter" idx="12"/>
          </p:nvPr>
        </p:nvSpPr>
        <p:spPr/>
        <p:txBody>
          <a:bodyPr/>
          <a:lstStyle/>
          <a:p>
            <a:fld id="{8E274F5D-21DC-40EF-8DBA-AB9BB119E939}" type="slidenum">
              <a:rPr lang="en-US" smtClean="0"/>
              <a:pPr/>
              <a:t>29</a:t>
            </a:fld>
            <a:endParaRPr lang="en-US"/>
          </a:p>
        </p:txBody>
      </p:sp>
      <p:sp>
        <p:nvSpPr>
          <p:cNvPr id="6" name="TextBox 5">
            <a:extLst>
              <a:ext uri="{FF2B5EF4-FFF2-40B4-BE49-F238E27FC236}">
                <a16:creationId xmlns:a16="http://schemas.microsoft.com/office/drawing/2014/main" id="{9197F1CE-4580-5EE4-391F-914319B43D92}"/>
              </a:ext>
            </a:extLst>
          </p:cNvPr>
          <p:cNvSpPr txBox="1"/>
          <p:nvPr/>
        </p:nvSpPr>
        <p:spPr>
          <a:xfrm>
            <a:off x="256032" y="73152"/>
            <a:ext cx="11684522" cy="5755422"/>
          </a:xfrm>
          <a:prstGeom prst="rect">
            <a:avLst/>
          </a:prstGeom>
          <a:noFill/>
        </p:spPr>
        <p:txBody>
          <a:bodyPr wrap="square">
            <a:spAutoFit/>
          </a:bodyPr>
          <a:lstStyle/>
          <a:p>
            <a:r>
              <a:rPr lang="en-US" sz="4400" b="1" dirty="0"/>
              <a:t>ISAIAH 5:18-23</a:t>
            </a:r>
          </a:p>
          <a:p>
            <a:r>
              <a:rPr lang="en-US" sz="3600" i="1" dirty="0"/>
              <a:t>	…let the counsel of the Holy One of Israel draw nigh and come, that we may know it! 20 Woe unto them that call evil good, and good evil; that put darkness for light, and light for darkness; that put bitter for sweet, and sweet for bitter! </a:t>
            </a:r>
          </a:p>
          <a:p>
            <a:r>
              <a:rPr lang="en-US" sz="3600" i="1" dirty="0"/>
              <a:t>	21 </a:t>
            </a:r>
            <a:r>
              <a:rPr lang="en-US" sz="3600" i="1" u="sng" dirty="0"/>
              <a:t>Woe unto them that are wise in their own eyes, and prudent in their own sight</a:t>
            </a:r>
            <a:r>
              <a:rPr lang="en-US" sz="3600" i="1" dirty="0"/>
              <a:t>! 22 Woe unto them that are mighty to drink wine, and men of strength to mingle strong drink: 23 Which justify the wicked for reward, and take away the righteousness of the righteous from him!</a:t>
            </a:r>
          </a:p>
        </p:txBody>
      </p:sp>
    </p:spTree>
    <p:extLst>
      <p:ext uri="{BB962C8B-B14F-4D97-AF65-F5344CB8AC3E}">
        <p14:creationId xmlns:p14="http://schemas.microsoft.com/office/powerpoint/2010/main" val="4620957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893A494C-9DC6-1B6E-19E0-A25E566FF9C7}"/>
              </a:ext>
            </a:extLst>
          </p:cNvPr>
          <p:cNvSpPr>
            <a:spLocks noGrp="1"/>
          </p:cNvSpPr>
          <p:nvPr>
            <p:ph type="title"/>
          </p:nvPr>
        </p:nvSpPr>
        <p:spPr>
          <a:xfrm>
            <a:off x="296416" y="185791"/>
            <a:ext cx="7056884" cy="1997528"/>
          </a:xfrm>
        </p:spPr>
        <p:txBody>
          <a:bodyPr>
            <a:normAutofit/>
          </a:bodyPr>
          <a:lstStyle/>
          <a:p>
            <a:r>
              <a:rPr lang="en-US" sz="3200" dirty="0"/>
              <a:t>The Pastor took the opportunity to deliver </a:t>
            </a:r>
            <a:r>
              <a:rPr lang="en-US" sz="3200" dirty="0" err="1"/>
              <a:t>Runyankole</a:t>
            </a:r>
            <a:r>
              <a:rPr lang="en-US" sz="3200" dirty="0"/>
              <a:t> Bibles (Uganda) to the Believers who travelled to the Young people's meeting. </a:t>
            </a:r>
          </a:p>
        </p:txBody>
      </p:sp>
      <p:sp>
        <p:nvSpPr>
          <p:cNvPr id="2" name="Footer Placeholder 1">
            <a:extLst>
              <a:ext uri="{FF2B5EF4-FFF2-40B4-BE49-F238E27FC236}">
                <a16:creationId xmlns:a16="http://schemas.microsoft.com/office/drawing/2014/main" id="{8E03E0D0-AB6E-F88A-2D96-6144CF937825}"/>
              </a:ext>
            </a:extLst>
          </p:cNvPr>
          <p:cNvSpPr>
            <a:spLocks noGrp="1"/>
          </p:cNvSpPr>
          <p:nvPr>
            <p:ph type="ftr" sz="quarter" idx="11"/>
          </p:nvPr>
        </p:nvSpPr>
        <p:spPr>
          <a:xfrm>
            <a:off x="434154" y="216914"/>
            <a:ext cx="2703777" cy="338328"/>
          </a:xfrm>
        </p:spPr>
        <p:txBody>
          <a:bodyPr anchor="ctr">
            <a:normAutofit/>
          </a:bodyPr>
          <a:lstStyle/>
          <a:p>
            <a:pPr>
              <a:spcAft>
                <a:spcPts val="600"/>
              </a:spcAft>
            </a:pPr>
            <a:r>
              <a:rPr lang="en-US"/>
              <a:t>I am Always Right 2</a:t>
            </a:r>
          </a:p>
        </p:txBody>
      </p:sp>
      <p:sp>
        <p:nvSpPr>
          <p:cNvPr id="3" name="Date Placeholder 2">
            <a:extLst>
              <a:ext uri="{FF2B5EF4-FFF2-40B4-BE49-F238E27FC236}">
                <a16:creationId xmlns:a16="http://schemas.microsoft.com/office/drawing/2014/main" id="{05714707-E18E-96A3-029D-9FCA5ECC166D}"/>
              </a:ext>
            </a:extLst>
          </p:cNvPr>
          <p:cNvSpPr>
            <a:spLocks noGrp="1"/>
          </p:cNvSpPr>
          <p:nvPr>
            <p:ph type="dt" sz="half" idx="10"/>
          </p:nvPr>
        </p:nvSpPr>
        <p:spPr>
          <a:xfrm>
            <a:off x="7884825" y="216914"/>
            <a:ext cx="2338650" cy="338328"/>
          </a:xfrm>
        </p:spPr>
        <p:txBody>
          <a:bodyPr anchor="ctr">
            <a:normAutofit/>
          </a:bodyPr>
          <a:lstStyle/>
          <a:p>
            <a:pPr>
              <a:spcAft>
                <a:spcPts val="600"/>
              </a:spcAft>
            </a:pPr>
            <a:r>
              <a:rPr lang="en-US"/>
              <a:t>8/23/2026</a:t>
            </a:r>
          </a:p>
        </p:txBody>
      </p:sp>
      <p:sp>
        <p:nvSpPr>
          <p:cNvPr id="4" name="Slide Number Placeholder 3">
            <a:extLst>
              <a:ext uri="{FF2B5EF4-FFF2-40B4-BE49-F238E27FC236}">
                <a16:creationId xmlns:a16="http://schemas.microsoft.com/office/drawing/2014/main" id="{20123AD4-716D-4186-7CE8-49962F11E9A1}"/>
              </a:ext>
            </a:extLst>
          </p:cNvPr>
          <p:cNvSpPr>
            <a:spLocks noGrp="1"/>
          </p:cNvSpPr>
          <p:nvPr>
            <p:ph type="sldNum" sz="quarter" idx="12"/>
          </p:nvPr>
        </p:nvSpPr>
        <p:spPr>
          <a:xfrm>
            <a:off x="11292010" y="216914"/>
            <a:ext cx="557090" cy="338328"/>
          </a:xfrm>
        </p:spPr>
        <p:txBody>
          <a:bodyPr anchor="ctr">
            <a:normAutofit/>
          </a:bodyPr>
          <a:lstStyle/>
          <a:p>
            <a:pPr>
              <a:spcAft>
                <a:spcPts val="600"/>
              </a:spcAft>
            </a:pPr>
            <a:fld id="{B6F15528-21DE-4FAA-801E-634DDDAF4B2B}" type="slidenum">
              <a:rPr lang="en-US" smtClean="0"/>
              <a:pPr>
                <a:spcAft>
                  <a:spcPts val="600"/>
                </a:spcAft>
              </a:pPr>
              <a:t>3</a:t>
            </a:fld>
            <a:endParaRPr lang="en-US"/>
          </a:p>
        </p:txBody>
      </p:sp>
      <p:pic>
        <p:nvPicPr>
          <p:cNvPr id="6" name="Picture 5" descr="A group of people, dressed in colorful attire, are standing together, each holding a book or document.&#10;&#10;AI-generated content may be incorrect.">
            <a:extLst>
              <a:ext uri="{FF2B5EF4-FFF2-40B4-BE49-F238E27FC236}">
                <a16:creationId xmlns:a16="http://schemas.microsoft.com/office/drawing/2014/main" id="{E41DCA5D-8B25-3AAF-118B-36188ABF8F4F}"/>
              </a:ext>
            </a:extLst>
          </p:cNvPr>
          <p:cNvPicPr>
            <a:picLocks noChangeAspect="1"/>
          </p:cNvPicPr>
          <p:nvPr/>
        </p:nvPicPr>
        <p:blipFill>
          <a:blip r:embed="rId2" cstate="email">
            <a:extLst>
              <a:ext uri="{28A0092B-C50C-407E-A947-70E740481C1C}">
                <a14:useLocalDpi xmlns:a14="http://schemas.microsoft.com/office/drawing/2010/main" val="0"/>
              </a:ext>
            </a:extLst>
          </a:blip>
          <a:srcRect r="-1"/>
          <a:stretch>
            <a:fillRect/>
          </a:stretch>
        </p:blipFill>
        <p:spPr>
          <a:xfrm>
            <a:off x="434154" y="2068284"/>
            <a:ext cx="7264702" cy="4512129"/>
          </a:xfrm>
          <a:prstGeom prst="rect">
            <a:avLst/>
          </a:prstGeom>
          <a:noFill/>
        </p:spPr>
      </p:pic>
      <p:pic>
        <p:nvPicPr>
          <p:cNvPr id="8" name="Picture 7" descr="The image shows a group of people standing in a circle, holding up their hands, and wearing colorful, patterned clothing, likely in a formal or ceremonial setting.&#10;&#10;AI-generated content may be incorrect.">
            <a:extLst>
              <a:ext uri="{FF2B5EF4-FFF2-40B4-BE49-F238E27FC236}">
                <a16:creationId xmlns:a16="http://schemas.microsoft.com/office/drawing/2014/main" id="{D3046015-570C-46B1-39EE-915A8D522943}"/>
              </a:ext>
            </a:extLst>
          </p:cNvPr>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a:xfrm>
            <a:off x="7982262" y="1184555"/>
            <a:ext cx="4209738" cy="5673445"/>
          </a:xfrm>
          <a:prstGeom prst="rect">
            <a:avLst/>
          </a:prstGeom>
          <a:noFill/>
        </p:spPr>
      </p:pic>
    </p:spTree>
    <p:extLst>
      <p:ext uri="{BB962C8B-B14F-4D97-AF65-F5344CB8AC3E}">
        <p14:creationId xmlns:p14="http://schemas.microsoft.com/office/powerpoint/2010/main" val="23841605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9D89EB6-2BF8-4CE8-F8EA-6AC184CBF412}"/>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E9A1C61C-6251-FC29-3C1C-99963F502390}"/>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9C5B0AAA-50D7-71FB-F999-FDEF271402F1}"/>
              </a:ext>
            </a:extLst>
          </p:cNvPr>
          <p:cNvSpPr>
            <a:spLocks noGrp="1"/>
          </p:cNvSpPr>
          <p:nvPr>
            <p:ph type="sldNum" sz="quarter" idx="7"/>
          </p:nvPr>
        </p:nvSpPr>
        <p:spPr/>
        <p:txBody>
          <a:bodyPr/>
          <a:lstStyle/>
          <a:p>
            <a:fld id="{B6F15528-21DE-4FAA-801E-634DDDAF4B2B}" type="slidenum">
              <a:rPr lang="en-US" smtClean="0"/>
              <a:t>30</a:t>
            </a:fld>
            <a:endParaRPr lang="en-US"/>
          </a:p>
        </p:txBody>
      </p:sp>
      <p:sp>
        <p:nvSpPr>
          <p:cNvPr id="6" name="TextBox 5">
            <a:extLst>
              <a:ext uri="{FF2B5EF4-FFF2-40B4-BE49-F238E27FC236}">
                <a16:creationId xmlns:a16="http://schemas.microsoft.com/office/drawing/2014/main" id="{CFCDB7FF-63DF-CCE7-FD25-F5BA29656A6B}"/>
              </a:ext>
            </a:extLst>
          </p:cNvPr>
          <p:cNvSpPr txBox="1"/>
          <p:nvPr/>
        </p:nvSpPr>
        <p:spPr>
          <a:xfrm>
            <a:off x="3158768" y="0"/>
            <a:ext cx="9033231" cy="6617196"/>
          </a:xfrm>
          <a:prstGeom prst="rect">
            <a:avLst/>
          </a:prstGeom>
          <a:noFill/>
        </p:spPr>
        <p:txBody>
          <a:bodyPr wrap="square">
            <a:spAutoFit/>
          </a:bodyPr>
          <a:lstStyle/>
          <a:p>
            <a:pPr rtl="0">
              <a:buNone/>
            </a:pPr>
            <a:r>
              <a:rPr lang="en-US" sz="4000" b="1" dirty="0"/>
              <a:t>The Salem Witch Trials, 1692</a:t>
            </a:r>
            <a:endParaRPr lang="en-US" sz="4000" dirty="0"/>
          </a:p>
          <a:p>
            <a:pPr rtl="0">
              <a:buNone/>
            </a:pPr>
            <a:r>
              <a:rPr lang="en-US" sz="3200" dirty="0"/>
              <a:t>	The magistrates and accusers of Salem didn’t see themselves as murderers but </a:t>
            </a:r>
            <a:r>
              <a:rPr lang="en-US" sz="3200" b="1" u="sng" dirty="0"/>
              <a:t>purifiers</a:t>
            </a:r>
            <a:r>
              <a:rPr lang="en-US" sz="3200" dirty="0"/>
              <a:t>, rooting out a genuine spiritual threat, convinced their discernment was sound and their cause was the Lord's. 19 people were hanged on the testimony of "spectral evidence" — visions they were certain they were rightly interpreting. </a:t>
            </a:r>
          </a:p>
          <a:p>
            <a:pPr rtl="0">
              <a:buNone/>
            </a:pPr>
            <a:r>
              <a:rPr lang="en-US" sz="3200" dirty="0"/>
              <a:t>	Later the colony repented; Judge Sewall later stood in a Boston church and had a confession read aloud, and the colony held a day of fasting for the injustice. It stands as a rare case where "every way right in his own eyes" was followed.</a:t>
            </a:r>
          </a:p>
        </p:txBody>
      </p:sp>
      <p:pic>
        <p:nvPicPr>
          <p:cNvPr id="7" name="Picture 6">
            <a:extLst>
              <a:ext uri="{FF2B5EF4-FFF2-40B4-BE49-F238E27FC236}">
                <a16:creationId xmlns:a16="http://schemas.microsoft.com/office/drawing/2014/main" id="{F3116DF2-CC90-B995-90E5-310D7363FB64}"/>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176212" y="142875"/>
            <a:ext cx="2982557" cy="5181600"/>
          </a:xfrm>
          <a:prstGeom prst="rect">
            <a:avLst/>
          </a:prstGeom>
          <a:ln>
            <a:noFill/>
          </a:ln>
          <a:effectLst>
            <a:softEdge rad="112500"/>
          </a:effectLst>
        </p:spPr>
      </p:pic>
    </p:spTree>
    <p:extLst>
      <p:ext uri="{BB962C8B-B14F-4D97-AF65-F5344CB8AC3E}">
        <p14:creationId xmlns:p14="http://schemas.microsoft.com/office/powerpoint/2010/main" val="29568117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E740A309-97DB-B2FC-DB8B-8DCBDA9825A3}"/>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E07B3349-5BAE-18F9-BA93-0E9399FECB04}"/>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32F1C6B2-3EA8-ADE3-DD82-778DECE2A33A}"/>
              </a:ext>
            </a:extLst>
          </p:cNvPr>
          <p:cNvSpPr>
            <a:spLocks noGrp="1"/>
          </p:cNvSpPr>
          <p:nvPr>
            <p:ph type="sldNum" sz="quarter" idx="7"/>
          </p:nvPr>
        </p:nvSpPr>
        <p:spPr/>
        <p:txBody>
          <a:bodyPr/>
          <a:lstStyle/>
          <a:p>
            <a:fld id="{B6F15528-21DE-4FAA-801E-634DDDAF4B2B}" type="slidenum">
              <a:rPr lang="en-US" smtClean="0"/>
              <a:t>31</a:t>
            </a:fld>
            <a:endParaRPr lang="en-US"/>
          </a:p>
        </p:txBody>
      </p:sp>
      <p:sp>
        <p:nvSpPr>
          <p:cNvPr id="6" name="TextBox 5">
            <a:extLst>
              <a:ext uri="{FF2B5EF4-FFF2-40B4-BE49-F238E27FC236}">
                <a16:creationId xmlns:a16="http://schemas.microsoft.com/office/drawing/2014/main" id="{52C9152C-2DFC-B319-82EE-95779A050F10}"/>
              </a:ext>
            </a:extLst>
          </p:cNvPr>
          <p:cNvSpPr txBox="1"/>
          <p:nvPr/>
        </p:nvSpPr>
        <p:spPr>
          <a:xfrm>
            <a:off x="344395" y="214858"/>
            <a:ext cx="11629891" cy="5755422"/>
          </a:xfrm>
          <a:prstGeom prst="rect">
            <a:avLst/>
          </a:prstGeom>
          <a:noFill/>
        </p:spPr>
        <p:txBody>
          <a:bodyPr wrap="square">
            <a:spAutoFit/>
          </a:bodyPr>
          <a:lstStyle/>
          <a:p>
            <a:pPr rtl="0">
              <a:buNone/>
            </a:pPr>
            <a:r>
              <a:rPr lang="en-US" sz="4400" b="1" dirty="0"/>
              <a:t>The Laodicean Church — Revelation 3:14-18</a:t>
            </a:r>
          </a:p>
          <a:p>
            <a:pPr rtl="0">
              <a:buNone/>
            </a:pPr>
            <a:r>
              <a:rPr lang="en-US" sz="3600" dirty="0"/>
              <a:t>	Laodicea says of itself, "</a:t>
            </a:r>
            <a:r>
              <a:rPr lang="en-US" sz="3600" i="1" dirty="0"/>
              <a:t>I am rich, and increased with goods, and have need of nothing</a:t>
            </a:r>
            <a:r>
              <a:rPr lang="en-US" sz="3600" dirty="0"/>
              <a:t>" — and Christ answers that this church, in its own self-assessment, is blind to the fact that it is "wretched, and miserable, and poor, and blind, and naked." </a:t>
            </a:r>
          </a:p>
          <a:p>
            <a:pPr rtl="0">
              <a:buNone/>
            </a:pPr>
            <a:r>
              <a:rPr lang="en-US" sz="3600" dirty="0"/>
              <a:t>	Nothing has changed about their self-report and Christ's diagnosis; </a:t>
            </a:r>
            <a:r>
              <a:rPr lang="en-US" sz="3600" u="sng" dirty="0"/>
              <a:t>what has changed is the instrument of judgment</a:t>
            </a:r>
            <a:r>
              <a:rPr lang="en-US" sz="3600" dirty="0"/>
              <a:t>. Their own eyes told them one story. His examination of the heart told an opposite one.</a:t>
            </a:r>
          </a:p>
        </p:txBody>
      </p:sp>
    </p:spTree>
    <p:extLst>
      <p:ext uri="{BB962C8B-B14F-4D97-AF65-F5344CB8AC3E}">
        <p14:creationId xmlns:p14="http://schemas.microsoft.com/office/powerpoint/2010/main" val="28393052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A38C710-D1E4-CD8D-58FA-58871D78A2F8}"/>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E0E33BF6-939C-E65B-3DFD-A08FAA6DFEA4}"/>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E56B79AC-0BBB-492A-71B8-5DE6F2BE2E1F}"/>
              </a:ext>
            </a:extLst>
          </p:cNvPr>
          <p:cNvSpPr>
            <a:spLocks noGrp="1"/>
          </p:cNvSpPr>
          <p:nvPr>
            <p:ph type="sldNum" sz="quarter" idx="7"/>
          </p:nvPr>
        </p:nvSpPr>
        <p:spPr/>
        <p:txBody>
          <a:bodyPr/>
          <a:lstStyle/>
          <a:p>
            <a:fld id="{B6F15528-21DE-4FAA-801E-634DDDAF4B2B}" type="slidenum">
              <a:rPr lang="en-US" smtClean="0"/>
              <a:t>32</a:t>
            </a:fld>
            <a:endParaRPr lang="en-US"/>
          </a:p>
        </p:txBody>
      </p:sp>
      <p:sp>
        <p:nvSpPr>
          <p:cNvPr id="6" name="TextBox 5">
            <a:extLst>
              <a:ext uri="{FF2B5EF4-FFF2-40B4-BE49-F238E27FC236}">
                <a16:creationId xmlns:a16="http://schemas.microsoft.com/office/drawing/2014/main" id="{4BB9606C-2352-663E-18FE-0A7788BAF137}"/>
              </a:ext>
            </a:extLst>
          </p:cNvPr>
          <p:cNvSpPr txBox="1"/>
          <p:nvPr/>
        </p:nvSpPr>
        <p:spPr>
          <a:xfrm>
            <a:off x="134577" y="0"/>
            <a:ext cx="7109100" cy="6678751"/>
          </a:xfrm>
          <a:prstGeom prst="rect">
            <a:avLst/>
          </a:prstGeom>
          <a:noFill/>
        </p:spPr>
        <p:txBody>
          <a:bodyPr wrap="square">
            <a:spAutoFit/>
          </a:bodyPr>
          <a:lstStyle/>
          <a:p>
            <a:pPr rtl="0">
              <a:buNone/>
            </a:pPr>
            <a:r>
              <a:rPr lang="en-US" sz="3600" b="1" dirty="0"/>
              <a:t>Nazi Officers: Adolph Eichman</a:t>
            </a:r>
            <a:endParaRPr lang="en-US" sz="3600" dirty="0"/>
          </a:p>
          <a:p>
            <a:pPr rtl="0">
              <a:buNone/>
            </a:pPr>
            <a:r>
              <a:rPr lang="en-US" sz="2800" dirty="0"/>
              <a:t>	The observation from coverage of the Eichmann trial in Jerusalem was that Adolf Eichmann, one of the chief administrators of the Holocaust's logistics, did not present in court as a monster who knew himself to be monstrous. He presented as an ordinary bureaucrat who believed he was competently fulfilling his duty. The historical fact of Eichmann's own courtroom self-defense — that he was simply doing his job made this seem right to him — remains one of the starkest modern illustrations of a man's way being "right in his own eyes" while producing horror on a massive scale.</a:t>
            </a:r>
          </a:p>
        </p:txBody>
      </p:sp>
      <p:pic>
        <p:nvPicPr>
          <p:cNvPr id="8" name="Picture 7" descr="The image shows a man in a suit and tie, holding a microphone, and standing next to two uniformed officers.&#10;&#10;AI-generated content may be incorrect.">
            <a:extLst>
              <a:ext uri="{FF2B5EF4-FFF2-40B4-BE49-F238E27FC236}">
                <a16:creationId xmlns:a16="http://schemas.microsoft.com/office/drawing/2014/main" id="{3DBD338E-315B-7E01-06F2-A74083413C6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348586" y="261258"/>
            <a:ext cx="4603928" cy="5940198"/>
          </a:xfrm>
          <a:prstGeom prst="rect">
            <a:avLst/>
          </a:prstGeom>
        </p:spPr>
      </p:pic>
    </p:spTree>
    <p:extLst>
      <p:ext uri="{BB962C8B-B14F-4D97-AF65-F5344CB8AC3E}">
        <p14:creationId xmlns:p14="http://schemas.microsoft.com/office/powerpoint/2010/main" val="33515897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5CAFE27-E9B9-A551-F1BF-DEE0BA8E718C}"/>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FD0C8113-D280-B5C6-C586-9547BC8D016F}"/>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3C0752D9-89D8-620D-F3D0-CF23D76189D2}"/>
              </a:ext>
            </a:extLst>
          </p:cNvPr>
          <p:cNvSpPr>
            <a:spLocks noGrp="1"/>
          </p:cNvSpPr>
          <p:nvPr>
            <p:ph type="sldNum" sz="quarter" idx="7"/>
          </p:nvPr>
        </p:nvSpPr>
        <p:spPr/>
        <p:txBody>
          <a:bodyPr/>
          <a:lstStyle/>
          <a:p>
            <a:fld id="{B6F15528-21DE-4FAA-801E-634DDDAF4B2B}" type="slidenum">
              <a:rPr lang="en-US" smtClean="0"/>
              <a:t>33</a:t>
            </a:fld>
            <a:endParaRPr lang="en-US"/>
          </a:p>
        </p:txBody>
      </p:sp>
      <p:sp>
        <p:nvSpPr>
          <p:cNvPr id="6" name="TextBox 5">
            <a:extLst>
              <a:ext uri="{FF2B5EF4-FFF2-40B4-BE49-F238E27FC236}">
                <a16:creationId xmlns:a16="http://schemas.microsoft.com/office/drawing/2014/main" id="{5BDF577A-0DF3-F7D6-8D7F-87019DA9195C}"/>
              </a:ext>
            </a:extLst>
          </p:cNvPr>
          <p:cNvSpPr txBox="1"/>
          <p:nvPr/>
        </p:nvSpPr>
        <p:spPr>
          <a:xfrm>
            <a:off x="212271" y="58846"/>
            <a:ext cx="11979729" cy="6309420"/>
          </a:xfrm>
          <a:prstGeom prst="rect">
            <a:avLst/>
          </a:prstGeom>
          <a:noFill/>
        </p:spPr>
        <p:txBody>
          <a:bodyPr wrap="square">
            <a:spAutoFit/>
          </a:bodyPr>
          <a:lstStyle/>
          <a:p>
            <a:pPr rtl="0">
              <a:buNone/>
            </a:pPr>
            <a:r>
              <a:rPr lang="en-US" sz="4400" b="1" dirty="0"/>
              <a:t>Saul Refusing Correction — 1 Samuel 15</a:t>
            </a:r>
          </a:p>
          <a:p>
            <a:pPr rtl="0">
              <a:buNone/>
            </a:pPr>
            <a:r>
              <a:rPr lang="en-US" sz="3600" dirty="0"/>
              <a:t>	Saul is commanded to destroy Amalek utterly. He spares Agag and the best of the livestock, then greets </a:t>
            </a:r>
            <a:r>
              <a:rPr lang="en-US" sz="3600" spc="-150" dirty="0"/>
              <a:t>Samuel with astonishing self-assurance: "</a:t>
            </a:r>
            <a:r>
              <a:rPr lang="en-US" sz="3600" i="1" spc="-150" dirty="0"/>
              <a:t>Blessed be thou of the LORD: I have performed the commandment of the LORD</a:t>
            </a:r>
            <a:r>
              <a:rPr lang="en-US" sz="3600" spc="-150" dirty="0"/>
              <a:t>" (15:13). </a:t>
            </a:r>
          </a:p>
          <a:p>
            <a:pPr rtl="0">
              <a:buNone/>
            </a:pPr>
            <a:r>
              <a:rPr lang="en-US" sz="3600" dirty="0"/>
              <a:t>	In his own eyes, he has obeyed perfectly. Samuel has to asks, "</a:t>
            </a:r>
            <a:r>
              <a:rPr lang="en-US" sz="3600" i="1" dirty="0"/>
              <a:t>What </a:t>
            </a:r>
            <a:r>
              <a:rPr lang="en-US" sz="3600" i="1" dirty="0" err="1"/>
              <a:t>meaneth</a:t>
            </a:r>
            <a:r>
              <a:rPr lang="en-US" sz="3600" i="1" dirty="0"/>
              <a:t> then this bleating of the sheep in mine ears?" </a:t>
            </a:r>
            <a:r>
              <a:rPr lang="en-US" sz="3600" dirty="0"/>
              <a:t>Saul is the example of Prov. 21:2 — a man whose way is right in his own eyes while Samuel exposes what partial obedience actually is: rebellion, and stubbornness as iniquity and idolatry (15:23).</a:t>
            </a:r>
          </a:p>
        </p:txBody>
      </p:sp>
    </p:spTree>
    <p:extLst>
      <p:ext uri="{BB962C8B-B14F-4D97-AF65-F5344CB8AC3E}">
        <p14:creationId xmlns:p14="http://schemas.microsoft.com/office/powerpoint/2010/main" val="239747827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F96BBD-7F2B-2CC4-A2FA-BC7FA5B7932F}"/>
              </a:ext>
            </a:extLst>
          </p:cNvPr>
          <p:cNvSpPr>
            <a:spLocks noGrp="1"/>
          </p:cNvSpPr>
          <p:nvPr>
            <p:ph type="ftr" sz="quarter" idx="5"/>
          </p:nvPr>
        </p:nvSpPr>
        <p:spPr/>
        <p:txBody>
          <a:bodyPr/>
          <a:lstStyle/>
          <a:p>
            <a:r>
              <a:rPr lang="en-US"/>
              <a:t>I am Always Right 2</a:t>
            </a:r>
          </a:p>
        </p:txBody>
      </p:sp>
      <p:sp>
        <p:nvSpPr>
          <p:cNvPr id="3" name="Date Placeholder 2">
            <a:extLst>
              <a:ext uri="{FF2B5EF4-FFF2-40B4-BE49-F238E27FC236}">
                <a16:creationId xmlns:a16="http://schemas.microsoft.com/office/drawing/2014/main" id="{D5344717-3EF5-DDAA-8287-F56D7B91EA9B}"/>
              </a:ext>
            </a:extLst>
          </p:cNvPr>
          <p:cNvSpPr>
            <a:spLocks noGrp="1"/>
          </p:cNvSpPr>
          <p:nvPr>
            <p:ph type="dt" sz="half" idx="6"/>
          </p:nvPr>
        </p:nvSpPr>
        <p:spPr/>
        <p:txBody>
          <a:bodyPr/>
          <a:lstStyle/>
          <a:p>
            <a:r>
              <a:rPr lang="en-US"/>
              <a:t>8/23/2026</a:t>
            </a:r>
          </a:p>
        </p:txBody>
      </p:sp>
      <p:sp>
        <p:nvSpPr>
          <p:cNvPr id="4" name="Slide Number Placeholder 3">
            <a:extLst>
              <a:ext uri="{FF2B5EF4-FFF2-40B4-BE49-F238E27FC236}">
                <a16:creationId xmlns:a16="http://schemas.microsoft.com/office/drawing/2014/main" id="{3E4DA227-C62E-6B5D-6F4B-FE57285C22D6}"/>
              </a:ext>
            </a:extLst>
          </p:cNvPr>
          <p:cNvSpPr>
            <a:spLocks noGrp="1"/>
          </p:cNvSpPr>
          <p:nvPr>
            <p:ph type="sldNum" sz="quarter" idx="7"/>
          </p:nvPr>
        </p:nvSpPr>
        <p:spPr/>
        <p:txBody>
          <a:bodyPr/>
          <a:lstStyle/>
          <a:p>
            <a:fld id="{B6F15528-21DE-4FAA-801E-634DDDAF4B2B}" type="slidenum">
              <a:rPr lang="en-US" smtClean="0"/>
              <a:t>34</a:t>
            </a:fld>
            <a:endParaRPr lang="en-US"/>
          </a:p>
        </p:txBody>
      </p:sp>
      <p:sp>
        <p:nvSpPr>
          <p:cNvPr id="6" name="TextBox 5">
            <a:extLst>
              <a:ext uri="{FF2B5EF4-FFF2-40B4-BE49-F238E27FC236}">
                <a16:creationId xmlns:a16="http://schemas.microsoft.com/office/drawing/2014/main" id="{D8C6464D-0799-86C4-A0D0-F4D859766F20}"/>
              </a:ext>
            </a:extLst>
          </p:cNvPr>
          <p:cNvSpPr txBox="1"/>
          <p:nvPr/>
        </p:nvSpPr>
        <p:spPr>
          <a:xfrm>
            <a:off x="206829" y="130629"/>
            <a:ext cx="11854542" cy="5755422"/>
          </a:xfrm>
          <a:prstGeom prst="rect">
            <a:avLst/>
          </a:prstGeom>
          <a:noFill/>
        </p:spPr>
        <p:txBody>
          <a:bodyPr wrap="square">
            <a:spAutoFit/>
          </a:bodyPr>
          <a:lstStyle/>
          <a:p>
            <a:pPr rtl="0">
              <a:buNone/>
            </a:pPr>
            <a:r>
              <a:rPr lang="en-US" sz="4400" b="1" dirty="0"/>
              <a:t>The Pharisee and Publican — Luke 18:9-14</a:t>
            </a:r>
          </a:p>
          <a:p>
            <a:pPr rtl="0">
              <a:buNone/>
            </a:pPr>
            <a:r>
              <a:rPr lang="en-US" sz="3600" dirty="0"/>
              <a:t>	“…</a:t>
            </a:r>
            <a:r>
              <a:rPr lang="en-US" sz="3600" i="1" dirty="0"/>
              <a:t>unto certain which trusted in themselves that they were righteous, and despised others</a:t>
            </a:r>
            <a:r>
              <a:rPr lang="en-US" sz="3600" dirty="0"/>
              <a:t>." The Pharisee's prayer is a masterpiece of self-blindness: </a:t>
            </a:r>
            <a:r>
              <a:rPr lang="en-US" sz="3600" i="1" dirty="0"/>
              <a:t>"God, I thank thee, that I am not as other men are…"</a:t>
            </a:r>
            <a:r>
              <a:rPr lang="en-US" sz="3600" dirty="0"/>
              <a:t> 	</a:t>
            </a:r>
          </a:p>
          <a:p>
            <a:pPr rtl="0">
              <a:buNone/>
            </a:pPr>
            <a:r>
              <a:rPr lang="en-US" sz="3600" dirty="0"/>
              <a:t>	Every clause of that prayer is technically true and morally worthless. His "way" was flawlessly </a:t>
            </a:r>
            <a:r>
              <a:rPr lang="en-US" sz="3600" i="1" u="sng" dirty="0" err="1"/>
              <a:t>yashar</a:t>
            </a:r>
            <a:r>
              <a:rPr lang="en-US" sz="3600" dirty="0"/>
              <a:t> in his own eyes — he can find no fault in himself because he has appointed himself the judge. "I tell you, this man went down to his house justified rather than the other."</a:t>
            </a:r>
          </a:p>
        </p:txBody>
      </p:sp>
    </p:spTree>
    <p:extLst>
      <p:ext uri="{BB962C8B-B14F-4D97-AF65-F5344CB8AC3E}">
        <p14:creationId xmlns:p14="http://schemas.microsoft.com/office/powerpoint/2010/main" val="20261265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2D6B7870-EEBD-0733-0174-BE1B9F988340}"/>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D30EB749-78DF-B991-B97A-0A058458A54A}"/>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04090E3B-6B88-8FA4-E41B-C1862AEC5A18}"/>
              </a:ext>
            </a:extLst>
          </p:cNvPr>
          <p:cNvSpPr>
            <a:spLocks noGrp="1"/>
          </p:cNvSpPr>
          <p:nvPr>
            <p:ph type="sldNum" sz="quarter" idx="12"/>
          </p:nvPr>
        </p:nvSpPr>
        <p:spPr/>
        <p:txBody>
          <a:bodyPr/>
          <a:lstStyle/>
          <a:p>
            <a:fld id="{8E274F5D-21DC-40EF-8DBA-AB9BB119E939}" type="slidenum">
              <a:rPr lang="en-US" smtClean="0"/>
              <a:pPr/>
              <a:t>35</a:t>
            </a:fld>
            <a:endParaRPr lang="en-US"/>
          </a:p>
        </p:txBody>
      </p:sp>
      <p:sp>
        <p:nvSpPr>
          <p:cNvPr id="6" name="TextBox 5">
            <a:extLst>
              <a:ext uri="{FF2B5EF4-FFF2-40B4-BE49-F238E27FC236}">
                <a16:creationId xmlns:a16="http://schemas.microsoft.com/office/drawing/2014/main" id="{B73625F7-BFB7-CCC1-108B-1AF0ED1ED775}"/>
              </a:ext>
            </a:extLst>
          </p:cNvPr>
          <p:cNvSpPr txBox="1"/>
          <p:nvPr/>
        </p:nvSpPr>
        <p:spPr>
          <a:xfrm>
            <a:off x="161536" y="70486"/>
            <a:ext cx="11868927" cy="6355586"/>
          </a:xfrm>
          <a:prstGeom prst="rect">
            <a:avLst/>
          </a:prstGeom>
          <a:noFill/>
        </p:spPr>
        <p:txBody>
          <a:bodyPr wrap="square">
            <a:spAutoFit/>
          </a:bodyPr>
          <a:lstStyle/>
          <a:p>
            <a:pPr>
              <a:spcBef>
                <a:spcPts val="400"/>
              </a:spcBef>
              <a:spcAft>
                <a:spcPts val="400"/>
              </a:spcAft>
            </a:pPr>
            <a:r>
              <a:rPr lang="en-US" sz="4000" b="1" dirty="0">
                <a:ea typeface="Calibri" panose="020F0502020204030204" pitchFamily="34" charset="0"/>
              </a:rPr>
              <a:t>2 Cor. 10:12 </a:t>
            </a:r>
          </a:p>
          <a:p>
            <a:pPr>
              <a:spcBef>
                <a:spcPts val="400"/>
              </a:spcBef>
              <a:spcAft>
                <a:spcPts val="400"/>
              </a:spcAft>
            </a:pPr>
            <a:r>
              <a:rPr lang="en-US" sz="4000" i="1" dirty="0">
                <a:effectLst/>
                <a:ea typeface="Calibri" panose="020F0502020204030204" pitchFamily="34" charset="0"/>
              </a:rPr>
              <a:t>For we dare not make ourselves of the number, or com-pare ourselves with some that commend themselves: but they measuring themselves by themselves, and comparing themselves among themselves, are not wise.</a:t>
            </a:r>
            <a:r>
              <a:rPr lang="en-US" sz="4000" b="1" dirty="0">
                <a:effectLst/>
                <a:ea typeface="Calibri" panose="020F0502020204030204" pitchFamily="34" charset="0"/>
              </a:rPr>
              <a:t> </a:t>
            </a:r>
            <a:endParaRPr lang="en-US" sz="1050" b="1" dirty="0">
              <a:effectLst/>
              <a:ea typeface="Calibri" panose="020F0502020204030204" pitchFamily="34" charset="0"/>
            </a:endParaRPr>
          </a:p>
          <a:p>
            <a:pPr>
              <a:spcBef>
                <a:spcPts val="400"/>
              </a:spcBef>
              <a:spcAft>
                <a:spcPts val="400"/>
              </a:spcAft>
            </a:pPr>
            <a:endParaRPr lang="en-US" sz="1050" b="1" baseline="30000" dirty="0">
              <a:ea typeface="Calibri" panose="020F0502020204030204" pitchFamily="34" charset="0"/>
            </a:endParaRPr>
          </a:p>
          <a:p>
            <a:pPr>
              <a:spcBef>
                <a:spcPts val="400"/>
              </a:spcBef>
              <a:spcAft>
                <a:spcPts val="400"/>
              </a:spcAft>
            </a:pPr>
            <a:r>
              <a:rPr lang="en-US" sz="3600" b="1" baseline="30000" dirty="0">
                <a:solidFill>
                  <a:schemeClr val="tx2">
                    <a:lumMod val="90000"/>
                  </a:schemeClr>
                </a:solidFill>
              </a:rPr>
              <a:t>12 </a:t>
            </a:r>
            <a:r>
              <a:rPr lang="en-US" sz="3600" dirty="0">
                <a:solidFill>
                  <a:schemeClr val="tx2">
                    <a:lumMod val="90000"/>
                  </a:schemeClr>
                </a:solidFill>
              </a:rPr>
              <a:t>Oh, don’t worry; we wouldn’t dare say that we are as wonderful as these other men who tell you how important they are! But they are only comparing themselves with each other, using themselves as the standard of measurement. How ignorant!</a:t>
            </a:r>
            <a:endParaRPr lang="en-US" sz="6000" dirty="0">
              <a:solidFill>
                <a:schemeClr val="tx2">
                  <a:lumMod val="90000"/>
                </a:schemeClr>
              </a:solidFill>
              <a:effectLst/>
              <a:ea typeface="Calibri" panose="020F0502020204030204" pitchFamily="34" charset="0"/>
            </a:endParaRPr>
          </a:p>
        </p:txBody>
      </p:sp>
    </p:spTree>
    <p:extLst>
      <p:ext uri="{BB962C8B-B14F-4D97-AF65-F5344CB8AC3E}">
        <p14:creationId xmlns:p14="http://schemas.microsoft.com/office/powerpoint/2010/main" val="171995433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3" end="3"/>
                                            </p:txEl>
                                          </p:spTgt>
                                        </p:tgtEl>
                                        <p:attrNameLst>
                                          <p:attrName>style.visibility</p:attrName>
                                        </p:attrNameLst>
                                      </p:cBhvr>
                                      <p:to>
                                        <p:strVal val="visible"/>
                                      </p:to>
                                    </p:set>
                                    <p:animEffect transition="in" filter="fade">
                                      <p:cBhvr>
                                        <p:cTn id="7" dur="1000"/>
                                        <p:tgtEl>
                                          <p:spTgt spid="6">
                                            <p:txEl>
                                              <p:pRg st="3" end="3"/>
                                            </p:txEl>
                                          </p:spTgt>
                                        </p:tgtEl>
                                      </p:cBhvr>
                                    </p:animEffect>
                                    <p:anim calcmode="lin" valueType="num">
                                      <p:cBhvr>
                                        <p:cTn id="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198280C2-B0A5-7E31-7C47-21151F207E63}"/>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3A43B038-B49F-F7FB-5CDC-B93196FD23DC}"/>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C645E454-CABF-A7B6-40E9-9675C7A7728D}"/>
              </a:ext>
            </a:extLst>
          </p:cNvPr>
          <p:cNvSpPr>
            <a:spLocks noGrp="1"/>
          </p:cNvSpPr>
          <p:nvPr>
            <p:ph type="sldNum" sz="quarter" idx="12"/>
          </p:nvPr>
        </p:nvSpPr>
        <p:spPr/>
        <p:txBody>
          <a:bodyPr/>
          <a:lstStyle/>
          <a:p>
            <a:fld id="{8E274F5D-21DC-40EF-8DBA-AB9BB119E939}" type="slidenum">
              <a:rPr lang="en-US" smtClean="0"/>
              <a:pPr/>
              <a:t>36</a:t>
            </a:fld>
            <a:endParaRPr lang="en-US"/>
          </a:p>
        </p:txBody>
      </p:sp>
      <p:sp>
        <p:nvSpPr>
          <p:cNvPr id="6" name="TextBox 5">
            <a:extLst>
              <a:ext uri="{FF2B5EF4-FFF2-40B4-BE49-F238E27FC236}">
                <a16:creationId xmlns:a16="http://schemas.microsoft.com/office/drawing/2014/main" id="{C6A3812F-05B6-E53F-31E0-F8EBB0A6C190}"/>
              </a:ext>
            </a:extLst>
          </p:cNvPr>
          <p:cNvSpPr txBox="1"/>
          <p:nvPr/>
        </p:nvSpPr>
        <p:spPr>
          <a:xfrm>
            <a:off x="388393" y="384022"/>
            <a:ext cx="11553235" cy="5184995"/>
          </a:xfrm>
          <a:prstGeom prst="rect">
            <a:avLst/>
          </a:prstGeom>
          <a:noFill/>
        </p:spPr>
        <p:txBody>
          <a:bodyPr wrap="square">
            <a:spAutoFit/>
          </a:bodyPr>
          <a:lstStyle/>
          <a:p>
            <a:r>
              <a:rPr lang="en-US" sz="4800" b="1" dirty="0"/>
              <a:t>THE.CHURCH.AND.ITS.CONDITION</a:t>
            </a:r>
          </a:p>
          <a:p>
            <a:r>
              <a:rPr lang="en-US" sz="4000" dirty="0"/>
              <a:t>	98  Oh, you think, "I know a whole lot." Yeah, you get your brain all worked up and it can't even work itself. You know all the books, and all the answers, and all the Greek and all the Hebrew, till it </a:t>
            </a:r>
            <a:r>
              <a:rPr lang="en-US" sz="4000" dirty="0" err="1"/>
              <a:t>ain't</a:t>
            </a:r>
            <a:r>
              <a:rPr lang="en-US" sz="4000" dirty="0"/>
              <a:t> got no place for the Dove to roost. That's right. But you know it all; then the Dove can't lead, </a:t>
            </a:r>
            <a:r>
              <a:rPr lang="en-US" sz="4000" dirty="0" err="1"/>
              <a:t>'cause</a:t>
            </a:r>
            <a:r>
              <a:rPr lang="en-US" sz="4000" dirty="0"/>
              <a:t> you know too much. 					56-0805 </a:t>
            </a:r>
          </a:p>
        </p:txBody>
      </p:sp>
    </p:spTree>
    <p:extLst>
      <p:ext uri="{BB962C8B-B14F-4D97-AF65-F5344CB8AC3E}">
        <p14:creationId xmlns:p14="http://schemas.microsoft.com/office/powerpoint/2010/main" val="47979740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4DD24C5F-AFE1-C78F-49EE-F70270023B63}"/>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41DE95C7-35DA-A612-0698-CEA44E4D7AAA}"/>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F76AB61C-271D-4EC6-1E8A-411A5B8917A8}"/>
              </a:ext>
            </a:extLst>
          </p:cNvPr>
          <p:cNvSpPr>
            <a:spLocks noGrp="1"/>
          </p:cNvSpPr>
          <p:nvPr>
            <p:ph type="sldNum" sz="quarter" idx="12"/>
          </p:nvPr>
        </p:nvSpPr>
        <p:spPr/>
        <p:txBody>
          <a:bodyPr/>
          <a:lstStyle/>
          <a:p>
            <a:fld id="{8E274F5D-21DC-40EF-8DBA-AB9BB119E939}" type="slidenum">
              <a:rPr lang="en-US" smtClean="0"/>
              <a:pPr/>
              <a:t>37</a:t>
            </a:fld>
            <a:endParaRPr lang="en-US"/>
          </a:p>
        </p:txBody>
      </p:sp>
      <p:sp>
        <p:nvSpPr>
          <p:cNvPr id="6" name="TextBox 5">
            <a:extLst>
              <a:ext uri="{FF2B5EF4-FFF2-40B4-BE49-F238E27FC236}">
                <a16:creationId xmlns:a16="http://schemas.microsoft.com/office/drawing/2014/main" id="{42ECBDC5-4C3B-92F8-3D43-28EF5F5A8ACD}"/>
              </a:ext>
            </a:extLst>
          </p:cNvPr>
          <p:cNvSpPr txBox="1"/>
          <p:nvPr/>
        </p:nvSpPr>
        <p:spPr>
          <a:xfrm>
            <a:off x="148368" y="62120"/>
            <a:ext cx="11778343" cy="5755422"/>
          </a:xfrm>
          <a:prstGeom prst="rect">
            <a:avLst/>
          </a:prstGeom>
          <a:noFill/>
        </p:spPr>
        <p:txBody>
          <a:bodyPr wrap="square">
            <a:spAutoFit/>
          </a:bodyPr>
          <a:lstStyle/>
          <a:p>
            <a:r>
              <a:rPr lang="en-US" sz="4400" b="1" dirty="0"/>
              <a:t>ISRAEL.AND.THE.CHURCH.2</a:t>
            </a:r>
          </a:p>
          <a:p>
            <a:r>
              <a:rPr lang="en-US" sz="3600" dirty="0"/>
              <a:t>	43 God's just now loosening up the church everywhere, getting in order now so He can get into the rapture, got to give it rapturing faith before it can go in the rapture.</a:t>
            </a:r>
          </a:p>
          <a:p>
            <a:r>
              <a:rPr lang="en-US" sz="3600" dirty="0"/>
              <a:t>	The people are in the spirit of the last days, just like they was in the days of Noah, eating, drinking, marrying, giving in marriage, unconcerned, don't care, walk around, and anything else. And these </a:t>
            </a:r>
            <a:r>
              <a:rPr lang="en-US" sz="3600" u="sng" dirty="0"/>
              <a:t>American people is the worst on the face of the earth: heady, high-minded, incontinent, fierce, and despisers, a know-it-all</a:t>
            </a:r>
            <a:r>
              <a:rPr lang="en-US" sz="3600" dirty="0"/>
              <a:t>. 			53-0326 </a:t>
            </a:r>
          </a:p>
        </p:txBody>
      </p:sp>
    </p:spTree>
    <p:extLst>
      <p:ext uri="{BB962C8B-B14F-4D97-AF65-F5344CB8AC3E}">
        <p14:creationId xmlns:p14="http://schemas.microsoft.com/office/powerpoint/2010/main" val="102991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CABD0084-8D8D-D20B-0E5B-114776B778EA}"/>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618C8F48-4C9D-FF09-BB45-3E44EC131950}"/>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49190ECB-7875-EB59-11BD-C4F914A54AF4}"/>
              </a:ext>
            </a:extLst>
          </p:cNvPr>
          <p:cNvSpPr>
            <a:spLocks noGrp="1"/>
          </p:cNvSpPr>
          <p:nvPr>
            <p:ph type="sldNum" sz="quarter" idx="12"/>
          </p:nvPr>
        </p:nvSpPr>
        <p:spPr/>
        <p:txBody>
          <a:bodyPr/>
          <a:lstStyle/>
          <a:p>
            <a:fld id="{8E274F5D-21DC-40EF-8DBA-AB9BB119E939}" type="slidenum">
              <a:rPr lang="en-US" smtClean="0"/>
              <a:pPr/>
              <a:t>38</a:t>
            </a:fld>
            <a:endParaRPr lang="en-US"/>
          </a:p>
        </p:txBody>
      </p:sp>
      <p:sp>
        <p:nvSpPr>
          <p:cNvPr id="6" name="TextBox 5">
            <a:extLst>
              <a:ext uri="{FF2B5EF4-FFF2-40B4-BE49-F238E27FC236}">
                <a16:creationId xmlns:a16="http://schemas.microsoft.com/office/drawing/2014/main" id="{25B2FAC5-3D85-58D7-096C-2DEB13A259E0}"/>
              </a:ext>
            </a:extLst>
          </p:cNvPr>
          <p:cNvSpPr txBox="1"/>
          <p:nvPr/>
        </p:nvSpPr>
        <p:spPr>
          <a:xfrm>
            <a:off x="190500" y="118279"/>
            <a:ext cx="11810999" cy="6524863"/>
          </a:xfrm>
          <a:prstGeom prst="rect">
            <a:avLst/>
          </a:prstGeom>
          <a:noFill/>
        </p:spPr>
        <p:txBody>
          <a:bodyPr wrap="square">
            <a:spAutoFit/>
          </a:bodyPr>
          <a:lstStyle/>
          <a:p>
            <a:r>
              <a:rPr lang="en-US" sz="4400" b="1" dirty="0"/>
              <a:t>ZECHARIAH 9:12-15</a:t>
            </a:r>
          </a:p>
          <a:p>
            <a:r>
              <a:rPr lang="en-US" sz="3400" i="1" dirty="0"/>
              <a:t>	Turn you to the strong hold, ye </a:t>
            </a:r>
            <a:r>
              <a:rPr lang="en-US" sz="3400" b="1" i="1" u="sng" dirty="0"/>
              <a:t>prisoners of hope</a:t>
            </a:r>
            <a:r>
              <a:rPr lang="en-US" sz="3400" i="1" dirty="0"/>
              <a:t>: even to day do I declare that I will render double unto thee; 13 When I have bent Judah for me, filled the bow with Ephraim, and raised up thy sons, O Zion, against thy sons, O Greece, and made thee as the sword of a mighty man. 14 And the LORD shall be seen over them, and his arrow shall go forth as the lightning: and the Lord GOD shall blow the trumpet, and shall go with whirlwinds of the south. 15 The LORD of hosts shall defend them; and they shall devour, and subdue with sling stones; and they shall drink, and make a noise as through wine; and they shall be filled like bowls, and as the corners of the altar.</a:t>
            </a:r>
          </a:p>
        </p:txBody>
      </p:sp>
    </p:spTree>
    <p:extLst>
      <p:ext uri="{BB962C8B-B14F-4D97-AF65-F5344CB8AC3E}">
        <p14:creationId xmlns:p14="http://schemas.microsoft.com/office/powerpoint/2010/main" val="3107359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D6822AF4-7112-D650-1EFA-BF8D8345CE80}"/>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98E761FF-928E-01A7-6968-47D329A80993}"/>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22E58C64-688C-F8C6-F4E7-82B51BAE1E6C}"/>
              </a:ext>
            </a:extLst>
          </p:cNvPr>
          <p:cNvSpPr>
            <a:spLocks noGrp="1"/>
          </p:cNvSpPr>
          <p:nvPr>
            <p:ph type="sldNum" sz="quarter" idx="12"/>
          </p:nvPr>
        </p:nvSpPr>
        <p:spPr/>
        <p:txBody>
          <a:bodyPr/>
          <a:lstStyle/>
          <a:p>
            <a:fld id="{8E274F5D-21DC-40EF-8DBA-AB9BB119E939}" type="slidenum">
              <a:rPr lang="en-US" smtClean="0"/>
              <a:pPr/>
              <a:t>39</a:t>
            </a:fld>
            <a:endParaRPr lang="en-US"/>
          </a:p>
        </p:txBody>
      </p:sp>
      <p:sp>
        <p:nvSpPr>
          <p:cNvPr id="6" name="TextBox 5">
            <a:extLst>
              <a:ext uri="{FF2B5EF4-FFF2-40B4-BE49-F238E27FC236}">
                <a16:creationId xmlns:a16="http://schemas.microsoft.com/office/drawing/2014/main" id="{0E512962-76E6-056F-3227-CB6F489BCA72}"/>
              </a:ext>
            </a:extLst>
          </p:cNvPr>
          <p:cNvSpPr txBox="1"/>
          <p:nvPr/>
        </p:nvSpPr>
        <p:spPr>
          <a:xfrm>
            <a:off x="344395" y="82270"/>
            <a:ext cx="11647714" cy="5755422"/>
          </a:xfrm>
          <a:prstGeom prst="rect">
            <a:avLst/>
          </a:prstGeom>
          <a:noFill/>
        </p:spPr>
        <p:txBody>
          <a:bodyPr wrap="square">
            <a:spAutoFit/>
          </a:bodyPr>
          <a:lstStyle/>
          <a:p>
            <a:r>
              <a:rPr lang="en-US" sz="4800" b="1" dirty="0"/>
              <a:t>Judges 17-18</a:t>
            </a:r>
            <a:br>
              <a:rPr lang="en-US" sz="4000" dirty="0"/>
            </a:br>
            <a:r>
              <a:rPr lang="en-US" sz="4000" dirty="0"/>
              <a:t>	</a:t>
            </a:r>
            <a:r>
              <a:rPr lang="en-US" sz="4000" i="1" dirty="0"/>
              <a:t>18:1  Now in those days Israel had </a:t>
            </a:r>
            <a:r>
              <a:rPr lang="en-US" sz="4000" b="1" i="1" u="sng" dirty="0"/>
              <a:t>no king</a:t>
            </a:r>
            <a:r>
              <a:rPr lang="en-US" sz="4000" i="1" dirty="0"/>
              <a:t>. And the tribe of Dan was trying to find a place where they could settle, for they had not yet moved into the land assigned to them when the land was divided among the tribes of Israel. 2 So the men of Dan chose from their clans five capable warriors from the towns of Zorah and Eshtaol to scout out a land for them to settle in…</a:t>
            </a:r>
          </a:p>
        </p:txBody>
      </p:sp>
    </p:spTree>
    <p:extLst>
      <p:ext uri="{BB962C8B-B14F-4D97-AF65-F5344CB8AC3E}">
        <p14:creationId xmlns:p14="http://schemas.microsoft.com/office/powerpoint/2010/main" val="40533351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60486EE-9D15-020E-F8FC-537F0590ADF1}"/>
              </a:ext>
            </a:extLst>
          </p:cNvPr>
          <p:cNvSpPr>
            <a:spLocks noGrp="1"/>
          </p:cNvSpPr>
          <p:nvPr>
            <p:ph type="ftr" sz="quarter" idx="5"/>
          </p:nvPr>
        </p:nvSpPr>
        <p:spPr/>
        <p:txBody>
          <a:bodyPr/>
          <a:lstStyle/>
          <a:p>
            <a:r>
              <a:rPr lang="en-US"/>
              <a:t>I am Always Right 2</a:t>
            </a:r>
          </a:p>
        </p:txBody>
      </p:sp>
      <p:sp>
        <p:nvSpPr>
          <p:cNvPr id="4" name="Date Placeholder 3">
            <a:extLst>
              <a:ext uri="{FF2B5EF4-FFF2-40B4-BE49-F238E27FC236}">
                <a16:creationId xmlns:a16="http://schemas.microsoft.com/office/drawing/2014/main" id="{02034010-5F25-2C17-8A95-B18BC585F4C0}"/>
              </a:ext>
            </a:extLst>
          </p:cNvPr>
          <p:cNvSpPr>
            <a:spLocks noGrp="1"/>
          </p:cNvSpPr>
          <p:nvPr>
            <p:ph type="dt" sz="half" idx="6"/>
          </p:nvPr>
        </p:nvSpPr>
        <p:spPr/>
        <p:txBody>
          <a:bodyPr/>
          <a:lstStyle/>
          <a:p>
            <a:r>
              <a:rPr lang="en-US"/>
              <a:t>8/23/2026</a:t>
            </a:r>
          </a:p>
        </p:txBody>
      </p:sp>
      <p:sp>
        <p:nvSpPr>
          <p:cNvPr id="5" name="Slide Number Placeholder 4">
            <a:extLst>
              <a:ext uri="{FF2B5EF4-FFF2-40B4-BE49-F238E27FC236}">
                <a16:creationId xmlns:a16="http://schemas.microsoft.com/office/drawing/2014/main" id="{04105CEC-3D8A-DE19-0380-FDD1C6E1AF25}"/>
              </a:ext>
            </a:extLst>
          </p:cNvPr>
          <p:cNvSpPr>
            <a:spLocks noGrp="1"/>
          </p:cNvSpPr>
          <p:nvPr>
            <p:ph type="sldNum" sz="quarter" idx="7"/>
          </p:nvPr>
        </p:nvSpPr>
        <p:spPr/>
        <p:txBody>
          <a:bodyPr/>
          <a:lstStyle/>
          <a:p>
            <a:fld id="{8E274F5D-21DC-40EF-8DBA-AB9BB119E939}" type="slidenum">
              <a:rPr lang="en-US" smtClean="0"/>
              <a:pPr/>
              <a:t>4</a:t>
            </a:fld>
            <a:endParaRPr lang="en-US"/>
          </a:p>
        </p:txBody>
      </p:sp>
      <p:pic>
        <p:nvPicPr>
          <p:cNvPr id="10" name="Picture 9" descr="The image shows a group of people, possibly a choir, standing in a semi-circle, dressed in colorful, culturally diverse attire, holding books or sheet music, under a tent with a stage.&#10;&#10;AI-generated content may be incorrect.">
            <a:extLst>
              <a:ext uri="{FF2B5EF4-FFF2-40B4-BE49-F238E27FC236}">
                <a16:creationId xmlns:a16="http://schemas.microsoft.com/office/drawing/2014/main" id="{7EA19F56-1FC7-39AD-D6BD-3B6282DC6487}"/>
              </a:ext>
            </a:extLst>
          </p:cNvPr>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a:xfrm>
            <a:off x="283776" y="154987"/>
            <a:ext cx="11624448" cy="7184772"/>
          </a:xfrm>
          <a:prstGeom prst="rect">
            <a:avLst/>
          </a:prstGeom>
        </p:spPr>
      </p:pic>
      <p:sp>
        <p:nvSpPr>
          <p:cNvPr id="11" name="TextBox 10">
            <a:extLst>
              <a:ext uri="{FF2B5EF4-FFF2-40B4-BE49-F238E27FC236}">
                <a16:creationId xmlns:a16="http://schemas.microsoft.com/office/drawing/2014/main" id="{10C91D12-8FEA-2277-BC89-78FE04A6BE38}"/>
              </a:ext>
            </a:extLst>
          </p:cNvPr>
          <p:cNvSpPr txBox="1"/>
          <p:nvPr/>
        </p:nvSpPr>
        <p:spPr>
          <a:xfrm>
            <a:off x="7810500" y="384022"/>
            <a:ext cx="2973891" cy="1107996"/>
          </a:xfrm>
          <a:prstGeom prst="rect">
            <a:avLst/>
          </a:prstGeom>
          <a:noFill/>
        </p:spPr>
        <p:txBody>
          <a:bodyPr wrap="none" rtlCol="0">
            <a:spAutoFit/>
          </a:bodyPr>
          <a:lstStyle/>
          <a:p>
            <a:r>
              <a:rPr lang="en-US" sz="6600" u="sng" dirty="0">
                <a:solidFill>
                  <a:schemeClr val="bg2">
                    <a:lumMod val="75000"/>
                    <a:lumOff val="25000"/>
                  </a:schemeClr>
                </a:solidFill>
              </a:rPr>
              <a:t>Uganda</a:t>
            </a:r>
          </a:p>
        </p:txBody>
      </p:sp>
    </p:spTree>
    <p:extLst>
      <p:ext uri="{BB962C8B-B14F-4D97-AF65-F5344CB8AC3E}">
        <p14:creationId xmlns:p14="http://schemas.microsoft.com/office/powerpoint/2010/main" val="12752598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A9B662C0-2E8B-9A8D-D806-0BA77B992C20}"/>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799A152A-DB2D-52D4-6C2E-C71689E2E618}"/>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E50A1DCB-0748-BC72-556D-3BF323A3AF5C}"/>
              </a:ext>
            </a:extLst>
          </p:cNvPr>
          <p:cNvSpPr>
            <a:spLocks noGrp="1"/>
          </p:cNvSpPr>
          <p:nvPr>
            <p:ph type="sldNum" sz="quarter" idx="12"/>
          </p:nvPr>
        </p:nvSpPr>
        <p:spPr/>
        <p:txBody>
          <a:bodyPr/>
          <a:lstStyle/>
          <a:p>
            <a:fld id="{8E274F5D-21DC-40EF-8DBA-AB9BB119E939}" type="slidenum">
              <a:rPr lang="en-US" smtClean="0"/>
              <a:pPr/>
              <a:t>40</a:t>
            </a:fld>
            <a:endParaRPr lang="en-US"/>
          </a:p>
        </p:txBody>
      </p:sp>
    </p:spTree>
    <p:extLst>
      <p:ext uri="{BB962C8B-B14F-4D97-AF65-F5344CB8AC3E}">
        <p14:creationId xmlns:p14="http://schemas.microsoft.com/office/powerpoint/2010/main" val="3840276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B6461E44-9BAD-79E2-8A11-ACB4E261F6AD}"/>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AB54C3B0-E2B0-81A5-1B6A-422335BFB72F}"/>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B548EB1D-0DDC-CE6F-F2BE-C4266DD6714B}"/>
              </a:ext>
            </a:extLst>
          </p:cNvPr>
          <p:cNvSpPr>
            <a:spLocks noGrp="1"/>
          </p:cNvSpPr>
          <p:nvPr>
            <p:ph type="sldNum" sz="quarter" idx="12"/>
          </p:nvPr>
        </p:nvSpPr>
        <p:spPr/>
        <p:txBody>
          <a:bodyPr/>
          <a:lstStyle/>
          <a:p>
            <a:fld id="{8E274F5D-21DC-40EF-8DBA-AB9BB119E939}" type="slidenum">
              <a:rPr lang="en-US" smtClean="0"/>
              <a:pPr/>
              <a:t>41</a:t>
            </a:fld>
            <a:endParaRPr lang="en-US"/>
          </a:p>
        </p:txBody>
      </p:sp>
      <p:sp>
        <p:nvSpPr>
          <p:cNvPr id="6" name="TextBox 5">
            <a:extLst>
              <a:ext uri="{FF2B5EF4-FFF2-40B4-BE49-F238E27FC236}">
                <a16:creationId xmlns:a16="http://schemas.microsoft.com/office/drawing/2014/main" id="{4A724549-7792-C94F-30CD-81D966DD5FD7}"/>
              </a:ext>
            </a:extLst>
          </p:cNvPr>
          <p:cNvSpPr txBox="1"/>
          <p:nvPr/>
        </p:nvSpPr>
        <p:spPr>
          <a:xfrm>
            <a:off x="205333" y="-5417"/>
            <a:ext cx="11877810" cy="6863417"/>
          </a:xfrm>
          <a:prstGeom prst="rect">
            <a:avLst/>
          </a:prstGeom>
          <a:noFill/>
        </p:spPr>
        <p:txBody>
          <a:bodyPr wrap="square">
            <a:spAutoFit/>
          </a:bodyPr>
          <a:lstStyle/>
          <a:p>
            <a:r>
              <a:rPr lang="en-US" sz="4400" b="1" dirty="0"/>
              <a:t>Judges 17:1-3</a:t>
            </a:r>
          </a:p>
          <a:p>
            <a:r>
              <a:rPr lang="en-US" sz="3600" i="1" dirty="0"/>
              <a:t>	17 And there was a man of mount Ephraim, whose name was Micah. 2 And he said unto his mother, The eleven hundred shekels of silver that were taken from thee, about which thou </a:t>
            </a:r>
            <a:r>
              <a:rPr lang="en-US" sz="3600" i="1" dirty="0" err="1"/>
              <a:t>cursedst</a:t>
            </a:r>
            <a:r>
              <a:rPr lang="en-US" sz="3600" i="1" dirty="0"/>
              <a:t>, and </a:t>
            </a:r>
            <a:r>
              <a:rPr lang="en-US" sz="3600" i="1" dirty="0" err="1"/>
              <a:t>spakest</a:t>
            </a:r>
            <a:r>
              <a:rPr lang="en-US" sz="3600" i="1" dirty="0"/>
              <a:t> of also in mine ears, behold, the silver is with me; I took it. And his mother said, Blessed be thou of the Lord, my son.</a:t>
            </a:r>
          </a:p>
          <a:p>
            <a:r>
              <a:rPr lang="en-US" sz="3600" i="1" dirty="0"/>
              <a:t>	3 And when he had restored the eleven hundred shekels of silver to his mother, his mother said, I had wholly dedicated the silver unto the Lord from my hand for my son, to make a graven image and a molten image: now therefore I will restore it unto thee.</a:t>
            </a:r>
          </a:p>
        </p:txBody>
      </p:sp>
    </p:spTree>
    <p:extLst>
      <p:ext uri="{BB962C8B-B14F-4D97-AF65-F5344CB8AC3E}">
        <p14:creationId xmlns:p14="http://schemas.microsoft.com/office/powerpoint/2010/main" val="40156737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C871975-DB87-49E2-2124-7600B48DEE17}"/>
              </a:ext>
            </a:extLst>
          </p:cNvPr>
          <p:cNvSpPr>
            <a:spLocks noGrp="1"/>
          </p:cNvSpPr>
          <p:nvPr>
            <p:ph type="ftr" sz="quarter" idx="11"/>
          </p:nvPr>
        </p:nvSpPr>
        <p:spPr/>
        <p:txBody>
          <a:bodyPr/>
          <a:lstStyle/>
          <a:p>
            <a:r>
              <a:rPr lang="en-US"/>
              <a:t>I am Always Right 2</a:t>
            </a:r>
          </a:p>
        </p:txBody>
      </p:sp>
      <p:sp>
        <p:nvSpPr>
          <p:cNvPr id="3" name="Date Placeholder 2">
            <a:extLst>
              <a:ext uri="{FF2B5EF4-FFF2-40B4-BE49-F238E27FC236}">
                <a16:creationId xmlns:a16="http://schemas.microsoft.com/office/drawing/2014/main" id="{9E83B69E-32C8-DAF6-E6BE-290BD10A18B1}"/>
              </a:ext>
            </a:extLst>
          </p:cNvPr>
          <p:cNvSpPr>
            <a:spLocks noGrp="1"/>
          </p:cNvSpPr>
          <p:nvPr>
            <p:ph type="dt" sz="half" idx="10"/>
          </p:nvPr>
        </p:nvSpPr>
        <p:spPr/>
        <p:txBody>
          <a:bodyPr/>
          <a:lstStyle/>
          <a:p>
            <a:r>
              <a:rPr lang="en-US"/>
              <a:t>8/23/2026</a:t>
            </a:r>
          </a:p>
        </p:txBody>
      </p:sp>
      <p:sp>
        <p:nvSpPr>
          <p:cNvPr id="4" name="Slide Number Placeholder 3">
            <a:extLst>
              <a:ext uri="{FF2B5EF4-FFF2-40B4-BE49-F238E27FC236}">
                <a16:creationId xmlns:a16="http://schemas.microsoft.com/office/drawing/2014/main" id="{B0527B77-7C60-E2CA-D378-520A6E4AA2AA}"/>
              </a:ext>
            </a:extLst>
          </p:cNvPr>
          <p:cNvSpPr>
            <a:spLocks noGrp="1"/>
          </p:cNvSpPr>
          <p:nvPr>
            <p:ph type="sldNum" sz="quarter" idx="12"/>
          </p:nvPr>
        </p:nvSpPr>
        <p:spPr/>
        <p:txBody>
          <a:bodyPr/>
          <a:lstStyle/>
          <a:p>
            <a:fld id="{8E274F5D-21DC-40EF-8DBA-AB9BB119E939}" type="slidenum">
              <a:rPr lang="en-US" smtClean="0"/>
              <a:pPr/>
              <a:t>42</a:t>
            </a:fld>
            <a:endParaRPr lang="en-US"/>
          </a:p>
        </p:txBody>
      </p:sp>
      <p:sp>
        <p:nvSpPr>
          <p:cNvPr id="6" name="TextBox 5">
            <a:extLst>
              <a:ext uri="{FF2B5EF4-FFF2-40B4-BE49-F238E27FC236}">
                <a16:creationId xmlns:a16="http://schemas.microsoft.com/office/drawing/2014/main" id="{2AB33BE9-FB09-3674-3C56-DF1425134C2F}"/>
              </a:ext>
            </a:extLst>
          </p:cNvPr>
          <p:cNvSpPr txBox="1"/>
          <p:nvPr/>
        </p:nvSpPr>
        <p:spPr>
          <a:xfrm>
            <a:off x="423631" y="553186"/>
            <a:ext cx="11335976" cy="5139869"/>
          </a:xfrm>
          <a:prstGeom prst="rect">
            <a:avLst/>
          </a:prstGeom>
          <a:noFill/>
        </p:spPr>
        <p:txBody>
          <a:bodyPr wrap="square">
            <a:spAutoFit/>
          </a:bodyPr>
          <a:lstStyle/>
          <a:p>
            <a:r>
              <a:rPr lang="en-US" sz="4800" b="1" dirty="0"/>
              <a:t>JUDGES 6:11-12</a:t>
            </a:r>
          </a:p>
          <a:p>
            <a:r>
              <a:rPr lang="en-US" sz="4000" i="1" dirty="0"/>
              <a:t>	And there came an angel of the LORD, and sat under an oak which was in Ophrah, that pertained unto Joash the Abiezrite: and his son Gideon threshed </a:t>
            </a:r>
            <a:r>
              <a:rPr lang="en-US" sz="4000" b="1" i="1" u="sng" dirty="0"/>
              <a:t>wheat by the winepress</a:t>
            </a:r>
            <a:r>
              <a:rPr lang="en-US" sz="4000" i="1" dirty="0"/>
              <a:t>, to hide it from the Midianites. 12 And the angel of the LORD appeared unto him, and said unto him, The LORD is with thee, thou mighty man of </a:t>
            </a:r>
            <a:r>
              <a:rPr lang="en-US" sz="4000" i="1" dirty="0" err="1"/>
              <a:t>valour</a:t>
            </a:r>
            <a:r>
              <a:rPr lang="en-US" sz="4000" i="1" dirty="0"/>
              <a:t>.</a:t>
            </a:r>
          </a:p>
        </p:txBody>
      </p:sp>
    </p:spTree>
    <p:extLst>
      <p:ext uri="{BB962C8B-B14F-4D97-AF65-F5344CB8AC3E}">
        <p14:creationId xmlns:p14="http://schemas.microsoft.com/office/powerpoint/2010/main" val="20427017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shows a rural landscape with a clear view of the Upper Galilee region, including towns such as Caesarea and Philippi, and the foothills of Mt. Hermon under a partly cloudy sky.&#10;&#10;AI-generated content may be incorrect.">
            <a:extLst>
              <a:ext uri="{FF2B5EF4-FFF2-40B4-BE49-F238E27FC236}">
                <a16:creationId xmlns:a16="http://schemas.microsoft.com/office/drawing/2014/main" id="{423E394A-1BBF-6692-DCFC-D8AE4D2C03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6F13C9F8-627B-A37D-02C4-D79902B101CB}"/>
              </a:ext>
            </a:extLst>
          </p:cNvPr>
          <p:cNvSpPr>
            <a:spLocks noGrp="1"/>
          </p:cNvSpPr>
          <p:nvPr>
            <p:ph type="ftr" sz="quarter" idx="11"/>
          </p:nvPr>
        </p:nvSpPr>
        <p:spPr/>
        <p:txBody>
          <a:bodyPr/>
          <a:lstStyle/>
          <a:p>
            <a:pPr>
              <a:spcAft>
                <a:spcPts val="600"/>
              </a:spcAft>
            </a:pPr>
            <a:r>
              <a:rPr lang="en-US"/>
              <a:t>I am Always Right 2</a:t>
            </a:r>
          </a:p>
        </p:txBody>
      </p:sp>
      <p:sp>
        <p:nvSpPr>
          <p:cNvPr id="3" name="Date Placeholder 2" hidden="1">
            <a:extLst>
              <a:ext uri="{FF2B5EF4-FFF2-40B4-BE49-F238E27FC236}">
                <a16:creationId xmlns:a16="http://schemas.microsoft.com/office/drawing/2014/main" id="{ECA5B7E5-4C9D-976B-F1F7-A02C820668A4}"/>
              </a:ext>
            </a:extLst>
          </p:cNvPr>
          <p:cNvSpPr>
            <a:spLocks noGrp="1"/>
          </p:cNvSpPr>
          <p:nvPr>
            <p:ph type="dt" sz="half" idx="10"/>
          </p:nvPr>
        </p:nvSpPr>
        <p:spPr/>
        <p:txBody>
          <a:bodyPr/>
          <a:lstStyle/>
          <a:p>
            <a:pPr>
              <a:spcAft>
                <a:spcPts val="600"/>
              </a:spcAft>
            </a:pPr>
            <a:r>
              <a:rPr lang="en-US"/>
              <a:t>8/23/2026</a:t>
            </a:r>
          </a:p>
        </p:txBody>
      </p:sp>
      <p:sp>
        <p:nvSpPr>
          <p:cNvPr id="4" name="Slide Number Placeholder 3" hidden="1">
            <a:extLst>
              <a:ext uri="{FF2B5EF4-FFF2-40B4-BE49-F238E27FC236}">
                <a16:creationId xmlns:a16="http://schemas.microsoft.com/office/drawing/2014/main" id="{33A3200F-8212-381B-AD0A-BEA405B04CBD}"/>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43</a:t>
            </a:fld>
            <a:endParaRPr lang="en-US"/>
          </a:p>
        </p:txBody>
      </p:sp>
    </p:spTree>
    <p:extLst>
      <p:ext uri="{BB962C8B-B14F-4D97-AF65-F5344CB8AC3E}">
        <p14:creationId xmlns:p14="http://schemas.microsoft.com/office/powerpoint/2010/main" val="110984423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The image depicts an ancient, partially excavated Egyptian temple with a clear, domed glass ceiling above, showcasing weathered limestone walls and steps leading to an open area.&#10;&#10;AI-generated content may be incorrect.">
            <a:extLst>
              <a:ext uri="{FF2B5EF4-FFF2-40B4-BE49-F238E27FC236}">
                <a16:creationId xmlns:a16="http://schemas.microsoft.com/office/drawing/2014/main" id="{EFCC001B-9A29-76AF-6396-C63028DD4D1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0" y="10"/>
            <a:ext cx="12191980" cy="6857990"/>
          </a:xfrm>
          <a:prstGeom prst="rect">
            <a:avLst/>
          </a:prstGeom>
          <a:noFill/>
        </p:spPr>
      </p:pic>
      <p:sp>
        <p:nvSpPr>
          <p:cNvPr id="2" name="Footer Placeholder 1">
            <a:extLst>
              <a:ext uri="{FF2B5EF4-FFF2-40B4-BE49-F238E27FC236}">
                <a16:creationId xmlns:a16="http://schemas.microsoft.com/office/drawing/2014/main" id="{7A68C84A-87C8-EA99-7CFC-38F36D67C07F}"/>
              </a:ext>
            </a:extLst>
          </p:cNvPr>
          <p:cNvSpPr>
            <a:spLocks noGrp="1"/>
          </p:cNvSpPr>
          <p:nvPr>
            <p:ph type="ftr" sz="quarter" idx="11"/>
          </p:nvPr>
        </p:nvSpPr>
        <p:spPr/>
        <p:txBody>
          <a:bodyPr/>
          <a:lstStyle/>
          <a:p>
            <a:pPr>
              <a:spcAft>
                <a:spcPts val="600"/>
              </a:spcAft>
            </a:pPr>
            <a:r>
              <a:rPr lang="en-US"/>
              <a:t>I am Always Right 2</a:t>
            </a:r>
          </a:p>
        </p:txBody>
      </p:sp>
      <p:sp>
        <p:nvSpPr>
          <p:cNvPr id="3" name="Date Placeholder 2" hidden="1">
            <a:extLst>
              <a:ext uri="{FF2B5EF4-FFF2-40B4-BE49-F238E27FC236}">
                <a16:creationId xmlns:a16="http://schemas.microsoft.com/office/drawing/2014/main" id="{3979BBE3-38B0-632F-905D-680A2EE6AC70}"/>
              </a:ext>
            </a:extLst>
          </p:cNvPr>
          <p:cNvSpPr>
            <a:spLocks noGrp="1"/>
          </p:cNvSpPr>
          <p:nvPr>
            <p:ph type="dt" sz="half" idx="10"/>
          </p:nvPr>
        </p:nvSpPr>
        <p:spPr/>
        <p:txBody>
          <a:bodyPr/>
          <a:lstStyle/>
          <a:p>
            <a:pPr>
              <a:spcAft>
                <a:spcPts val="600"/>
              </a:spcAft>
            </a:pPr>
            <a:r>
              <a:rPr lang="en-US"/>
              <a:t>8/23/2026</a:t>
            </a:r>
          </a:p>
        </p:txBody>
      </p:sp>
      <p:sp>
        <p:nvSpPr>
          <p:cNvPr id="4" name="Slide Number Placeholder 3" hidden="1">
            <a:extLst>
              <a:ext uri="{FF2B5EF4-FFF2-40B4-BE49-F238E27FC236}">
                <a16:creationId xmlns:a16="http://schemas.microsoft.com/office/drawing/2014/main" id="{F8DEAAE2-7651-5640-54DF-1833C6F1B848}"/>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44</a:t>
            </a:fld>
            <a:endParaRPr lang="en-US"/>
          </a:p>
        </p:txBody>
      </p:sp>
      <p:sp>
        <p:nvSpPr>
          <p:cNvPr id="8" name="TextBox 7">
            <a:extLst>
              <a:ext uri="{FF2B5EF4-FFF2-40B4-BE49-F238E27FC236}">
                <a16:creationId xmlns:a16="http://schemas.microsoft.com/office/drawing/2014/main" id="{A2936AF0-5036-1EB2-D16D-2E67C6603EF4}"/>
              </a:ext>
            </a:extLst>
          </p:cNvPr>
          <p:cNvSpPr txBox="1"/>
          <p:nvPr/>
        </p:nvSpPr>
        <p:spPr>
          <a:xfrm>
            <a:off x="1033272" y="1014984"/>
            <a:ext cx="9866376" cy="4093428"/>
          </a:xfrm>
          <a:prstGeom prst="rect">
            <a:avLst/>
          </a:prstGeom>
          <a:solidFill>
            <a:schemeClr val="bg1"/>
          </a:solidFill>
        </p:spPr>
        <p:txBody>
          <a:bodyPr wrap="square">
            <a:spAutoFit/>
          </a:bodyPr>
          <a:lstStyle/>
          <a:p>
            <a:r>
              <a:rPr lang="en-US" sz="4400" b="1" dirty="0"/>
              <a:t>THE.SEVENTH.SEAL</a:t>
            </a:r>
          </a:p>
          <a:p>
            <a:r>
              <a:rPr lang="en-US" sz="3600" dirty="0"/>
              <a:t>	214  Ephraim at Beth-el, and Dan; and they set up idols, and these went out to worship this. And here we are plumb down into the Millennium age almost, and God still remembered that sin. They're not even counted in there. 	63-0324</a:t>
            </a:r>
          </a:p>
          <a:p>
            <a:endParaRPr lang="en-US" sz="3600" dirty="0"/>
          </a:p>
        </p:txBody>
      </p:sp>
    </p:spTree>
    <p:extLst>
      <p:ext uri="{BB962C8B-B14F-4D97-AF65-F5344CB8AC3E}">
        <p14:creationId xmlns:p14="http://schemas.microsoft.com/office/powerpoint/2010/main" val="26777219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737CD9CE-1F95-AE1C-2429-4197D71F83AA}"/>
              </a:ext>
            </a:extLst>
          </p:cNvPr>
          <p:cNvSpPr>
            <a:spLocks noGrp="1"/>
          </p:cNvSpPr>
          <p:nvPr>
            <p:ph type="ftr" sz="quarter" idx="11"/>
          </p:nvPr>
        </p:nvSpPr>
        <p:spPr/>
        <p:txBody>
          <a:bodyPr/>
          <a:lstStyle/>
          <a:p>
            <a:r>
              <a:rPr lang="en-US"/>
              <a:t>I am Always Right 2</a:t>
            </a:r>
          </a:p>
        </p:txBody>
      </p:sp>
      <p:sp>
        <p:nvSpPr>
          <p:cNvPr id="4" name="Date Placeholder 3">
            <a:extLst>
              <a:ext uri="{FF2B5EF4-FFF2-40B4-BE49-F238E27FC236}">
                <a16:creationId xmlns:a16="http://schemas.microsoft.com/office/drawing/2014/main" id="{32316B0E-2351-0940-583E-8592ABF8A102}"/>
              </a:ext>
            </a:extLst>
          </p:cNvPr>
          <p:cNvSpPr>
            <a:spLocks noGrp="1"/>
          </p:cNvSpPr>
          <p:nvPr>
            <p:ph type="dt" sz="half" idx="10"/>
          </p:nvPr>
        </p:nvSpPr>
        <p:spPr/>
        <p:txBody>
          <a:bodyPr/>
          <a:lstStyle/>
          <a:p>
            <a:r>
              <a:rPr lang="en-US"/>
              <a:t>8/23/2026</a:t>
            </a:r>
          </a:p>
        </p:txBody>
      </p:sp>
      <p:sp>
        <p:nvSpPr>
          <p:cNvPr id="5" name="Slide Number Placeholder 4">
            <a:extLst>
              <a:ext uri="{FF2B5EF4-FFF2-40B4-BE49-F238E27FC236}">
                <a16:creationId xmlns:a16="http://schemas.microsoft.com/office/drawing/2014/main" id="{BFA9571B-5F70-007D-7DBA-C9D7CBA025CD}"/>
              </a:ext>
            </a:extLst>
          </p:cNvPr>
          <p:cNvSpPr>
            <a:spLocks noGrp="1"/>
          </p:cNvSpPr>
          <p:nvPr>
            <p:ph type="sldNum" sz="quarter" idx="12"/>
          </p:nvPr>
        </p:nvSpPr>
        <p:spPr/>
        <p:txBody>
          <a:bodyPr/>
          <a:lstStyle/>
          <a:p>
            <a:fld id="{8E274F5D-21DC-40EF-8DBA-AB9BB119E939}" type="slidenum">
              <a:rPr lang="en-US" smtClean="0"/>
              <a:pPr/>
              <a:t>45</a:t>
            </a:fld>
            <a:endParaRPr lang="en-US"/>
          </a:p>
        </p:txBody>
      </p:sp>
      <p:sp>
        <p:nvSpPr>
          <p:cNvPr id="8" name="TextBox 7">
            <a:extLst>
              <a:ext uri="{FF2B5EF4-FFF2-40B4-BE49-F238E27FC236}">
                <a16:creationId xmlns:a16="http://schemas.microsoft.com/office/drawing/2014/main" id="{D254AAE6-6211-F46D-4E7D-718EEF474901}"/>
              </a:ext>
            </a:extLst>
          </p:cNvPr>
          <p:cNvSpPr txBox="1"/>
          <p:nvPr/>
        </p:nvSpPr>
        <p:spPr>
          <a:xfrm>
            <a:off x="203793" y="366623"/>
            <a:ext cx="6094378" cy="6124754"/>
          </a:xfrm>
          <a:prstGeom prst="rect">
            <a:avLst/>
          </a:prstGeom>
          <a:noFill/>
        </p:spPr>
        <p:txBody>
          <a:bodyPr wrap="square">
            <a:spAutoFit/>
          </a:bodyPr>
          <a:lstStyle/>
          <a:p>
            <a:r>
              <a:rPr lang="en-US" sz="4000" b="1" dirty="0"/>
              <a:t> 273-1  CHURCH.AGE.BOOK  </a:t>
            </a:r>
          </a:p>
          <a:p>
            <a:r>
              <a:rPr lang="en-US" sz="3200" dirty="0"/>
              <a:t>It is more than evident that names have been, and will be removed from the Book of Life ere time shall be no more. In this particular place it was because of idolatry, even as when Dan and Ephraim lost their rights as tribes for worshipping the golden calves. All who worshipped the idols had their names removed from the Book of Life.</a:t>
            </a:r>
          </a:p>
        </p:txBody>
      </p:sp>
      <p:sp>
        <p:nvSpPr>
          <p:cNvPr id="10" name="TextBox 9">
            <a:extLst>
              <a:ext uri="{FF2B5EF4-FFF2-40B4-BE49-F238E27FC236}">
                <a16:creationId xmlns:a16="http://schemas.microsoft.com/office/drawing/2014/main" id="{67867BA1-1862-A9F7-7124-52AC342CF577}"/>
              </a:ext>
            </a:extLst>
          </p:cNvPr>
          <p:cNvSpPr txBox="1"/>
          <p:nvPr/>
        </p:nvSpPr>
        <p:spPr>
          <a:xfrm>
            <a:off x="6526771" y="397712"/>
            <a:ext cx="5461436" cy="5570756"/>
          </a:xfrm>
          <a:prstGeom prst="rect">
            <a:avLst/>
          </a:prstGeom>
          <a:noFill/>
        </p:spPr>
        <p:txBody>
          <a:bodyPr wrap="square">
            <a:spAutoFit/>
          </a:bodyPr>
          <a:lstStyle/>
          <a:p>
            <a:r>
              <a:rPr lang="en-US" sz="4000" b="1" dirty="0"/>
              <a:t>THE.SEVENTH.SEAL </a:t>
            </a:r>
          </a:p>
          <a:p>
            <a:r>
              <a:rPr lang="en-US" sz="3200" dirty="0"/>
              <a:t>     225  When He called them over there, 144,000, they were missing. They're not even numbered in there. And </a:t>
            </a:r>
            <a:r>
              <a:rPr lang="en-US" sz="3200" b="1" dirty="0"/>
              <a:t>Joseph and Levi is put in the place of Dan and Ephraim</a:t>
            </a:r>
            <a:r>
              <a:rPr lang="en-US" sz="3200" dirty="0"/>
              <a:t>. And here's God's promise way back there hundreds and hundreds of years before that. </a:t>
            </a:r>
          </a:p>
          <a:p>
            <a:r>
              <a:rPr lang="en-US" sz="2800" dirty="0"/>
              <a:t>				63-0324</a:t>
            </a:r>
          </a:p>
        </p:txBody>
      </p:sp>
    </p:spTree>
    <p:extLst>
      <p:ext uri="{BB962C8B-B14F-4D97-AF65-F5344CB8AC3E}">
        <p14:creationId xmlns:p14="http://schemas.microsoft.com/office/powerpoint/2010/main" val="190192195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EVERY WAY OF A MAN IS RIGHT IN HIS OWN EYES: BUT THE LORD PONDERETH THE HEARTS&#10;&#10;AI-generated content may be incorrect.">
            <a:extLst>
              <a:ext uri="{FF2B5EF4-FFF2-40B4-BE49-F238E27FC236}">
                <a16:creationId xmlns:a16="http://schemas.microsoft.com/office/drawing/2014/main" id="{EFEFE490-4961-2661-BCAE-6AA8F77C414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592379" cy="6858000"/>
          </a:xfrm>
          <a:prstGeom prst="rect">
            <a:avLst/>
          </a:prstGeom>
          <a:noFill/>
        </p:spPr>
      </p:pic>
      <p:sp>
        <p:nvSpPr>
          <p:cNvPr id="3" name="Footer Placeholder 2">
            <a:extLst>
              <a:ext uri="{FF2B5EF4-FFF2-40B4-BE49-F238E27FC236}">
                <a16:creationId xmlns:a16="http://schemas.microsoft.com/office/drawing/2014/main" id="{EAC0219F-678F-4199-8ACD-5F45D39E8639}"/>
              </a:ext>
            </a:extLst>
          </p:cNvPr>
          <p:cNvSpPr>
            <a:spLocks noGrp="1"/>
          </p:cNvSpPr>
          <p:nvPr>
            <p:ph type="ftr" sz="quarter" idx="11"/>
          </p:nvPr>
        </p:nvSpPr>
        <p:spPr/>
        <p:txBody>
          <a:bodyPr/>
          <a:lstStyle/>
          <a:p>
            <a:pPr>
              <a:spcAft>
                <a:spcPts val="600"/>
              </a:spcAft>
            </a:pPr>
            <a:r>
              <a:rPr lang="en-US"/>
              <a:t>I am Always Right 2</a:t>
            </a:r>
          </a:p>
        </p:txBody>
      </p:sp>
      <p:sp>
        <p:nvSpPr>
          <p:cNvPr id="4" name="Date Placeholder 3" hidden="1">
            <a:extLst>
              <a:ext uri="{FF2B5EF4-FFF2-40B4-BE49-F238E27FC236}">
                <a16:creationId xmlns:a16="http://schemas.microsoft.com/office/drawing/2014/main" id="{F659858E-9293-2A7F-349C-A91D702674A9}"/>
              </a:ext>
            </a:extLst>
          </p:cNvPr>
          <p:cNvSpPr>
            <a:spLocks noGrp="1"/>
          </p:cNvSpPr>
          <p:nvPr>
            <p:ph type="dt" sz="half" idx="10"/>
          </p:nvPr>
        </p:nvSpPr>
        <p:spPr/>
        <p:txBody>
          <a:bodyPr/>
          <a:lstStyle/>
          <a:p>
            <a:pPr>
              <a:spcAft>
                <a:spcPts val="600"/>
              </a:spcAft>
            </a:pPr>
            <a:r>
              <a:rPr lang="en-US"/>
              <a:t>8/23/2026</a:t>
            </a:r>
          </a:p>
        </p:txBody>
      </p:sp>
      <p:sp>
        <p:nvSpPr>
          <p:cNvPr id="5" name="Slide Number Placeholder 4" hidden="1">
            <a:extLst>
              <a:ext uri="{FF2B5EF4-FFF2-40B4-BE49-F238E27FC236}">
                <a16:creationId xmlns:a16="http://schemas.microsoft.com/office/drawing/2014/main" id="{1ECE7DD0-4DF9-A07D-CC67-07BDBA01ED97}"/>
              </a:ext>
            </a:extLst>
          </p:cNvPr>
          <p:cNvSpPr>
            <a:spLocks noGrp="1"/>
          </p:cNvSpPr>
          <p:nvPr>
            <p:ph type="sldNum" sz="quarter" idx="12"/>
          </p:nvPr>
        </p:nvSpPr>
        <p:spPr/>
        <p:txBody>
          <a:bodyPr/>
          <a:lstStyle/>
          <a:p>
            <a:pPr>
              <a:spcAft>
                <a:spcPts val="600"/>
              </a:spcAft>
            </a:pPr>
            <a:fld id="{8E274F5D-21DC-40EF-8DBA-AB9BB119E939}" type="slidenum">
              <a:rPr lang="en-US" smtClean="0"/>
              <a:pPr>
                <a:spcAft>
                  <a:spcPts val="600"/>
                </a:spcAft>
              </a:pPr>
              <a:t>5</a:t>
            </a:fld>
            <a:endParaRPr lang="en-US"/>
          </a:p>
        </p:txBody>
      </p:sp>
    </p:spTree>
    <p:extLst>
      <p:ext uri="{BB962C8B-B14F-4D97-AF65-F5344CB8AC3E}">
        <p14:creationId xmlns:p14="http://schemas.microsoft.com/office/powerpoint/2010/main" val="108389825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8CDF071A-AD1D-B054-E042-4449B593A815}"/>
              </a:ext>
            </a:extLst>
          </p:cNvPr>
          <p:cNvSpPr>
            <a:spLocks noGrp="1"/>
          </p:cNvSpPr>
          <p:nvPr>
            <p:ph type="ftr" sz="quarter" idx="11"/>
          </p:nvPr>
        </p:nvSpPr>
        <p:spPr/>
        <p:txBody>
          <a:bodyPr/>
          <a:lstStyle/>
          <a:p>
            <a:r>
              <a:rPr lang="en-US"/>
              <a:t>I am Always Right 2</a:t>
            </a:r>
          </a:p>
        </p:txBody>
      </p:sp>
      <p:sp>
        <p:nvSpPr>
          <p:cNvPr id="4" name="Date Placeholder 3">
            <a:extLst>
              <a:ext uri="{FF2B5EF4-FFF2-40B4-BE49-F238E27FC236}">
                <a16:creationId xmlns:a16="http://schemas.microsoft.com/office/drawing/2014/main" id="{456FD5B7-E7E8-6329-473C-9B1A67B4CED6}"/>
              </a:ext>
            </a:extLst>
          </p:cNvPr>
          <p:cNvSpPr>
            <a:spLocks noGrp="1"/>
          </p:cNvSpPr>
          <p:nvPr>
            <p:ph type="dt" sz="half" idx="10"/>
          </p:nvPr>
        </p:nvSpPr>
        <p:spPr/>
        <p:txBody>
          <a:bodyPr/>
          <a:lstStyle/>
          <a:p>
            <a:r>
              <a:rPr lang="en-US"/>
              <a:t>8/23/2026</a:t>
            </a:r>
          </a:p>
        </p:txBody>
      </p:sp>
      <p:sp>
        <p:nvSpPr>
          <p:cNvPr id="5" name="Slide Number Placeholder 4">
            <a:extLst>
              <a:ext uri="{FF2B5EF4-FFF2-40B4-BE49-F238E27FC236}">
                <a16:creationId xmlns:a16="http://schemas.microsoft.com/office/drawing/2014/main" id="{961943A4-D3B7-6A26-47E0-09295FDD2442}"/>
              </a:ext>
            </a:extLst>
          </p:cNvPr>
          <p:cNvSpPr>
            <a:spLocks noGrp="1"/>
          </p:cNvSpPr>
          <p:nvPr>
            <p:ph type="sldNum" sz="quarter" idx="12"/>
          </p:nvPr>
        </p:nvSpPr>
        <p:spPr/>
        <p:txBody>
          <a:bodyPr/>
          <a:lstStyle/>
          <a:p>
            <a:fld id="{8E274F5D-21DC-40EF-8DBA-AB9BB119E939}" type="slidenum">
              <a:rPr lang="en-US" smtClean="0"/>
              <a:pPr/>
              <a:t>6</a:t>
            </a:fld>
            <a:endParaRPr lang="en-US"/>
          </a:p>
        </p:txBody>
      </p:sp>
      <p:sp>
        <p:nvSpPr>
          <p:cNvPr id="8" name="TextBox 7">
            <a:extLst>
              <a:ext uri="{FF2B5EF4-FFF2-40B4-BE49-F238E27FC236}">
                <a16:creationId xmlns:a16="http://schemas.microsoft.com/office/drawing/2014/main" id="{992979EE-C3B9-4C24-90E4-14BC75AD5121}"/>
              </a:ext>
            </a:extLst>
          </p:cNvPr>
          <p:cNvSpPr txBox="1"/>
          <p:nvPr/>
        </p:nvSpPr>
        <p:spPr>
          <a:xfrm>
            <a:off x="4251542" y="214858"/>
            <a:ext cx="7814291" cy="6268383"/>
          </a:xfrm>
          <a:prstGeom prst="rect">
            <a:avLst/>
          </a:prstGeom>
          <a:noFill/>
        </p:spPr>
        <p:txBody>
          <a:bodyPr wrap="square">
            <a:spAutoFit/>
          </a:bodyPr>
          <a:lstStyle/>
          <a:p>
            <a:pPr marL="0" marR="0">
              <a:lnSpc>
                <a:spcPct val="100000"/>
              </a:lnSpc>
              <a:spcAft>
                <a:spcPts val="800"/>
              </a:spcAft>
              <a:buNone/>
            </a:pPr>
            <a:r>
              <a:rPr lang="en-US" sz="3600" b="1" kern="100" dirty="0">
                <a:effectLst/>
                <a:latin typeface="+mn-lt"/>
                <a:ea typeface="Aptos" panose="020B0004020202020204" pitchFamily="34" charset="0"/>
                <a:cs typeface="Times New Roman" panose="02020603050405020304" pitchFamily="18" charset="0"/>
              </a:rPr>
              <a:t>Proverbs 21:2–3  </a:t>
            </a:r>
            <a:r>
              <a:rPr lang="en-US" sz="3200" b="1" kern="100" dirty="0">
                <a:effectLst/>
                <a:latin typeface="+mn-lt"/>
                <a:ea typeface="Aptos" panose="020B0004020202020204" pitchFamily="34" charset="0"/>
                <a:cs typeface="Times New Roman" panose="02020603050405020304" pitchFamily="18" charset="0"/>
              </a:rPr>
              <a:t>"right in his own eyes"</a:t>
            </a:r>
            <a:endParaRPr lang="en-US" sz="3200" kern="100" dirty="0">
              <a:effectLst/>
              <a:latin typeface="+mn-lt"/>
              <a:ea typeface="Aptos" panose="020B0004020202020204" pitchFamily="34" charset="0"/>
              <a:cs typeface="Times New Roman" panose="02020603050405020304" pitchFamily="18" charset="0"/>
            </a:endParaRPr>
          </a:p>
          <a:p>
            <a:pPr marL="0" marR="0">
              <a:lnSpc>
                <a:spcPct val="100000"/>
              </a:lnSpc>
              <a:spcAft>
                <a:spcPts val="800"/>
              </a:spcAft>
              <a:buNone/>
            </a:pPr>
            <a:r>
              <a:rPr lang="en-US" sz="3200" kern="100" dirty="0">
                <a:effectLst/>
                <a:latin typeface="+mn-lt"/>
                <a:ea typeface="Aptos" panose="020B0004020202020204" pitchFamily="34" charset="0"/>
                <a:cs typeface="Times New Roman" panose="02020603050405020304" pitchFamily="18" charset="0"/>
              </a:rPr>
              <a:t>(Heb.)</a:t>
            </a:r>
            <a:r>
              <a:rPr lang="en-US" sz="3200" b="1" kern="100" dirty="0">
                <a:effectLst/>
                <a:latin typeface="+mn-lt"/>
                <a:ea typeface="Aptos" panose="020B0004020202020204" pitchFamily="34" charset="0"/>
                <a:cs typeface="Times New Roman" panose="02020603050405020304" pitchFamily="18" charset="0"/>
              </a:rPr>
              <a:t> </a:t>
            </a:r>
            <a:r>
              <a:rPr lang="en-US" sz="3200" b="1" i="1" kern="100" dirty="0" err="1">
                <a:effectLst/>
                <a:latin typeface="+mn-lt"/>
                <a:ea typeface="Aptos" panose="020B0004020202020204" pitchFamily="34" charset="0"/>
                <a:cs typeface="Times New Roman" panose="02020603050405020304" pitchFamily="18" charset="0"/>
              </a:rPr>
              <a:t>yashar</a:t>
            </a:r>
            <a:r>
              <a:rPr lang="en-US" sz="3200" kern="100" dirty="0">
                <a:effectLst/>
                <a:latin typeface="+mn-lt"/>
                <a:ea typeface="Aptos" panose="020B0004020202020204" pitchFamily="34" charset="0"/>
                <a:cs typeface="Times New Roman" panose="02020603050405020304" pitchFamily="18" charset="0"/>
              </a:rPr>
              <a:t> — </a:t>
            </a:r>
            <a:r>
              <a:rPr lang="en-US" sz="3200" u="sng" kern="100" dirty="0">
                <a:effectLst/>
                <a:latin typeface="+mn-lt"/>
                <a:ea typeface="Aptos" panose="020B0004020202020204" pitchFamily="34" charset="0"/>
                <a:cs typeface="Times New Roman" panose="02020603050405020304" pitchFamily="18" charset="0"/>
              </a:rPr>
              <a:t>straight, level, upright. It's a word that pictures a road with no bend in it, a line with no crook</a:t>
            </a:r>
            <a:r>
              <a:rPr lang="en-US" sz="3200" kern="100" dirty="0">
                <a:effectLst/>
                <a:latin typeface="+mn-lt"/>
                <a:ea typeface="Aptos" panose="020B0004020202020204" pitchFamily="34" charset="0"/>
                <a:cs typeface="Times New Roman" panose="02020603050405020304" pitchFamily="18" charset="0"/>
              </a:rPr>
              <a:t>. What Solomon is saying is not that man merely </a:t>
            </a:r>
            <a:r>
              <a:rPr lang="en-US" sz="3200" i="1" kern="100" dirty="0">
                <a:effectLst/>
                <a:latin typeface="+mn-lt"/>
                <a:ea typeface="Aptos" panose="020B0004020202020204" pitchFamily="34" charset="0"/>
                <a:cs typeface="Times New Roman" panose="02020603050405020304" pitchFamily="18" charset="0"/>
              </a:rPr>
              <a:t>excuses</a:t>
            </a:r>
            <a:r>
              <a:rPr lang="en-US" sz="3200" kern="100" dirty="0">
                <a:effectLst/>
                <a:latin typeface="+mn-lt"/>
                <a:ea typeface="Aptos" panose="020B0004020202020204" pitchFamily="34" charset="0"/>
                <a:cs typeface="Times New Roman" panose="02020603050405020304" pitchFamily="18" charset="0"/>
              </a:rPr>
              <a:t> his way — </a:t>
            </a:r>
            <a:r>
              <a:rPr lang="en-US" sz="3200" b="1" u="sng" kern="100" dirty="0">
                <a:effectLst/>
                <a:latin typeface="+mn-lt"/>
                <a:ea typeface="Aptos" panose="020B0004020202020204" pitchFamily="34" charset="0"/>
                <a:cs typeface="Times New Roman" panose="02020603050405020304" pitchFamily="18" charset="0"/>
              </a:rPr>
              <a:t>he genuinely, in his own sight, sees his way as straight</a:t>
            </a:r>
            <a:r>
              <a:rPr lang="en-US" sz="3200" kern="100" dirty="0">
                <a:effectLst/>
                <a:latin typeface="+mn-lt"/>
                <a:ea typeface="Aptos" panose="020B0004020202020204" pitchFamily="34" charset="0"/>
                <a:cs typeface="Times New Roman" panose="02020603050405020304" pitchFamily="18" charset="0"/>
              </a:rPr>
              <a:t>.</a:t>
            </a:r>
          </a:p>
          <a:p>
            <a:pPr marL="0" marR="0">
              <a:lnSpc>
                <a:spcPct val="100000"/>
              </a:lnSpc>
              <a:spcAft>
                <a:spcPts val="800"/>
              </a:spcAft>
              <a:buNone/>
            </a:pPr>
            <a:r>
              <a:rPr lang="en-US" sz="3200" kern="100" dirty="0">
                <a:ea typeface="Aptos" panose="020B0004020202020204" pitchFamily="34" charset="0"/>
                <a:cs typeface="Times New Roman" panose="02020603050405020304" pitchFamily="18" charset="0"/>
              </a:rPr>
              <a:t>	</a:t>
            </a:r>
            <a:r>
              <a:rPr lang="en-US" sz="3200" kern="100" dirty="0">
                <a:effectLst/>
                <a:latin typeface="+mn-lt"/>
                <a:ea typeface="Aptos" panose="020B0004020202020204" pitchFamily="34" charset="0"/>
                <a:cs typeface="Times New Roman" panose="02020603050405020304" pitchFamily="18" charset="0"/>
              </a:rPr>
              <a:t> There's no “felt” crookedness. This is deeper than hypocrisy; it's self-blindness. A man does not usually walk in sin feeling like he's walking in sin. He has rationalized and  reframed his path until it looks level to him.</a:t>
            </a:r>
            <a:endParaRPr lang="en-US" sz="2000" kern="100" dirty="0">
              <a:effectLst/>
              <a:latin typeface="Candara" panose="020E0502030303020204" pitchFamily="34" charset="0"/>
              <a:ea typeface="Aptos" panose="020B0004020202020204" pitchFamily="34" charset="0"/>
              <a:cs typeface="Times New Roman" panose="02020603050405020304" pitchFamily="18" charset="0"/>
            </a:endParaRPr>
          </a:p>
        </p:txBody>
      </p:sp>
      <p:pic>
        <p:nvPicPr>
          <p:cNvPr id="10" name="Picture 9">
            <a:extLst>
              <a:ext uri="{FF2B5EF4-FFF2-40B4-BE49-F238E27FC236}">
                <a16:creationId xmlns:a16="http://schemas.microsoft.com/office/drawing/2014/main" id="{0A1535E7-90F9-BCBC-1D36-0FDB375FAC88}"/>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85214" y="0"/>
            <a:ext cx="3848100" cy="6858000"/>
          </a:xfrm>
          <a:prstGeom prst="rect">
            <a:avLst/>
          </a:prstGeom>
          <a:ln>
            <a:noFill/>
          </a:ln>
          <a:effectLst>
            <a:softEdge rad="112500"/>
          </a:effectLst>
        </p:spPr>
      </p:pic>
    </p:spTree>
    <p:extLst>
      <p:ext uri="{BB962C8B-B14F-4D97-AF65-F5344CB8AC3E}">
        <p14:creationId xmlns:p14="http://schemas.microsoft.com/office/powerpoint/2010/main" val="1510324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D530A9AE-268B-32CB-AE08-DA0885443104}"/>
              </a:ext>
            </a:extLst>
          </p:cNvPr>
          <p:cNvSpPr>
            <a:spLocks noGrp="1"/>
          </p:cNvSpPr>
          <p:nvPr>
            <p:ph type="dt" sz="half" idx="6"/>
          </p:nvPr>
        </p:nvSpPr>
        <p:spPr/>
        <p:txBody>
          <a:bodyPr/>
          <a:lstStyle/>
          <a:p>
            <a:r>
              <a:rPr lang="en-US"/>
              <a:t>8/23/2026</a:t>
            </a:r>
          </a:p>
        </p:txBody>
      </p:sp>
      <p:sp>
        <p:nvSpPr>
          <p:cNvPr id="5" name="Slide Number Placeholder 4">
            <a:extLst>
              <a:ext uri="{FF2B5EF4-FFF2-40B4-BE49-F238E27FC236}">
                <a16:creationId xmlns:a16="http://schemas.microsoft.com/office/drawing/2014/main" id="{4FF8B6E1-DDBC-D4A2-1C07-FF3E04CE5821}"/>
              </a:ext>
            </a:extLst>
          </p:cNvPr>
          <p:cNvSpPr>
            <a:spLocks noGrp="1"/>
          </p:cNvSpPr>
          <p:nvPr>
            <p:ph type="sldNum" sz="quarter" idx="7"/>
          </p:nvPr>
        </p:nvSpPr>
        <p:spPr/>
        <p:txBody>
          <a:bodyPr/>
          <a:lstStyle/>
          <a:p>
            <a:fld id="{8E274F5D-21DC-40EF-8DBA-AB9BB119E939}" type="slidenum">
              <a:rPr lang="en-US" smtClean="0"/>
              <a:pPr/>
              <a:t>7</a:t>
            </a:fld>
            <a:endParaRPr lang="en-US"/>
          </a:p>
        </p:txBody>
      </p:sp>
      <p:pic>
        <p:nvPicPr>
          <p:cNvPr id="8" name="Content Placeholder 7" descr="Charles Spurgeon humorously suggests that to attract people to church, one must offer carnival-like entertainment, implying the need for ongoing festivities to maintain interest.&#10;&#10;AI-generated content may be incorrect.">
            <a:extLst>
              <a:ext uri="{FF2B5EF4-FFF2-40B4-BE49-F238E27FC236}">
                <a16:creationId xmlns:a16="http://schemas.microsoft.com/office/drawing/2014/main" id="{2BCD3775-4D06-ED87-567B-03E5C9150411}"/>
              </a:ext>
            </a:extLst>
          </p:cNvPr>
          <p:cNvPicPr>
            <a:picLocks noGrp="1" noChangeAspect="1"/>
          </p:cNvPicPr>
          <p:nvPr>
            <p:ph idx="4294967295"/>
          </p:nvPr>
        </p:nvPicPr>
        <p:blipFill>
          <a:blip r:embed="rId2" cstate="email">
            <a:extLst>
              <a:ext uri="{28A0092B-C50C-407E-A947-70E740481C1C}">
                <a14:useLocalDpi xmlns:a14="http://schemas.microsoft.com/office/drawing/2010/main" val="0"/>
              </a:ext>
            </a:extLst>
          </a:blip>
          <a:stretch>
            <a:fillRect/>
          </a:stretch>
        </p:blipFill>
        <p:spPr>
          <a:xfrm>
            <a:off x="0" y="214858"/>
            <a:ext cx="5525929" cy="6909321"/>
          </a:xfrm>
          <a:prstGeom prst="rect">
            <a:avLst/>
          </a:prstGeom>
          <a:ln>
            <a:noFill/>
          </a:ln>
          <a:effectLst>
            <a:softEdge rad="112500"/>
          </a:effectLst>
        </p:spPr>
      </p:pic>
      <p:sp>
        <p:nvSpPr>
          <p:cNvPr id="3" name="TextBox 2">
            <a:extLst>
              <a:ext uri="{FF2B5EF4-FFF2-40B4-BE49-F238E27FC236}">
                <a16:creationId xmlns:a16="http://schemas.microsoft.com/office/drawing/2014/main" id="{8AF3B7F2-C320-8E2C-E609-7FC3ECA17CC8}"/>
              </a:ext>
            </a:extLst>
          </p:cNvPr>
          <p:cNvSpPr txBox="1"/>
          <p:nvPr/>
        </p:nvSpPr>
        <p:spPr>
          <a:xfrm>
            <a:off x="5693228" y="553186"/>
            <a:ext cx="6096000" cy="5632311"/>
          </a:xfrm>
          <a:prstGeom prst="rect">
            <a:avLst/>
          </a:prstGeom>
          <a:noFill/>
        </p:spPr>
        <p:txBody>
          <a:bodyPr wrap="square">
            <a:spAutoFit/>
          </a:bodyPr>
          <a:lstStyle/>
          <a:p>
            <a:r>
              <a:rPr lang="en-US" sz="4000" b="1" spc="-150" dirty="0"/>
              <a:t>GREATER.THAN.SOLOMON</a:t>
            </a:r>
          </a:p>
          <a:p>
            <a:r>
              <a:rPr lang="en-US" sz="3200" dirty="0"/>
              <a:t>	</a:t>
            </a:r>
            <a:r>
              <a:rPr lang="en-US" sz="2000" dirty="0"/>
              <a:t>216</a:t>
            </a:r>
            <a:r>
              <a:rPr lang="en-US" sz="3200" dirty="0"/>
              <a:t> I think, today, that the whole world should be interested. If we believe that we're living in the end time, and we believe that the Coming of the Lord Jesus is at hand, we ought to be exactly interested in the things that's going on of this day. We ought to examine it by the Word of God.</a:t>
            </a:r>
          </a:p>
          <a:p>
            <a:pPr algn="r"/>
            <a:r>
              <a:rPr lang="en-US" sz="2400" dirty="0"/>
              <a:t>63-0605</a:t>
            </a:r>
          </a:p>
        </p:txBody>
      </p:sp>
    </p:spTree>
    <p:extLst>
      <p:ext uri="{BB962C8B-B14F-4D97-AF65-F5344CB8AC3E}">
        <p14:creationId xmlns:p14="http://schemas.microsoft.com/office/powerpoint/2010/main" val="223386108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025" y="76201"/>
            <a:ext cx="11896725" cy="6309420"/>
          </a:xfrm>
          <a:prstGeom prst="rect">
            <a:avLst/>
          </a:prstGeom>
        </p:spPr>
        <p:txBody>
          <a:bodyPr wrap="square">
            <a:spAutoFit/>
          </a:bodyPr>
          <a:lstStyle/>
          <a:p>
            <a:r>
              <a:rPr lang="en-US" sz="4400" b="1" spc="-150" dirty="0"/>
              <a:t>THE.RESURRECTION.OF.JAIRUS.DAUGHTER</a:t>
            </a:r>
          </a:p>
          <a:p>
            <a:r>
              <a:rPr lang="en-US" sz="3600" dirty="0"/>
              <a:t>	58 …God's set some to preach the Gospel, teach, play music, deacons, speak with tongues, interpret tongues, pray for the sick, and some prophets. All those are set in the Church to edify the Church, to bring the Church together.</a:t>
            </a:r>
          </a:p>
          <a:p>
            <a:r>
              <a:rPr lang="en-US" sz="3600" dirty="0"/>
              <a:t>	The time is at hand. Just like He did with the Jews, He's showing a great measure of grace to them, making His last call, so that the unbelievers will blaspheme the Holy Ghost and be worthy of the condemnation they're fixing to receive. But how blessed those will be that’ll… outshine the stars, believe on Him, and His great works of this day.  </a:t>
            </a:r>
            <a:r>
              <a:rPr lang="en-US" sz="2000" dirty="0"/>
              <a:t>54-0302</a:t>
            </a:r>
          </a:p>
        </p:txBody>
      </p:sp>
      <p:sp>
        <p:nvSpPr>
          <p:cNvPr id="6" name="Date Placeholder 5"/>
          <p:cNvSpPr>
            <a:spLocks noGrp="1"/>
          </p:cNvSpPr>
          <p:nvPr>
            <p:ph type="dt" sz="half" idx="10"/>
          </p:nvPr>
        </p:nvSpPr>
        <p:spPr>
          <a:xfrm>
            <a:off x="1981200" y="6476999"/>
            <a:ext cx="2133600" cy="274320"/>
          </a:xfrm>
          <a:prstGeom prst="rect">
            <a:avLst/>
          </a:prstGeom>
        </p:spPr>
        <p:txBody>
          <a:bodyPr vert="horz" lIns="109728" rIns="45720" bIns="0" rtlCol="0" anchor="b"/>
          <a:lstStyle>
            <a:defPPr>
              <a:defRPr lang="en-US"/>
            </a:defPPr>
            <a:lvl1pPr marL="0" algn="l" defTabSz="914400" rtl="0" eaLnBrk="1" latinLnBrk="0" hangingPunct="1">
              <a:defRPr kumimoji="0" sz="1200" kern="1200">
                <a:solidFill>
                  <a:schemeClr val="tx1">
                    <a:tint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8/23/2026</a:t>
            </a:r>
          </a:p>
        </p:txBody>
      </p:sp>
      <p:sp>
        <p:nvSpPr>
          <p:cNvPr id="7" name="Footer Placeholder 6"/>
          <p:cNvSpPr>
            <a:spLocks noGrp="1"/>
          </p:cNvSpPr>
          <p:nvPr>
            <p:ph type="ftr" sz="quarter" idx="11"/>
          </p:nvPr>
        </p:nvSpPr>
        <p:spPr>
          <a:xfrm>
            <a:off x="4164597" y="6476999"/>
            <a:ext cx="5507719" cy="274320"/>
          </a:xfrm>
          <a:prstGeom prst="rect">
            <a:avLst/>
          </a:prstGeom>
        </p:spPr>
        <p:txBody>
          <a:bodyPr vert="horz" lIns="45720" rIns="45720" bIns="0" rtlCol="0" anchor="b"/>
          <a:lstStyle>
            <a:defPPr>
              <a:defRPr lang="en-US"/>
            </a:defPPr>
            <a:lvl1pPr marL="0" algn="l" defTabSz="914400" rtl="0" eaLnBrk="1" latinLnBrk="0" hangingPunct="1">
              <a:defRPr kumimoji="0" sz="1200" kern="1200">
                <a:solidFill>
                  <a:schemeClr val="tx1">
                    <a:tint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I am Always Right 2</a:t>
            </a:r>
          </a:p>
        </p:txBody>
      </p:sp>
      <p:sp>
        <p:nvSpPr>
          <p:cNvPr id="8" name="Slide Number Placeholder 7"/>
          <p:cNvSpPr>
            <a:spLocks noGrp="1"/>
          </p:cNvSpPr>
          <p:nvPr>
            <p:ph type="sldNum" sz="quarter" idx="12"/>
          </p:nvPr>
        </p:nvSpPr>
        <p:spPr>
          <a:xfrm>
            <a:off x="9728396" y="6476999"/>
            <a:ext cx="733864" cy="274320"/>
          </a:xfrm>
          <a:prstGeom prst="rect">
            <a:avLst/>
          </a:prstGeom>
        </p:spPr>
        <p:txBody>
          <a:bodyPr vert="horz" bIns="0" rtlCol="0" anchor="b"/>
          <a:lstStyle>
            <a:defPPr>
              <a:defRPr lang="en-US"/>
            </a:defPPr>
            <a:lvl1pPr marL="0" algn="r" defTabSz="914400" rtl="0" eaLnBrk="1" latinLnBrk="0" hangingPunct="1">
              <a:defRPr kumimoji="0" sz="1200" kern="1200">
                <a:solidFill>
                  <a:schemeClr val="tx1">
                    <a:tint val="9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9C8332B-87E8-446D-85CB-BD69260F706A}" type="slidenum">
              <a:rPr lang="en-US" smtClean="0"/>
              <a:pPr/>
              <a:t>8</a:t>
            </a:fld>
            <a:endParaRPr lang="en-US"/>
          </a:p>
        </p:txBody>
      </p:sp>
    </p:spTree>
    <p:extLst>
      <p:ext uri="{BB962C8B-B14F-4D97-AF65-F5344CB8AC3E}">
        <p14:creationId xmlns:p14="http://schemas.microsoft.com/office/powerpoint/2010/main" val="35469925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 name="Title 1">
            <a:extLst>
              <a:ext uri="{FF2B5EF4-FFF2-40B4-BE49-F238E27FC236}">
                <a16:creationId xmlns:a16="http://schemas.microsoft.com/office/drawing/2014/main" id="{3C88151D-71AA-955C-F512-31F0F982283E}"/>
              </a:ext>
            </a:extLst>
          </p:cNvPr>
          <p:cNvSpPr>
            <a:spLocks noGrp="1"/>
          </p:cNvSpPr>
          <p:nvPr>
            <p:ph type="title"/>
          </p:nvPr>
        </p:nvSpPr>
        <p:spPr>
          <a:xfrm>
            <a:off x="2844800" y="6019800"/>
            <a:ext cx="8229600" cy="688957"/>
          </a:xfrm>
        </p:spPr>
        <p:txBody>
          <a:bodyPr wrap="square" anchor="b">
            <a:normAutofit/>
          </a:bodyPr>
          <a:lstStyle/>
          <a:p>
            <a:r>
              <a:rPr lang="en-US" sz="2400" dirty="0"/>
              <a:t>Moving further away from the Light (Or, receding light)</a:t>
            </a:r>
          </a:p>
        </p:txBody>
      </p:sp>
      <p:pic>
        <p:nvPicPr>
          <p:cNvPr id="1026" name="Picture 2" descr="the new code – Two Paths Diverged In A Wood: Using JavaScript if… else  Statements">
            <a:extLst>
              <a:ext uri="{FF2B5EF4-FFF2-40B4-BE49-F238E27FC236}">
                <a16:creationId xmlns:a16="http://schemas.microsoft.com/office/drawing/2014/main" id="{88BED80E-1D25-4A1A-ABB6-F0E53F2E111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782109" y="270273"/>
            <a:ext cx="10627782" cy="5978127"/>
          </a:xfrm>
          <a:prstGeom prst="rect">
            <a:avLst/>
          </a:prstGeom>
          <a:noFill/>
          <a:extLst>
            <a:ext uri="{909E8E84-426E-40DD-AFC4-6F175D3DCCD1}">
              <a14:hiddenFill xmlns:a14="http://schemas.microsoft.com/office/drawing/2010/main">
                <a:solidFill>
                  <a:srgbClr val="FFFFFF"/>
                </a:solidFill>
              </a14:hiddenFill>
            </a:ext>
          </a:extLst>
        </p:spPr>
      </p:pic>
      <p:sp>
        <p:nvSpPr>
          <p:cNvPr id="2" name="Date Placeholder 1">
            <a:extLst>
              <a:ext uri="{FF2B5EF4-FFF2-40B4-BE49-F238E27FC236}">
                <a16:creationId xmlns:a16="http://schemas.microsoft.com/office/drawing/2014/main" id="{900EEAD8-61D4-4A0D-9143-456090910528}"/>
              </a:ext>
            </a:extLst>
          </p:cNvPr>
          <p:cNvSpPr>
            <a:spLocks noGrp="1"/>
          </p:cNvSpPr>
          <p:nvPr>
            <p:ph type="dt" sz="half" idx="10"/>
          </p:nvPr>
        </p:nvSpPr>
        <p:spPr>
          <a:xfrm>
            <a:off x="1117600" y="6248400"/>
            <a:ext cx="3556000" cy="304800"/>
          </a:xfrm>
        </p:spPr>
        <p:txBody>
          <a:bodyPr wrap="square" anchor="b">
            <a:normAutofit/>
          </a:bodyPr>
          <a:lstStyle/>
          <a:p>
            <a:pPr>
              <a:spcAft>
                <a:spcPts val="600"/>
              </a:spcAft>
            </a:pPr>
            <a:r>
              <a:rPr lang="en-US"/>
              <a:t>8/23/2026</a:t>
            </a:r>
          </a:p>
        </p:txBody>
      </p:sp>
      <p:sp>
        <p:nvSpPr>
          <p:cNvPr id="3" name="Footer Placeholder 2">
            <a:extLst>
              <a:ext uri="{FF2B5EF4-FFF2-40B4-BE49-F238E27FC236}">
                <a16:creationId xmlns:a16="http://schemas.microsoft.com/office/drawing/2014/main" id="{E159C2C0-BFFD-417D-9FAE-0879DB843E6D}"/>
              </a:ext>
            </a:extLst>
          </p:cNvPr>
          <p:cNvSpPr>
            <a:spLocks noGrp="1"/>
          </p:cNvSpPr>
          <p:nvPr>
            <p:ph type="ftr" sz="quarter" idx="11"/>
          </p:nvPr>
        </p:nvSpPr>
        <p:spPr>
          <a:xfrm>
            <a:off x="4775200" y="6248400"/>
            <a:ext cx="5181600" cy="304800"/>
          </a:xfrm>
        </p:spPr>
        <p:txBody>
          <a:bodyPr wrap="square" anchor="b">
            <a:normAutofit/>
          </a:bodyPr>
          <a:lstStyle/>
          <a:p>
            <a:pPr>
              <a:spcAft>
                <a:spcPts val="600"/>
              </a:spcAft>
            </a:pPr>
            <a:r>
              <a:rPr lang="en-US"/>
              <a:t>I am Always Right 2</a:t>
            </a:r>
          </a:p>
        </p:txBody>
      </p:sp>
      <p:sp>
        <p:nvSpPr>
          <p:cNvPr id="4" name="Slide Number Placeholder 3">
            <a:extLst>
              <a:ext uri="{FF2B5EF4-FFF2-40B4-BE49-F238E27FC236}">
                <a16:creationId xmlns:a16="http://schemas.microsoft.com/office/drawing/2014/main" id="{8C6C6E2A-EDDD-46C3-A053-80BC7778E184}"/>
              </a:ext>
            </a:extLst>
          </p:cNvPr>
          <p:cNvSpPr>
            <a:spLocks noGrp="1"/>
          </p:cNvSpPr>
          <p:nvPr>
            <p:ph type="sldNum" sz="quarter" idx="12"/>
          </p:nvPr>
        </p:nvSpPr>
        <p:spPr>
          <a:xfrm>
            <a:off x="10058400" y="6248400"/>
            <a:ext cx="914400" cy="304800"/>
          </a:xfrm>
        </p:spPr>
        <p:txBody>
          <a:bodyPr wrap="none" anchor="b">
            <a:normAutofit/>
          </a:bodyPr>
          <a:lstStyle/>
          <a:p>
            <a:pPr>
              <a:spcAft>
                <a:spcPts val="600"/>
              </a:spcAft>
            </a:pPr>
            <a:fld id="{786A439A-E6D4-4F08-A1E7-8AA452F77A92}" type="slidenum">
              <a:rPr lang="en-US" smtClean="0"/>
              <a:pPr>
                <a:spcAft>
                  <a:spcPts val="600"/>
                </a:spcAft>
              </a:pPr>
              <a:t>9</a:t>
            </a:fld>
            <a:endParaRPr lang="en-US"/>
          </a:p>
        </p:txBody>
      </p:sp>
    </p:spTree>
    <p:extLst>
      <p:ext uri="{BB962C8B-B14F-4D97-AF65-F5344CB8AC3E}">
        <p14:creationId xmlns:p14="http://schemas.microsoft.com/office/powerpoint/2010/main" val="15581118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theme/theme1.xml><?xml version="1.0" encoding="utf-8"?>
<a:theme xmlns:a="http://schemas.openxmlformats.org/drawingml/2006/main" name="Film Burn">
  <a:themeElements>
    <a:clrScheme name="Custom 2">
      <a:dk1>
        <a:srgbClr val="09090C"/>
      </a:dk1>
      <a:lt1>
        <a:sysClr val="window" lastClr="FFFFFF"/>
      </a:lt1>
      <a:dk2>
        <a:srgbClr val="000000"/>
      </a:dk2>
      <a:lt2>
        <a:srgbClr val="F9EFEC"/>
      </a:lt2>
      <a:accent1>
        <a:srgbClr val="CB49B2"/>
      </a:accent1>
      <a:accent2>
        <a:srgbClr val="7C3191"/>
      </a:accent2>
      <a:accent3>
        <a:srgbClr val="E95D48"/>
      </a:accent3>
      <a:accent4>
        <a:srgbClr val="F08E6B"/>
      </a:accent4>
      <a:accent5>
        <a:srgbClr val="D93752"/>
      </a:accent5>
      <a:accent6>
        <a:srgbClr val="EE7345"/>
      </a:accent6>
      <a:hlink>
        <a:srgbClr val="CB49B2"/>
      </a:hlink>
      <a:folHlink>
        <a:srgbClr val="E95D48"/>
      </a:folHlink>
    </a:clrScheme>
    <a:fontScheme name="Candara">
      <a:maj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andara" panose="020E0502030303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ilm Burn_win32_Liz_v4" id="{15E0A01B-C0A0-4E33-97EB-A34D3C451DCF}" vid="{FB8E1E66-9252-4554-A1C4-ACC82554D81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230e9df3-be65-4c73-a93b-d1236ebd677e" xsi:nil="true"/>
    <Image xmlns="71af3243-3dd4-4a8d-8c0d-dd76da1f02a5">
      <Url xsi:nil="true"/>
      <Description xsi:nil="true"/>
    </Image>
    <Status xmlns="71af3243-3dd4-4a8d-8c0d-dd76da1f02a5">Not started</Status>
    <Background xmlns="71af3243-3dd4-4a8d-8c0d-dd76da1f02a5">false</Background>
    <ImageTagsTaxHTField xmlns="71af3243-3dd4-4a8d-8c0d-dd76da1f02a5">
      <Terms xmlns="http://schemas.microsoft.com/office/infopath/2007/PartnerControls"/>
    </ImageTagsTaxHTField>
    <MediaServiceKeyPoints xmlns="71af3243-3dd4-4a8d-8c0d-dd76da1f02a5" xsi:nil="true"/>
    <SharedWithUsers xmlns="16c05727-aa75-4e4a-9b5f-8a80a1165891">
      <UserInfo>
        <DisplayName/>
        <AccountId xsi:nil="true"/>
        <AccountType/>
      </UserInfo>
    </SharedWithUsers>
  </documentManagement>
</p:properties>
</file>

<file path=customXml/itemProps1.xml><?xml version="1.0" encoding="utf-8"?>
<ds:datastoreItem xmlns:ds="http://schemas.openxmlformats.org/officeDocument/2006/customXml" ds:itemID="{C27E2546-C5EB-442C-BCA8-1B0D17D61420}">
  <ds:schemaRefs>
    <ds:schemaRef ds:uri="http://schemas.microsoft.com/sharepoint/v3/contenttype/forms"/>
  </ds:schemaRefs>
</ds:datastoreItem>
</file>

<file path=customXml/itemProps2.xml><?xml version="1.0" encoding="utf-8"?>
<ds:datastoreItem xmlns:ds="http://schemas.openxmlformats.org/officeDocument/2006/customXml" ds:itemID="{8B53938E-C8DA-4DDE-A937-0EA87B476A8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60BF7B2-4A2B-4CA7-8150-68B962AD6E62}">
  <ds:schemaRefs>
    <ds:schemaRef ds:uri="http://purl.org/dc/terms/"/>
    <ds:schemaRef ds:uri="71af3243-3dd4-4a8d-8c0d-dd76da1f02a5"/>
    <ds:schemaRef ds:uri="http://www.w3.org/XML/1998/namespace"/>
    <ds:schemaRef ds:uri="http://schemas.microsoft.com/office/2006/documentManagement/types"/>
    <ds:schemaRef ds:uri="http://purl.org/dc/elements/1.1/"/>
    <ds:schemaRef ds:uri="http://schemas.microsoft.com/sharepoint/v3"/>
    <ds:schemaRef ds:uri="http://schemas.microsoft.com/office/2006/metadata/properties"/>
    <ds:schemaRef ds:uri="http://schemas.openxmlformats.org/package/2006/metadata/core-properties"/>
    <ds:schemaRef ds:uri="230e9df3-be65-4c73-a93b-d1236ebd677e"/>
    <ds:schemaRef ds:uri="http://schemas.microsoft.com/office/infopath/2007/PartnerControls"/>
    <ds:schemaRef ds:uri="16c05727-aa75-4e4a-9b5f-8a80a1165891"/>
    <ds:schemaRef ds:uri="http://purl.org/dc/dcmityp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{53F2F189-0F52-4238-8AB0-A813C41659E7}8c0b1f87-4275-4951-9b7a-c6e8100032df-TF2c2d73c7-1e66-48c6-b368-6842552e8d0e08a9caeb_win32</Template>
  <TotalTime>1763</TotalTime>
  <Words>3949</Words>
  <Application>Microsoft Office PowerPoint</Application>
  <PresentationFormat>Widescreen</PresentationFormat>
  <Paragraphs>261</Paragraphs>
  <Slides>45</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45</vt:i4>
      </vt:variant>
    </vt:vector>
  </HeadingPairs>
  <TitlesOfParts>
    <vt:vector size="52" baseType="lpstr">
      <vt:lpstr>Aptos</vt:lpstr>
      <vt:lpstr>Arial</vt:lpstr>
      <vt:lpstr>Calibri</vt:lpstr>
      <vt:lpstr>Cambria</vt:lpstr>
      <vt:lpstr>Candara</vt:lpstr>
      <vt:lpstr>HelveticaNeue</vt:lpstr>
      <vt:lpstr>Film Burn</vt:lpstr>
      <vt:lpstr>I Am Always Right 2 In my own eyes at least… </vt:lpstr>
      <vt:lpstr>PowerPoint Presentation</vt:lpstr>
      <vt:lpstr>The Pastor took the opportunity to deliver Runyankole Bibles (Uganda) to the Believers who travelled to the Young people's meeting. </vt:lpstr>
      <vt:lpstr>PowerPoint Presentation</vt:lpstr>
      <vt:lpstr>PowerPoint Presentation</vt:lpstr>
      <vt:lpstr>PowerPoint Presentation</vt:lpstr>
      <vt:lpstr>PowerPoint Presentation</vt:lpstr>
      <vt:lpstr>PowerPoint Presentation</vt:lpstr>
      <vt:lpstr>Moving further away from the Light (Or, receding light)</vt:lpstr>
      <vt:lpstr>PowerPoint Presentation</vt:lpstr>
      <vt:lpstr>Receeding Light</vt:lpstr>
      <vt:lpstr>PowerPoint Presentation</vt:lpstr>
      <vt:lpstr>PowerPoint Presentation</vt:lpstr>
      <vt:lpstr>PowerPoint Presentation</vt:lpstr>
      <vt:lpstr>PowerPoint Presentation</vt:lpstr>
      <vt:lpstr>The Sixth Sense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Barry Coffey</dc:creator>
  <cp:lastModifiedBy>HBT Media</cp:lastModifiedBy>
  <cp:revision>63</cp:revision>
  <dcterms:created xsi:type="dcterms:W3CDTF">2026-08-19T19:08:32Z</dcterms:created>
  <dcterms:modified xsi:type="dcterms:W3CDTF">2026-08-23T17:24:11Z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y fmtid="{D5CDD505-2E9C-101B-9397-08002B2CF9AE}" pid="4" name="Order">
    <vt:r8>2365000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