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56"/>
  </p:notesMasterIdLst>
  <p:sldIdLst>
    <p:sldId id="256" r:id="rId2"/>
    <p:sldId id="809" r:id="rId3"/>
    <p:sldId id="815" r:id="rId4"/>
    <p:sldId id="812" r:id="rId5"/>
    <p:sldId id="814" r:id="rId6"/>
    <p:sldId id="816" r:id="rId7"/>
    <p:sldId id="823" r:id="rId8"/>
    <p:sldId id="808" r:id="rId9"/>
    <p:sldId id="811" r:id="rId10"/>
    <p:sldId id="257" r:id="rId11"/>
    <p:sldId id="258" r:id="rId12"/>
    <p:sldId id="259" r:id="rId13"/>
    <p:sldId id="260" r:id="rId14"/>
    <p:sldId id="261" r:id="rId15"/>
    <p:sldId id="266" r:id="rId16"/>
    <p:sldId id="264" r:id="rId17"/>
    <p:sldId id="810" r:id="rId18"/>
    <p:sldId id="262" r:id="rId19"/>
    <p:sldId id="268" r:id="rId20"/>
    <p:sldId id="277" r:id="rId21"/>
    <p:sldId id="807" r:id="rId22"/>
    <p:sldId id="273" r:id="rId23"/>
    <p:sldId id="274" r:id="rId24"/>
    <p:sldId id="275" r:id="rId25"/>
    <p:sldId id="818" r:id="rId26"/>
    <p:sldId id="817" r:id="rId27"/>
    <p:sldId id="821" r:id="rId28"/>
    <p:sldId id="822" r:id="rId29"/>
    <p:sldId id="819" r:id="rId30"/>
    <p:sldId id="820" r:id="rId31"/>
    <p:sldId id="263" r:id="rId32"/>
    <p:sldId id="270" r:id="rId33"/>
    <p:sldId id="269" r:id="rId34"/>
    <p:sldId id="271" r:id="rId35"/>
    <p:sldId id="272" r:id="rId36"/>
    <p:sldId id="289" r:id="rId37"/>
    <p:sldId id="291" r:id="rId38"/>
    <p:sldId id="267" r:id="rId39"/>
    <p:sldId id="279" r:id="rId40"/>
    <p:sldId id="280" r:id="rId41"/>
    <p:sldId id="282" r:id="rId42"/>
    <p:sldId id="283" r:id="rId43"/>
    <p:sldId id="278" r:id="rId44"/>
    <p:sldId id="284" r:id="rId45"/>
    <p:sldId id="285" r:id="rId46"/>
    <p:sldId id="286" r:id="rId47"/>
    <p:sldId id="288" r:id="rId48"/>
    <p:sldId id="290" r:id="rId49"/>
    <p:sldId id="292" r:id="rId50"/>
    <p:sldId id="293" r:id="rId51"/>
    <p:sldId id="294" r:id="rId52"/>
    <p:sldId id="295" r:id="rId53"/>
    <p:sldId id="296" r:id="rId54"/>
    <p:sldId id="297" r:id="rId55"/>
  </p:sldIdLst>
  <p:sldSz cx="12192000" cy="6858000"/>
  <p:notesSz cx="6858000" cy="9144000"/>
  <p:embeddedFontLst>
    <p:embeddedFont>
      <p:font typeface="Candara" panose="020E0502030303020204" pitchFamily="34"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954" y="18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2.fntdata"/><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dirty="0"/>
          </a:p>
        </p:txBody>
      </p:sp>
    </p:spTree>
  </p:cSld>
  <p:clrMap bg1="lt1" tx1="dk1" bg2="dk2" tx2="lt2" accent1="accent1" accent2="accent2" accent3="accent3" accent4="accent4" accent5="accent5" accent6="accent6" hlink="hlink" folHlink="folHlink"/>
  <p:notesStyle>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Candara" panose="020E0502030303020204" pitchFamily="34" charset="0"/>
        <a:ea typeface="Candara" panose="020E0502030303020204" pitchFamily="34" charset="0"/>
        <a:cs typeface="Arial"/>
        <a:sym typeface="Arial"/>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7" name="Google Shape;14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1" name="Google Shape;13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9" name="Google Shape;17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51" name="Google Shape;25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19" name="Google Shape;21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02995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27" name="Google Shape;22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4314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35" name="Google Shape;23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69873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9" name="Google Shape;13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95" name="Google Shape;19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87" name="Google Shape;18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353921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03" name="Google Shape;20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11" name="Google Shape;21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47" name="Google Shape;347;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63" name="Google Shape;363;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1" name="Google Shape;17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67" name="Google Shape;267;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5" name="Google Shape;275;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91" name="Google Shape;291;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99" name="Google Shape;29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59" name="Google Shape;25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86B47873-F0DD-1E96-5AAA-962138D256EE}"/>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43EC5B47-9BCB-C538-6D73-EF0BE4053F4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a:extLst>
              <a:ext uri="{FF2B5EF4-FFF2-40B4-BE49-F238E27FC236}">
                <a16:creationId xmlns:a16="http://schemas.microsoft.com/office/drawing/2014/main" id="{B7C37393-139E-A676-76F8-E6E7C692FF9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44581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7" name="Google Shape;307;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15" name="Google Shape;315;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23" name="Google Shape;323;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39" name="Google Shape;339;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55" name="Google Shape;355;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71" name="Google Shape;371;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79" name="Google Shape;379;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87" name="Google Shape;387;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95" name="Google Shape;395;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03" name="Google Shape;403;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11" name="Google Shape;411;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7" name="Google Shape;10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5" name="Google Shape;11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3" name="Google Shape;12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3" name="Google Shape;16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8-16-2026</a:t>
            </a:r>
            <a:endParaRPr lang="en-US" dirty="0"/>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The Greater Light</a:t>
            </a:r>
            <a:endParaRPr lang="en-US" dirty="0"/>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atin typeface="Candara" panose="020E0502030303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atin typeface="Candara" panose="020E0502030303020204" pitchFamily="34" charset="0"/>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dirty="0"/>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8-16-2026</a:t>
            </a:r>
            <a:endParaRPr lang="en-US" dirty="0"/>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The Greater Light</a:t>
            </a:r>
            <a:endParaRPr lang="en-US" dirty="0"/>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atin typeface="Candara" panose="020E0502030303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atin typeface="Candara" panose="020E0502030303020204" pitchFamily="34" charset="0"/>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dirty="0"/>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8-16-2026</a:t>
            </a:r>
            <a:endParaRPr lang="en-US" dirty="0"/>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The Greater Light</a:t>
            </a:r>
            <a:endParaRPr lang="en-US" dirty="0"/>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atin typeface="Candara" panose="020E0502030303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latin typeface="Candara" panose="020E0502030303020204" pitchFamily="34" charset="0"/>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dirty="0"/>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8-16-2026</a:t>
            </a:r>
            <a:endParaRPr lang="en-US" dirty="0"/>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The Greater Light</a:t>
            </a:r>
            <a:endParaRPr lang="en-US" dirty="0"/>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atin typeface="Candara" panose="020E0502030303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atin typeface="Candara" panose="020E0502030303020204" pitchFamily="34" charset="0"/>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dirty="0"/>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8-16-2026</a:t>
            </a:r>
            <a:endParaRPr lang="en-US" dirty="0"/>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The Greater Light</a:t>
            </a:r>
            <a:endParaRPr lang="en-US" dirty="0"/>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atin typeface="Candara" panose="020E0502030303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latin typeface="Candara" panose="020E0502030303020204" pitchFamily="34" charset="0"/>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dirty="0"/>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8-16-2026</a:t>
            </a:r>
            <a:endParaRPr lang="en-US" dirty="0"/>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The Greater Light</a:t>
            </a:r>
            <a:endParaRPr lang="en-US" dirty="0"/>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atin typeface="Candara" panose="020E0502030303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atin typeface="Candara" panose="020E0502030303020204" pitchFamily="34" charset="0"/>
              </a:defRPr>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dirty="0"/>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atin typeface="Candara" panose="020E0502030303020204" pitchFamily="34" charset="0"/>
              </a:defRPr>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dirty="0"/>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8-16-2026</a:t>
            </a:r>
            <a:endParaRPr lang="en-US" dirty="0"/>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The Greater Light</a:t>
            </a:r>
            <a:endParaRPr lang="en-US" dirty="0"/>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atin typeface="Candara" panose="020E0502030303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atin typeface="Candara" panose="020E0502030303020204" pitchFamily="34" charset="0"/>
              </a:defRPr>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dirty="0"/>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atin typeface="Candara" panose="020E0502030303020204" pitchFamily="34" charset="0"/>
              </a:defRPr>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dirty="0"/>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atin typeface="Candara" panose="020E0502030303020204" pitchFamily="34" charset="0"/>
              </a:defRPr>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dirty="0"/>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atin typeface="Candara" panose="020E0502030303020204" pitchFamily="34" charset="0"/>
              </a:defRPr>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dirty="0"/>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8-16-2026</a:t>
            </a:r>
            <a:endParaRPr lang="en-US" dirty="0"/>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The Greater Light</a:t>
            </a:r>
            <a:endParaRPr lang="en-US" dirty="0"/>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atin typeface="Candara" panose="020E0502030303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8-16-2026</a:t>
            </a:r>
            <a:endParaRPr lang="en-US" dirty="0"/>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The Greater Light</a:t>
            </a:r>
            <a:endParaRPr lang="en-US" dirty="0"/>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atin typeface="Candara" panose="020E0502030303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atin typeface="Candara" panose="020E0502030303020204" pitchFamily="34" charset="0"/>
              </a:defRPr>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dirty="0"/>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atin typeface="Candara" panose="020E0502030303020204" pitchFamily="34" charset="0"/>
              </a:defRPr>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dirty="0"/>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8-16-2026</a:t>
            </a:r>
            <a:endParaRPr lang="en-US" dirty="0"/>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The Greater Light</a:t>
            </a:r>
            <a:endParaRPr lang="en-US" dirty="0"/>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atin typeface="Candara" panose="020E0502030303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atin typeface="Candara" panose="020E0502030303020204" pitchFamily="34" charset="0"/>
              </a:defRPr>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dirty="0"/>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8-16-2026</a:t>
            </a:r>
            <a:endParaRPr lang="en-US" dirty="0"/>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The Greater Light</a:t>
            </a:r>
            <a:endParaRPr lang="en-US" dirty="0"/>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3" cstate="email">
            <a:extLst>
              <a:ext uri="{28A0092B-C50C-407E-A947-70E740481C1C}">
                <a14:useLocalDpi xmlns:a14="http://schemas.microsoft.com/office/drawing/2010/main" val="0"/>
              </a:ext>
            </a:extLst>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dirty="0"/>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ndara" panose="020E0502030303020204" pitchFamily="34" charset="0"/>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en-US"/>
              <a:t>8-16-2026</a:t>
            </a:r>
            <a:endParaRPr lang="en-US" dirty="0"/>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ndara" panose="020E0502030303020204" pitchFamily="34" charset="0"/>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en-US"/>
              <a:t>The Greater Light</a:t>
            </a:r>
            <a:endParaRPr lang="en-US" dirty="0"/>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ndara" panose="020E0502030303020204" pitchFamily="34" charset="0"/>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Candara" panose="020E0502030303020204" pitchFamily="34" charset="0"/>
          <a:ea typeface="Candara" panose="020E0502030303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Candara" panose="020E0502030303020204" pitchFamily="34" charset="0"/>
          <a:ea typeface="Candara" panose="020E0502030303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5" name="Google Shape;85;p13"/>
          <p:cNvSpPr txBox="1"/>
          <p:nvPr/>
        </p:nvSpPr>
        <p:spPr>
          <a:xfrm>
            <a:off x="548640" y="1371600"/>
            <a:ext cx="11094415" cy="1174489"/>
          </a:xfrm>
          <a:prstGeom prst="rect">
            <a:avLst/>
          </a:prstGeom>
          <a:noFill/>
          <a:ln>
            <a:noFill/>
          </a:ln>
        </p:spPr>
        <p:txBody>
          <a:bodyPr spcFirstLastPara="1" wrap="square" lIns="0" tIns="0" rIns="0" bIns="0" anchor="t" anchorCtr="0">
            <a:spAutoFit/>
          </a:bodyPr>
          <a:lstStyle/>
          <a:p>
            <a:pPr marL="0" marR="0" lvl="0" indent="0" algn="ctr" rtl="0">
              <a:lnSpc>
                <a:spcPct val="106000"/>
              </a:lnSpc>
              <a:spcBef>
                <a:spcPts val="0"/>
              </a:spcBef>
              <a:spcAft>
                <a:spcPts val="0"/>
              </a:spcAft>
              <a:buNone/>
            </a:pPr>
            <a:r>
              <a:rPr lang="en-US" sz="7200" b="1" i="0" u="none" strike="noStrike" cap="none" dirty="0">
                <a:solidFill>
                  <a:srgbClr val="FFFFFF"/>
                </a:solidFill>
                <a:latin typeface="Candara"/>
                <a:ea typeface="Candara"/>
                <a:cs typeface="Candara"/>
                <a:sym typeface="Candara"/>
              </a:rPr>
              <a:t>The Greater Light</a:t>
            </a:r>
            <a:endParaRPr sz="1800" dirty="0">
              <a:latin typeface="Candara" panose="020E0502030303020204" pitchFamily="34" charset="0"/>
            </a:endParaRPr>
          </a:p>
        </p:txBody>
      </p:sp>
      <p:cxnSp>
        <p:nvCxnSpPr>
          <p:cNvPr id="86" name="Google Shape;86;p13"/>
          <p:cNvCxnSpPr/>
          <p:nvPr/>
        </p:nvCxnSpPr>
        <p:spPr>
          <a:xfrm>
            <a:off x="4723790" y="2697480"/>
            <a:ext cx="274320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87" name="Google Shape;87;p13"/>
          <p:cNvSpPr txBox="1"/>
          <p:nvPr/>
        </p:nvSpPr>
        <p:spPr>
          <a:xfrm>
            <a:off x="548640" y="2971800"/>
            <a:ext cx="11094415" cy="652486"/>
          </a:xfrm>
          <a:prstGeom prst="rect">
            <a:avLst/>
          </a:prstGeom>
          <a:noFill/>
          <a:ln>
            <a:noFill/>
          </a:ln>
        </p:spPr>
        <p:txBody>
          <a:bodyPr spcFirstLastPara="1" wrap="square" lIns="0" tIns="0" rIns="0" bIns="0" anchor="t" anchorCtr="0">
            <a:spAutoFit/>
          </a:bodyPr>
          <a:lstStyle/>
          <a:p>
            <a:pPr marL="0" marR="0" lvl="0" indent="0" algn="ctr" rtl="0">
              <a:lnSpc>
                <a:spcPct val="106000"/>
              </a:lnSpc>
              <a:spcBef>
                <a:spcPts val="0"/>
              </a:spcBef>
              <a:spcAft>
                <a:spcPts val="0"/>
              </a:spcAft>
              <a:buNone/>
            </a:pPr>
            <a:r>
              <a:rPr lang="en-US" sz="4000" b="1" i="0" u="none" strike="noStrike" cap="none" dirty="0">
                <a:solidFill>
                  <a:srgbClr val="E8B44A"/>
                </a:solidFill>
                <a:latin typeface="Candara"/>
                <a:ea typeface="Candara"/>
                <a:cs typeface="Candara"/>
                <a:sym typeface="Candara"/>
              </a:rPr>
              <a:t>JOHN 1:1-4 &amp; I John 1:5-7</a:t>
            </a:r>
            <a:endParaRPr sz="1800" dirty="0">
              <a:latin typeface="Candara" panose="020E0502030303020204" pitchFamily="34" charset="0"/>
            </a:endParaRPr>
          </a:p>
        </p:txBody>
      </p:sp>
      <p:sp>
        <p:nvSpPr>
          <p:cNvPr id="88" name="Google Shape;88;p13"/>
          <p:cNvSpPr txBox="1"/>
          <p:nvPr/>
        </p:nvSpPr>
        <p:spPr>
          <a:xfrm>
            <a:off x="1188720" y="3611880"/>
            <a:ext cx="9814255" cy="2757806"/>
          </a:xfrm>
          <a:prstGeom prst="rect">
            <a:avLst/>
          </a:prstGeom>
          <a:noFill/>
          <a:ln>
            <a:noFill/>
          </a:ln>
        </p:spPr>
        <p:txBody>
          <a:bodyPr spcFirstLastPara="1" wrap="square" lIns="0" tIns="0" rIns="0" bIns="0" anchor="t" anchorCtr="0">
            <a:spAutoFit/>
          </a:bodyPr>
          <a:lstStyle/>
          <a:p>
            <a:pPr marL="0" marR="0" lvl="0" indent="0" algn="ctr" rtl="0">
              <a:lnSpc>
                <a:spcPct val="112000"/>
              </a:lnSpc>
              <a:spcBef>
                <a:spcPts val="0"/>
              </a:spcBef>
              <a:spcAft>
                <a:spcPts val="0"/>
              </a:spcAft>
              <a:buNone/>
            </a:pPr>
            <a:r>
              <a:rPr lang="en-US" sz="3200" b="0" i="1" u="none" strike="noStrike" cap="none" dirty="0">
                <a:solidFill>
                  <a:srgbClr val="FFFFFF"/>
                </a:solidFill>
                <a:latin typeface="Candara"/>
                <a:ea typeface="Candara"/>
                <a:cs typeface="Candara"/>
                <a:sym typeface="Candara"/>
              </a:rPr>
              <a:t>In the beginning was the Word, and the Word was with God, and the Word was God. The same was in the beginning with God. All things were made by him; and without him was not any thing made that was made. In him was life; and the life was the light of men.</a:t>
            </a:r>
            <a:endParaRPr dirty="0">
              <a:latin typeface="Candara" panose="020E0502030303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4"/>
          <p:cNvSpPr txBox="1"/>
          <p:nvPr/>
        </p:nvSpPr>
        <p:spPr>
          <a:xfrm>
            <a:off x="548640" y="243838"/>
            <a:ext cx="11094415"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E8B44A"/>
                </a:solidFill>
                <a:latin typeface="Candara"/>
                <a:ea typeface="Candara"/>
                <a:cs typeface="Candara"/>
                <a:sym typeface="Candara"/>
              </a:rPr>
              <a:t>THE BIG IDEA</a:t>
            </a:r>
            <a:endParaRPr sz="2000" dirty="0">
              <a:latin typeface="Candara" panose="020E0502030303020204" pitchFamily="34" charset="0"/>
            </a:endParaRPr>
          </a:p>
        </p:txBody>
      </p:sp>
      <p:cxnSp>
        <p:nvCxnSpPr>
          <p:cNvPr id="94" name="Google Shape;94;p14"/>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95" name="Google Shape;95;p14"/>
          <p:cNvSpPr txBox="1"/>
          <p:nvPr/>
        </p:nvSpPr>
        <p:spPr>
          <a:xfrm>
            <a:off x="548640" y="1069848"/>
            <a:ext cx="11094415" cy="627864"/>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000" b="1" i="0" u="none" strike="noStrike" cap="none" dirty="0">
                <a:solidFill>
                  <a:srgbClr val="FFFFFF"/>
                </a:solidFill>
                <a:latin typeface="Candara"/>
                <a:ea typeface="Candara"/>
                <a:cs typeface="Candara"/>
                <a:sym typeface="Candara"/>
              </a:rPr>
              <a:t>Two Lights</a:t>
            </a:r>
            <a:endParaRPr sz="1800" dirty="0">
              <a:latin typeface="Candara" panose="020E0502030303020204" pitchFamily="34" charset="0"/>
            </a:endParaRPr>
          </a:p>
        </p:txBody>
      </p:sp>
      <p:sp>
        <p:nvSpPr>
          <p:cNvPr id="96" name="Google Shape;96;p14"/>
          <p:cNvSpPr txBox="1"/>
          <p:nvPr/>
        </p:nvSpPr>
        <p:spPr>
          <a:xfrm>
            <a:off x="548640" y="1709928"/>
            <a:ext cx="11354889" cy="4502066"/>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i="0" u="none" strike="noStrike" cap="none" dirty="0">
                <a:solidFill>
                  <a:srgbClr val="FFFFFF"/>
                </a:solidFill>
                <a:latin typeface="Candara"/>
                <a:ea typeface="Candara"/>
                <a:cs typeface="Candara"/>
                <a:sym typeface="Candara"/>
              </a:rPr>
              <a:t>Scripture speaks of light two ways: light God created, and light God IS. One is a thing He made. The other is who He is. </a:t>
            </a:r>
            <a:endParaRPr lang="en-US" b="0" i="0" u="none" strike="noStrike" cap="none" dirty="0">
              <a:solidFill>
                <a:srgbClr val="FFFFFF"/>
              </a:solidFill>
              <a:latin typeface="Candara"/>
              <a:ea typeface="Candara"/>
              <a:cs typeface="Candara"/>
              <a:sym typeface="Candara"/>
            </a:endParaRPr>
          </a:p>
          <a:p>
            <a:pPr marL="0" marR="0" lvl="0" indent="0" algn="l" rtl="0">
              <a:lnSpc>
                <a:spcPct val="106000"/>
              </a:lnSpc>
              <a:spcBef>
                <a:spcPts val="0"/>
              </a:spcBef>
              <a:spcAft>
                <a:spcPts val="0"/>
              </a:spcAft>
              <a:buNone/>
            </a:pPr>
            <a:endParaRPr lang="en-US" sz="1200" b="0" i="0" u="none" strike="noStrike" cap="none" dirty="0">
              <a:solidFill>
                <a:srgbClr val="FFFFFF"/>
              </a:solidFill>
              <a:latin typeface="Candara"/>
              <a:ea typeface="Candara"/>
              <a:cs typeface="Candara"/>
              <a:sym typeface="Candara"/>
            </a:endParaRPr>
          </a:p>
          <a:p>
            <a:pPr marL="0" marR="0" lvl="0" indent="0" algn="l" rtl="0">
              <a:lnSpc>
                <a:spcPct val="106000"/>
              </a:lnSpc>
              <a:spcBef>
                <a:spcPts val="0"/>
              </a:spcBef>
              <a:spcAft>
                <a:spcPts val="0"/>
              </a:spcAft>
              <a:buNone/>
            </a:pPr>
            <a:r>
              <a:rPr lang="en-US" sz="3600" b="0" i="0" u="none" strike="noStrike" cap="none" dirty="0">
                <a:solidFill>
                  <a:srgbClr val="FFFFFF"/>
                </a:solidFill>
                <a:latin typeface="Candara"/>
                <a:ea typeface="Candara"/>
                <a:cs typeface="Candara"/>
                <a:sym typeface="Candara"/>
              </a:rPr>
              <a:t>Natural light — sun, moon, day — </a:t>
            </a:r>
            <a:r>
              <a:rPr lang="en-US" sz="3600" dirty="0">
                <a:solidFill>
                  <a:srgbClr val="FFFFFF"/>
                </a:solidFill>
                <a:latin typeface="Candara"/>
                <a:ea typeface="Candara"/>
                <a:cs typeface="Candara"/>
                <a:sym typeface="Candara"/>
              </a:rPr>
              <a:t>typ</a:t>
            </a:r>
            <a:r>
              <a:rPr lang="en-US" sz="3600" b="0" i="0" u="none" strike="noStrike" cap="none" dirty="0">
                <a:solidFill>
                  <a:srgbClr val="FFFFFF"/>
                </a:solidFill>
                <a:latin typeface="Candara"/>
                <a:ea typeface="Candara"/>
                <a:cs typeface="Candara"/>
                <a:sym typeface="Candara"/>
              </a:rPr>
              <a:t>es the revelation and understanding God gives us. </a:t>
            </a:r>
          </a:p>
          <a:p>
            <a:pPr marL="0" marR="0" lvl="0" indent="0" algn="l" rtl="0">
              <a:lnSpc>
                <a:spcPct val="106000"/>
              </a:lnSpc>
              <a:spcBef>
                <a:spcPts val="0"/>
              </a:spcBef>
              <a:spcAft>
                <a:spcPts val="0"/>
              </a:spcAft>
              <a:buNone/>
            </a:pPr>
            <a:r>
              <a:rPr lang="en-US" sz="3600" b="0" i="0" u="none" strike="noStrike" cap="none" dirty="0">
                <a:solidFill>
                  <a:srgbClr val="FFFFFF"/>
                </a:solidFill>
                <a:latin typeface="Candara"/>
                <a:ea typeface="Candara"/>
                <a:cs typeface="Candara"/>
                <a:sym typeface="Candara"/>
              </a:rPr>
              <a:t>But living in a world full of natural light does not guarantee anyone sees the Light of God shining in their own day.</a:t>
            </a:r>
            <a:endParaRPr sz="1600" dirty="0">
              <a:latin typeface="Candara" panose="020E0502030303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5"/>
          <p:cNvSpPr txBox="1"/>
          <p:nvPr/>
        </p:nvSpPr>
        <p:spPr>
          <a:xfrm>
            <a:off x="548640" y="235349"/>
            <a:ext cx="11094415"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E8B44A"/>
                </a:solidFill>
                <a:latin typeface="Candara"/>
                <a:ea typeface="Candara"/>
                <a:cs typeface="Candara"/>
                <a:sym typeface="Candara"/>
              </a:rPr>
              <a:t>THE LIGHT GOD MADE</a:t>
            </a:r>
            <a:endParaRPr sz="2000" dirty="0">
              <a:latin typeface="Candara" panose="020E0502030303020204" pitchFamily="34" charset="0"/>
            </a:endParaRPr>
          </a:p>
        </p:txBody>
      </p:sp>
      <p:cxnSp>
        <p:nvCxnSpPr>
          <p:cNvPr id="102" name="Google Shape;102;p15"/>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103" name="Google Shape;103;p15"/>
          <p:cNvSpPr txBox="1"/>
          <p:nvPr/>
        </p:nvSpPr>
        <p:spPr>
          <a:xfrm>
            <a:off x="548640" y="1069848"/>
            <a:ext cx="11094415" cy="627864"/>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000" b="1" i="0" u="none" strike="noStrike" cap="none" dirty="0">
                <a:solidFill>
                  <a:srgbClr val="FFFFFF"/>
                </a:solidFill>
                <a:latin typeface="Candara"/>
                <a:ea typeface="Candara"/>
                <a:cs typeface="Candara"/>
                <a:sym typeface="Candara"/>
              </a:rPr>
              <a:t>GENESIS 1:1-4</a:t>
            </a:r>
            <a:endParaRPr sz="1800" dirty="0">
              <a:latin typeface="Candara" panose="020E0502030303020204" pitchFamily="34" charset="0"/>
            </a:endParaRPr>
          </a:p>
        </p:txBody>
      </p:sp>
      <p:sp>
        <p:nvSpPr>
          <p:cNvPr id="104" name="Google Shape;104;p15"/>
          <p:cNvSpPr txBox="1"/>
          <p:nvPr/>
        </p:nvSpPr>
        <p:spPr>
          <a:xfrm>
            <a:off x="548640" y="1709928"/>
            <a:ext cx="11345284" cy="4567404"/>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i="1" u="none" strike="noStrike" cap="none" dirty="0">
                <a:solidFill>
                  <a:srgbClr val="FFFFFF"/>
                </a:solidFill>
                <a:latin typeface="Candara"/>
                <a:ea typeface="Candara"/>
                <a:cs typeface="Candara"/>
                <a:sym typeface="Candara"/>
              </a:rPr>
              <a:t>	In the beginning </a:t>
            </a:r>
            <a:r>
              <a:rPr lang="en-US" sz="4000" b="0" i="1" u="sng" strike="noStrike" cap="none" dirty="0">
                <a:solidFill>
                  <a:srgbClr val="FFFFFF"/>
                </a:solidFill>
                <a:latin typeface="Candara"/>
                <a:ea typeface="Candara"/>
                <a:cs typeface="Candara"/>
                <a:sym typeface="Candara"/>
              </a:rPr>
              <a:t>God created</a:t>
            </a:r>
            <a:r>
              <a:rPr lang="en-US" sz="4000" b="0" i="1" u="none" strike="noStrike" cap="none" dirty="0">
                <a:solidFill>
                  <a:srgbClr val="FFFFFF"/>
                </a:solidFill>
                <a:latin typeface="Candara"/>
                <a:ea typeface="Candara"/>
                <a:cs typeface="Candara"/>
                <a:sym typeface="Candara"/>
              </a:rPr>
              <a:t> the heaven and the earth. And the earth was without form, and void; and darkness was upon the face of the deep. And the Spirit of God moved upon the face of the waters. And God said, </a:t>
            </a:r>
            <a:r>
              <a:rPr lang="en-US" sz="4000" b="0" i="1" u="sng" strike="noStrike" cap="none" dirty="0">
                <a:solidFill>
                  <a:srgbClr val="FFFFFF"/>
                </a:solidFill>
                <a:latin typeface="Candara"/>
                <a:ea typeface="Candara"/>
                <a:cs typeface="Candara"/>
                <a:sym typeface="Candara"/>
              </a:rPr>
              <a:t>Let there be light</a:t>
            </a:r>
            <a:r>
              <a:rPr lang="en-US" sz="4000" b="0" i="1" u="none" strike="noStrike" cap="none" dirty="0">
                <a:solidFill>
                  <a:srgbClr val="FFFFFF"/>
                </a:solidFill>
                <a:latin typeface="Candara"/>
                <a:ea typeface="Candara"/>
                <a:cs typeface="Candara"/>
                <a:sym typeface="Candara"/>
              </a:rPr>
              <a:t>: and there was light. And God saw the light, that it was good: and God divided the light from the darkness.</a:t>
            </a:r>
            <a:endParaRPr sz="1800" i="1" dirty="0">
              <a:latin typeface="Candara" panose="020E0502030303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6"/>
          <p:cNvSpPr txBox="1"/>
          <p:nvPr/>
        </p:nvSpPr>
        <p:spPr>
          <a:xfrm>
            <a:off x="548640" y="227509"/>
            <a:ext cx="11094415"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E8B44A"/>
                </a:solidFill>
                <a:latin typeface="Candara"/>
                <a:ea typeface="Candara"/>
                <a:cs typeface="Candara"/>
                <a:sym typeface="Candara"/>
              </a:rPr>
              <a:t>THE LIGHT GOD IS</a:t>
            </a:r>
            <a:endParaRPr sz="2000" dirty="0">
              <a:latin typeface="Candara" panose="020E0502030303020204" pitchFamily="34" charset="0"/>
            </a:endParaRPr>
          </a:p>
        </p:txBody>
      </p:sp>
      <p:cxnSp>
        <p:nvCxnSpPr>
          <p:cNvPr id="110" name="Google Shape;110;p16"/>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111" name="Google Shape;111;p16"/>
          <p:cNvSpPr txBox="1"/>
          <p:nvPr/>
        </p:nvSpPr>
        <p:spPr>
          <a:xfrm>
            <a:off x="548640" y="950102"/>
            <a:ext cx="11094415" cy="847604"/>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5400" b="1" i="0" u="none" strike="noStrike" cap="none" dirty="0">
                <a:solidFill>
                  <a:srgbClr val="FFFFFF"/>
                </a:solidFill>
                <a:latin typeface="Candara"/>
                <a:ea typeface="Candara"/>
                <a:cs typeface="Candara"/>
                <a:sym typeface="Candara"/>
              </a:rPr>
              <a:t>1 JOHN 1:5-7</a:t>
            </a:r>
            <a:endParaRPr sz="2800" dirty="0">
              <a:latin typeface="Candara" panose="020E0502030303020204" pitchFamily="34" charset="0"/>
            </a:endParaRPr>
          </a:p>
        </p:txBody>
      </p:sp>
      <p:sp>
        <p:nvSpPr>
          <p:cNvPr id="112" name="Google Shape;112;p16"/>
          <p:cNvSpPr txBox="1"/>
          <p:nvPr/>
        </p:nvSpPr>
        <p:spPr>
          <a:xfrm>
            <a:off x="548640" y="1709928"/>
            <a:ext cx="11094415" cy="4567404"/>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i="1" u="none" strike="noStrike" cap="none" dirty="0">
                <a:solidFill>
                  <a:srgbClr val="FFFFFF"/>
                </a:solidFill>
                <a:latin typeface="Candara"/>
                <a:ea typeface="Candara"/>
                <a:cs typeface="Candara"/>
                <a:sym typeface="Candara"/>
              </a:rPr>
              <a:t>This then is the message which we have heard of him, and declare unto you, that </a:t>
            </a:r>
            <a:r>
              <a:rPr lang="en-US" sz="4000" b="1" i="1" u="sng" strike="noStrike" cap="none" dirty="0">
                <a:solidFill>
                  <a:srgbClr val="FFFFFF"/>
                </a:solidFill>
                <a:latin typeface="Candara"/>
                <a:ea typeface="Candara"/>
                <a:cs typeface="Candara"/>
                <a:sym typeface="Candara"/>
              </a:rPr>
              <a:t>God is light</a:t>
            </a:r>
            <a:r>
              <a:rPr lang="en-US" sz="4000" b="0" i="1" u="none" strike="noStrike" cap="none" dirty="0">
                <a:solidFill>
                  <a:srgbClr val="FFFFFF"/>
                </a:solidFill>
                <a:latin typeface="Candara"/>
                <a:ea typeface="Candara"/>
                <a:cs typeface="Candara"/>
                <a:sym typeface="Candara"/>
              </a:rPr>
              <a:t>, and in him is no darkness at all. If we say that we have fellowship with him, and walk in darkness, we lie, and do not the truth: But if </a:t>
            </a:r>
            <a:r>
              <a:rPr lang="en-US" sz="4000" b="0" i="1" u="sng" strike="noStrike" cap="none" dirty="0">
                <a:solidFill>
                  <a:srgbClr val="FFFFFF"/>
                </a:solidFill>
                <a:latin typeface="Candara"/>
                <a:ea typeface="Candara"/>
                <a:cs typeface="Candara"/>
                <a:sym typeface="Candara"/>
              </a:rPr>
              <a:t>we walk in the light</a:t>
            </a:r>
            <a:r>
              <a:rPr lang="en-US" sz="4000" b="0" i="1" u="none" strike="noStrike" cap="none" dirty="0">
                <a:solidFill>
                  <a:srgbClr val="FFFFFF"/>
                </a:solidFill>
                <a:latin typeface="Candara"/>
                <a:ea typeface="Candara"/>
                <a:cs typeface="Candara"/>
                <a:sym typeface="Candara"/>
              </a:rPr>
              <a:t>, as he is in the light, we have fellowship one with another, and the blood of Jesus Christ his Son </a:t>
            </a:r>
            <a:r>
              <a:rPr lang="en-US" sz="4000" b="0" i="1" u="none" strike="noStrike" cap="none" dirty="0" err="1">
                <a:solidFill>
                  <a:srgbClr val="FFFFFF"/>
                </a:solidFill>
                <a:latin typeface="Candara"/>
                <a:ea typeface="Candara"/>
                <a:cs typeface="Candara"/>
                <a:sym typeface="Candara"/>
              </a:rPr>
              <a:t>cleanseth</a:t>
            </a:r>
            <a:r>
              <a:rPr lang="en-US" sz="4000" b="0" i="1" u="none" strike="noStrike" cap="none" dirty="0">
                <a:solidFill>
                  <a:srgbClr val="FFFFFF"/>
                </a:solidFill>
                <a:latin typeface="Candara"/>
                <a:ea typeface="Candara"/>
                <a:cs typeface="Candara"/>
                <a:sym typeface="Candara"/>
              </a:rPr>
              <a:t> us from all sin.</a:t>
            </a:r>
            <a:endParaRPr sz="1800" i="1" dirty="0">
              <a:latin typeface="Candara" panose="020E0502030303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7"/>
          <p:cNvSpPr txBox="1"/>
          <p:nvPr/>
        </p:nvSpPr>
        <p:spPr>
          <a:xfrm>
            <a:off x="548640" y="320040"/>
            <a:ext cx="11094415"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E8B44A"/>
                </a:solidFill>
                <a:latin typeface="Candara"/>
                <a:ea typeface="Candara"/>
                <a:cs typeface="Candara"/>
                <a:sym typeface="Candara"/>
              </a:rPr>
              <a:t>NOT THE SAME LIGHT</a:t>
            </a:r>
            <a:endParaRPr sz="2000" dirty="0">
              <a:latin typeface="Candara" panose="020E0502030303020204" pitchFamily="34" charset="0"/>
            </a:endParaRPr>
          </a:p>
        </p:txBody>
      </p:sp>
      <p:cxnSp>
        <p:nvCxnSpPr>
          <p:cNvPr id="118" name="Google Shape;118;p17"/>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119" name="Google Shape;119;p17"/>
          <p:cNvSpPr txBox="1"/>
          <p:nvPr/>
        </p:nvSpPr>
        <p:spPr>
          <a:xfrm>
            <a:off x="548639" y="1014985"/>
            <a:ext cx="11094415" cy="627864"/>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000" b="1" i="0" u="none" strike="noStrike" cap="none" dirty="0">
                <a:solidFill>
                  <a:srgbClr val="FFFFFF"/>
                </a:solidFill>
                <a:latin typeface="Candara"/>
                <a:ea typeface="Candara"/>
                <a:cs typeface="Candara"/>
                <a:sym typeface="Candara"/>
              </a:rPr>
              <a:t>Genesis 1:3 vs. 1 John 1:5</a:t>
            </a:r>
            <a:endParaRPr sz="1800" dirty="0">
              <a:latin typeface="Candara" panose="020E0502030303020204" pitchFamily="34" charset="0"/>
            </a:endParaRPr>
          </a:p>
        </p:txBody>
      </p:sp>
      <p:sp>
        <p:nvSpPr>
          <p:cNvPr id="120" name="Google Shape;120;p17"/>
          <p:cNvSpPr txBox="1"/>
          <p:nvPr/>
        </p:nvSpPr>
        <p:spPr>
          <a:xfrm>
            <a:off x="548640" y="1709928"/>
            <a:ext cx="11430000" cy="4110484"/>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3600" b="1" i="0" u="none" strike="noStrike" cap="none" dirty="0">
                <a:solidFill>
                  <a:srgbClr val="FFFFFF"/>
                </a:solidFill>
                <a:latin typeface="Candara"/>
                <a:ea typeface="Candara"/>
                <a:cs typeface="Candara"/>
                <a:sym typeface="Candara"/>
              </a:rPr>
              <a:t>Genesis 1:3 </a:t>
            </a:r>
            <a:r>
              <a:rPr lang="en-US" sz="3600" b="0" i="0" u="none" strike="noStrike" cap="none" dirty="0">
                <a:solidFill>
                  <a:srgbClr val="FFFFFF"/>
                </a:solidFill>
                <a:latin typeface="Candara"/>
                <a:ea typeface="Candara"/>
                <a:cs typeface="Candara"/>
                <a:sym typeface="Candara"/>
              </a:rPr>
              <a:t>speaks of light as something God spoke into being — a created reality. </a:t>
            </a:r>
          </a:p>
          <a:p>
            <a:pPr marL="0" marR="0" lvl="0" indent="0" algn="l" rtl="0">
              <a:lnSpc>
                <a:spcPct val="106000"/>
              </a:lnSpc>
              <a:spcBef>
                <a:spcPts val="0"/>
              </a:spcBef>
              <a:spcAft>
                <a:spcPts val="0"/>
              </a:spcAft>
              <a:buNone/>
            </a:pPr>
            <a:r>
              <a:rPr lang="en-US" sz="3600" b="1" i="0" u="none" strike="noStrike" cap="none" dirty="0">
                <a:solidFill>
                  <a:srgbClr val="FFFFFF"/>
                </a:solidFill>
                <a:latin typeface="Candara"/>
                <a:ea typeface="Candara"/>
                <a:cs typeface="Candara"/>
                <a:sym typeface="Candara"/>
              </a:rPr>
              <a:t>1 John 1:5 </a:t>
            </a:r>
            <a:r>
              <a:rPr lang="en-US" sz="3600" b="0" i="0" u="none" strike="noStrike" cap="none" dirty="0">
                <a:solidFill>
                  <a:srgbClr val="FFFFFF"/>
                </a:solidFill>
                <a:latin typeface="Candara"/>
                <a:ea typeface="Candara"/>
                <a:cs typeface="Candara"/>
                <a:sym typeface="Candara"/>
              </a:rPr>
              <a:t>speaks of light as who God IS — not made, not produced, self-existent. This “Light” is prior to and greater than any created </a:t>
            </a:r>
            <a:r>
              <a:rPr lang="en-US" sz="3600" dirty="0">
                <a:solidFill>
                  <a:srgbClr val="FFFFFF"/>
                </a:solidFill>
                <a:latin typeface="Candara"/>
                <a:ea typeface="Candara"/>
                <a:cs typeface="Candara"/>
                <a:sym typeface="Candara"/>
              </a:rPr>
              <a:t>illumination</a:t>
            </a:r>
            <a:r>
              <a:rPr lang="en-US" sz="3600" b="0" i="0" u="none" strike="noStrike" cap="none" dirty="0">
                <a:solidFill>
                  <a:srgbClr val="FFFFFF"/>
                </a:solidFill>
                <a:latin typeface="Candara"/>
                <a:ea typeface="Candara"/>
                <a:cs typeface="Candara"/>
                <a:sym typeface="Candara"/>
              </a:rPr>
              <a:t> — </a:t>
            </a:r>
            <a:r>
              <a:rPr lang="en-US" sz="3600" dirty="0">
                <a:solidFill>
                  <a:srgbClr val="FFFFFF"/>
                </a:solidFill>
                <a:latin typeface="Candara"/>
                <a:ea typeface="Candara"/>
                <a:cs typeface="Candara"/>
                <a:sym typeface="Candara"/>
              </a:rPr>
              <a:t>making</a:t>
            </a:r>
            <a:r>
              <a:rPr lang="en-US" sz="3600" b="0" i="0" u="none" strike="noStrike" cap="none" dirty="0">
                <a:solidFill>
                  <a:srgbClr val="FFFFFF"/>
                </a:solidFill>
                <a:latin typeface="Candara"/>
                <a:ea typeface="Candara"/>
                <a:cs typeface="Candara"/>
                <a:sym typeface="Candara"/>
              </a:rPr>
              <a:t> the deeper claim that God Himself, </a:t>
            </a:r>
            <a:r>
              <a:rPr lang="en-US" sz="3600" b="0" i="0" u="sng" strike="noStrike" cap="none" dirty="0">
                <a:solidFill>
                  <a:srgbClr val="FFFFFF"/>
                </a:solidFill>
                <a:latin typeface="Candara"/>
                <a:ea typeface="Candara"/>
                <a:cs typeface="Candara"/>
                <a:sym typeface="Candara"/>
              </a:rPr>
              <a:t>not the sun</a:t>
            </a:r>
            <a:r>
              <a:rPr lang="en-US" sz="3600" b="0" i="0" u="none" strike="noStrike" cap="none" dirty="0">
                <a:solidFill>
                  <a:srgbClr val="FFFFFF"/>
                </a:solidFill>
                <a:latin typeface="Candara"/>
                <a:ea typeface="Candara"/>
                <a:cs typeface="Candara"/>
                <a:sym typeface="Candara"/>
              </a:rPr>
              <a:t>, is the true Light </a:t>
            </a:r>
          </a:p>
          <a:p>
            <a:pPr marL="0" marR="0" lvl="0" indent="0" algn="l" rtl="0">
              <a:lnSpc>
                <a:spcPct val="106000"/>
              </a:lnSpc>
              <a:spcBef>
                <a:spcPts val="0"/>
              </a:spcBef>
              <a:spcAft>
                <a:spcPts val="0"/>
              </a:spcAft>
              <a:buNone/>
            </a:pPr>
            <a:r>
              <a:rPr lang="en-US" sz="3600" b="0" i="0" u="none" strike="noStrike" cap="none" dirty="0">
                <a:solidFill>
                  <a:srgbClr val="FFFFFF"/>
                </a:solidFill>
                <a:latin typeface="Candara"/>
                <a:ea typeface="Candara"/>
                <a:cs typeface="Candara"/>
                <a:sym typeface="Candara"/>
              </a:rPr>
              <a:t>(Isaiah 60:19-20; Daniel 2:22).</a:t>
            </a:r>
            <a:endParaRPr sz="1600" dirty="0">
              <a:latin typeface="Candara" panose="020E0502030303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8"/>
          <p:cNvSpPr txBox="1"/>
          <p:nvPr/>
        </p:nvSpPr>
        <p:spPr>
          <a:xfrm>
            <a:off x="548639" y="104890"/>
            <a:ext cx="11094415"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E8B44A"/>
                </a:solidFill>
                <a:latin typeface="Candara"/>
                <a:ea typeface="Candara"/>
                <a:cs typeface="Candara"/>
                <a:sym typeface="Candara"/>
              </a:rPr>
              <a:t>THE WORD IS LIGHT</a:t>
            </a:r>
            <a:endParaRPr sz="2000" dirty="0">
              <a:latin typeface="Candara" panose="020E0502030303020204" pitchFamily="34" charset="0"/>
            </a:endParaRPr>
          </a:p>
        </p:txBody>
      </p:sp>
      <p:cxnSp>
        <p:nvCxnSpPr>
          <p:cNvPr id="126" name="Google Shape;126;p18"/>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128" name="Google Shape;128;p18"/>
          <p:cNvSpPr txBox="1"/>
          <p:nvPr/>
        </p:nvSpPr>
        <p:spPr>
          <a:xfrm>
            <a:off x="548638" y="1051561"/>
            <a:ext cx="11494010" cy="4828373"/>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1" i="0" u="none" strike="noStrike" cap="none" dirty="0">
                <a:solidFill>
                  <a:srgbClr val="FFFFFF"/>
                </a:solidFill>
                <a:latin typeface="Candara"/>
                <a:ea typeface="Candara"/>
                <a:cs typeface="Candara"/>
                <a:sym typeface="Candara"/>
              </a:rPr>
              <a:t>Old Testament: </a:t>
            </a:r>
            <a:r>
              <a:rPr lang="en-US" sz="4000" b="0" i="0" u="none" strike="noStrike" cap="none" dirty="0">
                <a:solidFill>
                  <a:srgbClr val="FFFFFF"/>
                </a:solidFill>
                <a:latin typeface="Candara"/>
                <a:ea typeface="Candara"/>
                <a:cs typeface="Candara"/>
                <a:sym typeface="Candara"/>
              </a:rPr>
              <a:t>the Word itself was light. </a:t>
            </a:r>
          </a:p>
          <a:p>
            <a:pPr marL="0" marR="0" lvl="0" indent="0" algn="l" rtl="0">
              <a:lnSpc>
                <a:spcPct val="106000"/>
              </a:lnSpc>
              <a:spcBef>
                <a:spcPts val="0"/>
              </a:spcBef>
              <a:spcAft>
                <a:spcPts val="0"/>
              </a:spcAft>
              <a:buNone/>
            </a:pPr>
            <a:r>
              <a:rPr lang="en-US" sz="4000" b="0" i="0" u="none" strike="noStrike" cap="none" dirty="0">
                <a:solidFill>
                  <a:srgbClr val="FFFFFF"/>
                </a:solidFill>
                <a:latin typeface="Candara"/>
                <a:ea typeface="Candara"/>
                <a:cs typeface="Candara"/>
                <a:sym typeface="Candara"/>
              </a:rPr>
              <a:t>PSALMS 119:105 — </a:t>
            </a:r>
            <a:r>
              <a:rPr lang="en-US" sz="4000" b="0" i="1" u="none" strike="noStrike" cap="none" dirty="0">
                <a:solidFill>
                  <a:srgbClr val="FFFFFF"/>
                </a:solidFill>
                <a:latin typeface="Candara"/>
                <a:ea typeface="Candara"/>
                <a:cs typeface="Candara"/>
                <a:sym typeface="Candara"/>
              </a:rPr>
              <a:t>Thy word is a lamp unto my feet, and a light unto my path. </a:t>
            </a:r>
            <a:endParaRPr lang="en-US" sz="1600" b="0" i="1" u="none" strike="noStrike" cap="none" dirty="0">
              <a:solidFill>
                <a:srgbClr val="FFFFFF"/>
              </a:solidFill>
              <a:latin typeface="Candara"/>
              <a:ea typeface="Candara"/>
              <a:cs typeface="Candara"/>
              <a:sym typeface="Candara"/>
            </a:endParaRPr>
          </a:p>
          <a:p>
            <a:pPr marL="0" marR="0" lvl="0" indent="0" algn="l" rtl="0">
              <a:lnSpc>
                <a:spcPct val="106000"/>
              </a:lnSpc>
              <a:spcBef>
                <a:spcPts val="0"/>
              </a:spcBef>
              <a:spcAft>
                <a:spcPts val="0"/>
              </a:spcAft>
              <a:buNone/>
            </a:pPr>
            <a:endParaRPr lang="en-US" sz="1600" dirty="0">
              <a:solidFill>
                <a:srgbClr val="FFFFFF"/>
              </a:solidFill>
              <a:latin typeface="Candara"/>
              <a:ea typeface="Candara"/>
              <a:cs typeface="Candara"/>
              <a:sym typeface="Candara"/>
            </a:endParaRPr>
          </a:p>
          <a:p>
            <a:pPr marL="0" marR="0" lvl="0" indent="0" algn="l" rtl="0">
              <a:lnSpc>
                <a:spcPct val="106000"/>
              </a:lnSpc>
              <a:spcBef>
                <a:spcPts val="0"/>
              </a:spcBef>
              <a:spcAft>
                <a:spcPts val="0"/>
              </a:spcAft>
              <a:buNone/>
            </a:pPr>
            <a:r>
              <a:rPr lang="en-US" sz="4000" b="1" i="0" u="none" strike="noStrike" cap="none" dirty="0">
                <a:solidFill>
                  <a:srgbClr val="FFFFFF"/>
                </a:solidFill>
                <a:latin typeface="Candara"/>
                <a:ea typeface="Candara"/>
                <a:cs typeface="Candara"/>
                <a:sym typeface="Candara"/>
              </a:rPr>
              <a:t>New Testament: </a:t>
            </a:r>
            <a:r>
              <a:rPr lang="en-US" sz="4000" b="0" i="0" u="none" strike="noStrike" cap="none" dirty="0">
                <a:solidFill>
                  <a:srgbClr val="FFFFFF"/>
                </a:solidFill>
                <a:latin typeface="Candara"/>
                <a:ea typeface="Candara"/>
                <a:cs typeface="Candara"/>
                <a:sym typeface="Candara"/>
              </a:rPr>
              <a:t>the Word being lived out is light. </a:t>
            </a:r>
          </a:p>
          <a:p>
            <a:pPr marL="0" marR="0" lvl="0" indent="0" algn="l" rtl="0">
              <a:lnSpc>
                <a:spcPct val="106000"/>
              </a:lnSpc>
              <a:spcBef>
                <a:spcPts val="0"/>
              </a:spcBef>
              <a:spcAft>
                <a:spcPts val="0"/>
              </a:spcAft>
              <a:buNone/>
            </a:pPr>
            <a:r>
              <a:rPr lang="en-US" sz="4000" b="0" i="0" u="none" strike="noStrike" cap="none" dirty="0">
                <a:solidFill>
                  <a:srgbClr val="FFFFFF"/>
                </a:solidFill>
                <a:latin typeface="Candara"/>
                <a:ea typeface="Candara"/>
                <a:cs typeface="Candara"/>
                <a:sym typeface="Candara"/>
              </a:rPr>
              <a:t>JOHN 1:4 </a:t>
            </a:r>
            <a:r>
              <a:rPr lang="en-US" sz="4000" b="0" i="1" u="none" strike="noStrike" cap="none" spc="-150" dirty="0">
                <a:solidFill>
                  <a:srgbClr val="FFFFFF"/>
                </a:solidFill>
                <a:latin typeface="Candara"/>
                <a:ea typeface="Candara"/>
                <a:cs typeface="Candara"/>
                <a:sym typeface="Candara"/>
              </a:rPr>
              <a:t>In him was life; and the life was the light of men.</a:t>
            </a:r>
            <a:r>
              <a:rPr lang="en-US" sz="4000" b="0" i="1" u="none" strike="noStrike" cap="none" dirty="0">
                <a:solidFill>
                  <a:srgbClr val="FFFFFF"/>
                </a:solidFill>
                <a:latin typeface="Candara"/>
                <a:ea typeface="Candara"/>
                <a:cs typeface="Candara"/>
                <a:sym typeface="Candara"/>
              </a:rPr>
              <a:t> </a:t>
            </a:r>
          </a:p>
          <a:p>
            <a:pPr marL="0" marR="0" lvl="0" indent="0" algn="l" rtl="0">
              <a:lnSpc>
                <a:spcPct val="106000"/>
              </a:lnSpc>
              <a:spcBef>
                <a:spcPts val="0"/>
              </a:spcBef>
              <a:spcAft>
                <a:spcPts val="0"/>
              </a:spcAft>
              <a:buNone/>
            </a:pPr>
            <a:r>
              <a:rPr lang="en-US" sz="4000" b="0" i="0" u="none" strike="noStrike" cap="none" dirty="0">
                <a:solidFill>
                  <a:srgbClr val="FFFFFF"/>
                </a:solidFill>
                <a:latin typeface="Candara"/>
                <a:ea typeface="Candara"/>
                <a:cs typeface="Candara"/>
                <a:sym typeface="Candara"/>
              </a:rPr>
              <a:t>JOHN 5:35  </a:t>
            </a:r>
            <a:r>
              <a:rPr lang="en-US" sz="4000" b="0" i="1" u="none" strike="noStrike" cap="none" dirty="0">
                <a:solidFill>
                  <a:srgbClr val="FFFFFF"/>
                </a:solidFill>
                <a:latin typeface="Candara"/>
                <a:ea typeface="Candara"/>
                <a:cs typeface="Candara"/>
                <a:sym typeface="Candara"/>
              </a:rPr>
              <a:t>He was a burning and a shining light:	and ye 	were willing for a season to rejoice in his light.</a:t>
            </a:r>
            <a:endParaRPr sz="1800" i="1" dirty="0">
              <a:latin typeface="Candara" panose="020E0502030303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8">
                                            <p:txEl>
                                              <p:pRg st="3" end="3"/>
                                            </p:txEl>
                                          </p:spTgt>
                                        </p:tgtEl>
                                        <p:attrNameLst>
                                          <p:attrName>style.visibility</p:attrName>
                                        </p:attrNameLst>
                                      </p:cBhvr>
                                      <p:to>
                                        <p:strVal val="visible"/>
                                      </p:to>
                                    </p:set>
                                    <p:animEffect transition="in" filter="fade">
                                      <p:cBhvr>
                                        <p:cTn id="7" dur="1000"/>
                                        <p:tgtEl>
                                          <p:spTgt spid="128">
                                            <p:txEl>
                                              <p:pRg st="3" end="3"/>
                                            </p:txEl>
                                          </p:spTgt>
                                        </p:tgtEl>
                                      </p:cBhvr>
                                    </p:animEffect>
                                    <p:anim calcmode="lin" valueType="num">
                                      <p:cBhvr>
                                        <p:cTn id="8" dur="1000" fill="hold"/>
                                        <p:tgtEl>
                                          <p:spTgt spid="128">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128">
                                            <p:txEl>
                                              <p:pRg st="3" end="3"/>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8">
                                            <p:txEl>
                                              <p:pRg st="4" end="4"/>
                                            </p:txEl>
                                          </p:spTgt>
                                        </p:tgtEl>
                                        <p:attrNameLst>
                                          <p:attrName>style.visibility</p:attrName>
                                        </p:attrNameLst>
                                      </p:cBhvr>
                                      <p:to>
                                        <p:strVal val="visible"/>
                                      </p:to>
                                    </p:set>
                                    <p:animEffect transition="in" filter="fade">
                                      <p:cBhvr>
                                        <p:cTn id="12" dur="1000"/>
                                        <p:tgtEl>
                                          <p:spTgt spid="128">
                                            <p:txEl>
                                              <p:pRg st="4" end="4"/>
                                            </p:txEl>
                                          </p:spTgt>
                                        </p:tgtEl>
                                      </p:cBhvr>
                                    </p:animEffect>
                                    <p:anim calcmode="lin" valueType="num">
                                      <p:cBhvr>
                                        <p:cTn id="13" dur="1000" fill="hold"/>
                                        <p:tgtEl>
                                          <p:spTgt spid="128">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128">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8">
                                            <p:txEl>
                                              <p:pRg st="5" end="5"/>
                                            </p:txEl>
                                          </p:spTgt>
                                        </p:tgtEl>
                                        <p:attrNameLst>
                                          <p:attrName>style.visibility</p:attrName>
                                        </p:attrNameLst>
                                      </p:cBhvr>
                                      <p:to>
                                        <p:strVal val="visible"/>
                                      </p:to>
                                    </p:set>
                                    <p:animEffect transition="in" filter="fade">
                                      <p:cBhvr>
                                        <p:cTn id="17" dur="1000"/>
                                        <p:tgtEl>
                                          <p:spTgt spid="128">
                                            <p:txEl>
                                              <p:pRg st="5" end="5"/>
                                            </p:txEl>
                                          </p:spTgt>
                                        </p:tgtEl>
                                      </p:cBhvr>
                                    </p:animEffect>
                                    <p:anim calcmode="lin" valueType="num">
                                      <p:cBhvr>
                                        <p:cTn id="18" dur="1000" fill="hold"/>
                                        <p:tgtEl>
                                          <p:spTgt spid="128">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128">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3" name="Picture 2" descr="A menorah with eight lit candles, a shamash, and a star, illuminated against a black background.&#10;&#10;AI-generated content may be incorrect.">
            <a:extLst>
              <a:ext uri="{FF2B5EF4-FFF2-40B4-BE49-F238E27FC236}">
                <a16:creationId xmlns:a16="http://schemas.microsoft.com/office/drawing/2014/main" id="{804A5AC3-CF06-2981-AF92-03AA240FE265}"/>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6003471" y="852812"/>
            <a:ext cx="6188529" cy="5584370"/>
          </a:xfrm>
          <a:prstGeom prst="rect">
            <a:avLst/>
          </a:prstGeom>
          <a:ln>
            <a:noFill/>
          </a:ln>
          <a:effectLst>
            <a:softEdge rad="112500"/>
          </a:effectLst>
        </p:spPr>
      </p:pic>
      <p:sp>
        <p:nvSpPr>
          <p:cNvPr id="165" name="Google Shape;165;p23"/>
          <p:cNvSpPr txBox="1"/>
          <p:nvPr/>
        </p:nvSpPr>
        <p:spPr>
          <a:xfrm>
            <a:off x="298268" y="165900"/>
            <a:ext cx="11094415"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E8B44A"/>
                </a:solidFill>
                <a:latin typeface="Candara"/>
                <a:ea typeface="Candara"/>
                <a:cs typeface="Candara"/>
                <a:sym typeface="Candara"/>
              </a:rPr>
              <a:t>REFLECTING THE LIGHT OF GOD</a:t>
            </a:r>
            <a:endParaRPr sz="2000" dirty="0">
              <a:latin typeface="Candara" panose="020E0502030303020204" pitchFamily="34" charset="0"/>
            </a:endParaRPr>
          </a:p>
        </p:txBody>
      </p:sp>
      <p:cxnSp>
        <p:nvCxnSpPr>
          <p:cNvPr id="166" name="Google Shape;166;p23"/>
          <p:cNvCxnSpPr/>
          <p:nvPr/>
        </p:nvCxnSpPr>
        <p:spPr>
          <a:xfrm>
            <a:off x="298268" y="956201"/>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167" name="Google Shape;167;p23"/>
          <p:cNvSpPr txBox="1"/>
          <p:nvPr/>
        </p:nvSpPr>
        <p:spPr>
          <a:xfrm>
            <a:off x="298268" y="1086054"/>
            <a:ext cx="11094415" cy="627864"/>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000" b="1" i="0" u="none" strike="noStrike" cap="none" dirty="0">
                <a:solidFill>
                  <a:srgbClr val="FFFFFF"/>
                </a:solidFill>
                <a:latin typeface="Candara"/>
                <a:ea typeface="Candara"/>
                <a:cs typeface="Candara"/>
                <a:sym typeface="Candara"/>
              </a:rPr>
              <a:t>Revelation Chapter Four </a:t>
            </a:r>
            <a:r>
              <a:rPr lang="en-US" sz="2800" i="0" u="none" strike="noStrike" cap="none" dirty="0">
                <a:solidFill>
                  <a:srgbClr val="FFFFFF"/>
                </a:solidFill>
                <a:latin typeface="Candara"/>
                <a:ea typeface="Candara"/>
                <a:cs typeface="Candara"/>
                <a:sym typeface="Candara"/>
              </a:rPr>
              <a:t>#2, 61-0101, §230</a:t>
            </a:r>
            <a:endParaRPr dirty="0">
              <a:latin typeface="Candara" panose="020E0502030303020204" pitchFamily="34" charset="0"/>
            </a:endParaRPr>
          </a:p>
        </p:txBody>
      </p:sp>
      <p:sp>
        <p:nvSpPr>
          <p:cNvPr id="168" name="Google Shape;168;p23"/>
          <p:cNvSpPr txBox="1"/>
          <p:nvPr/>
        </p:nvSpPr>
        <p:spPr>
          <a:xfrm>
            <a:off x="298268" y="1761091"/>
            <a:ext cx="7566661" cy="4937760"/>
          </a:xfrm>
          <a:prstGeom prst="rect">
            <a:avLst/>
          </a:prstGeom>
          <a:noFill/>
          <a:ln>
            <a:noFill/>
          </a:ln>
        </p:spPr>
        <p:txBody>
          <a:bodyPr spcFirstLastPara="1" wrap="square" lIns="0" tIns="0" rIns="0" bIns="0" anchor="t" anchorCtr="0">
            <a:normAutofit fontScale="92500"/>
          </a:bodyPr>
          <a:lstStyle/>
          <a:p>
            <a:pPr marL="0" marR="0" lvl="0" indent="0" algn="l" rtl="0">
              <a:lnSpc>
                <a:spcPct val="106000"/>
              </a:lnSpc>
              <a:spcBef>
                <a:spcPts val="0"/>
              </a:spcBef>
              <a:spcAft>
                <a:spcPts val="0"/>
              </a:spcAft>
              <a:buNone/>
            </a:pPr>
            <a:r>
              <a:rPr lang="en-US" sz="3600" b="0" i="1" u="none" strike="noStrike" cap="none" dirty="0">
                <a:solidFill>
                  <a:srgbClr val="FFFFFF"/>
                </a:solidFill>
                <a:latin typeface="Candara"/>
                <a:ea typeface="Candara"/>
                <a:cs typeface="Candara"/>
                <a:sym typeface="Candara"/>
              </a:rPr>
              <a:t>	</a:t>
            </a:r>
            <a:r>
              <a:rPr lang="en-US" sz="3600" b="0" u="none" strike="noStrike" cap="none" dirty="0">
                <a:solidFill>
                  <a:srgbClr val="FFFFFF"/>
                </a:solidFill>
                <a:latin typeface="Candara"/>
                <a:ea typeface="Candara"/>
                <a:cs typeface="Candara"/>
                <a:sym typeface="Candara"/>
              </a:rPr>
              <a:t>And there were seven lamps of fire burning before the throne, which are the seven Spirits of God. Reflecting the Light of God into the Church, straight from the Throne of God, not through a seminary, some bishop, but from the Throne of God, by a revelation of the power of His resurrection, making Him the same yesterday and forever</a:t>
            </a:r>
            <a:r>
              <a:rPr lang="en-US" sz="3600" dirty="0">
                <a:solidFill>
                  <a:srgbClr val="FFFFFF"/>
                </a:solidFill>
                <a:latin typeface="Candara"/>
                <a:ea typeface="Candara"/>
                <a:cs typeface="Candara"/>
                <a:sym typeface="Candara"/>
              </a:rPr>
              <a:t>…</a:t>
            </a:r>
            <a:endParaRPr sz="1600" dirty="0">
              <a:latin typeface="Candara" panose="020E0502030303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cxnSp>
        <p:nvCxnSpPr>
          <p:cNvPr id="150" name="Google Shape;150;p21"/>
          <p:cNvCxnSpPr/>
          <p:nvPr/>
        </p:nvCxnSpPr>
        <p:spPr>
          <a:xfrm>
            <a:off x="548640" y="996696"/>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151" name="Google Shape;151;p21"/>
          <p:cNvSpPr txBox="1"/>
          <p:nvPr/>
        </p:nvSpPr>
        <p:spPr>
          <a:xfrm>
            <a:off x="548640" y="173736"/>
            <a:ext cx="11094415"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FFFFFF"/>
                </a:solidFill>
                <a:latin typeface="Candara"/>
                <a:ea typeface="Candara"/>
                <a:cs typeface="Candara"/>
                <a:sym typeface="Candara"/>
              </a:rPr>
              <a:t>Church Age Book</a:t>
            </a:r>
            <a:r>
              <a:rPr lang="en-US" sz="3600" b="1" i="0" u="none" strike="noStrike" cap="none" dirty="0">
                <a:solidFill>
                  <a:srgbClr val="FFFFFF"/>
                </a:solidFill>
                <a:latin typeface="Candara"/>
                <a:ea typeface="Candara"/>
                <a:cs typeface="Candara"/>
                <a:sym typeface="Candara"/>
              </a:rPr>
              <a:t>, </a:t>
            </a:r>
            <a:r>
              <a:rPr lang="en-US" sz="3200" b="1" i="0" u="none" strike="noStrike" cap="none" dirty="0">
                <a:solidFill>
                  <a:srgbClr val="FFFFFF"/>
                </a:solidFill>
                <a:latin typeface="Candara"/>
                <a:ea typeface="Candara"/>
                <a:cs typeface="Candara"/>
                <a:sym typeface="Candara"/>
              </a:rPr>
              <a:t>pg. 79</a:t>
            </a:r>
            <a:endParaRPr dirty="0">
              <a:latin typeface="Candara" panose="020E0502030303020204" pitchFamily="34" charset="0"/>
            </a:endParaRPr>
          </a:p>
        </p:txBody>
      </p:sp>
      <p:sp>
        <p:nvSpPr>
          <p:cNvPr id="152" name="Google Shape;152;p21"/>
          <p:cNvSpPr txBox="1"/>
          <p:nvPr/>
        </p:nvSpPr>
        <p:spPr>
          <a:xfrm>
            <a:off x="548640" y="1097884"/>
            <a:ext cx="11512296" cy="4697696"/>
          </a:xfrm>
          <a:prstGeom prst="rect">
            <a:avLst/>
          </a:prstGeom>
          <a:noFill/>
          <a:ln>
            <a:noFill/>
          </a:ln>
        </p:spPr>
        <p:txBody>
          <a:bodyPr spcFirstLastPara="1" wrap="square" lIns="0" tIns="0" rIns="0" bIns="0" anchor="t" anchorCtr="0">
            <a:spAutoFit/>
          </a:bodyPr>
          <a:lstStyle/>
          <a:p>
            <a:pPr>
              <a:lnSpc>
                <a:spcPct val="106000"/>
              </a:lnSpc>
            </a:pPr>
            <a:r>
              <a:rPr lang="en-US" sz="3600" b="0" u="none" strike="noStrike" cap="none" dirty="0">
                <a:solidFill>
                  <a:srgbClr val="FFFFFF"/>
                </a:solidFill>
                <a:latin typeface="Candara"/>
                <a:ea typeface="Candara"/>
                <a:cs typeface="Candara"/>
                <a:sym typeface="Candara"/>
              </a:rPr>
              <a:t>	There He is with the seven stars in His right hand. (Ps. 44:3) In that right hand of power are seven stars, who according to Rev. 1:20, are the seven church messengers. 	</a:t>
            </a:r>
            <a:r>
              <a:rPr lang="en-US" sz="3600" dirty="0">
                <a:solidFill>
                  <a:srgbClr val="FFFFFF"/>
                </a:solidFill>
                <a:latin typeface="Candara"/>
                <a:ea typeface="Candara"/>
                <a:cs typeface="Candara"/>
                <a:sym typeface="Candara"/>
              </a:rPr>
              <a:t>This signifies that the very power and authority of God are behind His messengers to every age. They go forth in the fire and power of the Holy Ghost with the Word. They are stars because they reflect light. </a:t>
            </a:r>
            <a:r>
              <a:rPr lang="en-US" sz="3600" u="sng" dirty="0">
                <a:solidFill>
                  <a:srgbClr val="FFFFFF"/>
                </a:solidFill>
                <a:latin typeface="Candara"/>
                <a:ea typeface="Candara"/>
                <a:cs typeface="Candara"/>
                <a:sym typeface="Candara"/>
              </a:rPr>
              <a:t>The light they reflect is His light. They have no light of their own</a:t>
            </a:r>
            <a:r>
              <a:rPr lang="en-US" sz="3600" dirty="0">
                <a:solidFill>
                  <a:srgbClr val="FFFFFF"/>
                </a:solidFill>
                <a:latin typeface="Candara"/>
                <a:ea typeface="Candara"/>
                <a:cs typeface="Candara"/>
                <a:sym typeface="Candara"/>
              </a:rPr>
              <a:t>. </a:t>
            </a:r>
            <a:r>
              <a:rPr lang="en-US" sz="3600" i="1" dirty="0">
                <a:solidFill>
                  <a:srgbClr val="FFFFFF"/>
                </a:solidFill>
                <a:latin typeface="Candara"/>
                <a:ea typeface="Candara"/>
                <a:cs typeface="Candara"/>
                <a:sym typeface="Candara"/>
              </a:rPr>
              <a:t>(Is. 50:11)</a:t>
            </a:r>
            <a:endParaRPr lang="en-US" sz="3600" dirty="0">
              <a:latin typeface="Candara" panose="020E0502030303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215C6C6-E45C-4179-9FC1-E8A4C1D47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5FE9FE4C-C9E0-4C54-8010-EA9D29CD4D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1564726" y="1890469"/>
            <a:ext cx="5860051" cy="2079143"/>
            <a:chOff x="6081624" y="1998368"/>
            <a:chExt cx="5613457" cy="782175"/>
          </a:xfrm>
          <a:solidFill>
            <a:schemeClr val="accent4"/>
          </a:solidFill>
        </p:grpSpPr>
        <p:sp>
          <p:nvSpPr>
            <p:cNvPr id="16" name="Rectangle 15">
              <a:extLst>
                <a:ext uri="{FF2B5EF4-FFF2-40B4-BE49-F238E27FC236}">
                  <a16:creationId xmlns:a16="http://schemas.microsoft.com/office/drawing/2014/main" id="{56FAD6EF-0374-46BD-901E-E901DCA01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4847ABE-275E-4DCA-B164-A672D517F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3776B14B-F2F4-4825-8DA8-8C7A0F2B3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466344"/>
            <a:ext cx="11111729" cy="591782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E6808E4-F052-650A-2AC1-BC83B590658D}"/>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a:xfrm>
            <a:off x="838200" y="704765"/>
            <a:ext cx="10628376" cy="5440003"/>
          </a:xfrm>
          <a:prstGeom prst="rect">
            <a:avLst/>
          </a:prstGeom>
        </p:spPr>
      </p:pic>
    </p:spTree>
    <p:extLst>
      <p:ext uri="{BB962C8B-B14F-4D97-AF65-F5344CB8AC3E}">
        <p14:creationId xmlns:p14="http://schemas.microsoft.com/office/powerpoint/2010/main" val="1070781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9"/>
          <p:cNvSpPr txBox="1"/>
          <p:nvPr/>
        </p:nvSpPr>
        <p:spPr>
          <a:xfrm>
            <a:off x="195942" y="97059"/>
            <a:ext cx="11094415" cy="627864"/>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000" b="1" i="0" u="none" strike="noStrike" cap="none" dirty="0">
                <a:solidFill>
                  <a:srgbClr val="E8B44A"/>
                </a:solidFill>
                <a:latin typeface="Candara"/>
                <a:ea typeface="Candara"/>
                <a:cs typeface="Candara"/>
                <a:sym typeface="Candara"/>
              </a:rPr>
              <a:t>THE LIGHT IS NOT THE VESSEL</a:t>
            </a:r>
            <a:endParaRPr sz="1800" dirty="0">
              <a:latin typeface="Candara" panose="020E0502030303020204" pitchFamily="34" charset="0"/>
            </a:endParaRPr>
          </a:p>
        </p:txBody>
      </p:sp>
      <p:sp>
        <p:nvSpPr>
          <p:cNvPr id="135" name="Google Shape;135;p19"/>
          <p:cNvSpPr txBox="1"/>
          <p:nvPr/>
        </p:nvSpPr>
        <p:spPr>
          <a:xfrm>
            <a:off x="195943" y="699310"/>
            <a:ext cx="11094415" cy="627864"/>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000" b="1" i="0" u="none" strike="noStrike" cap="none" dirty="0">
                <a:solidFill>
                  <a:srgbClr val="FFFFFF"/>
                </a:solidFill>
                <a:latin typeface="Candara"/>
                <a:ea typeface="Candara"/>
                <a:cs typeface="Candara"/>
                <a:sym typeface="Candara"/>
              </a:rPr>
              <a:t>God Commissioning Moses </a:t>
            </a:r>
            <a:r>
              <a:rPr lang="en-US" sz="3200" b="1" i="0" u="none" strike="noStrike" cap="none" dirty="0">
                <a:solidFill>
                  <a:srgbClr val="FFFFFF"/>
                </a:solidFill>
                <a:latin typeface="Candara"/>
                <a:ea typeface="Candara"/>
                <a:cs typeface="Candara"/>
                <a:sym typeface="Candara"/>
              </a:rPr>
              <a:t> </a:t>
            </a:r>
            <a:r>
              <a:rPr lang="en-US" sz="3200" i="0" u="none" strike="noStrike" cap="none" dirty="0">
                <a:solidFill>
                  <a:srgbClr val="FFFFFF"/>
                </a:solidFill>
                <a:latin typeface="Candara"/>
                <a:ea typeface="Candara"/>
                <a:cs typeface="Candara"/>
                <a:sym typeface="Candara"/>
              </a:rPr>
              <a:t>53-0603, §41</a:t>
            </a:r>
            <a:endParaRPr dirty="0">
              <a:latin typeface="Candara" panose="020E0502030303020204" pitchFamily="34" charset="0"/>
            </a:endParaRPr>
          </a:p>
        </p:txBody>
      </p:sp>
      <p:sp>
        <p:nvSpPr>
          <p:cNvPr id="136" name="Google Shape;136;p19"/>
          <p:cNvSpPr txBox="1"/>
          <p:nvPr/>
        </p:nvSpPr>
        <p:spPr>
          <a:xfrm>
            <a:off x="195943" y="1215064"/>
            <a:ext cx="11883281" cy="4958665"/>
          </a:xfrm>
          <a:prstGeom prst="rect">
            <a:avLst/>
          </a:prstGeom>
          <a:noFill/>
          <a:ln>
            <a:noFill/>
          </a:ln>
        </p:spPr>
        <p:txBody>
          <a:bodyPr spcFirstLastPara="1" wrap="square" lIns="0" tIns="0" rIns="0" bIns="0" anchor="t" anchorCtr="0">
            <a:spAutoFit/>
          </a:bodyPr>
          <a:lstStyle/>
          <a:p>
            <a:pPr>
              <a:lnSpc>
                <a:spcPct val="106000"/>
              </a:lnSpc>
            </a:pPr>
            <a:r>
              <a:rPr lang="en-US" sz="3600" i="1" dirty="0">
                <a:solidFill>
                  <a:srgbClr val="FFFFFF"/>
                </a:solidFill>
                <a:latin typeface="Candara"/>
                <a:ea typeface="Candara"/>
                <a:cs typeface="Candara"/>
                <a:sym typeface="Candara"/>
              </a:rPr>
              <a:t>	</a:t>
            </a:r>
            <a:r>
              <a:rPr lang="en-US" sz="3600" b="0" u="none" strike="noStrike" cap="none" dirty="0">
                <a:solidFill>
                  <a:srgbClr val="FFFFFF"/>
                </a:solidFill>
                <a:latin typeface="Candara"/>
                <a:ea typeface="Candara"/>
                <a:cs typeface="Candara"/>
                <a:sym typeface="Candara"/>
              </a:rPr>
              <a:t>I believe we are strangers… God has </a:t>
            </a:r>
            <a:r>
              <a:rPr lang="en-US" sz="3600" b="0" u="none" strike="noStrike" cap="none" dirty="0" err="1">
                <a:solidFill>
                  <a:srgbClr val="FFFFFF"/>
                </a:solidFill>
                <a:latin typeface="Candara"/>
                <a:ea typeface="Candara"/>
                <a:cs typeface="Candara"/>
                <a:sym typeface="Candara"/>
              </a:rPr>
              <a:t>knowed</a:t>
            </a:r>
            <a:r>
              <a:rPr lang="en-US" sz="3600" b="0" u="none" strike="noStrike" cap="none" dirty="0">
                <a:solidFill>
                  <a:srgbClr val="FFFFFF"/>
                </a:solidFill>
                <a:latin typeface="Candara"/>
                <a:ea typeface="Candara"/>
                <a:cs typeface="Candara"/>
                <a:sym typeface="Candara"/>
              </a:rPr>
              <a:t> you since you was a baby... knows what's the matter with you</a:t>
            </a:r>
            <a:r>
              <a:rPr lang="en-US" sz="3600" dirty="0">
                <a:solidFill>
                  <a:srgbClr val="FFFFFF"/>
                </a:solidFill>
                <a:latin typeface="Candara"/>
                <a:ea typeface="Candara"/>
                <a:cs typeface="Candara"/>
                <a:sym typeface="Candara"/>
              </a:rPr>
              <a:t>,</a:t>
            </a:r>
            <a:r>
              <a:rPr lang="en-US" sz="3600" b="0" u="none" strike="noStrike" cap="none" dirty="0">
                <a:solidFill>
                  <a:srgbClr val="FFFFFF"/>
                </a:solidFill>
                <a:latin typeface="Candara"/>
                <a:ea typeface="Candara"/>
                <a:cs typeface="Candara"/>
                <a:sym typeface="Candara"/>
              </a:rPr>
              <a:t> knows what's going to be the outcome; knows what started it... I don't know none of that. But He does. Well, if He would happen to speak to you through His servant…</a:t>
            </a:r>
            <a:r>
              <a:rPr lang="en-US" sz="3600" i="1" dirty="0">
                <a:solidFill>
                  <a:srgbClr val="FFFFFF"/>
                </a:solidFill>
                <a:latin typeface="Candara"/>
                <a:ea typeface="Candara"/>
                <a:cs typeface="Candara"/>
                <a:sym typeface="Candara"/>
              </a:rPr>
              <a:t>“Just like that electric bulb is a servant to that electrical current. It isn't the bulb that's giving light; it's the current in the bulb that's giving light..... I'd be the bulb to shed light on the path of God's Word.</a:t>
            </a:r>
            <a:endParaRPr lang="en-US" sz="3600" dirty="0">
              <a:latin typeface="Candara" panose="020E0502030303020204" pitchFamily="34" charset="0"/>
            </a:endParaRPr>
          </a:p>
          <a:p>
            <a:pPr marL="0" marR="0" lvl="0" indent="0" algn="l" rtl="0">
              <a:lnSpc>
                <a:spcPct val="106000"/>
              </a:lnSpc>
              <a:spcBef>
                <a:spcPts val="0"/>
              </a:spcBef>
              <a:spcAft>
                <a:spcPts val="0"/>
              </a:spcAft>
              <a:buNone/>
            </a:pPr>
            <a:endParaRPr sz="1600" dirty="0">
              <a:latin typeface="Candara" panose="020E0502030303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5"/>
          <p:cNvSpPr txBox="1"/>
          <p:nvPr/>
        </p:nvSpPr>
        <p:spPr>
          <a:xfrm>
            <a:off x="548639" y="228601"/>
            <a:ext cx="11094415" cy="502317"/>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A LIGHT THAT SHINES IN DARKNESS (1 of 2)</a:t>
            </a:r>
            <a:endParaRPr dirty="0">
              <a:latin typeface="Candara" panose="020E0502030303020204" pitchFamily="34" charset="0"/>
            </a:endParaRPr>
          </a:p>
        </p:txBody>
      </p:sp>
      <p:cxnSp>
        <p:nvCxnSpPr>
          <p:cNvPr id="182" name="Google Shape;182;p25"/>
          <p:cNvCxnSpPr/>
          <p:nvPr/>
        </p:nvCxnSpPr>
        <p:spPr>
          <a:xfrm>
            <a:off x="548639" y="950976"/>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183" name="Google Shape;183;p25"/>
          <p:cNvSpPr txBox="1"/>
          <p:nvPr/>
        </p:nvSpPr>
        <p:spPr>
          <a:xfrm>
            <a:off x="548639" y="982714"/>
            <a:ext cx="11094415"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FFFFFF"/>
                </a:solidFill>
                <a:latin typeface="Candara"/>
                <a:ea typeface="Candara"/>
                <a:cs typeface="Candara"/>
                <a:sym typeface="Candara"/>
              </a:rPr>
              <a:t>The God of This Evil Age, </a:t>
            </a:r>
            <a:r>
              <a:rPr lang="en-US" sz="2800" i="0" u="none" strike="noStrike" cap="none" dirty="0">
                <a:solidFill>
                  <a:srgbClr val="FFFFFF"/>
                </a:solidFill>
                <a:latin typeface="Candara"/>
                <a:ea typeface="Candara"/>
                <a:cs typeface="Candara"/>
                <a:sym typeface="Candara"/>
              </a:rPr>
              <a:t>65-0801, §76</a:t>
            </a:r>
            <a:endParaRPr dirty="0">
              <a:latin typeface="Candara" panose="020E0502030303020204" pitchFamily="34" charset="0"/>
            </a:endParaRPr>
          </a:p>
        </p:txBody>
      </p:sp>
      <p:sp>
        <p:nvSpPr>
          <p:cNvPr id="184" name="Google Shape;184;p25"/>
          <p:cNvSpPr txBox="1"/>
          <p:nvPr/>
        </p:nvSpPr>
        <p:spPr>
          <a:xfrm>
            <a:off x="548639" y="1673352"/>
            <a:ext cx="11384280" cy="3686587"/>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u="none" strike="noStrike" cap="none" dirty="0">
                <a:solidFill>
                  <a:srgbClr val="FFFFFF"/>
                </a:solidFill>
                <a:latin typeface="Candara"/>
                <a:ea typeface="Candara"/>
                <a:cs typeface="Candara"/>
                <a:sym typeface="Candara"/>
              </a:rPr>
              <a:t>	That's what the Word of God is. </a:t>
            </a:r>
            <a:r>
              <a:rPr lang="en-US" sz="4000" b="0" u="sng" strike="noStrike" cap="none" dirty="0">
                <a:solidFill>
                  <a:srgbClr val="FFFFFF"/>
                </a:solidFill>
                <a:latin typeface="Candara"/>
                <a:ea typeface="Candara"/>
                <a:cs typeface="Candara"/>
                <a:sym typeface="Candara"/>
              </a:rPr>
              <a:t>It is a Light that shines in darkness</a:t>
            </a:r>
            <a:r>
              <a:rPr lang="en-US" sz="4000" b="0" u="none" strike="noStrike" cap="none" dirty="0">
                <a:solidFill>
                  <a:srgbClr val="FFFFFF"/>
                </a:solidFill>
                <a:latin typeface="Candara"/>
                <a:ea typeface="Candara"/>
                <a:cs typeface="Candara"/>
                <a:sym typeface="Candara"/>
              </a:rPr>
              <a:t>. </a:t>
            </a:r>
          </a:p>
          <a:p>
            <a:pPr marL="0" marR="0" lvl="0" indent="0" algn="l" rtl="0">
              <a:lnSpc>
                <a:spcPct val="106000"/>
              </a:lnSpc>
              <a:spcBef>
                <a:spcPts val="0"/>
              </a:spcBef>
              <a:spcAft>
                <a:spcPts val="0"/>
              </a:spcAft>
              <a:buNone/>
            </a:pPr>
            <a:endParaRPr lang="en-US" sz="4000" dirty="0">
              <a:solidFill>
                <a:srgbClr val="FFFFFF"/>
              </a:solidFill>
              <a:latin typeface="Candara"/>
              <a:sym typeface="Candara"/>
            </a:endParaRPr>
          </a:p>
          <a:p>
            <a:pPr>
              <a:lnSpc>
                <a:spcPct val="106000"/>
              </a:lnSpc>
            </a:pPr>
            <a:r>
              <a:rPr lang="en-US" sz="4400" b="1" dirty="0">
                <a:solidFill>
                  <a:srgbClr val="FFFFFF"/>
                </a:solidFill>
                <a:latin typeface="Candara"/>
                <a:ea typeface="Candara"/>
                <a:cs typeface="Candara"/>
                <a:sym typeface="Candara"/>
              </a:rPr>
              <a:t>PSALMS 119:105  </a:t>
            </a:r>
            <a:r>
              <a:rPr lang="en-US" sz="4400" i="1" dirty="0">
                <a:solidFill>
                  <a:srgbClr val="FFFFFF"/>
                </a:solidFill>
                <a:latin typeface="Candara"/>
                <a:ea typeface="Candara"/>
                <a:cs typeface="Candara"/>
                <a:sym typeface="Candara"/>
              </a:rPr>
              <a:t>Thy word is a lamp unto my feet, and a light unto my path. </a:t>
            </a:r>
            <a:endParaRPr lang="en-US" sz="1800" i="1" dirty="0">
              <a:solidFill>
                <a:srgbClr val="FFFFFF"/>
              </a:solidFill>
              <a:latin typeface="Candara"/>
              <a:ea typeface="Candara"/>
              <a:cs typeface="Candara"/>
              <a:sym typeface="Candara"/>
            </a:endParaRPr>
          </a:p>
          <a:p>
            <a:pPr marL="0" marR="0" lvl="0" indent="0" algn="l" rtl="0">
              <a:lnSpc>
                <a:spcPct val="106000"/>
              </a:lnSpc>
              <a:spcBef>
                <a:spcPts val="0"/>
              </a:spcBef>
              <a:spcAft>
                <a:spcPts val="0"/>
              </a:spcAft>
              <a:buNone/>
            </a:pPr>
            <a:endParaRPr sz="1800" dirty="0">
              <a:latin typeface="Candara" panose="020E0502030303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F79630B-0F0B-446E-A637-38FA8F61D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3437C99-FC8E-4311-B48A-F0C4C329B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28"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B6586B12-52B9-B7C4-FFB0-EA21D11FE15A}"/>
              </a:ext>
            </a:extLst>
          </p:cNvPr>
          <p:cNvSpPr>
            <a:spLocks noGrp="1"/>
          </p:cNvSpPr>
          <p:nvPr>
            <p:ph type="subTitle" idx="1"/>
          </p:nvPr>
        </p:nvSpPr>
        <p:spPr>
          <a:xfrm>
            <a:off x="-70562" y="100917"/>
            <a:ext cx="5148943" cy="6656161"/>
          </a:xfrm>
        </p:spPr>
        <p:txBody>
          <a:bodyPr vert="horz" lIns="91440" tIns="45720" rIns="91440" bIns="45720" rtlCol="0">
            <a:normAutofit/>
          </a:bodyPr>
          <a:lstStyle/>
          <a:p>
            <a:pPr indent="-228600" algn="l">
              <a:lnSpc>
                <a:spcPct val="90000"/>
              </a:lnSpc>
              <a:buFont typeface="Arial" panose="020B0604020202020204" pitchFamily="34" charset="0"/>
              <a:buChar char="•"/>
            </a:pPr>
            <a:r>
              <a:rPr lang="en-US" sz="2800" b="1" u="sng" kern="1200" dirty="0">
                <a:solidFill>
                  <a:schemeClr val="tx1"/>
                </a:solidFill>
                <a:latin typeface="+mn-lt"/>
                <a:ea typeface="+mn-ea"/>
                <a:cs typeface="+mn-cs"/>
              </a:rPr>
              <a:t>Birthdays &amp; Anniversaries</a:t>
            </a:r>
          </a:p>
          <a:p>
            <a:pPr indent="-228600" algn="l">
              <a:lnSpc>
                <a:spcPct val="90000"/>
              </a:lnSpc>
              <a:buFont typeface="Arial" panose="020B0604020202020204" pitchFamily="34" charset="0"/>
              <a:buChar char="•"/>
            </a:pPr>
            <a:r>
              <a:rPr lang="en-US" sz="2800" kern="1200" dirty="0">
                <a:solidFill>
                  <a:schemeClr val="tx1"/>
                </a:solidFill>
                <a:latin typeface="+mn-lt"/>
                <a:ea typeface="+mn-ea"/>
                <a:cs typeface="+mn-cs"/>
              </a:rPr>
              <a:t>Aug. 11</a:t>
            </a:r>
            <a:r>
              <a:rPr lang="en-US" sz="2800" kern="1200" baseline="30000" dirty="0">
                <a:solidFill>
                  <a:schemeClr val="tx1"/>
                </a:solidFill>
                <a:latin typeface="+mn-lt"/>
                <a:ea typeface="+mn-ea"/>
                <a:cs typeface="+mn-cs"/>
              </a:rPr>
              <a:t>th</a:t>
            </a:r>
            <a:r>
              <a:rPr lang="en-US" sz="2800" kern="1200" dirty="0">
                <a:solidFill>
                  <a:schemeClr val="tx1"/>
                </a:solidFill>
                <a:latin typeface="+mn-lt"/>
                <a:ea typeface="+mn-ea"/>
                <a:cs typeface="+mn-cs"/>
              </a:rPr>
              <a:t> Elliana James</a:t>
            </a:r>
          </a:p>
          <a:p>
            <a:pPr indent="-228600" algn="l">
              <a:lnSpc>
                <a:spcPct val="90000"/>
              </a:lnSpc>
              <a:buFont typeface="Arial" panose="020B0604020202020204" pitchFamily="34" charset="0"/>
              <a:buChar char="•"/>
            </a:pPr>
            <a:r>
              <a:rPr lang="en-US" sz="2800" kern="1200" dirty="0">
                <a:solidFill>
                  <a:schemeClr val="tx1"/>
                </a:solidFill>
                <a:latin typeface="+mn-lt"/>
                <a:ea typeface="+mn-ea"/>
                <a:cs typeface="+mn-cs"/>
              </a:rPr>
              <a:t>Aug 13</a:t>
            </a:r>
            <a:r>
              <a:rPr lang="en-US" sz="2800" kern="1200" baseline="30000" dirty="0">
                <a:solidFill>
                  <a:schemeClr val="tx1"/>
                </a:solidFill>
                <a:latin typeface="+mn-lt"/>
                <a:ea typeface="+mn-ea"/>
                <a:cs typeface="+mn-cs"/>
              </a:rPr>
              <a:t>th</a:t>
            </a:r>
            <a:r>
              <a:rPr lang="en-US" sz="2800" kern="1200" dirty="0">
                <a:solidFill>
                  <a:schemeClr val="tx1"/>
                </a:solidFill>
                <a:latin typeface="+mn-lt"/>
                <a:ea typeface="+mn-ea"/>
                <a:cs typeface="+mn-cs"/>
              </a:rPr>
              <a:t> Anthony Clayville</a:t>
            </a:r>
          </a:p>
          <a:p>
            <a:pPr indent="-228600" algn="l">
              <a:lnSpc>
                <a:spcPct val="90000"/>
              </a:lnSpc>
              <a:buFont typeface="Arial" panose="020B0604020202020204" pitchFamily="34" charset="0"/>
              <a:buChar char="•"/>
            </a:pPr>
            <a:r>
              <a:rPr lang="en-US" sz="2800" kern="1200" dirty="0">
                <a:solidFill>
                  <a:schemeClr val="tx1"/>
                </a:solidFill>
                <a:latin typeface="+mn-lt"/>
                <a:ea typeface="+mn-ea"/>
                <a:cs typeface="+mn-cs"/>
              </a:rPr>
              <a:t>Aug. 16</a:t>
            </a:r>
            <a:r>
              <a:rPr lang="en-US" sz="2800" kern="1200" baseline="30000" dirty="0">
                <a:solidFill>
                  <a:schemeClr val="tx1"/>
                </a:solidFill>
                <a:latin typeface="+mn-lt"/>
                <a:ea typeface="+mn-ea"/>
                <a:cs typeface="+mn-cs"/>
              </a:rPr>
              <a:t>th</a:t>
            </a:r>
            <a:r>
              <a:rPr lang="en-US" sz="2800" kern="1200" dirty="0">
                <a:solidFill>
                  <a:schemeClr val="tx1"/>
                </a:solidFill>
                <a:latin typeface="+mn-lt"/>
                <a:ea typeface="+mn-ea"/>
                <a:cs typeface="+mn-cs"/>
              </a:rPr>
              <a:t> Tedd Doucette</a:t>
            </a:r>
          </a:p>
          <a:p>
            <a:pPr indent="-228600" algn="l">
              <a:lnSpc>
                <a:spcPct val="90000"/>
              </a:lnSpc>
              <a:buFont typeface="Arial" panose="020B0604020202020204" pitchFamily="34" charset="0"/>
              <a:buChar char="•"/>
            </a:pPr>
            <a:r>
              <a:rPr lang="en-US" sz="2800" kern="1200" dirty="0">
                <a:solidFill>
                  <a:schemeClr val="tx1"/>
                </a:solidFill>
                <a:latin typeface="+mn-lt"/>
                <a:ea typeface="+mn-ea"/>
                <a:cs typeface="+mn-cs"/>
              </a:rPr>
              <a:t>Aug. 18</a:t>
            </a:r>
            <a:r>
              <a:rPr lang="en-US" sz="2800" kern="1200" baseline="30000" dirty="0">
                <a:solidFill>
                  <a:schemeClr val="tx1"/>
                </a:solidFill>
                <a:latin typeface="+mn-lt"/>
                <a:ea typeface="+mn-ea"/>
                <a:cs typeface="+mn-cs"/>
              </a:rPr>
              <a:t>th</a:t>
            </a:r>
            <a:r>
              <a:rPr lang="en-US" sz="2800" kern="1200" dirty="0">
                <a:solidFill>
                  <a:schemeClr val="tx1"/>
                </a:solidFill>
                <a:latin typeface="+mn-lt"/>
                <a:ea typeface="+mn-ea"/>
                <a:cs typeface="+mn-cs"/>
              </a:rPr>
              <a:t> Ella Kate Jackson, 	Keith &amp; Sarah Buchanan,</a:t>
            </a:r>
          </a:p>
          <a:p>
            <a:pPr marL="228600" indent="0" algn="l">
              <a:lnSpc>
                <a:spcPct val="90000"/>
              </a:lnSpc>
            </a:pPr>
            <a:r>
              <a:rPr lang="en-US" sz="2800" kern="1200" dirty="0">
                <a:solidFill>
                  <a:schemeClr val="tx1"/>
                </a:solidFill>
                <a:latin typeface="+mn-lt"/>
                <a:ea typeface="+mn-ea"/>
                <a:cs typeface="+mn-cs"/>
              </a:rPr>
              <a:t>	Jeremiah Sheffield</a:t>
            </a:r>
          </a:p>
          <a:p>
            <a:pPr indent="-228600" algn="l">
              <a:lnSpc>
                <a:spcPct val="90000"/>
              </a:lnSpc>
              <a:buFont typeface="Arial" panose="020B0604020202020204" pitchFamily="34" charset="0"/>
              <a:buChar char="•"/>
            </a:pPr>
            <a:r>
              <a:rPr lang="en-US" sz="2800" kern="1200" dirty="0">
                <a:solidFill>
                  <a:schemeClr val="tx1"/>
                </a:solidFill>
                <a:latin typeface="+mn-lt"/>
                <a:ea typeface="+mn-ea"/>
                <a:cs typeface="+mn-cs"/>
              </a:rPr>
              <a:t>Aug. 21 Kristen Godwin</a:t>
            </a:r>
          </a:p>
          <a:p>
            <a:pPr indent="-228600" algn="l">
              <a:lnSpc>
                <a:spcPct val="90000"/>
              </a:lnSpc>
              <a:buFont typeface="Arial" panose="020B0604020202020204" pitchFamily="34" charset="0"/>
              <a:buChar char="•"/>
            </a:pPr>
            <a:r>
              <a:rPr lang="en-US" sz="2800" kern="1200" dirty="0">
                <a:solidFill>
                  <a:schemeClr val="tx1"/>
                </a:solidFill>
                <a:latin typeface="+mn-lt"/>
                <a:ea typeface="+mn-ea"/>
                <a:cs typeface="+mn-cs"/>
              </a:rPr>
              <a:t>Aug. 22</a:t>
            </a:r>
            <a:r>
              <a:rPr lang="en-US" sz="2800" kern="1200" baseline="30000" dirty="0">
                <a:solidFill>
                  <a:schemeClr val="tx1"/>
                </a:solidFill>
                <a:latin typeface="+mn-lt"/>
                <a:ea typeface="+mn-ea"/>
                <a:cs typeface="+mn-cs"/>
              </a:rPr>
              <a:t>nd</a:t>
            </a:r>
            <a:r>
              <a:rPr lang="en-US" sz="2800" kern="1200" dirty="0">
                <a:solidFill>
                  <a:schemeClr val="tx1"/>
                </a:solidFill>
                <a:latin typeface="+mn-lt"/>
                <a:ea typeface="+mn-ea"/>
                <a:cs typeface="+mn-cs"/>
              </a:rPr>
              <a:t> Hunter McIntosh, 	Mike &amp; Ellen Parks</a:t>
            </a:r>
          </a:p>
          <a:p>
            <a:pPr indent="-228600" algn="l">
              <a:lnSpc>
                <a:spcPct val="90000"/>
              </a:lnSpc>
              <a:buFont typeface="Arial" panose="020B0604020202020204" pitchFamily="34" charset="0"/>
              <a:buChar char="•"/>
            </a:pPr>
            <a:endParaRPr lang="en-US" sz="2800" kern="1200" dirty="0">
              <a:solidFill>
                <a:schemeClr val="tx1"/>
              </a:solidFill>
              <a:latin typeface="+mn-lt"/>
              <a:ea typeface="+mn-ea"/>
              <a:cs typeface="+mn-cs"/>
            </a:endParaRPr>
          </a:p>
          <a:p>
            <a:pPr indent="-228600" algn="l">
              <a:lnSpc>
                <a:spcPct val="90000"/>
              </a:lnSpc>
              <a:buFont typeface="Arial" panose="020B0604020202020204" pitchFamily="34" charset="0"/>
              <a:buChar char="•"/>
            </a:pPr>
            <a:r>
              <a:rPr lang="en-US" sz="2800" kern="1200" dirty="0">
                <a:solidFill>
                  <a:schemeClr val="tx1"/>
                </a:solidFill>
                <a:latin typeface="+mn-lt"/>
                <a:ea typeface="+mn-ea"/>
                <a:cs typeface="+mn-cs"/>
              </a:rPr>
              <a:t>Sept. 6th Bro. Joel Brown</a:t>
            </a:r>
            <a:endParaRPr lang="en-US" sz="2800" kern="1200" baseline="30000" dirty="0">
              <a:solidFill>
                <a:schemeClr val="tx1"/>
              </a:solidFill>
              <a:latin typeface="+mn-lt"/>
              <a:ea typeface="+mn-ea"/>
              <a:cs typeface="+mn-cs"/>
            </a:endParaRPr>
          </a:p>
          <a:p>
            <a:pPr indent="-228600" algn="l">
              <a:lnSpc>
                <a:spcPct val="90000"/>
              </a:lnSpc>
              <a:buFont typeface="Arial" panose="020B0604020202020204" pitchFamily="34" charset="0"/>
              <a:buChar char="•"/>
            </a:pPr>
            <a:r>
              <a:rPr lang="en-US" sz="2800" kern="1200" dirty="0">
                <a:solidFill>
                  <a:schemeClr val="tx1"/>
                </a:solidFill>
                <a:latin typeface="+mn-lt"/>
                <a:ea typeface="+mn-ea"/>
                <a:cs typeface="+mn-cs"/>
              </a:rPr>
              <a:t>Sept. 13</a:t>
            </a:r>
            <a:r>
              <a:rPr lang="en-US" sz="2800" kern="1200" baseline="30000" dirty="0">
                <a:solidFill>
                  <a:schemeClr val="tx1"/>
                </a:solidFill>
                <a:latin typeface="+mn-lt"/>
                <a:ea typeface="+mn-ea"/>
                <a:cs typeface="+mn-cs"/>
              </a:rPr>
              <a:t>th</a:t>
            </a:r>
            <a:r>
              <a:rPr lang="en-US" sz="2800" kern="1200" dirty="0">
                <a:solidFill>
                  <a:schemeClr val="tx1"/>
                </a:solidFill>
                <a:latin typeface="+mn-lt"/>
                <a:ea typeface="+mn-ea"/>
                <a:cs typeface="+mn-cs"/>
              </a:rPr>
              <a:t> Bro. Sam 	Browning </a:t>
            </a:r>
          </a:p>
          <a:p>
            <a:pPr indent="-228600" algn="l">
              <a:lnSpc>
                <a:spcPct val="90000"/>
              </a:lnSpc>
              <a:buFont typeface="Arial" panose="020B0604020202020204" pitchFamily="34" charset="0"/>
              <a:buChar char="•"/>
            </a:pPr>
            <a:endParaRPr lang="en-US" sz="2800" kern="1200" dirty="0">
              <a:solidFill>
                <a:schemeClr val="tx1"/>
              </a:solidFill>
              <a:latin typeface="+mn-lt"/>
              <a:ea typeface="+mn-ea"/>
              <a:cs typeface="+mn-cs"/>
            </a:endParaRPr>
          </a:p>
          <a:p>
            <a:pPr indent="-228600" algn="l">
              <a:lnSpc>
                <a:spcPct val="90000"/>
              </a:lnSpc>
              <a:buFont typeface="Arial" panose="020B0604020202020204" pitchFamily="34" charset="0"/>
              <a:buChar char="•"/>
            </a:pPr>
            <a:endParaRPr lang="en-US" sz="2800" kern="1200" dirty="0">
              <a:solidFill>
                <a:schemeClr val="tx1"/>
              </a:solidFill>
              <a:latin typeface="+mn-lt"/>
              <a:ea typeface="+mn-ea"/>
              <a:cs typeface="+mn-cs"/>
            </a:endParaRPr>
          </a:p>
          <a:p>
            <a:pPr indent="-228600" algn="l">
              <a:lnSpc>
                <a:spcPct val="90000"/>
              </a:lnSpc>
              <a:buFont typeface="Arial" panose="020B0604020202020204" pitchFamily="34" charset="0"/>
              <a:buChar char="•"/>
            </a:pPr>
            <a:endParaRPr lang="en-US" sz="2800" kern="1200" dirty="0">
              <a:solidFill>
                <a:schemeClr val="tx1"/>
              </a:solidFill>
              <a:latin typeface="+mn-lt"/>
              <a:ea typeface="+mn-ea"/>
              <a:cs typeface="+mn-cs"/>
            </a:endParaRPr>
          </a:p>
          <a:p>
            <a:pPr indent="-228600" algn="l">
              <a:lnSpc>
                <a:spcPct val="90000"/>
              </a:lnSpc>
              <a:buFont typeface="Arial" panose="020B0604020202020204" pitchFamily="34" charset="0"/>
              <a:buChar char="•"/>
            </a:pPr>
            <a:endParaRPr lang="en-US" sz="2800" kern="1200" dirty="0">
              <a:solidFill>
                <a:schemeClr val="tx1"/>
              </a:solidFill>
              <a:latin typeface="+mn-lt"/>
              <a:ea typeface="+mn-ea"/>
              <a:cs typeface="+mn-cs"/>
            </a:endParaRPr>
          </a:p>
          <a:p>
            <a:pPr indent="-228600" algn="l">
              <a:lnSpc>
                <a:spcPct val="90000"/>
              </a:lnSpc>
              <a:buFont typeface="Arial" panose="020B0604020202020204" pitchFamily="34" charset="0"/>
              <a:buChar char="•"/>
            </a:pPr>
            <a:endParaRPr lang="en-US" sz="2800" kern="1200" dirty="0">
              <a:solidFill>
                <a:schemeClr val="tx1"/>
              </a:solidFill>
              <a:latin typeface="+mn-lt"/>
              <a:ea typeface="+mn-ea"/>
              <a:cs typeface="+mn-cs"/>
            </a:endParaRPr>
          </a:p>
        </p:txBody>
      </p:sp>
      <p:sp>
        <p:nvSpPr>
          <p:cNvPr id="4" name="Date Placeholder 3">
            <a:extLst>
              <a:ext uri="{FF2B5EF4-FFF2-40B4-BE49-F238E27FC236}">
                <a16:creationId xmlns:a16="http://schemas.microsoft.com/office/drawing/2014/main" id="{BEDA9064-6AAD-D3A5-8619-305BE6BC0882}"/>
              </a:ext>
            </a:extLst>
          </p:cNvPr>
          <p:cNvSpPr>
            <a:spLocks noGrp="1"/>
          </p:cNvSpPr>
          <p:nvPr>
            <p:ph type="dt" idx="10"/>
          </p:nvPr>
        </p:nvSpPr>
        <p:spPr>
          <a:xfrm>
            <a:off x="838200" y="6356350"/>
            <a:ext cx="2743200" cy="365125"/>
          </a:xfrm>
        </p:spPr>
        <p:txBody>
          <a:bodyPr vert="horz" lIns="91440" tIns="45720" rIns="91440" bIns="45720" rtlCol="0" anchor="ctr">
            <a:normAutofit/>
          </a:bodyPr>
          <a:lstStyle/>
          <a:p>
            <a:pPr>
              <a:spcAft>
                <a:spcPts val="600"/>
              </a:spcAft>
              <a:buClrTx/>
              <a:buSzTx/>
              <a:defRPr/>
            </a:pPr>
            <a:r>
              <a:rPr lang="en-US" sz="1000" kern="1200">
                <a:solidFill>
                  <a:schemeClr val="tx1">
                    <a:lumMod val="50000"/>
                    <a:lumOff val="50000"/>
                  </a:schemeClr>
                </a:solidFill>
                <a:latin typeface="Calibri" panose="020F0502020204030204"/>
                <a:ea typeface="+mn-ea"/>
                <a:cs typeface="+mn-cs"/>
              </a:rPr>
              <a:t>8-16-2026</a:t>
            </a:r>
          </a:p>
        </p:txBody>
      </p:sp>
      <p:pic>
        <p:nvPicPr>
          <p:cNvPr id="8" name="Picture 7">
            <a:extLst>
              <a:ext uri="{FF2B5EF4-FFF2-40B4-BE49-F238E27FC236}">
                <a16:creationId xmlns:a16="http://schemas.microsoft.com/office/drawing/2014/main" id="{DE79BF5F-4DF3-E524-DB84-45C3D384A9CC}"/>
              </a:ext>
            </a:extLst>
          </p:cNvPr>
          <p:cNvPicPr>
            <a:picLocks noChangeAspect="1"/>
          </p:cNvPicPr>
          <p:nvPr/>
        </p:nvPicPr>
        <p:blipFill>
          <a:blip r:embed="rId2" cstate="email">
            <a:extLst>
              <a:ext uri="{28A0092B-C50C-407E-A947-70E740481C1C}">
                <a14:useLocalDpi xmlns:a14="http://schemas.microsoft.com/office/drawing/2010/main" val="0"/>
              </a:ext>
            </a:extLst>
          </a:blip>
          <a:srcRect b="-2"/>
          <a:stretch>
            <a:fillRect/>
          </a:stretch>
        </p:blipFill>
        <p:spPr>
          <a:xfrm>
            <a:off x="4988694" y="1"/>
            <a:ext cx="7243812" cy="6857999"/>
          </a:xfrm>
          <a:custGeom>
            <a:avLst/>
            <a:gdLst/>
            <a:ahLst/>
            <a:cxnLst/>
            <a:rect l="l" t="t" r="r" b="b"/>
            <a:pathLst>
              <a:path w="7243812" h="6857999">
                <a:moveTo>
                  <a:pt x="609803" y="0"/>
                </a:moveTo>
                <a:lnTo>
                  <a:pt x="1222601" y="0"/>
                </a:lnTo>
                <a:lnTo>
                  <a:pt x="1223032" y="1645"/>
                </a:lnTo>
                <a:lnTo>
                  <a:pt x="1343371" y="1645"/>
                </a:lnTo>
                <a:lnTo>
                  <a:pt x="1343665" y="0"/>
                </a:lnTo>
                <a:lnTo>
                  <a:pt x="1884172" y="0"/>
                </a:lnTo>
                <a:lnTo>
                  <a:pt x="1884280" y="1645"/>
                </a:lnTo>
                <a:lnTo>
                  <a:pt x="7243812" y="1645"/>
                </a:lnTo>
                <a:lnTo>
                  <a:pt x="7243812" y="6857999"/>
                </a:lnTo>
                <a:lnTo>
                  <a:pt x="133676" y="6857999"/>
                </a:lnTo>
                <a:lnTo>
                  <a:pt x="114609" y="6843646"/>
                </a:lnTo>
                <a:cubicBezTo>
                  <a:pt x="106811" y="6836369"/>
                  <a:pt x="103243" y="6828354"/>
                  <a:pt x="111459" y="6817746"/>
                </a:cubicBezTo>
                <a:cubicBezTo>
                  <a:pt x="93943" y="6769544"/>
                  <a:pt x="97901" y="6796071"/>
                  <a:pt x="113412" y="6759582"/>
                </a:cubicBezTo>
                <a:cubicBezTo>
                  <a:pt x="110188" y="6732087"/>
                  <a:pt x="99653" y="6727133"/>
                  <a:pt x="100729" y="6705297"/>
                </a:cubicBezTo>
                <a:cubicBezTo>
                  <a:pt x="94563" y="6675394"/>
                  <a:pt x="99792" y="6669536"/>
                  <a:pt x="87662" y="6640957"/>
                </a:cubicBezTo>
                <a:cubicBezTo>
                  <a:pt x="74199" y="6591883"/>
                  <a:pt x="82185" y="6576319"/>
                  <a:pt x="83084" y="6541313"/>
                </a:cubicBezTo>
                <a:cubicBezTo>
                  <a:pt x="82225" y="6490855"/>
                  <a:pt x="67640" y="6422980"/>
                  <a:pt x="59444" y="6370251"/>
                </a:cubicBezTo>
                <a:cubicBezTo>
                  <a:pt x="51248" y="6317522"/>
                  <a:pt x="30729" y="6270972"/>
                  <a:pt x="33908" y="6224938"/>
                </a:cubicBezTo>
                <a:lnTo>
                  <a:pt x="30063" y="6089693"/>
                </a:lnTo>
                <a:cubicBezTo>
                  <a:pt x="25730" y="6032039"/>
                  <a:pt x="3474" y="5997051"/>
                  <a:pt x="29101" y="5973994"/>
                </a:cubicBezTo>
                <a:cubicBezTo>
                  <a:pt x="17018" y="5940131"/>
                  <a:pt x="41135" y="5955713"/>
                  <a:pt x="33855" y="5939847"/>
                </a:cubicBezTo>
                <a:lnTo>
                  <a:pt x="12982" y="5906467"/>
                </a:lnTo>
                <a:lnTo>
                  <a:pt x="8416" y="5862699"/>
                </a:lnTo>
                <a:cubicBezTo>
                  <a:pt x="7895" y="5838948"/>
                  <a:pt x="8409" y="5853058"/>
                  <a:pt x="12052" y="5823324"/>
                </a:cubicBezTo>
                <a:cubicBezTo>
                  <a:pt x="11631" y="5805291"/>
                  <a:pt x="11213" y="5787258"/>
                  <a:pt x="10793" y="5769225"/>
                </a:cubicBezTo>
                <a:cubicBezTo>
                  <a:pt x="17866" y="5738356"/>
                  <a:pt x="19121" y="5696311"/>
                  <a:pt x="25986" y="5667896"/>
                </a:cubicBezTo>
                <a:cubicBezTo>
                  <a:pt x="16329" y="5647975"/>
                  <a:pt x="42195" y="5619318"/>
                  <a:pt x="43687" y="5594585"/>
                </a:cubicBezTo>
                <a:cubicBezTo>
                  <a:pt x="32512" y="5517959"/>
                  <a:pt x="44052" y="5536542"/>
                  <a:pt x="40019" y="5464225"/>
                </a:cubicBezTo>
                <a:cubicBezTo>
                  <a:pt x="32676" y="5400671"/>
                  <a:pt x="26469" y="5311951"/>
                  <a:pt x="22904" y="5269726"/>
                </a:cubicBezTo>
                <a:cubicBezTo>
                  <a:pt x="19341" y="5227501"/>
                  <a:pt x="14742" y="5212581"/>
                  <a:pt x="18628" y="5210876"/>
                </a:cubicBezTo>
                <a:cubicBezTo>
                  <a:pt x="-20300" y="5161742"/>
                  <a:pt x="15511" y="5141336"/>
                  <a:pt x="5392" y="5111369"/>
                </a:cubicBezTo>
                <a:cubicBezTo>
                  <a:pt x="10662" y="5053859"/>
                  <a:pt x="15546" y="5034036"/>
                  <a:pt x="13324" y="5009272"/>
                </a:cubicBezTo>
                <a:cubicBezTo>
                  <a:pt x="25126" y="4982633"/>
                  <a:pt x="74251" y="4956261"/>
                  <a:pt x="48699" y="4925805"/>
                </a:cubicBezTo>
                <a:cubicBezTo>
                  <a:pt x="76704" y="4931200"/>
                  <a:pt x="39437" y="4888353"/>
                  <a:pt x="62925" y="4877992"/>
                </a:cubicBezTo>
                <a:cubicBezTo>
                  <a:pt x="82480" y="4871554"/>
                  <a:pt x="75731" y="4857054"/>
                  <a:pt x="79496" y="4844323"/>
                </a:cubicBezTo>
                <a:cubicBezTo>
                  <a:pt x="97657" y="4832308"/>
                  <a:pt x="110974" y="4752352"/>
                  <a:pt x="101400" y="4733115"/>
                </a:cubicBezTo>
                <a:cubicBezTo>
                  <a:pt x="108185" y="4679357"/>
                  <a:pt x="119720" y="4662889"/>
                  <a:pt x="111223" y="4625153"/>
                </a:cubicBezTo>
                <a:cubicBezTo>
                  <a:pt x="106592" y="4588197"/>
                  <a:pt x="114401" y="4567830"/>
                  <a:pt x="126359" y="4539168"/>
                </a:cubicBezTo>
                <a:cubicBezTo>
                  <a:pt x="126535" y="4522289"/>
                  <a:pt x="126710" y="4505410"/>
                  <a:pt x="126886" y="4488531"/>
                </a:cubicBezTo>
                <a:cubicBezTo>
                  <a:pt x="126165" y="4473140"/>
                  <a:pt x="132917" y="4437329"/>
                  <a:pt x="135099" y="4411258"/>
                </a:cubicBezTo>
                <a:cubicBezTo>
                  <a:pt x="107667" y="4345686"/>
                  <a:pt x="146840" y="4280033"/>
                  <a:pt x="132327" y="4219510"/>
                </a:cubicBezTo>
                <a:cubicBezTo>
                  <a:pt x="138549" y="4158987"/>
                  <a:pt x="124091" y="4192084"/>
                  <a:pt x="172424" y="4048117"/>
                </a:cubicBezTo>
                <a:cubicBezTo>
                  <a:pt x="167703" y="4015047"/>
                  <a:pt x="203806" y="3905047"/>
                  <a:pt x="177666" y="3878222"/>
                </a:cubicBezTo>
                <a:cubicBezTo>
                  <a:pt x="167714" y="3821305"/>
                  <a:pt x="183914" y="3845122"/>
                  <a:pt x="156982" y="3778166"/>
                </a:cubicBezTo>
                <a:cubicBezTo>
                  <a:pt x="160365" y="3760234"/>
                  <a:pt x="142791" y="3724716"/>
                  <a:pt x="142115" y="3707357"/>
                </a:cubicBezTo>
                <a:cubicBezTo>
                  <a:pt x="139253" y="3688591"/>
                  <a:pt x="140202" y="3672776"/>
                  <a:pt x="139805" y="3665569"/>
                </a:cubicBezTo>
                <a:cubicBezTo>
                  <a:pt x="139778" y="3665084"/>
                  <a:pt x="139750" y="3664599"/>
                  <a:pt x="139723" y="3664114"/>
                </a:cubicBezTo>
                <a:lnTo>
                  <a:pt x="134134" y="3653088"/>
                </a:lnTo>
                <a:lnTo>
                  <a:pt x="126568" y="3641228"/>
                </a:lnTo>
                <a:cubicBezTo>
                  <a:pt x="126560" y="3629488"/>
                  <a:pt x="126549" y="3617747"/>
                  <a:pt x="126540" y="3606007"/>
                </a:cubicBezTo>
                <a:lnTo>
                  <a:pt x="134645" y="3597336"/>
                </a:lnTo>
                <a:lnTo>
                  <a:pt x="131649" y="3586412"/>
                </a:lnTo>
                <a:lnTo>
                  <a:pt x="134221" y="3569719"/>
                </a:lnTo>
                <a:lnTo>
                  <a:pt x="133795" y="3568021"/>
                </a:lnTo>
                <a:lnTo>
                  <a:pt x="130189" y="3553678"/>
                </a:lnTo>
                <a:lnTo>
                  <a:pt x="129827" y="3552249"/>
                </a:lnTo>
                <a:lnTo>
                  <a:pt x="122183" y="3542019"/>
                </a:lnTo>
                <a:lnTo>
                  <a:pt x="112426" y="3531201"/>
                </a:lnTo>
                <a:lnTo>
                  <a:pt x="105626" y="3496391"/>
                </a:lnTo>
                <a:lnTo>
                  <a:pt x="111971" y="3486850"/>
                </a:lnTo>
                <a:lnTo>
                  <a:pt x="106910" y="3476412"/>
                </a:lnTo>
                <a:cubicBezTo>
                  <a:pt x="105781" y="3466028"/>
                  <a:pt x="105824" y="3433967"/>
                  <a:pt x="105209" y="3424545"/>
                </a:cubicBezTo>
                <a:lnTo>
                  <a:pt x="103215" y="3419880"/>
                </a:lnTo>
                <a:lnTo>
                  <a:pt x="104953" y="3415218"/>
                </a:lnTo>
                <a:lnTo>
                  <a:pt x="101255" y="3409825"/>
                </a:lnTo>
                <a:lnTo>
                  <a:pt x="103044" y="3407057"/>
                </a:lnTo>
                <a:lnTo>
                  <a:pt x="89764" y="3378959"/>
                </a:lnTo>
                <a:lnTo>
                  <a:pt x="83991" y="3362948"/>
                </a:lnTo>
                <a:lnTo>
                  <a:pt x="66858" y="3332072"/>
                </a:lnTo>
                <a:lnTo>
                  <a:pt x="69057" y="3325671"/>
                </a:lnTo>
                <a:lnTo>
                  <a:pt x="51631" y="3278130"/>
                </a:lnTo>
                <a:lnTo>
                  <a:pt x="53959" y="3277179"/>
                </a:lnTo>
                <a:lnTo>
                  <a:pt x="60205" y="3262610"/>
                </a:lnTo>
                <a:lnTo>
                  <a:pt x="58998" y="3258677"/>
                </a:lnTo>
                <a:cubicBezTo>
                  <a:pt x="46010" y="3210316"/>
                  <a:pt x="80872" y="3236545"/>
                  <a:pt x="45170" y="3180546"/>
                </a:cubicBezTo>
                <a:cubicBezTo>
                  <a:pt x="53643" y="3171780"/>
                  <a:pt x="52550" y="3163902"/>
                  <a:pt x="45228" y="3151828"/>
                </a:cubicBezTo>
                <a:cubicBezTo>
                  <a:pt x="39651" y="3128169"/>
                  <a:pt x="64667" y="3124610"/>
                  <a:pt x="45020" y="3103777"/>
                </a:cubicBezTo>
                <a:cubicBezTo>
                  <a:pt x="59127" y="3105196"/>
                  <a:pt x="41123" y="3057428"/>
                  <a:pt x="57092" y="3065434"/>
                </a:cubicBezTo>
                <a:cubicBezTo>
                  <a:pt x="55435" y="3051512"/>
                  <a:pt x="40803" y="3032637"/>
                  <a:pt x="35088" y="3020247"/>
                </a:cubicBezTo>
                <a:cubicBezTo>
                  <a:pt x="32503" y="3002537"/>
                  <a:pt x="18197" y="3001119"/>
                  <a:pt x="22803" y="2991092"/>
                </a:cubicBezTo>
                <a:cubicBezTo>
                  <a:pt x="24338" y="2987749"/>
                  <a:pt x="27975" y="2983455"/>
                  <a:pt x="34850" y="2977278"/>
                </a:cubicBezTo>
                <a:cubicBezTo>
                  <a:pt x="22587" y="2954448"/>
                  <a:pt x="35600" y="2946689"/>
                  <a:pt x="36223" y="2911749"/>
                </a:cubicBezTo>
                <a:cubicBezTo>
                  <a:pt x="35158" y="2886513"/>
                  <a:pt x="29761" y="2843788"/>
                  <a:pt x="28462" y="2825860"/>
                </a:cubicBezTo>
                <a:cubicBezTo>
                  <a:pt x="28449" y="2818634"/>
                  <a:pt x="28437" y="2811409"/>
                  <a:pt x="28424" y="2804183"/>
                </a:cubicBezTo>
                <a:lnTo>
                  <a:pt x="21292" y="2790136"/>
                </a:lnTo>
                <a:lnTo>
                  <a:pt x="16179" y="2760208"/>
                </a:lnTo>
                <a:lnTo>
                  <a:pt x="22858" y="2751112"/>
                </a:lnTo>
                <a:lnTo>
                  <a:pt x="18505" y="2740278"/>
                </a:lnTo>
                <a:lnTo>
                  <a:pt x="22482" y="2726489"/>
                </a:lnTo>
                <a:lnTo>
                  <a:pt x="18175" y="2725052"/>
                </a:lnTo>
                <a:lnTo>
                  <a:pt x="10521" y="2715895"/>
                </a:lnTo>
                <a:lnTo>
                  <a:pt x="25499" y="2665666"/>
                </a:lnTo>
                <a:lnTo>
                  <a:pt x="30658" y="2635351"/>
                </a:lnTo>
                <a:cubicBezTo>
                  <a:pt x="30723" y="2625597"/>
                  <a:pt x="30791" y="2615842"/>
                  <a:pt x="30857" y="2606088"/>
                </a:cubicBezTo>
                <a:lnTo>
                  <a:pt x="37532" y="2596456"/>
                </a:lnTo>
                <a:cubicBezTo>
                  <a:pt x="41239" y="2582253"/>
                  <a:pt x="34640" y="2564757"/>
                  <a:pt x="36511" y="2549900"/>
                </a:cubicBezTo>
                <a:lnTo>
                  <a:pt x="53712" y="2496499"/>
                </a:lnTo>
                <a:cubicBezTo>
                  <a:pt x="53527" y="2492743"/>
                  <a:pt x="64725" y="2449625"/>
                  <a:pt x="64540" y="2445869"/>
                </a:cubicBezTo>
                <a:cubicBezTo>
                  <a:pt x="61940" y="2441580"/>
                  <a:pt x="65575" y="2413465"/>
                  <a:pt x="64348" y="2408995"/>
                </a:cubicBezTo>
                <a:cubicBezTo>
                  <a:pt x="100333" y="2407546"/>
                  <a:pt x="71752" y="2329020"/>
                  <a:pt x="101725" y="2335735"/>
                </a:cubicBezTo>
                <a:cubicBezTo>
                  <a:pt x="120512" y="2299003"/>
                  <a:pt x="138791" y="2291744"/>
                  <a:pt x="147278" y="2260088"/>
                </a:cubicBezTo>
                <a:cubicBezTo>
                  <a:pt x="152668" y="2224200"/>
                  <a:pt x="143589" y="2220953"/>
                  <a:pt x="152643" y="2193455"/>
                </a:cubicBezTo>
                <a:cubicBezTo>
                  <a:pt x="152701" y="2159228"/>
                  <a:pt x="131577" y="2138038"/>
                  <a:pt x="161815" y="2107942"/>
                </a:cubicBezTo>
                <a:lnTo>
                  <a:pt x="168884" y="2024270"/>
                </a:lnTo>
                <a:lnTo>
                  <a:pt x="210800" y="1969445"/>
                </a:lnTo>
                <a:lnTo>
                  <a:pt x="215063" y="1961162"/>
                </a:lnTo>
                <a:lnTo>
                  <a:pt x="226767" y="1945112"/>
                </a:lnTo>
                <a:lnTo>
                  <a:pt x="225906" y="1942021"/>
                </a:lnTo>
                <a:lnTo>
                  <a:pt x="220555" y="1935584"/>
                </a:lnTo>
                <a:cubicBezTo>
                  <a:pt x="220179" y="1930292"/>
                  <a:pt x="223282" y="1914884"/>
                  <a:pt x="223648" y="1910265"/>
                </a:cubicBezTo>
                <a:cubicBezTo>
                  <a:pt x="221934" y="1909994"/>
                  <a:pt x="221895" y="1909162"/>
                  <a:pt x="222758" y="1907867"/>
                </a:cubicBezTo>
                <a:lnTo>
                  <a:pt x="229387" y="1899379"/>
                </a:lnTo>
                <a:lnTo>
                  <a:pt x="231548" y="1895114"/>
                </a:lnTo>
                <a:lnTo>
                  <a:pt x="216553" y="1892417"/>
                </a:lnTo>
                <a:cubicBezTo>
                  <a:pt x="209075" y="1884999"/>
                  <a:pt x="222114" y="1866643"/>
                  <a:pt x="209739" y="1861483"/>
                </a:cubicBezTo>
                <a:cubicBezTo>
                  <a:pt x="214584" y="1853278"/>
                  <a:pt x="219066" y="1844665"/>
                  <a:pt x="222950" y="1835810"/>
                </a:cubicBezTo>
                <a:lnTo>
                  <a:pt x="224812" y="1830569"/>
                </a:lnTo>
                <a:lnTo>
                  <a:pt x="224522" y="1830429"/>
                </a:lnTo>
                <a:cubicBezTo>
                  <a:pt x="224224" y="1829219"/>
                  <a:pt x="224571" y="1827468"/>
                  <a:pt x="225830" y="1824832"/>
                </a:cubicBezTo>
                <a:lnTo>
                  <a:pt x="228207" y="1821003"/>
                </a:lnTo>
                <a:lnTo>
                  <a:pt x="230878" y="1807109"/>
                </a:lnTo>
                <a:lnTo>
                  <a:pt x="227355" y="1805316"/>
                </a:lnTo>
                <a:lnTo>
                  <a:pt x="228132" y="1804434"/>
                </a:lnTo>
                <a:cubicBezTo>
                  <a:pt x="237533" y="1798221"/>
                  <a:pt x="248274" y="1797417"/>
                  <a:pt x="223762" y="1784314"/>
                </a:cubicBezTo>
                <a:cubicBezTo>
                  <a:pt x="240655" y="1769422"/>
                  <a:pt x="224912" y="1763793"/>
                  <a:pt x="226521" y="1740358"/>
                </a:cubicBezTo>
                <a:cubicBezTo>
                  <a:pt x="240385" y="1732435"/>
                  <a:pt x="239102" y="1724301"/>
                  <a:pt x="233164" y="1715685"/>
                </a:cubicBezTo>
                <a:cubicBezTo>
                  <a:pt x="245499" y="1694404"/>
                  <a:pt x="240415" y="1672675"/>
                  <a:pt x="245819" y="1647555"/>
                </a:cubicBezTo>
                <a:cubicBezTo>
                  <a:pt x="268668" y="1622803"/>
                  <a:pt x="248434" y="1605585"/>
                  <a:pt x="254317" y="1578752"/>
                </a:cubicBezTo>
                <a:lnTo>
                  <a:pt x="249918" y="1546022"/>
                </a:lnTo>
                <a:cubicBezTo>
                  <a:pt x="251996" y="1543635"/>
                  <a:pt x="248777" y="1521210"/>
                  <a:pt x="248927" y="1519929"/>
                </a:cubicBezTo>
                <a:lnTo>
                  <a:pt x="248704" y="1519731"/>
                </a:lnTo>
                <a:lnTo>
                  <a:pt x="252245" y="1514846"/>
                </a:lnTo>
                <a:cubicBezTo>
                  <a:pt x="255314" y="1501295"/>
                  <a:pt x="252199" y="1477394"/>
                  <a:pt x="254681" y="1463304"/>
                </a:cubicBezTo>
                <a:cubicBezTo>
                  <a:pt x="257024" y="1459891"/>
                  <a:pt x="268983" y="1432466"/>
                  <a:pt x="267138" y="1430305"/>
                </a:cubicBezTo>
                <a:lnTo>
                  <a:pt x="266110" y="1429568"/>
                </a:lnTo>
                <a:lnTo>
                  <a:pt x="286784" y="1404045"/>
                </a:lnTo>
                <a:lnTo>
                  <a:pt x="294521" y="1360879"/>
                </a:lnTo>
                <a:lnTo>
                  <a:pt x="324750" y="1301993"/>
                </a:lnTo>
                <a:lnTo>
                  <a:pt x="328780" y="1210776"/>
                </a:lnTo>
                <a:cubicBezTo>
                  <a:pt x="344171" y="1197232"/>
                  <a:pt x="343390" y="1192124"/>
                  <a:pt x="346123" y="1157176"/>
                </a:cubicBezTo>
                <a:cubicBezTo>
                  <a:pt x="359383" y="1110140"/>
                  <a:pt x="355619" y="1111028"/>
                  <a:pt x="349331" y="1063288"/>
                </a:cubicBezTo>
                <a:cubicBezTo>
                  <a:pt x="364194" y="1005331"/>
                  <a:pt x="362778" y="969963"/>
                  <a:pt x="431245" y="889417"/>
                </a:cubicBezTo>
                <a:lnTo>
                  <a:pt x="459477" y="816346"/>
                </a:lnTo>
                <a:cubicBezTo>
                  <a:pt x="465006" y="808083"/>
                  <a:pt x="496978" y="764380"/>
                  <a:pt x="489268" y="752692"/>
                </a:cubicBezTo>
                <a:lnTo>
                  <a:pt x="505368" y="724368"/>
                </a:lnTo>
                <a:lnTo>
                  <a:pt x="511178" y="722494"/>
                </a:lnTo>
                <a:lnTo>
                  <a:pt x="514451" y="717531"/>
                </a:lnTo>
                <a:cubicBezTo>
                  <a:pt x="514171" y="710761"/>
                  <a:pt x="513893" y="703992"/>
                  <a:pt x="513612" y="697222"/>
                </a:cubicBezTo>
                <a:cubicBezTo>
                  <a:pt x="513272" y="693376"/>
                  <a:pt x="513720" y="690905"/>
                  <a:pt x="514772" y="689289"/>
                </a:cubicBezTo>
                <a:lnTo>
                  <a:pt x="515249" y="689151"/>
                </a:lnTo>
                <a:cubicBezTo>
                  <a:pt x="515320" y="686637"/>
                  <a:pt x="515389" y="684122"/>
                  <a:pt x="515461" y="681608"/>
                </a:cubicBezTo>
                <a:cubicBezTo>
                  <a:pt x="522970" y="666964"/>
                  <a:pt x="551123" y="617831"/>
                  <a:pt x="560298" y="601285"/>
                </a:cubicBezTo>
                <a:cubicBezTo>
                  <a:pt x="558549" y="585107"/>
                  <a:pt x="540289" y="573171"/>
                  <a:pt x="570504" y="582332"/>
                </a:cubicBezTo>
                <a:cubicBezTo>
                  <a:pt x="570816" y="577121"/>
                  <a:pt x="573898" y="574271"/>
                  <a:pt x="578347" y="572511"/>
                </a:cubicBezTo>
                <a:lnTo>
                  <a:pt x="580375" y="572092"/>
                </a:lnTo>
                <a:lnTo>
                  <a:pt x="575722" y="536015"/>
                </a:lnTo>
                <a:lnTo>
                  <a:pt x="578705" y="531675"/>
                </a:lnTo>
                <a:lnTo>
                  <a:pt x="564084" y="491380"/>
                </a:lnTo>
                <a:cubicBezTo>
                  <a:pt x="560969" y="487340"/>
                  <a:pt x="560134" y="482008"/>
                  <a:pt x="564457" y="473782"/>
                </a:cubicBezTo>
                <a:lnTo>
                  <a:pt x="566413" y="472000"/>
                </a:lnTo>
                <a:lnTo>
                  <a:pt x="584600" y="354566"/>
                </a:lnTo>
                <a:cubicBezTo>
                  <a:pt x="586100" y="325288"/>
                  <a:pt x="584583" y="317533"/>
                  <a:pt x="588077" y="265704"/>
                </a:cubicBezTo>
                <a:cubicBezTo>
                  <a:pt x="588008" y="205530"/>
                  <a:pt x="578491" y="226511"/>
                  <a:pt x="580576" y="187093"/>
                </a:cubicBezTo>
                <a:cubicBezTo>
                  <a:pt x="579265" y="162458"/>
                  <a:pt x="569240" y="117589"/>
                  <a:pt x="587928" y="130336"/>
                </a:cubicBezTo>
                <a:cubicBezTo>
                  <a:pt x="552635" y="69804"/>
                  <a:pt x="604651" y="82036"/>
                  <a:pt x="593881" y="17287"/>
                </a:cubicBezTo>
                <a:cubicBezTo>
                  <a:pt x="600399" y="13784"/>
                  <a:pt x="605413" y="8440"/>
                  <a:pt x="609224" y="1705"/>
                </a:cubicBezTo>
                <a:close/>
              </a:path>
            </a:pathLst>
          </a:custGeom>
        </p:spPr>
      </p:pic>
      <p:sp>
        <p:nvSpPr>
          <p:cNvPr id="5" name="Footer Placeholder 4">
            <a:extLst>
              <a:ext uri="{FF2B5EF4-FFF2-40B4-BE49-F238E27FC236}">
                <a16:creationId xmlns:a16="http://schemas.microsoft.com/office/drawing/2014/main" id="{6E2E17A4-E9E1-C6ED-FF71-66544F324030}"/>
              </a:ext>
            </a:extLst>
          </p:cNvPr>
          <p:cNvSpPr>
            <a:spLocks noGrp="1"/>
          </p:cNvSpPr>
          <p:nvPr>
            <p:ph type="ftr" idx="11"/>
          </p:nvPr>
        </p:nvSpPr>
        <p:spPr>
          <a:xfrm>
            <a:off x="4038600" y="6356350"/>
            <a:ext cx="4114800" cy="365125"/>
          </a:xfrm>
        </p:spPr>
        <p:txBody>
          <a:bodyPr vert="horz" lIns="91440" tIns="45720" rIns="91440" bIns="45720" rtlCol="0" anchor="ctr">
            <a:normAutofit/>
          </a:bodyPr>
          <a:lstStyle/>
          <a:p>
            <a:pPr>
              <a:spcAft>
                <a:spcPts val="600"/>
              </a:spcAft>
              <a:buClrTx/>
              <a:buSzTx/>
              <a:defRPr/>
            </a:pPr>
            <a:r>
              <a:rPr lang="en-US" sz="1000" kern="1200">
                <a:solidFill>
                  <a:srgbClr val="FFFFFF"/>
                </a:solidFill>
                <a:latin typeface="Calibri" panose="020F0502020204030204"/>
                <a:ea typeface="+mn-ea"/>
                <a:cs typeface="+mn-cs"/>
              </a:rPr>
              <a:t>The Greater Light</a:t>
            </a:r>
          </a:p>
        </p:txBody>
      </p:sp>
      <p:sp>
        <p:nvSpPr>
          <p:cNvPr id="6" name="Slide Number Placeholder 5">
            <a:extLst>
              <a:ext uri="{FF2B5EF4-FFF2-40B4-BE49-F238E27FC236}">
                <a16:creationId xmlns:a16="http://schemas.microsoft.com/office/drawing/2014/main" id="{9768CFAD-FC54-4D12-6D38-19048749FECB}"/>
              </a:ext>
            </a:extLst>
          </p:cNvPr>
          <p:cNvSpPr>
            <a:spLocks noGrp="1"/>
          </p:cNvSpPr>
          <p:nvPr>
            <p:ph type="sldNum" idx="12"/>
          </p:nvPr>
        </p:nvSpPr>
        <p:spPr>
          <a:xfrm>
            <a:off x="8610600" y="6356350"/>
            <a:ext cx="2743200" cy="365125"/>
          </a:xfrm>
        </p:spPr>
        <p:txBody>
          <a:bodyPr vert="horz" lIns="91440" tIns="45720" rIns="91440" bIns="45720" rtlCol="0" anchor="ctr">
            <a:normAutofit/>
          </a:bodyPr>
          <a:lstStyle/>
          <a:p>
            <a:pPr>
              <a:spcAft>
                <a:spcPts val="600"/>
              </a:spcAft>
              <a:buClrTx/>
              <a:defRPr/>
            </a:pPr>
            <a:fld id="{00000000-1234-1234-1234-123412341234}" type="slidenum">
              <a:rPr lang="en-US" sz="1000" kern="1200">
                <a:solidFill>
                  <a:srgbClr val="FFFFFF"/>
                </a:solidFill>
                <a:latin typeface="Calibri" panose="020F0502020204030204"/>
                <a:ea typeface="+mn-ea"/>
                <a:cs typeface="+mn-cs"/>
              </a:rPr>
              <a:pPr>
                <a:spcAft>
                  <a:spcPts val="600"/>
                </a:spcAft>
                <a:buClrTx/>
                <a:defRPr/>
              </a:pPr>
              <a:t>2</a:t>
            </a:fld>
            <a:endParaRPr lang="en-US" sz="1000" kern="1200">
              <a:solidFill>
                <a:srgbClr val="FFFFFF"/>
              </a:solidFill>
              <a:latin typeface="Calibri" panose="020F0502020204030204"/>
              <a:ea typeface="+mn-ea"/>
              <a:cs typeface="+mn-cs"/>
            </a:endParaRPr>
          </a:p>
        </p:txBody>
      </p:sp>
    </p:spTree>
    <p:extLst>
      <p:ext uri="{BB962C8B-B14F-4D97-AF65-F5344CB8AC3E}">
        <p14:creationId xmlns:p14="http://schemas.microsoft.com/office/powerpoint/2010/main" val="44293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4"/>
          <p:cNvSpPr txBox="1"/>
          <p:nvPr/>
        </p:nvSpPr>
        <p:spPr>
          <a:xfrm>
            <a:off x="548640" y="320040"/>
            <a:ext cx="11094415" cy="512063"/>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MEN LOVED DARKNESS RATHER THAN LIGHT</a:t>
            </a:r>
            <a:endParaRPr dirty="0">
              <a:latin typeface="Candara" panose="020E0502030303020204" pitchFamily="34" charset="0"/>
            </a:endParaRPr>
          </a:p>
        </p:txBody>
      </p:sp>
      <p:cxnSp>
        <p:nvCxnSpPr>
          <p:cNvPr id="254" name="Google Shape;254;p34"/>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255" name="Google Shape;255;p34"/>
          <p:cNvSpPr txBox="1"/>
          <p:nvPr/>
        </p:nvSpPr>
        <p:spPr>
          <a:xfrm>
            <a:off x="548639" y="1014986"/>
            <a:ext cx="11094415"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FFFFFF"/>
                </a:solidFill>
                <a:latin typeface="Candara"/>
                <a:ea typeface="Candara"/>
                <a:cs typeface="Candara"/>
                <a:sym typeface="Candara"/>
              </a:rPr>
              <a:t>JOHN 3:19-21</a:t>
            </a:r>
            <a:endParaRPr sz="2000" dirty="0">
              <a:latin typeface="Candara" panose="020E0502030303020204" pitchFamily="34" charset="0"/>
            </a:endParaRPr>
          </a:p>
        </p:txBody>
      </p:sp>
      <p:sp>
        <p:nvSpPr>
          <p:cNvPr id="256" name="Google Shape;256;p34"/>
          <p:cNvSpPr txBox="1"/>
          <p:nvPr/>
        </p:nvSpPr>
        <p:spPr>
          <a:xfrm>
            <a:off x="548640" y="1709928"/>
            <a:ext cx="11402568" cy="4567404"/>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i="1" u="none" strike="noStrike" cap="none" dirty="0">
                <a:solidFill>
                  <a:srgbClr val="FFFFFF"/>
                </a:solidFill>
                <a:latin typeface="Candara"/>
                <a:ea typeface="Candara"/>
                <a:cs typeface="Candara"/>
                <a:sym typeface="Candara"/>
              </a:rPr>
              <a:t>	And this is the condemnation, that light is come into the world, and men loved darkness rather than light, because their deeds were evil. For every one that doeth evil </a:t>
            </a:r>
            <a:r>
              <a:rPr lang="en-US" sz="4000" b="0" i="1" u="none" strike="noStrike" cap="none" dirty="0" err="1">
                <a:solidFill>
                  <a:srgbClr val="FFFFFF"/>
                </a:solidFill>
                <a:latin typeface="Candara"/>
                <a:ea typeface="Candara"/>
                <a:cs typeface="Candara"/>
                <a:sym typeface="Candara"/>
              </a:rPr>
              <a:t>hateth</a:t>
            </a:r>
            <a:r>
              <a:rPr lang="en-US" sz="4000" b="0" i="1" u="none" strike="noStrike" cap="none" dirty="0">
                <a:solidFill>
                  <a:srgbClr val="FFFFFF"/>
                </a:solidFill>
                <a:latin typeface="Candara"/>
                <a:ea typeface="Candara"/>
                <a:cs typeface="Candara"/>
                <a:sym typeface="Candara"/>
              </a:rPr>
              <a:t> the light, neither cometh to the light, lest his deeds should be reproved. But he that doeth truth cometh to the light, that his deeds may be made manifest, that they are wrought in God.</a:t>
            </a:r>
            <a:endParaRPr sz="1800" i="1" dirty="0">
              <a:latin typeface="Candara" panose="020E0502030303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2A26AB-B4EF-4C0A-9A21-782D4D317DD6}"/>
              </a:ext>
            </a:extLst>
          </p:cNvPr>
          <p:cNvSpPr/>
          <p:nvPr/>
        </p:nvSpPr>
        <p:spPr>
          <a:xfrm>
            <a:off x="397328" y="245382"/>
            <a:ext cx="11174186" cy="3293209"/>
          </a:xfrm>
          <a:prstGeom prst="rect">
            <a:avLst/>
          </a:prstGeom>
        </p:spPr>
        <p:txBody>
          <a:bodyPr wrap="square">
            <a:spAutoFit/>
          </a:bodyPr>
          <a:lstStyle/>
          <a:p>
            <a:r>
              <a:rPr lang="en-US" sz="4800" b="1" dirty="0">
                <a:solidFill>
                  <a:schemeClr val="bg1"/>
                </a:solidFill>
                <a:latin typeface="Candara" panose="020E0502030303020204" pitchFamily="34" charset="0"/>
              </a:rPr>
              <a:t>A.THINKING.MAN'S.FILTER </a:t>
            </a:r>
          </a:p>
          <a:p>
            <a:r>
              <a:rPr lang="en-US" sz="4000" dirty="0">
                <a:solidFill>
                  <a:schemeClr val="bg1"/>
                </a:solidFill>
                <a:latin typeface="Candara" panose="020E0502030303020204" pitchFamily="34" charset="0"/>
              </a:rPr>
              <a:t>	71 Israel was all outwardly spiritual, how they reverenced God, but that didn't work. </a:t>
            </a:r>
            <a:r>
              <a:rPr lang="en-US" sz="4000" u="sng" dirty="0">
                <a:solidFill>
                  <a:schemeClr val="bg1"/>
                </a:solidFill>
                <a:latin typeface="Candara" panose="020E0502030303020204" pitchFamily="34" charset="0"/>
              </a:rPr>
              <a:t>The inside of them couldn't recognize the Word Itself.</a:t>
            </a:r>
          </a:p>
          <a:p>
            <a:r>
              <a:rPr lang="en-US" sz="4000" dirty="0">
                <a:solidFill>
                  <a:schemeClr val="bg1"/>
                </a:solidFill>
                <a:latin typeface="Candara" panose="020E0502030303020204" pitchFamily="34" charset="0"/>
              </a:rPr>
              <a:t>										65-0822</a:t>
            </a:r>
          </a:p>
        </p:txBody>
      </p:sp>
    </p:spTree>
    <p:extLst>
      <p:ext uri="{BB962C8B-B14F-4D97-AF65-F5344CB8AC3E}">
        <p14:creationId xmlns:p14="http://schemas.microsoft.com/office/powerpoint/2010/main" val="426769150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0"/>
          <p:cNvSpPr txBox="1"/>
          <p:nvPr/>
        </p:nvSpPr>
        <p:spPr>
          <a:xfrm>
            <a:off x="548640" y="320040"/>
            <a:ext cx="11094415" cy="512063"/>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A LIGHT SOME DID NOT SEE (1 of 2)</a:t>
            </a:r>
            <a:endParaRPr dirty="0">
              <a:latin typeface="Candara" panose="020E0502030303020204" pitchFamily="34" charset="0"/>
            </a:endParaRPr>
          </a:p>
        </p:txBody>
      </p:sp>
      <p:cxnSp>
        <p:nvCxnSpPr>
          <p:cNvPr id="222" name="Google Shape;222;p30"/>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223" name="Google Shape;223;p30"/>
          <p:cNvSpPr txBox="1"/>
          <p:nvPr/>
        </p:nvSpPr>
        <p:spPr>
          <a:xfrm>
            <a:off x="548640" y="1069848"/>
            <a:ext cx="11094415" cy="753411"/>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800" b="1" i="0" u="none" strike="noStrike" cap="none" dirty="0">
                <a:solidFill>
                  <a:srgbClr val="FFFFFF"/>
                </a:solidFill>
                <a:latin typeface="Candara"/>
                <a:ea typeface="Candara"/>
                <a:cs typeface="Candara"/>
                <a:sym typeface="Candara"/>
              </a:rPr>
              <a:t>LUKE 2:25-26</a:t>
            </a:r>
            <a:endParaRPr sz="2400" dirty="0">
              <a:latin typeface="Candara" panose="020E0502030303020204" pitchFamily="34" charset="0"/>
            </a:endParaRPr>
          </a:p>
        </p:txBody>
      </p:sp>
      <p:sp>
        <p:nvSpPr>
          <p:cNvPr id="224" name="Google Shape;224;p30"/>
          <p:cNvSpPr txBox="1"/>
          <p:nvPr/>
        </p:nvSpPr>
        <p:spPr>
          <a:xfrm>
            <a:off x="548640" y="1823259"/>
            <a:ext cx="11347704" cy="3914918"/>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i="1" u="none" strike="noStrike" cap="none" dirty="0">
                <a:solidFill>
                  <a:srgbClr val="FFFFFF"/>
                </a:solidFill>
                <a:latin typeface="Candara"/>
                <a:ea typeface="Candara"/>
                <a:cs typeface="Candara"/>
                <a:sym typeface="Candara"/>
              </a:rPr>
              <a:t>	And, behold, there was a man in Jerusalem, whose name was </a:t>
            </a:r>
            <a:r>
              <a:rPr lang="en-US" sz="4000" b="0" i="1" u="sng" strike="noStrike" cap="none" dirty="0">
                <a:solidFill>
                  <a:srgbClr val="FFFFFF"/>
                </a:solidFill>
                <a:latin typeface="Candara"/>
                <a:ea typeface="Candara"/>
                <a:cs typeface="Candara"/>
                <a:sym typeface="Candara"/>
              </a:rPr>
              <a:t>Simeon</a:t>
            </a:r>
            <a:r>
              <a:rPr lang="en-US" sz="4000" b="0" i="1" u="none" strike="noStrike" cap="none" dirty="0">
                <a:solidFill>
                  <a:srgbClr val="FFFFFF"/>
                </a:solidFill>
                <a:latin typeface="Candara"/>
                <a:ea typeface="Candara"/>
                <a:cs typeface="Candara"/>
                <a:sym typeface="Candara"/>
              </a:rPr>
              <a:t>; and the same man was just and devout, waiting for the consolation of Israel: and the Holy Ghost was upon him. And it was revealed unto him by the Holy Ghost, that he should not see death, before he had seen the Lord's Christ.</a:t>
            </a:r>
            <a:endParaRPr sz="1800" i="1" dirty="0">
              <a:latin typeface="Candara" panose="020E0502030303020204" pitchFamily="34" charset="0"/>
            </a:endParaRPr>
          </a:p>
        </p:txBody>
      </p:sp>
    </p:spTree>
    <p:extLst>
      <p:ext uri="{BB962C8B-B14F-4D97-AF65-F5344CB8AC3E}">
        <p14:creationId xmlns:p14="http://schemas.microsoft.com/office/powerpoint/2010/main" val="1488181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1"/>
          <p:cNvSpPr txBox="1"/>
          <p:nvPr/>
        </p:nvSpPr>
        <p:spPr>
          <a:xfrm>
            <a:off x="548640" y="320040"/>
            <a:ext cx="11094415" cy="512063"/>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A LIGHT SOME DID NOT SEE (2 of 2)</a:t>
            </a:r>
            <a:endParaRPr dirty="0">
              <a:latin typeface="Candara" panose="020E0502030303020204" pitchFamily="34" charset="0"/>
            </a:endParaRPr>
          </a:p>
        </p:txBody>
      </p:sp>
      <p:cxnSp>
        <p:nvCxnSpPr>
          <p:cNvPr id="230" name="Google Shape;230;p31"/>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231" name="Google Shape;231;p31"/>
          <p:cNvSpPr txBox="1"/>
          <p:nvPr/>
        </p:nvSpPr>
        <p:spPr>
          <a:xfrm>
            <a:off x="548640" y="1069848"/>
            <a:ext cx="11094415" cy="512064"/>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FFFFFF"/>
                </a:solidFill>
                <a:latin typeface="Candara"/>
                <a:ea typeface="Candara"/>
                <a:cs typeface="Candara"/>
                <a:sym typeface="Candara"/>
              </a:rPr>
              <a:t>LUKE 2:27-32</a:t>
            </a:r>
            <a:endParaRPr dirty="0">
              <a:latin typeface="Candara" panose="020E0502030303020204" pitchFamily="34" charset="0"/>
            </a:endParaRPr>
          </a:p>
        </p:txBody>
      </p:sp>
      <p:sp>
        <p:nvSpPr>
          <p:cNvPr id="232" name="Google Shape;232;p31"/>
          <p:cNvSpPr txBox="1"/>
          <p:nvPr/>
        </p:nvSpPr>
        <p:spPr>
          <a:xfrm>
            <a:off x="548640" y="1709928"/>
            <a:ext cx="11530584" cy="4697696"/>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3600" b="0" i="1" u="none" strike="noStrike" cap="none" dirty="0">
                <a:solidFill>
                  <a:srgbClr val="FFFFFF"/>
                </a:solidFill>
                <a:latin typeface="Candara"/>
                <a:ea typeface="Candara"/>
                <a:cs typeface="Candara"/>
                <a:sym typeface="Candara"/>
              </a:rPr>
              <a:t>	And he came by the Spirit into the temple: and when the parents brought in the child Jesus, to do for him after the custom of the law, Then took he him up in his arms, and blessed God, and said, Lord, now </a:t>
            </a:r>
            <a:r>
              <a:rPr lang="en-US" sz="3600" b="0" i="1" u="none" strike="noStrike" cap="none" dirty="0" err="1">
                <a:solidFill>
                  <a:srgbClr val="FFFFFF"/>
                </a:solidFill>
                <a:latin typeface="Candara"/>
                <a:ea typeface="Candara"/>
                <a:cs typeface="Candara"/>
                <a:sym typeface="Candara"/>
              </a:rPr>
              <a:t>lettest</a:t>
            </a:r>
            <a:r>
              <a:rPr lang="en-US" sz="3600" b="0" i="1" u="none" strike="noStrike" cap="none" dirty="0">
                <a:solidFill>
                  <a:srgbClr val="FFFFFF"/>
                </a:solidFill>
                <a:latin typeface="Candara"/>
                <a:ea typeface="Candara"/>
                <a:cs typeface="Candara"/>
                <a:sym typeface="Candara"/>
              </a:rPr>
              <a:t> thou thy servant depart in peace, according to thy word: For mine eyes have seen thy salvation, Which thou hast prepared before the face of all people; </a:t>
            </a:r>
            <a:r>
              <a:rPr lang="en-US" sz="3600" b="0" i="1" u="sng" strike="noStrike" cap="none" dirty="0">
                <a:solidFill>
                  <a:srgbClr val="FFFFFF"/>
                </a:solidFill>
                <a:latin typeface="Candara"/>
                <a:ea typeface="Candara"/>
                <a:cs typeface="Candara"/>
                <a:sym typeface="Candara"/>
              </a:rPr>
              <a:t>A light to lighten the Gentiles, and the glory of thy people Israel</a:t>
            </a:r>
            <a:r>
              <a:rPr lang="en-US" sz="3600" b="0" i="1" u="none" strike="noStrike" cap="none" dirty="0">
                <a:solidFill>
                  <a:srgbClr val="FFFFFF"/>
                </a:solidFill>
                <a:latin typeface="Candara"/>
                <a:ea typeface="Candara"/>
                <a:cs typeface="Candara"/>
                <a:sym typeface="Candara"/>
              </a:rPr>
              <a:t>.</a:t>
            </a:r>
            <a:endParaRPr sz="1600" i="1" dirty="0">
              <a:latin typeface="Candara" panose="020E0502030303020204" pitchFamily="34" charset="0"/>
            </a:endParaRPr>
          </a:p>
        </p:txBody>
      </p:sp>
    </p:spTree>
    <p:extLst>
      <p:ext uri="{BB962C8B-B14F-4D97-AF65-F5344CB8AC3E}">
        <p14:creationId xmlns:p14="http://schemas.microsoft.com/office/powerpoint/2010/main" val="27436147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2"/>
          <p:cNvSpPr txBox="1"/>
          <p:nvPr/>
        </p:nvSpPr>
        <p:spPr>
          <a:xfrm>
            <a:off x="548640" y="320040"/>
            <a:ext cx="11094415" cy="512063"/>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A LIGHT TO THE GENTILES (1 of 2)</a:t>
            </a:r>
            <a:endParaRPr dirty="0">
              <a:latin typeface="Candara" panose="020E0502030303020204" pitchFamily="34" charset="0"/>
            </a:endParaRPr>
          </a:p>
        </p:txBody>
      </p:sp>
      <p:cxnSp>
        <p:nvCxnSpPr>
          <p:cNvPr id="238" name="Google Shape;238;p32"/>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240" name="Google Shape;240;p32"/>
          <p:cNvSpPr txBox="1"/>
          <p:nvPr/>
        </p:nvSpPr>
        <p:spPr>
          <a:xfrm>
            <a:off x="548639" y="1179718"/>
            <a:ext cx="11094415" cy="1126442"/>
          </a:xfrm>
          <a:prstGeom prst="rect">
            <a:avLst/>
          </a:prstGeom>
          <a:noFill/>
          <a:ln>
            <a:noFill/>
          </a:ln>
        </p:spPr>
        <p:txBody>
          <a:bodyPr spcFirstLastPara="1" wrap="square" lIns="0" tIns="0" rIns="0" bIns="0" anchor="t" anchorCtr="0">
            <a:normAutofit/>
          </a:bodyPr>
          <a:lstStyle/>
          <a:p>
            <a:pPr>
              <a:lnSpc>
                <a:spcPct val="106000"/>
              </a:lnSpc>
            </a:pPr>
            <a:r>
              <a:rPr lang="en-US" sz="3200" b="1" dirty="0">
                <a:solidFill>
                  <a:srgbClr val="FFFFFF"/>
                </a:solidFill>
                <a:latin typeface="Candara"/>
                <a:ea typeface="Candara"/>
                <a:cs typeface="Candara"/>
                <a:sym typeface="Candara"/>
              </a:rPr>
              <a:t>ISAIAH 49:6   </a:t>
            </a:r>
            <a:r>
              <a:rPr lang="en-US" sz="3200" b="0" i="1" u="none" strike="noStrike" cap="none" dirty="0">
                <a:solidFill>
                  <a:srgbClr val="FFFFFF"/>
                </a:solidFill>
                <a:latin typeface="Candara"/>
                <a:ea typeface="Candara"/>
                <a:cs typeface="Candara"/>
                <a:sym typeface="Candara"/>
              </a:rPr>
              <a:t>I will also give thee for </a:t>
            </a:r>
            <a:r>
              <a:rPr lang="en-US" sz="3200" b="0" i="1" u="sng" strike="noStrike" cap="none" dirty="0">
                <a:solidFill>
                  <a:srgbClr val="FFFFFF"/>
                </a:solidFill>
                <a:latin typeface="Candara"/>
                <a:ea typeface="Candara"/>
                <a:cs typeface="Candara"/>
                <a:sym typeface="Candara"/>
              </a:rPr>
              <a:t>a light to the Gentiles</a:t>
            </a:r>
            <a:r>
              <a:rPr lang="en-US" sz="3200" b="0" i="1" u="none" strike="noStrike" cap="none" dirty="0">
                <a:solidFill>
                  <a:srgbClr val="FFFFFF"/>
                </a:solidFill>
                <a:latin typeface="Candara"/>
                <a:ea typeface="Candara"/>
                <a:cs typeface="Candara"/>
                <a:sym typeface="Candara"/>
              </a:rPr>
              <a:t>, that thou mayest be my salvation unto the end of the earth.</a:t>
            </a:r>
            <a:endParaRPr i="1" dirty="0">
              <a:latin typeface="Candara" panose="020E0502030303020204" pitchFamily="34" charset="0"/>
            </a:endParaRPr>
          </a:p>
        </p:txBody>
      </p:sp>
      <p:sp>
        <p:nvSpPr>
          <p:cNvPr id="3" name="TextBox 2">
            <a:extLst>
              <a:ext uri="{FF2B5EF4-FFF2-40B4-BE49-F238E27FC236}">
                <a16:creationId xmlns:a16="http://schemas.microsoft.com/office/drawing/2014/main" id="{E1ADD2F7-74A0-38E9-CAB7-2101E3F7F4EC}"/>
              </a:ext>
            </a:extLst>
          </p:cNvPr>
          <p:cNvSpPr txBox="1"/>
          <p:nvPr/>
        </p:nvSpPr>
        <p:spPr>
          <a:xfrm>
            <a:off x="548639" y="2333592"/>
            <a:ext cx="11466576" cy="4174348"/>
          </a:xfrm>
          <a:prstGeom prst="rect">
            <a:avLst/>
          </a:prstGeom>
          <a:noFill/>
        </p:spPr>
        <p:txBody>
          <a:bodyPr wrap="square">
            <a:spAutoFit/>
          </a:bodyPr>
          <a:lstStyle/>
          <a:p>
            <a:pPr>
              <a:lnSpc>
                <a:spcPct val="106000"/>
              </a:lnSpc>
              <a:defRPr/>
            </a:pPr>
            <a:r>
              <a:rPr lang="en-US" sz="3600" b="1" dirty="0">
                <a:solidFill>
                  <a:srgbClr val="FFFFFF"/>
                </a:solidFill>
                <a:latin typeface="Candara"/>
                <a:ea typeface="Candara"/>
                <a:cs typeface="Candara"/>
                <a:sym typeface="Candara"/>
              </a:rPr>
              <a:t>ACTS 13:46-47 </a:t>
            </a:r>
            <a:r>
              <a:rPr kumimoji="0" lang="en-US" sz="3600" b="0" i="1" u="none" strike="noStrike" kern="0" cap="none" spc="0" normalizeH="0" baseline="0" noProof="0" dirty="0">
                <a:ln>
                  <a:noFill/>
                </a:ln>
                <a:solidFill>
                  <a:srgbClr val="FFFFFF"/>
                </a:solidFill>
                <a:effectLst/>
                <a:uLnTx/>
                <a:uFillTx/>
                <a:latin typeface="Candara"/>
                <a:ea typeface="Candara"/>
                <a:cs typeface="Candara"/>
                <a:sym typeface="Candara"/>
              </a:rPr>
              <a:t>Then Paul and Barnabas waxed bold, and said, It was necessary that the word of God should first have been spoken to you: but seeing ye put it from you, and judge yourselves unworthy of everlasting life, lo, we turn to the Gentiles. For so hath the Lord commanded us, saying, </a:t>
            </a:r>
            <a:r>
              <a:rPr kumimoji="0" lang="en-US" sz="3600" b="0" i="1" u="sng" strike="noStrike" kern="0" cap="none" spc="0" normalizeH="0" baseline="0" noProof="0" dirty="0">
                <a:ln>
                  <a:noFill/>
                </a:ln>
                <a:solidFill>
                  <a:srgbClr val="FFFFFF"/>
                </a:solidFill>
                <a:effectLst/>
                <a:uLnTx/>
                <a:uFillTx/>
                <a:latin typeface="Candara"/>
                <a:ea typeface="Candara"/>
                <a:cs typeface="Candara"/>
                <a:sym typeface="Candara"/>
              </a:rPr>
              <a:t>I have set thee to be a light of the Gentiles</a:t>
            </a:r>
            <a:r>
              <a:rPr kumimoji="0" lang="en-US" sz="3600" b="0" i="1" u="none" strike="noStrike" kern="0" cap="none" spc="0" normalizeH="0" baseline="0" noProof="0" dirty="0">
                <a:ln>
                  <a:noFill/>
                </a:ln>
                <a:solidFill>
                  <a:srgbClr val="FFFFFF"/>
                </a:solidFill>
                <a:effectLst/>
                <a:uLnTx/>
                <a:uFillTx/>
                <a:latin typeface="Candara"/>
                <a:ea typeface="Candara"/>
                <a:cs typeface="Candara"/>
                <a:sym typeface="Candara"/>
              </a:rPr>
              <a:t>, that thou shouldest be for salvation unto the ends of the earth.</a:t>
            </a:r>
            <a:endParaRPr kumimoji="0" lang="en-US" sz="1600" b="0" i="1" u="none" strike="noStrike" kern="0" cap="none" spc="0" normalizeH="0" baseline="0" noProof="0" dirty="0">
              <a:ln>
                <a:noFill/>
              </a:ln>
              <a:solidFill>
                <a:srgbClr val="000000"/>
              </a:solidFill>
              <a:effectLst/>
              <a:uLnTx/>
              <a:uFillTx/>
              <a:latin typeface="Candara" panose="020E0502030303020204" pitchFamily="34" charset="0"/>
              <a:sym typeface="Arial"/>
            </a:endParaRPr>
          </a:p>
        </p:txBody>
      </p:sp>
    </p:spTree>
    <p:extLst>
      <p:ext uri="{BB962C8B-B14F-4D97-AF65-F5344CB8AC3E}">
        <p14:creationId xmlns:p14="http://schemas.microsoft.com/office/powerpoint/2010/main" val="16340470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Route Taken By The Magi: Educated Guess | Dave Armstrong">
            <a:extLst>
              <a:ext uri="{FF2B5EF4-FFF2-40B4-BE49-F238E27FC236}">
                <a16:creationId xmlns:a16="http://schemas.microsoft.com/office/drawing/2014/main" id="{D4FACC0C-328A-DC80-0321-83275D12F183}"/>
              </a:ext>
            </a:extLst>
          </p:cNvPr>
          <p:cNvPicPr>
            <a:picLocks noChangeAspect="1"/>
          </p:cNvPicPr>
          <p:nvPr/>
        </p:nvPicPr>
        <p:blipFill>
          <a:blip r:embed="rId2">
            <a:extLst>
              <a:ext uri="{28A0092B-C50C-407E-A947-70E740481C1C}">
                <a14:useLocalDpi xmlns:a14="http://schemas.microsoft.com/office/drawing/2010/main" val="0"/>
              </a:ext>
            </a:extLst>
          </a:blip>
          <a:srcRect b="-2"/>
          <a:stretch>
            <a:fillRect/>
          </a:stretch>
        </p:blipFill>
        <p:spPr>
          <a:xfrm>
            <a:off x="4038599" y="10"/>
            <a:ext cx="8160026" cy="6875809"/>
          </a:xfrm>
          <a:prstGeom prst="rect">
            <a:avLst/>
          </a:prstGeom>
        </p:spPr>
      </p:pic>
      <p:sp>
        <p:nvSpPr>
          <p:cNvPr id="2" name="Title 1">
            <a:extLst>
              <a:ext uri="{FF2B5EF4-FFF2-40B4-BE49-F238E27FC236}">
                <a16:creationId xmlns:a16="http://schemas.microsoft.com/office/drawing/2014/main" id="{1FA47EAC-FEC6-E1EA-6B2C-AC1181F9C62F}"/>
              </a:ext>
            </a:extLst>
          </p:cNvPr>
          <p:cNvSpPr>
            <a:spLocks noGrp="1"/>
          </p:cNvSpPr>
          <p:nvPr>
            <p:ph type="ctrTitle"/>
          </p:nvPr>
        </p:nvSpPr>
        <p:spPr>
          <a:xfrm>
            <a:off x="39625" y="2606856"/>
            <a:ext cx="3895876" cy="4314137"/>
          </a:xfrm>
        </p:spPr>
        <p:txBody>
          <a:bodyPr anchor="t">
            <a:noAutofit/>
          </a:bodyPr>
          <a:lstStyle/>
          <a:p>
            <a:pPr algn="r"/>
            <a:r>
              <a:rPr lang="en-US" sz="2800" b="1" dirty="0">
                <a:solidFill>
                  <a:srgbClr val="FFFFFF"/>
                </a:solidFill>
              </a:rPr>
              <a:t>MATTHEW 2:9</a:t>
            </a:r>
            <a:br>
              <a:rPr lang="en-US" sz="2400" dirty="0">
                <a:solidFill>
                  <a:srgbClr val="FFFFFF"/>
                </a:solidFill>
              </a:rPr>
            </a:br>
            <a:r>
              <a:rPr lang="en-US" sz="2800" i="1" dirty="0">
                <a:solidFill>
                  <a:srgbClr val="FFFFFF"/>
                </a:solidFill>
              </a:rPr>
              <a:t>When they had heard the king, they departed; and, lo, the star, which they saw in the east, went before them, till it came and stood over where the young child was</a:t>
            </a:r>
            <a:r>
              <a:rPr lang="en-US" sz="2400" dirty="0">
                <a:solidFill>
                  <a:srgbClr val="FFFFFF"/>
                </a:solidFill>
              </a:rPr>
              <a:t>.</a:t>
            </a:r>
          </a:p>
        </p:txBody>
      </p:sp>
      <p:sp>
        <p:nvSpPr>
          <p:cNvPr id="3" name="Subtitle 2">
            <a:extLst>
              <a:ext uri="{FF2B5EF4-FFF2-40B4-BE49-F238E27FC236}">
                <a16:creationId xmlns:a16="http://schemas.microsoft.com/office/drawing/2014/main" id="{358657A2-47A2-D401-479C-938D8B483A35}"/>
              </a:ext>
            </a:extLst>
          </p:cNvPr>
          <p:cNvSpPr>
            <a:spLocks noGrp="1"/>
          </p:cNvSpPr>
          <p:nvPr>
            <p:ph type="subTitle" idx="1"/>
          </p:nvPr>
        </p:nvSpPr>
        <p:spPr>
          <a:xfrm>
            <a:off x="576943" y="239486"/>
            <a:ext cx="3238500" cy="1886709"/>
          </a:xfrm>
        </p:spPr>
        <p:txBody>
          <a:bodyPr anchor="b">
            <a:normAutofit fontScale="92500" lnSpcReduction="10000"/>
          </a:bodyPr>
          <a:lstStyle/>
          <a:p>
            <a:pPr algn="r"/>
            <a:r>
              <a:rPr lang="en-US" sz="4400" b="1" dirty="0">
                <a:solidFill>
                  <a:srgbClr val="FFFFFF"/>
                </a:solidFill>
              </a:rPr>
              <a:t>We Have  Seen His Star</a:t>
            </a:r>
          </a:p>
        </p:txBody>
      </p:sp>
      <p:sp>
        <p:nvSpPr>
          <p:cNvPr id="5" name="Footer Placeholder 4">
            <a:extLst>
              <a:ext uri="{FF2B5EF4-FFF2-40B4-BE49-F238E27FC236}">
                <a16:creationId xmlns:a16="http://schemas.microsoft.com/office/drawing/2014/main" id="{BECAE654-C187-A94E-433A-27B29C3B4C58}"/>
              </a:ext>
            </a:extLst>
          </p:cNvPr>
          <p:cNvSpPr>
            <a:spLocks noGrp="1"/>
          </p:cNvSpPr>
          <p:nvPr>
            <p:ph type="ftr" idx="11"/>
          </p:nvPr>
        </p:nvSpPr>
        <p:spPr>
          <a:xfrm rot="5400000">
            <a:off x="-1822362" y="2005663"/>
            <a:ext cx="4114800" cy="444320"/>
          </a:xfrm>
        </p:spPr>
        <p:txBody>
          <a:bodyPr>
            <a:normAutofit/>
          </a:bodyPr>
          <a:lstStyle/>
          <a:p>
            <a:pPr algn="l">
              <a:spcAft>
                <a:spcPts val="600"/>
              </a:spcAft>
            </a:pPr>
            <a:r>
              <a:rPr lang="en-US" sz="1100">
                <a:solidFill>
                  <a:srgbClr val="FFFFFF"/>
                </a:solidFill>
              </a:rPr>
              <a:t>The Greater Light</a:t>
            </a:r>
          </a:p>
        </p:txBody>
      </p:sp>
      <p:sp>
        <p:nvSpPr>
          <p:cNvPr id="4" name="Date Placeholder 3">
            <a:extLst>
              <a:ext uri="{FF2B5EF4-FFF2-40B4-BE49-F238E27FC236}">
                <a16:creationId xmlns:a16="http://schemas.microsoft.com/office/drawing/2014/main" id="{468ADD20-8E84-9ADB-24CD-0C859519A5C4}"/>
              </a:ext>
            </a:extLst>
          </p:cNvPr>
          <p:cNvSpPr>
            <a:spLocks noGrp="1"/>
          </p:cNvSpPr>
          <p:nvPr>
            <p:ph type="dt" idx="10"/>
          </p:nvPr>
        </p:nvSpPr>
        <p:spPr>
          <a:xfrm>
            <a:off x="8970264" y="6455664"/>
            <a:ext cx="2743200" cy="365125"/>
          </a:xfrm>
        </p:spPr>
        <p:txBody>
          <a:bodyPr>
            <a:normAutofit/>
          </a:bodyPr>
          <a:lstStyle/>
          <a:p>
            <a:pPr algn="r">
              <a:spcAft>
                <a:spcPts val="600"/>
              </a:spcAft>
            </a:pPr>
            <a:r>
              <a:rPr lang="en-US" sz="1100">
                <a:solidFill>
                  <a:srgbClr val="FFFFFF"/>
                </a:solidFill>
              </a:rPr>
              <a:t>8-16-2026</a:t>
            </a:r>
          </a:p>
        </p:txBody>
      </p:sp>
      <p:sp>
        <p:nvSpPr>
          <p:cNvPr id="6" name="Slide Number Placeholder 5">
            <a:extLst>
              <a:ext uri="{FF2B5EF4-FFF2-40B4-BE49-F238E27FC236}">
                <a16:creationId xmlns:a16="http://schemas.microsoft.com/office/drawing/2014/main" id="{47685991-ACBF-C275-BFB9-1E97B7082D1F}"/>
              </a:ext>
            </a:extLst>
          </p:cNvPr>
          <p:cNvSpPr>
            <a:spLocks noGrp="1"/>
          </p:cNvSpPr>
          <p:nvPr>
            <p:ph type="sldNum" idx="12"/>
          </p:nvPr>
        </p:nvSpPr>
        <p:spPr>
          <a:xfrm>
            <a:off x="11704319" y="6455664"/>
            <a:ext cx="448056" cy="365125"/>
          </a:xfrm>
        </p:spPr>
        <p:txBody>
          <a:bodyPr>
            <a:normAutofit/>
          </a:bodyPr>
          <a:lstStyle/>
          <a:p>
            <a:pPr>
              <a:spcAft>
                <a:spcPts val="600"/>
              </a:spcAft>
            </a:pPr>
            <a:fld id="{00000000-1234-1234-1234-123412341234}" type="slidenum">
              <a:rPr lang="en-US" sz="1100">
                <a:solidFill>
                  <a:srgbClr val="FFFFFF"/>
                </a:solidFill>
              </a:rPr>
              <a:pPr>
                <a:spcAft>
                  <a:spcPts val="600"/>
                </a:spcAft>
              </a:pPr>
              <a:t>25</a:t>
            </a:fld>
            <a:endParaRPr lang="en-US" sz="1100">
              <a:solidFill>
                <a:srgbClr val="FFFFFF"/>
              </a:solidFill>
            </a:endParaRPr>
          </a:p>
        </p:txBody>
      </p:sp>
    </p:spTree>
    <p:extLst>
      <p:ext uri="{BB962C8B-B14F-4D97-AF65-F5344CB8AC3E}">
        <p14:creationId xmlns:p14="http://schemas.microsoft.com/office/powerpoint/2010/main" val="5458928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8E70AF1-196C-0053-7BCF-AB6E7792229E}"/>
              </a:ext>
            </a:extLst>
          </p:cNvPr>
          <p:cNvSpPr>
            <a:spLocks noGrp="1"/>
          </p:cNvSpPr>
          <p:nvPr>
            <p:ph type="dt" idx="10"/>
          </p:nvPr>
        </p:nvSpPr>
        <p:spPr/>
        <p:txBody>
          <a:bodyPr/>
          <a:lstStyle/>
          <a:p>
            <a:r>
              <a:rPr lang="en-US"/>
              <a:t>8-16-2026</a:t>
            </a:r>
            <a:endParaRPr lang="en-US" dirty="0"/>
          </a:p>
        </p:txBody>
      </p:sp>
      <p:sp>
        <p:nvSpPr>
          <p:cNvPr id="5" name="Footer Placeholder 4">
            <a:extLst>
              <a:ext uri="{FF2B5EF4-FFF2-40B4-BE49-F238E27FC236}">
                <a16:creationId xmlns:a16="http://schemas.microsoft.com/office/drawing/2014/main" id="{278342A0-16C9-90C7-E092-F35D94BEC776}"/>
              </a:ext>
            </a:extLst>
          </p:cNvPr>
          <p:cNvSpPr>
            <a:spLocks noGrp="1"/>
          </p:cNvSpPr>
          <p:nvPr>
            <p:ph type="ftr" idx="11"/>
          </p:nvPr>
        </p:nvSpPr>
        <p:spPr/>
        <p:txBody>
          <a:bodyPr/>
          <a:lstStyle/>
          <a:p>
            <a:r>
              <a:rPr lang="en-US"/>
              <a:t>The Greater Light</a:t>
            </a:r>
            <a:endParaRPr lang="en-US" dirty="0"/>
          </a:p>
        </p:txBody>
      </p:sp>
      <p:sp>
        <p:nvSpPr>
          <p:cNvPr id="6" name="Slide Number Placeholder 5">
            <a:extLst>
              <a:ext uri="{FF2B5EF4-FFF2-40B4-BE49-F238E27FC236}">
                <a16:creationId xmlns:a16="http://schemas.microsoft.com/office/drawing/2014/main" id="{3B799375-5056-E76E-F505-7555698F1BC4}"/>
              </a:ext>
            </a:extLst>
          </p:cNvPr>
          <p:cNvSpPr>
            <a:spLocks noGrp="1"/>
          </p:cNvSpPr>
          <p:nvPr>
            <p:ph type="sldNum" idx="12"/>
          </p:nvPr>
        </p:nvSpPr>
        <p:spPr/>
        <p:txBody>
          <a:bodyPr/>
          <a:lstStyle/>
          <a:p>
            <a:fld id="{00000000-1234-1234-1234-123412341234}" type="slidenum">
              <a:rPr lang="en-US" smtClean="0"/>
              <a:pPr/>
              <a:t>26</a:t>
            </a:fld>
            <a:endParaRPr lang="en-US" dirty="0"/>
          </a:p>
        </p:txBody>
      </p:sp>
      <p:sp>
        <p:nvSpPr>
          <p:cNvPr id="8" name="TextBox 7">
            <a:extLst>
              <a:ext uri="{FF2B5EF4-FFF2-40B4-BE49-F238E27FC236}">
                <a16:creationId xmlns:a16="http://schemas.microsoft.com/office/drawing/2014/main" id="{AB71FE43-2219-9E77-D9F8-FE251536D9ED}"/>
              </a:ext>
            </a:extLst>
          </p:cNvPr>
          <p:cNvSpPr txBox="1"/>
          <p:nvPr/>
        </p:nvSpPr>
        <p:spPr>
          <a:xfrm>
            <a:off x="152400" y="92982"/>
            <a:ext cx="11876314" cy="5816977"/>
          </a:xfrm>
          <a:prstGeom prst="rect">
            <a:avLst/>
          </a:prstGeom>
          <a:noFill/>
        </p:spPr>
        <p:txBody>
          <a:bodyPr wrap="square">
            <a:spAutoFit/>
          </a:bodyPr>
          <a:lstStyle/>
          <a:p>
            <a:r>
              <a:rPr lang="en-US" sz="4800" b="1" dirty="0">
                <a:solidFill>
                  <a:schemeClr val="bg1"/>
                </a:solidFill>
                <a:latin typeface="Candara" panose="020E0502030303020204" pitchFamily="34" charset="0"/>
              </a:rPr>
              <a:t>THE.CHURCH.OF.THE.LIVING.GOD</a:t>
            </a:r>
          </a:p>
          <a:p>
            <a:r>
              <a:rPr lang="en-US" sz="3600" dirty="0">
                <a:solidFill>
                  <a:schemeClr val="bg1"/>
                </a:solidFill>
                <a:latin typeface="Candara" panose="020E0502030303020204" pitchFamily="34" charset="0"/>
              </a:rPr>
              <a:t>	14 They watched the stars, and they knew about what time it was. But this, mysterious light came over every one of those observatories. It said, "</a:t>
            </a:r>
            <a:r>
              <a:rPr lang="en-US" sz="3600" i="1" dirty="0">
                <a:solidFill>
                  <a:schemeClr val="bg1"/>
                </a:solidFill>
                <a:latin typeface="Candara" panose="020E0502030303020204" pitchFamily="34" charset="0"/>
              </a:rPr>
              <a:t>We have seen His Star in the east.</a:t>
            </a:r>
            <a:r>
              <a:rPr lang="en-US" sz="3600" dirty="0">
                <a:solidFill>
                  <a:schemeClr val="bg1"/>
                </a:solidFill>
                <a:latin typeface="Candara" panose="020E0502030303020204" pitchFamily="34" charset="0"/>
              </a:rPr>
              <a:t>" But His Star wasn't in the East to them. They were in the east, looking west towards Palestine, and saw His Star. 	And none of the observatories, none of the historians has anything written of it, or no man in that day saw the star, except the Magi, and it led them to the Christ. </a:t>
            </a:r>
            <a:r>
              <a:rPr lang="en-US" sz="3600" b="1" u="sng" dirty="0">
                <a:solidFill>
                  <a:schemeClr val="bg1"/>
                </a:solidFill>
                <a:latin typeface="Candara" panose="020E0502030303020204" pitchFamily="34" charset="0"/>
              </a:rPr>
              <a:t>It was God's provided compass. </a:t>
            </a:r>
            <a:r>
              <a:rPr lang="en-US" sz="3600" dirty="0">
                <a:solidFill>
                  <a:schemeClr val="bg1"/>
                </a:solidFill>
                <a:latin typeface="Candara" panose="020E0502030303020204" pitchFamily="34" charset="0"/>
              </a:rPr>
              <a:t>					51-0727 </a:t>
            </a:r>
          </a:p>
        </p:txBody>
      </p:sp>
    </p:spTree>
    <p:extLst>
      <p:ext uri="{BB962C8B-B14F-4D97-AF65-F5344CB8AC3E}">
        <p14:creationId xmlns:p14="http://schemas.microsoft.com/office/powerpoint/2010/main" val="28245745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DD9012D-5FE6-DE3C-3728-266AA130D89E}"/>
              </a:ext>
            </a:extLst>
          </p:cNvPr>
          <p:cNvSpPr>
            <a:spLocks noGrp="1"/>
          </p:cNvSpPr>
          <p:nvPr>
            <p:ph type="dt" idx="10"/>
          </p:nvPr>
        </p:nvSpPr>
        <p:spPr/>
        <p:txBody>
          <a:bodyPr/>
          <a:lstStyle/>
          <a:p>
            <a:r>
              <a:rPr lang="en-US"/>
              <a:t>8-16-2026</a:t>
            </a:r>
            <a:endParaRPr lang="en-US" dirty="0"/>
          </a:p>
        </p:txBody>
      </p:sp>
      <p:sp>
        <p:nvSpPr>
          <p:cNvPr id="5" name="Footer Placeholder 4">
            <a:extLst>
              <a:ext uri="{FF2B5EF4-FFF2-40B4-BE49-F238E27FC236}">
                <a16:creationId xmlns:a16="http://schemas.microsoft.com/office/drawing/2014/main" id="{B7B0ED8E-5468-B053-4E1A-8867767946F0}"/>
              </a:ext>
            </a:extLst>
          </p:cNvPr>
          <p:cNvSpPr>
            <a:spLocks noGrp="1"/>
          </p:cNvSpPr>
          <p:nvPr>
            <p:ph type="ftr" idx="11"/>
          </p:nvPr>
        </p:nvSpPr>
        <p:spPr/>
        <p:txBody>
          <a:bodyPr/>
          <a:lstStyle/>
          <a:p>
            <a:r>
              <a:rPr lang="en-US"/>
              <a:t>The Greater Light</a:t>
            </a:r>
            <a:endParaRPr lang="en-US" dirty="0"/>
          </a:p>
        </p:txBody>
      </p:sp>
      <p:sp>
        <p:nvSpPr>
          <p:cNvPr id="6" name="Slide Number Placeholder 5">
            <a:extLst>
              <a:ext uri="{FF2B5EF4-FFF2-40B4-BE49-F238E27FC236}">
                <a16:creationId xmlns:a16="http://schemas.microsoft.com/office/drawing/2014/main" id="{F713598F-D531-2C0F-0333-3657D3F3E998}"/>
              </a:ext>
            </a:extLst>
          </p:cNvPr>
          <p:cNvSpPr>
            <a:spLocks noGrp="1"/>
          </p:cNvSpPr>
          <p:nvPr>
            <p:ph type="sldNum" idx="12"/>
          </p:nvPr>
        </p:nvSpPr>
        <p:spPr/>
        <p:txBody>
          <a:bodyPr/>
          <a:lstStyle/>
          <a:p>
            <a:fld id="{00000000-1234-1234-1234-123412341234}" type="slidenum">
              <a:rPr lang="en-US" smtClean="0"/>
              <a:pPr/>
              <a:t>27</a:t>
            </a:fld>
            <a:endParaRPr lang="en-US" dirty="0"/>
          </a:p>
        </p:txBody>
      </p:sp>
      <p:sp>
        <p:nvSpPr>
          <p:cNvPr id="8" name="TextBox 7">
            <a:extLst>
              <a:ext uri="{FF2B5EF4-FFF2-40B4-BE49-F238E27FC236}">
                <a16:creationId xmlns:a16="http://schemas.microsoft.com/office/drawing/2014/main" id="{D6653347-EB33-4F29-EFDA-64E22F880B19}"/>
              </a:ext>
            </a:extLst>
          </p:cNvPr>
          <p:cNvSpPr txBox="1"/>
          <p:nvPr/>
        </p:nvSpPr>
        <p:spPr>
          <a:xfrm>
            <a:off x="266699" y="136525"/>
            <a:ext cx="11827329" cy="2369880"/>
          </a:xfrm>
          <a:prstGeom prst="rect">
            <a:avLst/>
          </a:prstGeom>
          <a:noFill/>
        </p:spPr>
        <p:txBody>
          <a:bodyPr wrap="square">
            <a:spAutoFit/>
          </a:bodyPr>
          <a:lstStyle/>
          <a:p>
            <a:r>
              <a:rPr lang="en-US" sz="4000" b="1" dirty="0">
                <a:solidFill>
                  <a:schemeClr val="bg1"/>
                </a:solidFill>
                <a:latin typeface="Candara" panose="020E0502030303020204" pitchFamily="34" charset="0"/>
              </a:rPr>
              <a:t>MICAH 5:2</a:t>
            </a:r>
          </a:p>
          <a:p>
            <a:r>
              <a:rPr lang="en-US" sz="3600" i="1" dirty="0">
                <a:solidFill>
                  <a:schemeClr val="bg1"/>
                </a:solidFill>
                <a:latin typeface="Candara" panose="020E0502030303020204" pitchFamily="34" charset="0"/>
              </a:rPr>
              <a:t>	But thou, Bethlehem Ephratah, though thou be little among the thousands of Judah, yet out of thee shall he come forth unto me that is to be ruler in Israel…</a:t>
            </a:r>
          </a:p>
        </p:txBody>
      </p:sp>
      <p:sp>
        <p:nvSpPr>
          <p:cNvPr id="10" name="TextBox 9">
            <a:extLst>
              <a:ext uri="{FF2B5EF4-FFF2-40B4-BE49-F238E27FC236}">
                <a16:creationId xmlns:a16="http://schemas.microsoft.com/office/drawing/2014/main" id="{F30AB04D-D9DB-6398-9AAD-8C9EAB49638F}"/>
              </a:ext>
            </a:extLst>
          </p:cNvPr>
          <p:cNvSpPr txBox="1"/>
          <p:nvPr/>
        </p:nvSpPr>
        <p:spPr>
          <a:xfrm>
            <a:off x="361949" y="2661662"/>
            <a:ext cx="11636828" cy="3539430"/>
          </a:xfrm>
          <a:prstGeom prst="rect">
            <a:avLst/>
          </a:prstGeom>
          <a:noFill/>
        </p:spPr>
        <p:txBody>
          <a:bodyPr wrap="square">
            <a:spAutoFit/>
          </a:bodyPr>
          <a:lstStyle/>
          <a:p>
            <a:r>
              <a:rPr lang="en-US" sz="4400" b="1" dirty="0">
                <a:solidFill>
                  <a:schemeClr val="bg1"/>
                </a:solidFill>
                <a:latin typeface="Candara" panose="020E0502030303020204" pitchFamily="34" charset="0"/>
              </a:rPr>
              <a:t>THE.GREAT.SHINING.LIGHT</a:t>
            </a:r>
          </a:p>
          <a:p>
            <a:r>
              <a:rPr lang="en-US" sz="3600" dirty="0">
                <a:solidFill>
                  <a:schemeClr val="bg1"/>
                </a:solidFill>
                <a:latin typeface="Candara" panose="020E0502030303020204" pitchFamily="34" charset="0"/>
              </a:rPr>
              <a:t>	80 The Light was gone… And they told the king, "It is written, </a:t>
            </a:r>
            <a:r>
              <a:rPr lang="en-US" sz="3600" i="1" dirty="0">
                <a:solidFill>
                  <a:schemeClr val="bg1"/>
                </a:solidFill>
                <a:latin typeface="Candara" panose="020E0502030303020204" pitchFamily="34" charset="0"/>
              </a:rPr>
              <a:t>'Thou Bethlehem, are you not the least among all the princes of Judah</a:t>
            </a:r>
            <a:r>
              <a:rPr lang="en-US" sz="3600" dirty="0">
                <a:solidFill>
                  <a:schemeClr val="bg1"/>
                </a:solidFill>
                <a:latin typeface="Candara" panose="020E0502030303020204" pitchFamily="34" charset="0"/>
              </a:rPr>
              <a:t>? Therefore, it must be Bethlehem where the Christ is to be born, the King of the Jews."</a:t>
            </a:r>
          </a:p>
          <a:p>
            <a:r>
              <a:rPr lang="en-US" sz="3600" dirty="0">
                <a:solidFill>
                  <a:schemeClr val="bg1"/>
                </a:solidFill>
                <a:latin typeface="Candara" panose="020E0502030303020204" pitchFamily="34" charset="0"/>
              </a:rPr>
              <a:t>	</a:t>
            </a:r>
          </a:p>
        </p:txBody>
      </p:sp>
    </p:spTree>
    <p:extLst>
      <p:ext uri="{BB962C8B-B14F-4D97-AF65-F5344CB8AC3E}">
        <p14:creationId xmlns:p14="http://schemas.microsoft.com/office/powerpoint/2010/main" val="3594191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9B73324-A609-547B-A3EC-90C6DBEC6457}"/>
              </a:ext>
            </a:extLst>
          </p:cNvPr>
          <p:cNvSpPr>
            <a:spLocks noGrp="1"/>
          </p:cNvSpPr>
          <p:nvPr>
            <p:ph type="dt" idx="10"/>
          </p:nvPr>
        </p:nvSpPr>
        <p:spPr/>
        <p:txBody>
          <a:bodyPr/>
          <a:lstStyle/>
          <a:p>
            <a:r>
              <a:rPr lang="en-US"/>
              <a:t>8-16-2026</a:t>
            </a:r>
            <a:endParaRPr lang="en-US" dirty="0"/>
          </a:p>
        </p:txBody>
      </p:sp>
      <p:sp>
        <p:nvSpPr>
          <p:cNvPr id="5" name="Footer Placeholder 4">
            <a:extLst>
              <a:ext uri="{FF2B5EF4-FFF2-40B4-BE49-F238E27FC236}">
                <a16:creationId xmlns:a16="http://schemas.microsoft.com/office/drawing/2014/main" id="{859F5CF1-DC8C-4CA0-0BF3-ACE957926178}"/>
              </a:ext>
            </a:extLst>
          </p:cNvPr>
          <p:cNvSpPr>
            <a:spLocks noGrp="1"/>
          </p:cNvSpPr>
          <p:nvPr>
            <p:ph type="ftr" idx="11"/>
          </p:nvPr>
        </p:nvSpPr>
        <p:spPr/>
        <p:txBody>
          <a:bodyPr/>
          <a:lstStyle/>
          <a:p>
            <a:r>
              <a:rPr lang="en-US"/>
              <a:t>The Greater Light</a:t>
            </a:r>
            <a:endParaRPr lang="en-US" dirty="0"/>
          </a:p>
        </p:txBody>
      </p:sp>
      <p:sp>
        <p:nvSpPr>
          <p:cNvPr id="6" name="Slide Number Placeholder 5">
            <a:extLst>
              <a:ext uri="{FF2B5EF4-FFF2-40B4-BE49-F238E27FC236}">
                <a16:creationId xmlns:a16="http://schemas.microsoft.com/office/drawing/2014/main" id="{818AF100-E7A3-5AE6-F6C3-24DB4D5A0BC3}"/>
              </a:ext>
            </a:extLst>
          </p:cNvPr>
          <p:cNvSpPr>
            <a:spLocks noGrp="1"/>
          </p:cNvSpPr>
          <p:nvPr>
            <p:ph type="sldNum" idx="12"/>
          </p:nvPr>
        </p:nvSpPr>
        <p:spPr/>
        <p:txBody>
          <a:bodyPr/>
          <a:lstStyle/>
          <a:p>
            <a:fld id="{00000000-1234-1234-1234-123412341234}" type="slidenum">
              <a:rPr lang="en-US" smtClean="0"/>
              <a:pPr/>
              <a:t>28</a:t>
            </a:fld>
            <a:endParaRPr lang="en-US" dirty="0"/>
          </a:p>
        </p:txBody>
      </p:sp>
      <p:sp>
        <p:nvSpPr>
          <p:cNvPr id="8" name="TextBox 7">
            <a:extLst>
              <a:ext uri="{FF2B5EF4-FFF2-40B4-BE49-F238E27FC236}">
                <a16:creationId xmlns:a16="http://schemas.microsoft.com/office/drawing/2014/main" id="{5D0019A1-F6A3-E49E-B171-B97A154E0429}"/>
              </a:ext>
            </a:extLst>
          </p:cNvPr>
          <p:cNvSpPr txBox="1"/>
          <p:nvPr/>
        </p:nvSpPr>
        <p:spPr>
          <a:xfrm>
            <a:off x="228599" y="136524"/>
            <a:ext cx="11800115" cy="5632311"/>
          </a:xfrm>
          <a:prstGeom prst="rect">
            <a:avLst/>
          </a:prstGeom>
          <a:noFill/>
        </p:spPr>
        <p:txBody>
          <a:bodyPr wrap="square">
            <a:spAutoFit/>
          </a:bodyPr>
          <a:lstStyle/>
          <a:p>
            <a:r>
              <a:rPr lang="en-US" sz="4000" dirty="0">
                <a:solidFill>
                  <a:schemeClr val="bg1"/>
                </a:solidFill>
                <a:latin typeface="Candara" panose="020E0502030303020204" pitchFamily="34" charset="0"/>
              </a:rPr>
              <a:t>	Well, no one would tell them how to get to Beth-</a:t>
            </a:r>
            <a:r>
              <a:rPr lang="en-US" sz="4000" dirty="0" err="1">
                <a:solidFill>
                  <a:schemeClr val="bg1"/>
                </a:solidFill>
                <a:latin typeface="Candara" panose="020E0502030303020204" pitchFamily="34" charset="0"/>
              </a:rPr>
              <a:t>lehem</a:t>
            </a:r>
            <a:r>
              <a:rPr lang="en-US" sz="4000" dirty="0">
                <a:solidFill>
                  <a:schemeClr val="bg1"/>
                </a:solidFill>
                <a:latin typeface="Candara" panose="020E0502030303020204" pitchFamily="34" charset="0"/>
              </a:rPr>
              <a:t>. </a:t>
            </a:r>
            <a:r>
              <a:rPr lang="en-US" sz="4000" u="sng" dirty="0">
                <a:solidFill>
                  <a:schemeClr val="bg1"/>
                </a:solidFill>
                <a:latin typeface="Candara" panose="020E0502030303020204" pitchFamily="34" charset="0"/>
              </a:rPr>
              <a:t>But they walked out the gate, and when they left that city of darkness, the Light appeared before them again</a:t>
            </a:r>
            <a:r>
              <a:rPr lang="en-US" sz="4000" dirty="0">
                <a:solidFill>
                  <a:schemeClr val="bg1"/>
                </a:solidFill>
                <a:latin typeface="Candara" panose="020E0502030303020204" pitchFamily="34" charset="0"/>
              </a:rPr>
              <a:t>. The Star appeared. And the Bible said they rejoiced with exceeding great joy. </a:t>
            </a:r>
          </a:p>
          <a:p>
            <a:r>
              <a:rPr lang="en-US" sz="4000" dirty="0">
                <a:solidFill>
                  <a:schemeClr val="bg1"/>
                </a:solidFill>
                <a:latin typeface="Candara" panose="020E0502030303020204" pitchFamily="34" charset="0"/>
              </a:rPr>
              <a:t>	They must've actually shouted a little. They rejoiced with exceeding great joy. They were overwhelmed. Star had appeared to lead them to their final destination of their journey. 			57-1222 </a:t>
            </a:r>
          </a:p>
        </p:txBody>
      </p:sp>
    </p:spTree>
    <p:extLst>
      <p:ext uri="{BB962C8B-B14F-4D97-AF65-F5344CB8AC3E}">
        <p14:creationId xmlns:p14="http://schemas.microsoft.com/office/powerpoint/2010/main" val="33112065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43327A6-0BDE-46D5-DB9C-E4EA9A6C58F4}"/>
              </a:ext>
            </a:extLst>
          </p:cNvPr>
          <p:cNvSpPr>
            <a:spLocks noGrp="1"/>
          </p:cNvSpPr>
          <p:nvPr>
            <p:ph type="dt" idx="10"/>
          </p:nvPr>
        </p:nvSpPr>
        <p:spPr/>
        <p:txBody>
          <a:bodyPr/>
          <a:lstStyle/>
          <a:p>
            <a:r>
              <a:rPr lang="en-US"/>
              <a:t>8-16-2026</a:t>
            </a:r>
            <a:endParaRPr lang="en-US" dirty="0"/>
          </a:p>
        </p:txBody>
      </p:sp>
      <p:sp>
        <p:nvSpPr>
          <p:cNvPr id="5" name="Footer Placeholder 4">
            <a:extLst>
              <a:ext uri="{FF2B5EF4-FFF2-40B4-BE49-F238E27FC236}">
                <a16:creationId xmlns:a16="http://schemas.microsoft.com/office/drawing/2014/main" id="{58ABAD29-CAFC-168B-426E-C45ACC280E02}"/>
              </a:ext>
            </a:extLst>
          </p:cNvPr>
          <p:cNvSpPr>
            <a:spLocks noGrp="1"/>
          </p:cNvSpPr>
          <p:nvPr>
            <p:ph type="ftr" idx="11"/>
          </p:nvPr>
        </p:nvSpPr>
        <p:spPr/>
        <p:txBody>
          <a:bodyPr/>
          <a:lstStyle/>
          <a:p>
            <a:r>
              <a:rPr lang="en-US"/>
              <a:t>The Greater Light</a:t>
            </a:r>
            <a:endParaRPr lang="en-US" dirty="0"/>
          </a:p>
        </p:txBody>
      </p:sp>
      <p:sp>
        <p:nvSpPr>
          <p:cNvPr id="6" name="Slide Number Placeholder 5">
            <a:extLst>
              <a:ext uri="{FF2B5EF4-FFF2-40B4-BE49-F238E27FC236}">
                <a16:creationId xmlns:a16="http://schemas.microsoft.com/office/drawing/2014/main" id="{8D273880-B00A-ABF1-052F-05F294B44FDE}"/>
              </a:ext>
            </a:extLst>
          </p:cNvPr>
          <p:cNvSpPr>
            <a:spLocks noGrp="1"/>
          </p:cNvSpPr>
          <p:nvPr>
            <p:ph type="sldNum" idx="12"/>
          </p:nvPr>
        </p:nvSpPr>
        <p:spPr/>
        <p:txBody>
          <a:bodyPr/>
          <a:lstStyle/>
          <a:p>
            <a:fld id="{00000000-1234-1234-1234-123412341234}" type="slidenum">
              <a:rPr lang="en-US" smtClean="0"/>
              <a:pPr/>
              <a:t>29</a:t>
            </a:fld>
            <a:endParaRPr lang="en-US" dirty="0"/>
          </a:p>
        </p:txBody>
      </p:sp>
      <p:sp>
        <p:nvSpPr>
          <p:cNvPr id="8" name="TextBox 7">
            <a:extLst>
              <a:ext uri="{FF2B5EF4-FFF2-40B4-BE49-F238E27FC236}">
                <a16:creationId xmlns:a16="http://schemas.microsoft.com/office/drawing/2014/main" id="{929F94C2-329E-9E16-830A-6490C5194159}"/>
              </a:ext>
            </a:extLst>
          </p:cNvPr>
          <p:cNvSpPr txBox="1"/>
          <p:nvPr/>
        </p:nvSpPr>
        <p:spPr>
          <a:xfrm>
            <a:off x="174170" y="70757"/>
            <a:ext cx="11876315" cy="5755422"/>
          </a:xfrm>
          <a:prstGeom prst="rect">
            <a:avLst/>
          </a:prstGeom>
          <a:noFill/>
        </p:spPr>
        <p:txBody>
          <a:bodyPr wrap="square">
            <a:spAutoFit/>
          </a:bodyPr>
          <a:lstStyle/>
          <a:p>
            <a:r>
              <a:rPr lang="en-US" sz="4400" b="1" dirty="0">
                <a:solidFill>
                  <a:schemeClr val="bg1"/>
                </a:solidFill>
                <a:latin typeface="Candara" panose="020E0502030303020204" pitchFamily="34" charset="0"/>
              </a:rPr>
              <a:t>THERE.IS.A.MAN.HERE... THE.LIGHT</a:t>
            </a:r>
          </a:p>
          <a:p>
            <a:r>
              <a:rPr lang="en-US" sz="3600" dirty="0">
                <a:solidFill>
                  <a:schemeClr val="bg1"/>
                </a:solidFill>
                <a:latin typeface="Candara" panose="020E0502030303020204" pitchFamily="34" charset="0"/>
              </a:rPr>
              <a:t>	93 No matter how many observatories told the wise man, "</a:t>
            </a:r>
            <a:r>
              <a:rPr lang="en-US" sz="3600" i="1" dirty="0">
                <a:solidFill>
                  <a:schemeClr val="bg1"/>
                </a:solidFill>
                <a:latin typeface="Candara" panose="020E0502030303020204" pitchFamily="34" charset="0"/>
              </a:rPr>
              <a:t>Why, you're out of your mind</a:t>
            </a:r>
            <a:r>
              <a:rPr lang="en-US" sz="3600" dirty="0">
                <a:solidFill>
                  <a:schemeClr val="bg1"/>
                </a:solidFill>
                <a:latin typeface="Candara" panose="020E0502030303020204" pitchFamily="34" charset="0"/>
              </a:rPr>
              <a:t>!" Two years they was in travel. They passed by many nations, and they would say, "Where you going?“ "Oh, we have seen His Star in the East, and we come to worship Him."</a:t>
            </a:r>
          </a:p>
          <a:p>
            <a:r>
              <a:rPr lang="en-US" sz="3600" dirty="0">
                <a:solidFill>
                  <a:schemeClr val="bg1"/>
                </a:solidFill>
                <a:latin typeface="Candara" panose="020E0502030303020204" pitchFamily="34" charset="0"/>
              </a:rPr>
              <a:t>	And when they lined up in Jerusalem, the </a:t>
            </a:r>
            <a:r>
              <a:rPr lang="en-US" sz="3600" dirty="0" err="1">
                <a:solidFill>
                  <a:schemeClr val="bg1"/>
                </a:solidFill>
                <a:latin typeface="Candara" panose="020E0502030303020204" pitchFamily="34" charset="0"/>
              </a:rPr>
              <a:t>denomina-tional</a:t>
            </a:r>
            <a:r>
              <a:rPr lang="en-US" sz="3600" dirty="0">
                <a:solidFill>
                  <a:schemeClr val="bg1"/>
                </a:solidFill>
                <a:latin typeface="Candara" panose="020E0502030303020204" pitchFamily="34" charset="0"/>
              </a:rPr>
              <a:t> headquarters, they didn't have the answer. They went up-and-down the streets, crying, "</a:t>
            </a:r>
            <a:r>
              <a:rPr lang="en-US" sz="3600" i="1" dirty="0">
                <a:solidFill>
                  <a:schemeClr val="bg1"/>
                </a:solidFill>
                <a:latin typeface="Candara" panose="020E0502030303020204" pitchFamily="34" charset="0"/>
              </a:rPr>
              <a:t>Where is He, born King of the Jews?" </a:t>
            </a:r>
            <a:r>
              <a:rPr lang="en-US" sz="3600" dirty="0">
                <a:solidFill>
                  <a:schemeClr val="bg1"/>
                </a:solidFill>
                <a:latin typeface="Candara" panose="020E0502030303020204" pitchFamily="34" charset="0"/>
              </a:rPr>
              <a:t>They </a:t>
            </a:r>
            <a:r>
              <a:rPr lang="en-US" sz="3600" dirty="0" err="1">
                <a:solidFill>
                  <a:schemeClr val="bg1"/>
                </a:solidFill>
                <a:latin typeface="Candara" panose="020E0502030303020204" pitchFamily="34" charset="0"/>
              </a:rPr>
              <a:t>knowed</a:t>
            </a:r>
            <a:r>
              <a:rPr lang="en-US" sz="3600" dirty="0">
                <a:solidFill>
                  <a:schemeClr val="bg1"/>
                </a:solidFill>
                <a:latin typeface="Candara" panose="020E0502030303020204" pitchFamily="34" charset="0"/>
              </a:rPr>
              <a:t> nothing about it. </a:t>
            </a:r>
          </a:p>
        </p:txBody>
      </p:sp>
    </p:spTree>
    <p:extLst>
      <p:ext uri="{BB962C8B-B14F-4D97-AF65-F5344CB8AC3E}">
        <p14:creationId xmlns:p14="http://schemas.microsoft.com/office/powerpoint/2010/main" val="403987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109F897-A87C-7B7D-3CB5-03E9497169FA}"/>
              </a:ext>
            </a:extLst>
          </p:cNvPr>
          <p:cNvSpPr>
            <a:spLocks noGrp="1"/>
          </p:cNvSpPr>
          <p:nvPr>
            <p:ph type="dt" idx="10"/>
          </p:nvPr>
        </p:nvSpPr>
        <p:spPr/>
        <p:txBody>
          <a:bodyPr/>
          <a:lstStyle/>
          <a:p>
            <a:r>
              <a:rPr lang="en-US"/>
              <a:t>8-16-2026</a:t>
            </a:r>
            <a:endParaRPr lang="en-US" dirty="0"/>
          </a:p>
        </p:txBody>
      </p:sp>
      <p:sp>
        <p:nvSpPr>
          <p:cNvPr id="5" name="Footer Placeholder 4">
            <a:extLst>
              <a:ext uri="{FF2B5EF4-FFF2-40B4-BE49-F238E27FC236}">
                <a16:creationId xmlns:a16="http://schemas.microsoft.com/office/drawing/2014/main" id="{EB5DF89D-2C5D-7E26-2408-036ADA09F0A6}"/>
              </a:ext>
            </a:extLst>
          </p:cNvPr>
          <p:cNvSpPr>
            <a:spLocks noGrp="1"/>
          </p:cNvSpPr>
          <p:nvPr>
            <p:ph type="ftr" idx="11"/>
          </p:nvPr>
        </p:nvSpPr>
        <p:spPr/>
        <p:txBody>
          <a:bodyPr/>
          <a:lstStyle/>
          <a:p>
            <a:r>
              <a:rPr lang="en-US"/>
              <a:t>The Greater Light</a:t>
            </a:r>
            <a:endParaRPr lang="en-US" dirty="0"/>
          </a:p>
        </p:txBody>
      </p:sp>
      <p:sp>
        <p:nvSpPr>
          <p:cNvPr id="6" name="Slide Number Placeholder 5">
            <a:extLst>
              <a:ext uri="{FF2B5EF4-FFF2-40B4-BE49-F238E27FC236}">
                <a16:creationId xmlns:a16="http://schemas.microsoft.com/office/drawing/2014/main" id="{45F8B285-F19F-93D3-D7F8-A8AAA0C38245}"/>
              </a:ext>
            </a:extLst>
          </p:cNvPr>
          <p:cNvSpPr>
            <a:spLocks noGrp="1"/>
          </p:cNvSpPr>
          <p:nvPr>
            <p:ph type="sldNum" idx="12"/>
          </p:nvPr>
        </p:nvSpPr>
        <p:spPr/>
        <p:txBody>
          <a:bodyPr/>
          <a:lstStyle/>
          <a:p>
            <a:fld id="{00000000-1234-1234-1234-123412341234}" type="slidenum">
              <a:rPr lang="en-US" smtClean="0"/>
              <a:pPr/>
              <a:t>3</a:t>
            </a:fld>
            <a:endParaRPr lang="en-US" dirty="0"/>
          </a:p>
        </p:txBody>
      </p:sp>
      <p:pic>
        <p:nvPicPr>
          <p:cNvPr id="10" name="Picture 9" descr="A person is sitting in a hammock, surrounded by greenery and trees, enjoying a peaceful, shady afternoon.&#10;&#10;AI-generated content may be incorrect.">
            <a:extLst>
              <a:ext uri="{FF2B5EF4-FFF2-40B4-BE49-F238E27FC236}">
                <a16:creationId xmlns:a16="http://schemas.microsoft.com/office/drawing/2014/main" id="{E0B1921F-53C0-9072-123E-C5F53240633C}"/>
              </a:ext>
            </a:extLst>
          </p:cNvPr>
          <p:cNvPicPr>
            <a:picLocks noChangeAspect="1"/>
          </p:cNvPicPr>
          <p:nvPr/>
        </p:nvPicPr>
        <p:blipFill>
          <a:blip r:embed="rId2" cstate="email">
            <a:extLst>
              <a:ext uri="{28A0092B-C50C-407E-A947-70E740481C1C}">
                <a14:useLocalDpi xmlns:a14="http://schemas.microsoft.com/office/drawing/2010/main" val="0"/>
              </a:ext>
            </a:extLst>
          </a:blip>
          <a:srcRect l="-1503"/>
          <a:stretch>
            <a:fillRect/>
          </a:stretch>
        </p:blipFill>
        <p:spPr>
          <a:xfrm>
            <a:off x="273503" y="136525"/>
            <a:ext cx="9534526" cy="6598498"/>
          </a:xfrm>
          <a:prstGeom prst="rect">
            <a:avLst/>
          </a:prstGeom>
        </p:spPr>
      </p:pic>
      <p:sp>
        <p:nvSpPr>
          <p:cNvPr id="11" name="TextBox 10">
            <a:extLst>
              <a:ext uri="{FF2B5EF4-FFF2-40B4-BE49-F238E27FC236}">
                <a16:creationId xmlns:a16="http://schemas.microsoft.com/office/drawing/2014/main" id="{07A77C2A-3E3C-1F50-EB2E-6B036968E391}"/>
              </a:ext>
            </a:extLst>
          </p:cNvPr>
          <p:cNvSpPr txBox="1"/>
          <p:nvPr/>
        </p:nvSpPr>
        <p:spPr>
          <a:xfrm>
            <a:off x="843081" y="489857"/>
            <a:ext cx="3438762" cy="1384995"/>
          </a:xfrm>
          <a:prstGeom prst="rect">
            <a:avLst/>
          </a:prstGeom>
          <a:solidFill>
            <a:schemeClr val="accent3">
              <a:lumMod val="50000"/>
            </a:schemeClr>
          </a:solidFill>
        </p:spPr>
        <p:txBody>
          <a:bodyPr wrap="none" rtlCol="0">
            <a:spAutoFit/>
          </a:bodyPr>
          <a:lstStyle/>
          <a:p>
            <a:pPr algn="ctr"/>
            <a:r>
              <a:rPr lang="en-US" sz="4800" b="1" dirty="0">
                <a:solidFill>
                  <a:schemeClr val="bg1"/>
                </a:solidFill>
              </a:rPr>
              <a:t>Family Day</a:t>
            </a:r>
          </a:p>
          <a:p>
            <a:pPr algn="ctr"/>
            <a:r>
              <a:rPr lang="en-US" sz="3600" b="1" dirty="0">
                <a:solidFill>
                  <a:schemeClr val="bg1"/>
                </a:solidFill>
              </a:rPr>
              <a:t>2026</a:t>
            </a:r>
          </a:p>
        </p:txBody>
      </p:sp>
    </p:spTree>
    <p:extLst>
      <p:ext uri="{BB962C8B-B14F-4D97-AF65-F5344CB8AC3E}">
        <p14:creationId xmlns:p14="http://schemas.microsoft.com/office/powerpoint/2010/main" val="18946709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D3CC086-A8B4-6D9C-21FB-A9E7DA8C6E2F}"/>
              </a:ext>
            </a:extLst>
          </p:cNvPr>
          <p:cNvSpPr>
            <a:spLocks noGrp="1"/>
          </p:cNvSpPr>
          <p:nvPr>
            <p:ph type="dt" idx="10"/>
          </p:nvPr>
        </p:nvSpPr>
        <p:spPr/>
        <p:txBody>
          <a:bodyPr/>
          <a:lstStyle/>
          <a:p>
            <a:r>
              <a:rPr lang="en-US"/>
              <a:t>8-16-2026</a:t>
            </a:r>
            <a:endParaRPr lang="en-US" dirty="0"/>
          </a:p>
        </p:txBody>
      </p:sp>
      <p:sp>
        <p:nvSpPr>
          <p:cNvPr id="5" name="Footer Placeholder 4">
            <a:extLst>
              <a:ext uri="{FF2B5EF4-FFF2-40B4-BE49-F238E27FC236}">
                <a16:creationId xmlns:a16="http://schemas.microsoft.com/office/drawing/2014/main" id="{38BD5179-FA6B-0A90-FBF6-DB45C972F9A0}"/>
              </a:ext>
            </a:extLst>
          </p:cNvPr>
          <p:cNvSpPr>
            <a:spLocks noGrp="1"/>
          </p:cNvSpPr>
          <p:nvPr>
            <p:ph type="ftr" idx="11"/>
          </p:nvPr>
        </p:nvSpPr>
        <p:spPr/>
        <p:txBody>
          <a:bodyPr/>
          <a:lstStyle/>
          <a:p>
            <a:r>
              <a:rPr lang="en-US"/>
              <a:t>The Greater Light</a:t>
            </a:r>
            <a:endParaRPr lang="en-US" dirty="0"/>
          </a:p>
        </p:txBody>
      </p:sp>
      <p:sp>
        <p:nvSpPr>
          <p:cNvPr id="6" name="Slide Number Placeholder 5">
            <a:extLst>
              <a:ext uri="{FF2B5EF4-FFF2-40B4-BE49-F238E27FC236}">
                <a16:creationId xmlns:a16="http://schemas.microsoft.com/office/drawing/2014/main" id="{0796B496-8F4D-A84D-5400-BA5870998941}"/>
              </a:ext>
            </a:extLst>
          </p:cNvPr>
          <p:cNvSpPr>
            <a:spLocks noGrp="1"/>
          </p:cNvSpPr>
          <p:nvPr>
            <p:ph type="sldNum" idx="12"/>
          </p:nvPr>
        </p:nvSpPr>
        <p:spPr/>
        <p:txBody>
          <a:bodyPr/>
          <a:lstStyle/>
          <a:p>
            <a:fld id="{00000000-1234-1234-1234-123412341234}" type="slidenum">
              <a:rPr lang="en-US" smtClean="0"/>
              <a:pPr/>
              <a:t>30</a:t>
            </a:fld>
            <a:endParaRPr lang="en-US" dirty="0"/>
          </a:p>
        </p:txBody>
      </p:sp>
      <p:sp>
        <p:nvSpPr>
          <p:cNvPr id="8" name="TextBox 7">
            <a:extLst>
              <a:ext uri="{FF2B5EF4-FFF2-40B4-BE49-F238E27FC236}">
                <a16:creationId xmlns:a16="http://schemas.microsoft.com/office/drawing/2014/main" id="{6D67AE70-1F82-E399-4AD1-18A515BC0858}"/>
              </a:ext>
            </a:extLst>
          </p:cNvPr>
          <p:cNvSpPr txBox="1"/>
          <p:nvPr/>
        </p:nvSpPr>
        <p:spPr>
          <a:xfrm>
            <a:off x="179615" y="136525"/>
            <a:ext cx="11908972" cy="5632311"/>
          </a:xfrm>
          <a:prstGeom prst="rect">
            <a:avLst/>
          </a:prstGeom>
          <a:noFill/>
        </p:spPr>
        <p:txBody>
          <a:bodyPr wrap="square">
            <a:spAutoFit/>
          </a:bodyPr>
          <a:lstStyle/>
          <a:p>
            <a:r>
              <a:rPr lang="en-US" sz="4000" dirty="0">
                <a:solidFill>
                  <a:schemeClr val="bg1"/>
                </a:solidFill>
                <a:latin typeface="Candara" panose="020E0502030303020204" pitchFamily="34" charset="0"/>
              </a:rPr>
              <a:t>	So, they called on the Word, to find out. </a:t>
            </a:r>
            <a:r>
              <a:rPr lang="en-US" sz="4000" b="1" dirty="0">
                <a:solidFill>
                  <a:schemeClr val="bg1"/>
                </a:solidFill>
                <a:latin typeface="Candara" panose="020E0502030303020204" pitchFamily="34" charset="0"/>
              </a:rPr>
              <a:t>And the Word is what guides you to the Light, and the Light is </a:t>
            </a:r>
            <a:r>
              <a:rPr lang="en-US" sz="4000" b="1" spc="-150" dirty="0">
                <a:solidFill>
                  <a:schemeClr val="bg1"/>
                </a:solidFill>
                <a:latin typeface="Candara" panose="020E0502030303020204" pitchFamily="34" charset="0"/>
              </a:rPr>
              <a:t>what makes the Word vindicated</a:t>
            </a:r>
            <a:r>
              <a:rPr lang="en-US" sz="4000" spc="-150" dirty="0">
                <a:solidFill>
                  <a:schemeClr val="bg1"/>
                </a:solidFill>
                <a:latin typeface="Candara" panose="020E0502030303020204" pitchFamily="34" charset="0"/>
              </a:rPr>
              <a:t>. They were wise man.</a:t>
            </a:r>
          </a:p>
          <a:p>
            <a:r>
              <a:rPr lang="en-US" sz="4000" dirty="0">
                <a:solidFill>
                  <a:schemeClr val="bg1"/>
                </a:solidFill>
                <a:latin typeface="Candara" panose="020E0502030303020204" pitchFamily="34" charset="0"/>
              </a:rPr>
              <a:t>	 95  </a:t>
            </a:r>
            <a:r>
              <a:rPr lang="en-US" sz="4000" i="1" dirty="0">
                <a:solidFill>
                  <a:schemeClr val="bg1"/>
                </a:solidFill>
                <a:latin typeface="Candara" panose="020E0502030303020204" pitchFamily="34" charset="0"/>
              </a:rPr>
              <a:t>The wisdom of this world is foolishness to God</a:t>
            </a:r>
            <a:r>
              <a:rPr lang="en-US" sz="4000" dirty="0">
                <a:solidFill>
                  <a:schemeClr val="bg1"/>
                </a:solidFill>
                <a:latin typeface="Candara" panose="020E0502030303020204" pitchFamily="34" charset="0"/>
              </a:rPr>
              <a:t>. All your scientists, and you people who are depending on some great scholarship, telling you how to split a atom; it can't give you Life. There is nothing can give you Life but the spoken Word of God.</a:t>
            </a:r>
          </a:p>
          <a:p>
            <a:pPr algn="r"/>
            <a:r>
              <a:rPr lang="en-US" sz="4000" dirty="0">
                <a:solidFill>
                  <a:schemeClr val="bg1"/>
                </a:solidFill>
                <a:latin typeface="Candara" panose="020E0502030303020204" pitchFamily="34" charset="0"/>
              </a:rPr>
              <a:t>63-1229</a:t>
            </a:r>
          </a:p>
        </p:txBody>
      </p:sp>
    </p:spTree>
    <p:extLst>
      <p:ext uri="{BB962C8B-B14F-4D97-AF65-F5344CB8AC3E}">
        <p14:creationId xmlns:p14="http://schemas.microsoft.com/office/powerpoint/2010/main" val="3469087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cxnSp>
        <p:nvCxnSpPr>
          <p:cNvPr id="142" name="Google Shape;142;p20"/>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3" name="TextBox 2">
            <a:extLst>
              <a:ext uri="{FF2B5EF4-FFF2-40B4-BE49-F238E27FC236}">
                <a16:creationId xmlns:a16="http://schemas.microsoft.com/office/drawing/2014/main" id="{8F2D86AA-89D0-82BB-C3C6-2A6B2FEF716F}"/>
              </a:ext>
            </a:extLst>
          </p:cNvPr>
          <p:cNvSpPr txBox="1"/>
          <p:nvPr/>
        </p:nvSpPr>
        <p:spPr>
          <a:xfrm>
            <a:off x="439782" y="141512"/>
            <a:ext cx="11474631" cy="5755422"/>
          </a:xfrm>
          <a:prstGeom prst="rect">
            <a:avLst/>
          </a:prstGeom>
          <a:noFill/>
        </p:spPr>
        <p:txBody>
          <a:bodyPr wrap="square">
            <a:spAutoFit/>
          </a:bodyPr>
          <a:lstStyle/>
          <a:p>
            <a:r>
              <a:rPr lang="en-US" sz="4800" b="1" dirty="0">
                <a:solidFill>
                  <a:schemeClr val="bg1"/>
                </a:solidFill>
                <a:latin typeface="Candara" panose="020E0502030303020204" pitchFamily="34" charset="0"/>
              </a:rPr>
              <a:t>THE.DEITY.OF.JESUS.CHRIST </a:t>
            </a:r>
          </a:p>
          <a:p>
            <a:r>
              <a:rPr lang="en-US" sz="4000" dirty="0">
                <a:solidFill>
                  <a:schemeClr val="bg1"/>
                </a:solidFill>
                <a:latin typeface="Candara" panose="020E0502030303020204" pitchFamily="34" charset="0"/>
              </a:rPr>
              <a:t>	  79 Who is He? Some of them thinks Him a little baby back there. He's the One that… reached out His hands, spoke, "</a:t>
            </a:r>
            <a:r>
              <a:rPr lang="en-US" sz="4000" i="1" dirty="0">
                <a:solidFill>
                  <a:schemeClr val="bg1"/>
                </a:solidFill>
                <a:latin typeface="Candara" panose="020E0502030303020204" pitchFamily="34" charset="0"/>
              </a:rPr>
              <a:t>Let there be light</a:t>
            </a:r>
            <a:r>
              <a:rPr lang="en-US" sz="4000" dirty="0">
                <a:solidFill>
                  <a:schemeClr val="bg1"/>
                </a:solidFill>
                <a:latin typeface="Candara" panose="020E0502030303020204" pitchFamily="34" charset="0"/>
              </a:rPr>
              <a:t>," and there was light. </a:t>
            </a:r>
            <a:r>
              <a:rPr lang="en-US" sz="4000" u="sng" dirty="0">
                <a:solidFill>
                  <a:schemeClr val="bg1"/>
                </a:solidFill>
                <a:latin typeface="Candara" panose="020E0502030303020204" pitchFamily="34" charset="0"/>
              </a:rPr>
              <a:t>That was Jesus Christ</a:t>
            </a:r>
            <a:r>
              <a:rPr lang="en-US" sz="4000" dirty="0">
                <a:solidFill>
                  <a:schemeClr val="bg1"/>
                </a:solidFill>
                <a:latin typeface="Candara" panose="020E0502030303020204" pitchFamily="34" charset="0"/>
              </a:rPr>
              <a:t>. </a:t>
            </a:r>
          </a:p>
          <a:p>
            <a:r>
              <a:rPr lang="en-US" sz="4000" dirty="0">
                <a:solidFill>
                  <a:schemeClr val="bg1"/>
                </a:solidFill>
                <a:latin typeface="Candara" panose="020E0502030303020204" pitchFamily="34" charset="0"/>
              </a:rPr>
              <a:t>	"</a:t>
            </a:r>
            <a:r>
              <a:rPr lang="en-US" sz="4000" i="1" dirty="0">
                <a:solidFill>
                  <a:schemeClr val="bg1"/>
                </a:solidFill>
                <a:latin typeface="Candara" panose="020E0502030303020204" pitchFamily="34" charset="0"/>
              </a:rPr>
              <a:t>For He was in the world, and the world was made by Him, and the world recognized Him not</a:t>
            </a:r>
            <a:r>
              <a:rPr lang="en-US" sz="4000" dirty="0">
                <a:solidFill>
                  <a:schemeClr val="bg1"/>
                </a:solidFill>
                <a:latin typeface="Candara" panose="020E0502030303020204" pitchFamily="34" charset="0"/>
              </a:rPr>
              <a:t>." He was, and is the Deity of God.  																49-1225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7"/>
          <p:cNvSpPr txBox="1"/>
          <p:nvPr/>
        </p:nvSpPr>
        <p:spPr>
          <a:xfrm>
            <a:off x="548640" y="320040"/>
            <a:ext cx="11094415" cy="512063"/>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CHILDREN OF THE LIGHT</a:t>
            </a:r>
            <a:endParaRPr dirty="0">
              <a:latin typeface="Candara" panose="020E0502030303020204" pitchFamily="34" charset="0"/>
            </a:endParaRPr>
          </a:p>
        </p:txBody>
      </p:sp>
      <p:cxnSp>
        <p:nvCxnSpPr>
          <p:cNvPr id="198" name="Google Shape;198;p27"/>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200" name="Google Shape;200;p27"/>
          <p:cNvSpPr txBox="1"/>
          <p:nvPr/>
        </p:nvSpPr>
        <p:spPr>
          <a:xfrm>
            <a:off x="466344" y="1014986"/>
            <a:ext cx="11640312" cy="3262432"/>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u="none" strike="noStrike" cap="none" dirty="0">
                <a:solidFill>
                  <a:srgbClr val="FFFFFF"/>
                </a:solidFill>
                <a:latin typeface="Candara"/>
                <a:ea typeface="Candara"/>
                <a:cs typeface="Candara"/>
                <a:sym typeface="Candara"/>
              </a:rPr>
              <a:t>	We're living in the age that His Coming will be in… We are to be the children of the Light, and the Light is the Word which is made Light for this age… The Word made flesh is the Light of the age; when you see It…</a:t>
            </a:r>
            <a:endParaRPr sz="1800" dirty="0">
              <a:latin typeface="Candara" panose="020E050203030302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6"/>
          <p:cNvSpPr txBox="1"/>
          <p:nvPr/>
        </p:nvSpPr>
        <p:spPr>
          <a:xfrm>
            <a:off x="548640" y="320040"/>
            <a:ext cx="11094415" cy="502317"/>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A LIGHT THAT SHINES IN DARKNESS (2 of 2)</a:t>
            </a:r>
            <a:endParaRPr dirty="0">
              <a:latin typeface="Candara" panose="020E0502030303020204" pitchFamily="34" charset="0"/>
            </a:endParaRPr>
          </a:p>
        </p:txBody>
      </p:sp>
      <p:cxnSp>
        <p:nvCxnSpPr>
          <p:cNvPr id="190" name="Google Shape;190;p26"/>
          <p:cNvCxnSpPr/>
          <p:nvPr/>
        </p:nvCxnSpPr>
        <p:spPr>
          <a:xfrm>
            <a:off x="548640" y="1069848"/>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191" name="Google Shape;191;p26"/>
          <p:cNvSpPr txBox="1"/>
          <p:nvPr/>
        </p:nvSpPr>
        <p:spPr>
          <a:xfrm>
            <a:off x="548640" y="1271016"/>
            <a:ext cx="11094415"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FFFFFF"/>
                </a:solidFill>
                <a:latin typeface="Candara"/>
                <a:ea typeface="Candara"/>
                <a:cs typeface="Candara"/>
                <a:sym typeface="Candara"/>
              </a:rPr>
              <a:t>The God of This Evil Age </a:t>
            </a:r>
            <a:r>
              <a:rPr lang="en-US" sz="2800" i="0" u="none" strike="noStrike" cap="none" dirty="0">
                <a:solidFill>
                  <a:srgbClr val="FFFFFF"/>
                </a:solidFill>
                <a:latin typeface="Candara"/>
                <a:ea typeface="Candara"/>
                <a:cs typeface="Candara"/>
                <a:sym typeface="Candara"/>
              </a:rPr>
              <a:t>65-0801, §76</a:t>
            </a:r>
            <a:endParaRPr sz="1200" dirty="0">
              <a:latin typeface="Candara" panose="020E0502030303020204" pitchFamily="34" charset="0"/>
            </a:endParaRPr>
          </a:p>
        </p:txBody>
      </p:sp>
      <p:sp>
        <p:nvSpPr>
          <p:cNvPr id="192" name="Google Shape;192;p26"/>
          <p:cNvSpPr txBox="1"/>
          <p:nvPr/>
        </p:nvSpPr>
        <p:spPr>
          <a:xfrm>
            <a:off x="592183" y="2031929"/>
            <a:ext cx="11430001" cy="3914918"/>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u="none" strike="noStrike" cap="none" dirty="0">
                <a:solidFill>
                  <a:srgbClr val="FFFFFF"/>
                </a:solidFill>
                <a:latin typeface="Candara"/>
                <a:ea typeface="Candara"/>
                <a:cs typeface="Candara"/>
                <a:sym typeface="Candara"/>
              </a:rPr>
              <a:t>	They cannot live in the Light of the Word... For, the God of Heaven has sent His Light in this last days, that He might lighten the path for His children, that they might not walk in darkness and stumble, but they might walk in the Light of the shining of Jesus Christ, the same…</a:t>
            </a:r>
            <a:endParaRPr sz="1800" dirty="0">
              <a:latin typeface="Candara" panose="020E0502030303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8"/>
          <p:cNvSpPr txBox="1"/>
          <p:nvPr/>
        </p:nvSpPr>
        <p:spPr>
          <a:xfrm>
            <a:off x="548640" y="320040"/>
            <a:ext cx="11094415" cy="512063"/>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I AM THE LIGHT OF THE WORLD</a:t>
            </a:r>
            <a:endParaRPr dirty="0">
              <a:latin typeface="Candara" panose="020E0502030303020204" pitchFamily="34" charset="0"/>
            </a:endParaRPr>
          </a:p>
        </p:txBody>
      </p:sp>
      <p:cxnSp>
        <p:nvCxnSpPr>
          <p:cNvPr id="206" name="Google Shape;206;p28"/>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207" name="Google Shape;207;p28"/>
          <p:cNvSpPr txBox="1"/>
          <p:nvPr/>
        </p:nvSpPr>
        <p:spPr>
          <a:xfrm>
            <a:off x="548640" y="1014986"/>
            <a:ext cx="11094415"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FFFFFF"/>
                </a:solidFill>
                <a:latin typeface="Candara"/>
                <a:ea typeface="Candara"/>
                <a:cs typeface="Candara"/>
                <a:sym typeface="Candara"/>
              </a:rPr>
              <a:t>JOHN 8:12</a:t>
            </a:r>
            <a:endParaRPr sz="2000" dirty="0">
              <a:latin typeface="Candara" panose="020E0502030303020204" pitchFamily="34" charset="0"/>
            </a:endParaRPr>
          </a:p>
        </p:txBody>
      </p:sp>
      <p:sp>
        <p:nvSpPr>
          <p:cNvPr id="208" name="Google Shape;208;p28"/>
          <p:cNvSpPr txBox="1"/>
          <p:nvPr/>
        </p:nvSpPr>
        <p:spPr>
          <a:xfrm>
            <a:off x="548640" y="1709928"/>
            <a:ext cx="11094415" cy="2871042"/>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400" b="0" i="1" u="none" strike="noStrike" cap="none" dirty="0">
                <a:solidFill>
                  <a:srgbClr val="FFFFFF"/>
                </a:solidFill>
                <a:latin typeface="Candara"/>
                <a:ea typeface="Candara"/>
                <a:cs typeface="Candara"/>
                <a:sym typeface="Candara"/>
              </a:rPr>
              <a:t>	Then </a:t>
            </a:r>
            <a:r>
              <a:rPr lang="en-US" sz="4400" b="0" i="1" u="none" strike="noStrike" cap="none" dirty="0" err="1">
                <a:solidFill>
                  <a:srgbClr val="FFFFFF"/>
                </a:solidFill>
                <a:latin typeface="Candara"/>
                <a:ea typeface="Candara"/>
                <a:cs typeface="Candara"/>
                <a:sym typeface="Candara"/>
              </a:rPr>
              <a:t>spake</a:t>
            </a:r>
            <a:r>
              <a:rPr lang="en-US" sz="4400" b="0" i="1" u="none" strike="noStrike" cap="none" dirty="0">
                <a:solidFill>
                  <a:srgbClr val="FFFFFF"/>
                </a:solidFill>
                <a:latin typeface="Candara"/>
                <a:ea typeface="Candara"/>
                <a:cs typeface="Candara"/>
                <a:sym typeface="Candara"/>
              </a:rPr>
              <a:t> Jesus again unto them, saying, I am the light of the world: he that </a:t>
            </a:r>
            <a:r>
              <a:rPr lang="en-US" sz="4400" b="0" i="1" u="none" strike="noStrike" cap="none" dirty="0" err="1">
                <a:solidFill>
                  <a:srgbClr val="FFFFFF"/>
                </a:solidFill>
                <a:latin typeface="Candara"/>
                <a:ea typeface="Candara"/>
                <a:cs typeface="Candara"/>
                <a:sym typeface="Candara"/>
              </a:rPr>
              <a:t>followeth</a:t>
            </a:r>
            <a:r>
              <a:rPr lang="en-US" sz="4400" b="0" i="1" u="none" strike="noStrike" cap="none" dirty="0">
                <a:solidFill>
                  <a:srgbClr val="FFFFFF"/>
                </a:solidFill>
                <a:latin typeface="Candara"/>
                <a:ea typeface="Candara"/>
                <a:cs typeface="Candara"/>
                <a:sym typeface="Candara"/>
              </a:rPr>
              <a:t> me shall not walk in darkness, but shall have the light of life.</a:t>
            </a:r>
            <a:endParaRPr sz="2000" i="1" dirty="0">
              <a:latin typeface="Candara" panose="020E0502030303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9"/>
          <p:cNvSpPr txBox="1"/>
          <p:nvPr/>
        </p:nvSpPr>
        <p:spPr>
          <a:xfrm>
            <a:off x="548640" y="189412"/>
            <a:ext cx="11094415" cy="502317"/>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THE TRUE LIGHT, WHICH LIGHTETH EVERY MAN</a:t>
            </a:r>
            <a:endParaRPr dirty="0">
              <a:latin typeface="Candara" panose="020E0502030303020204" pitchFamily="34" charset="0"/>
            </a:endParaRPr>
          </a:p>
        </p:txBody>
      </p:sp>
      <p:cxnSp>
        <p:nvCxnSpPr>
          <p:cNvPr id="214" name="Google Shape;214;p29"/>
          <p:cNvCxnSpPr/>
          <p:nvPr/>
        </p:nvCxnSpPr>
        <p:spPr>
          <a:xfrm>
            <a:off x="548640" y="92158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215" name="Google Shape;215;p29"/>
          <p:cNvSpPr txBox="1"/>
          <p:nvPr/>
        </p:nvSpPr>
        <p:spPr>
          <a:xfrm>
            <a:off x="548640" y="1095099"/>
            <a:ext cx="11420203" cy="753411"/>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800" b="1" i="0" u="none" strike="noStrike" cap="none" dirty="0">
                <a:solidFill>
                  <a:srgbClr val="FFFFFF"/>
                </a:solidFill>
                <a:latin typeface="Candara"/>
                <a:ea typeface="Candara"/>
                <a:cs typeface="Candara"/>
                <a:sym typeface="Candara"/>
              </a:rPr>
              <a:t>JOHN 1:9-11</a:t>
            </a:r>
            <a:endParaRPr sz="2400" dirty="0">
              <a:latin typeface="Candara" panose="020E0502030303020204" pitchFamily="34" charset="0"/>
            </a:endParaRPr>
          </a:p>
        </p:txBody>
      </p:sp>
      <p:sp>
        <p:nvSpPr>
          <p:cNvPr id="216" name="Google Shape;216;p29"/>
          <p:cNvSpPr txBox="1"/>
          <p:nvPr/>
        </p:nvSpPr>
        <p:spPr>
          <a:xfrm>
            <a:off x="548640" y="1848510"/>
            <a:ext cx="11420203" cy="3262432"/>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i="1" u="none" strike="noStrike" cap="none" dirty="0">
                <a:solidFill>
                  <a:srgbClr val="FFFFFF"/>
                </a:solidFill>
                <a:latin typeface="Candara"/>
                <a:ea typeface="Candara"/>
                <a:cs typeface="Candara"/>
                <a:sym typeface="Candara"/>
              </a:rPr>
              <a:t>	That was the true Light, which </a:t>
            </a:r>
            <a:r>
              <a:rPr lang="en-US" sz="4000" b="0" i="1" u="none" strike="noStrike" cap="none" dirty="0" err="1">
                <a:solidFill>
                  <a:srgbClr val="FFFFFF"/>
                </a:solidFill>
                <a:latin typeface="Candara"/>
                <a:ea typeface="Candara"/>
                <a:cs typeface="Candara"/>
                <a:sym typeface="Candara"/>
              </a:rPr>
              <a:t>lighteth</a:t>
            </a:r>
            <a:r>
              <a:rPr lang="en-US" sz="4000" b="0" i="1" u="none" strike="noStrike" cap="none" dirty="0">
                <a:solidFill>
                  <a:srgbClr val="FFFFFF"/>
                </a:solidFill>
                <a:latin typeface="Candara"/>
                <a:ea typeface="Candara"/>
                <a:cs typeface="Candara"/>
                <a:sym typeface="Candara"/>
              </a:rPr>
              <a:t> every man that cometh into the world. He was in the world, and the world was made by him, and the world knew him not. He came unto his own, and his own received him not.</a:t>
            </a:r>
            <a:endParaRPr sz="1800" i="1" dirty="0">
              <a:latin typeface="Candara" panose="020E0502030303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46"/>
          <p:cNvSpPr txBox="1"/>
          <p:nvPr/>
        </p:nvSpPr>
        <p:spPr>
          <a:xfrm>
            <a:off x="548640" y="320040"/>
            <a:ext cx="11094415" cy="512063"/>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CHILDREN OF LIGHT (1 of 2)</a:t>
            </a:r>
            <a:endParaRPr dirty="0">
              <a:latin typeface="Candara" panose="020E0502030303020204" pitchFamily="34" charset="0"/>
            </a:endParaRPr>
          </a:p>
        </p:txBody>
      </p:sp>
      <p:cxnSp>
        <p:nvCxnSpPr>
          <p:cNvPr id="350" name="Google Shape;350;p46"/>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351" name="Google Shape;351;p46"/>
          <p:cNvSpPr txBox="1"/>
          <p:nvPr/>
        </p:nvSpPr>
        <p:spPr>
          <a:xfrm>
            <a:off x="548640" y="1069848"/>
            <a:ext cx="11094415" cy="753411"/>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800" b="1" i="0" u="none" strike="noStrike" cap="none" dirty="0">
                <a:solidFill>
                  <a:srgbClr val="FFFFFF"/>
                </a:solidFill>
                <a:latin typeface="Candara"/>
                <a:ea typeface="Candara"/>
                <a:cs typeface="Candara"/>
                <a:sym typeface="Candara"/>
              </a:rPr>
              <a:t>EPHESIANS 5:8-11</a:t>
            </a:r>
            <a:endParaRPr sz="2400" dirty="0">
              <a:latin typeface="Candara" panose="020E0502030303020204" pitchFamily="34" charset="0"/>
            </a:endParaRPr>
          </a:p>
        </p:txBody>
      </p:sp>
      <p:sp>
        <p:nvSpPr>
          <p:cNvPr id="352" name="Google Shape;352;p46"/>
          <p:cNvSpPr txBox="1"/>
          <p:nvPr/>
        </p:nvSpPr>
        <p:spPr>
          <a:xfrm>
            <a:off x="548640" y="1755648"/>
            <a:ext cx="11411712" cy="3914918"/>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i="1" u="none" strike="noStrike" cap="none" dirty="0">
                <a:solidFill>
                  <a:srgbClr val="FFFFFF"/>
                </a:solidFill>
                <a:latin typeface="Candara"/>
                <a:ea typeface="Candara"/>
                <a:cs typeface="Candara"/>
                <a:sym typeface="Candara"/>
              </a:rPr>
              <a:t>	For ye were sometimes darkness, </a:t>
            </a:r>
            <a:r>
              <a:rPr lang="en-US" sz="4000" b="0" i="1" u="sng" strike="noStrike" cap="none" dirty="0">
                <a:solidFill>
                  <a:srgbClr val="FFFFFF"/>
                </a:solidFill>
                <a:latin typeface="Candara"/>
                <a:ea typeface="Candara"/>
                <a:cs typeface="Candara"/>
                <a:sym typeface="Candara"/>
              </a:rPr>
              <a:t>but now are ye light in the Lord</a:t>
            </a:r>
            <a:r>
              <a:rPr lang="en-US" sz="4000" b="0" i="1" u="none" strike="noStrike" cap="none" dirty="0">
                <a:solidFill>
                  <a:srgbClr val="FFFFFF"/>
                </a:solidFill>
                <a:latin typeface="Candara"/>
                <a:ea typeface="Candara"/>
                <a:cs typeface="Candara"/>
                <a:sym typeface="Candara"/>
              </a:rPr>
              <a:t>: </a:t>
            </a:r>
            <a:r>
              <a:rPr lang="en-US" sz="4000" b="0" i="1" u="sng" strike="noStrike" cap="none" dirty="0">
                <a:solidFill>
                  <a:srgbClr val="FFFFFF"/>
                </a:solidFill>
                <a:latin typeface="Candara"/>
                <a:ea typeface="Candara"/>
                <a:cs typeface="Candara"/>
                <a:sym typeface="Candara"/>
              </a:rPr>
              <a:t>walk as children of light</a:t>
            </a:r>
            <a:r>
              <a:rPr lang="en-US" sz="4000" b="0" i="1" u="none" strike="noStrike" cap="none" dirty="0">
                <a:solidFill>
                  <a:srgbClr val="FFFFFF"/>
                </a:solidFill>
                <a:latin typeface="Candara"/>
                <a:ea typeface="Candara"/>
                <a:cs typeface="Candara"/>
                <a:sym typeface="Candara"/>
              </a:rPr>
              <a:t>: For the fruit of the Spirit is in all goodness and righteousness and truth; Proving what is acceptable unto the Lord. </a:t>
            </a:r>
            <a:r>
              <a:rPr lang="en-US" sz="4000" b="0" i="1" u="sng" strike="noStrike" cap="none" dirty="0">
                <a:solidFill>
                  <a:srgbClr val="FFFFFF"/>
                </a:solidFill>
                <a:latin typeface="Candara"/>
                <a:ea typeface="Candara"/>
                <a:cs typeface="Candara"/>
                <a:sym typeface="Candara"/>
              </a:rPr>
              <a:t>And have no fellowship with the unfruitful works of darkness, but rather reprove them</a:t>
            </a:r>
            <a:r>
              <a:rPr lang="en-US" sz="4000" b="0" i="1" u="none" strike="noStrike" cap="none" dirty="0">
                <a:solidFill>
                  <a:srgbClr val="FFFFFF"/>
                </a:solidFill>
                <a:latin typeface="Candara"/>
                <a:ea typeface="Candara"/>
                <a:cs typeface="Candara"/>
                <a:sym typeface="Candara"/>
              </a:rPr>
              <a:t>.</a:t>
            </a:r>
            <a:endParaRPr sz="1800" i="1" dirty="0">
              <a:latin typeface="Candara" panose="020E0502030303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48"/>
          <p:cNvSpPr txBox="1"/>
          <p:nvPr/>
        </p:nvSpPr>
        <p:spPr>
          <a:xfrm>
            <a:off x="548640" y="320040"/>
            <a:ext cx="11094415" cy="502317"/>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CALLED OUT OF DARKNESS INTO HIS MARVELLOUS LIGHT</a:t>
            </a:r>
            <a:endParaRPr dirty="0">
              <a:latin typeface="Candara" panose="020E0502030303020204" pitchFamily="34" charset="0"/>
            </a:endParaRPr>
          </a:p>
        </p:txBody>
      </p:sp>
      <p:cxnSp>
        <p:nvCxnSpPr>
          <p:cNvPr id="366" name="Google Shape;366;p48"/>
          <p:cNvCxnSpPr/>
          <p:nvPr/>
        </p:nvCxnSpPr>
        <p:spPr>
          <a:xfrm>
            <a:off x="548640" y="1362456"/>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367" name="Google Shape;367;p48"/>
          <p:cNvSpPr txBox="1"/>
          <p:nvPr/>
        </p:nvSpPr>
        <p:spPr>
          <a:xfrm>
            <a:off x="548640" y="1508760"/>
            <a:ext cx="11094415" cy="753411"/>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800" b="1" i="0" u="none" strike="noStrike" cap="none" dirty="0">
                <a:solidFill>
                  <a:srgbClr val="FFFFFF"/>
                </a:solidFill>
                <a:latin typeface="Candara"/>
                <a:ea typeface="Candara"/>
                <a:cs typeface="Candara"/>
                <a:sym typeface="Candara"/>
              </a:rPr>
              <a:t>1 PETER 2:9</a:t>
            </a:r>
            <a:endParaRPr sz="2400" dirty="0">
              <a:latin typeface="Candara" panose="020E0502030303020204" pitchFamily="34" charset="0"/>
            </a:endParaRPr>
          </a:p>
        </p:txBody>
      </p:sp>
      <p:sp>
        <p:nvSpPr>
          <p:cNvPr id="368" name="Google Shape;368;p48"/>
          <p:cNvSpPr txBox="1"/>
          <p:nvPr/>
        </p:nvSpPr>
        <p:spPr>
          <a:xfrm>
            <a:off x="548640" y="2262171"/>
            <a:ext cx="11094415" cy="2609945"/>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i="1" u="none" strike="noStrike" cap="none" dirty="0">
                <a:solidFill>
                  <a:srgbClr val="FFFFFF"/>
                </a:solidFill>
                <a:latin typeface="Candara"/>
                <a:ea typeface="Candara"/>
                <a:cs typeface="Candara"/>
                <a:sym typeface="Candara"/>
              </a:rPr>
              <a:t>	But ye are a chosen generation, a royal priesthood, an holy nation, a peculiar people; that ye should shew forth the praises of him who hath called you out of darkness into his </a:t>
            </a:r>
            <a:r>
              <a:rPr lang="en-US" sz="4000" b="0" i="1" u="none" strike="noStrike" cap="none" dirty="0" err="1">
                <a:solidFill>
                  <a:srgbClr val="FFFFFF"/>
                </a:solidFill>
                <a:latin typeface="Candara"/>
                <a:ea typeface="Candara"/>
                <a:cs typeface="Candara"/>
                <a:sym typeface="Candara"/>
              </a:rPr>
              <a:t>marvellous</a:t>
            </a:r>
            <a:r>
              <a:rPr lang="en-US" sz="4000" b="0" i="1" u="none" strike="noStrike" cap="none" dirty="0">
                <a:solidFill>
                  <a:srgbClr val="FFFFFF"/>
                </a:solidFill>
                <a:latin typeface="Candara"/>
                <a:ea typeface="Candara"/>
                <a:cs typeface="Candara"/>
                <a:sym typeface="Candara"/>
              </a:rPr>
              <a:t> light.</a:t>
            </a:r>
            <a:endParaRPr sz="1800" i="1" dirty="0">
              <a:latin typeface="Candara" panose="020E0502030303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cxnSp>
        <p:nvCxnSpPr>
          <p:cNvPr id="174" name="Google Shape;174;p24"/>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6"/>
          <p:cNvSpPr txBox="1"/>
          <p:nvPr/>
        </p:nvSpPr>
        <p:spPr>
          <a:xfrm>
            <a:off x="548640" y="320040"/>
            <a:ext cx="11094415" cy="502317"/>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WALKING IN A GLARE, NOT THE LIGHT (2 of 2)</a:t>
            </a:r>
            <a:endParaRPr dirty="0">
              <a:latin typeface="Candara" panose="020E0502030303020204" pitchFamily="34" charset="0"/>
            </a:endParaRPr>
          </a:p>
        </p:txBody>
      </p:sp>
      <p:cxnSp>
        <p:nvCxnSpPr>
          <p:cNvPr id="270" name="Google Shape;270;p36"/>
          <p:cNvCxnSpPr/>
          <p:nvPr/>
        </p:nvCxnSpPr>
        <p:spPr>
          <a:xfrm>
            <a:off x="548640" y="1362456"/>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271" name="Google Shape;271;p36"/>
          <p:cNvSpPr txBox="1"/>
          <p:nvPr/>
        </p:nvSpPr>
        <p:spPr>
          <a:xfrm>
            <a:off x="548640" y="1414599"/>
            <a:ext cx="11094415"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FFFFFF"/>
                </a:solidFill>
                <a:latin typeface="Candara"/>
                <a:ea typeface="Candara"/>
                <a:cs typeface="Candara"/>
                <a:sym typeface="Candara"/>
              </a:rPr>
              <a:t>Turn On the Light </a:t>
            </a:r>
            <a:r>
              <a:rPr lang="en-US" sz="2800" i="0" u="none" strike="noStrike" cap="none" dirty="0">
                <a:solidFill>
                  <a:srgbClr val="FFFFFF"/>
                </a:solidFill>
                <a:latin typeface="Candara"/>
                <a:ea typeface="Candara"/>
                <a:cs typeface="Candara"/>
                <a:sym typeface="Candara"/>
              </a:rPr>
              <a:t>64-0125, §53</a:t>
            </a:r>
            <a:endParaRPr dirty="0">
              <a:latin typeface="Candara" panose="020E0502030303020204" pitchFamily="34" charset="0"/>
            </a:endParaRPr>
          </a:p>
        </p:txBody>
      </p:sp>
      <p:sp>
        <p:nvSpPr>
          <p:cNvPr id="272" name="Google Shape;272;p36"/>
          <p:cNvSpPr txBox="1"/>
          <p:nvPr/>
        </p:nvSpPr>
        <p:spPr>
          <a:xfrm>
            <a:off x="548640" y="2157380"/>
            <a:ext cx="11448288" cy="3914918"/>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u="none" strike="noStrike" cap="none" dirty="0">
                <a:solidFill>
                  <a:srgbClr val="FFFFFF"/>
                </a:solidFill>
                <a:latin typeface="Candara"/>
                <a:ea typeface="Candara"/>
                <a:cs typeface="Candara"/>
                <a:sym typeface="Candara"/>
              </a:rPr>
              <a:t>	His works thoroughly vindicated Who He was. ‘Search the Scriptures…’ proved to you that He was the Light of the hour, because it was all prophesied that this Messiah should be this way, and here bloomed to Life, but their traditions had separated them from the real Light of the Word.</a:t>
            </a:r>
            <a:endParaRPr sz="1800" dirty="0">
              <a:latin typeface="Candara" panose="020E0502030303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group of people is enjoying a rock climbing adventure in a serene, wooded area by a small stream.&#10;&#10;AI-generated content may be incorrect.">
            <a:extLst>
              <a:ext uri="{FF2B5EF4-FFF2-40B4-BE49-F238E27FC236}">
                <a16:creationId xmlns:a16="http://schemas.microsoft.com/office/drawing/2014/main" id="{28A56E57-365A-4E09-71AE-24527006296D}"/>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a:xfrm>
            <a:off x="6421035" y="643467"/>
            <a:ext cx="5129784" cy="5571066"/>
          </a:xfrm>
          <a:prstGeom prst="rect">
            <a:avLst/>
          </a:prstGeom>
        </p:spPr>
      </p:pic>
      <p:sp>
        <p:nvSpPr>
          <p:cNvPr id="4" name="Date Placeholder 3">
            <a:extLst>
              <a:ext uri="{FF2B5EF4-FFF2-40B4-BE49-F238E27FC236}">
                <a16:creationId xmlns:a16="http://schemas.microsoft.com/office/drawing/2014/main" id="{E488D5E0-6F59-928E-B1C3-6F88735594A5}"/>
              </a:ext>
            </a:extLst>
          </p:cNvPr>
          <p:cNvSpPr>
            <a:spLocks noGrp="1"/>
          </p:cNvSpPr>
          <p:nvPr>
            <p:ph type="dt" idx="10"/>
          </p:nvPr>
        </p:nvSpPr>
        <p:spPr>
          <a:xfrm>
            <a:off x="838200" y="6356350"/>
            <a:ext cx="2743200" cy="365125"/>
          </a:xfrm>
        </p:spPr>
        <p:txBody>
          <a:bodyPr>
            <a:normAutofit/>
          </a:bodyPr>
          <a:lstStyle/>
          <a:p>
            <a:pPr>
              <a:spcAft>
                <a:spcPts val="600"/>
              </a:spcAft>
            </a:pPr>
            <a:r>
              <a:rPr lang="en-US">
                <a:solidFill>
                  <a:srgbClr val="FFFFFF"/>
                </a:solidFill>
              </a:rPr>
              <a:t>8-16-2026</a:t>
            </a:r>
          </a:p>
        </p:txBody>
      </p:sp>
      <p:sp>
        <p:nvSpPr>
          <p:cNvPr id="5" name="Footer Placeholder 4">
            <a:extLst>
              <a:ext uri="{FF2B5EF4-FFF2-40B4-BE49-F238E27FC236}">
                <a16:creationId xmlns:a16="http://schemas.microsoft.com/office/drawing/2014/main" id="{06C12CCC-A58F-0826-F381-8D71FA318CE4}"/>
              </a:ext>
            </a:extLst>
          </p:cNvPr>
          <p:cNvSpPr>
            <a:spLocks noGrp="1"/>
          </p:cNvSpPr>
          <p:nvPr>
            <p:ph type="ftr" idx="11"/>
          </p:nvPr>
        </p:nvSpPr>
        <p:spPr>
          <a:xfrm>
            <a:off x="4038600" y="6356350"/>
            <a:ext cx="4114800" cy="365125"/>
          </a:xfrm>
        </p:spPr>
        <p:txBody>
          <a:bodyPr>
            <a:normAutofit/>
          </a:bodyPr>
          <a:lstStyle/>
          <a:p>
            <a:pPr>
              <a:spcAft>
                <a:spcPts val="600"/>
              </a:spcAft>
            </a:pPr>
            <a:r>
              <a:rPr lang="en-US">
                <a:solidFill>
                  <a:srgbClr val="FFFFFF"/>
                </a:solidFill>
              </a:rPr>
              <a:t>The Greater Light</a:t>
            </a:r>
          </a:p>
        </p:txBody>
      </p:sp>
      <p:sp>
        <p:nvSpPr>
          <p:cNvPr id="26" name="Rectangle 25">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The image depicts three young individuals standing near a river, dressed in casual attire, smiling, and one of them is holding up a finger, presumably indicating a positive or enjoyable situation.&#10;&#10;AI-generated content may be incorrect.">
            <a:extLst>
              <a:ext uri="{FF2B5EF4-FFF2-40B4-BE49-F238E27FC236}">
                <a16:creationId xmlns:a16="http://schemas.microsoft.com/office/drawing/2014/main" id="{1D1428DF-5611-481A-523D-9C551A7C91AF}"/>
              </a:ext>
            </a:extLst>
          </p:cNvPr>
          <p:cNvPicPr>
            <a:picLocks noChangeAspect="1"/>
          </p:cNvPicPr>
          <p:nvPr/>
        </p:nvPicPr>
        <p:blipFill>
          <a:blip r:embed="rId3">
            <a:extLst>
              <a:ext uri="{28A0092B-C50C-407E-A947-70E740481C1C}">
                <a14:useLocalDpi xmlns:a14="http://schemas.microsoft.com/office/drawing/2010/main" val="0"/>
              </a:ext>
            </a:extLst>
          </a:blip>
          <a:srcRect r="-2"/>
          <a:stretch>
            <a:fillRect/>
          </a:stretch>
        </p:blipFill>
        <p:spPr>
          <a:xfrm>
            <a:off x="641180" y="643467"/>
            <a:ext cx="5129784" cy="5571066"/>
          </a:xfrm>
          <a:prstGeom prst="rect">
            <a:avLst/>
          </a:prstGeom>
        </p:spPr>
      </p:pic>
      <p:sp>
        <p:nvSpPr>
          <p:cNvPr id="6" name="Slide Number Placeholder 5">
            <a:extLst>
              <a:ext uri="{FF2B5EF4-FFF2-40B4-BE49-F238E27FC236}">
                <a16:creationId xmlns:a16="http://schemas.microsoft.com/office/drawing/2014/main" id="{2452D488-9CAB-2323-1DA1-43989F3DE67A}"/>
              </a:ext>
            </a:extLst>
          </p:cNvPr>
          <p:cNvSpPr>
            <a:spLocks noGrp="1"/>
          </p:cNvSpPr>
          <p:nvPr>
            <p:ph type="sldNum" idx="12"/>
          </p:nvPr>
        </p:nvSpPr>
        <p:spPr>
          <a:xfrm>
            <a:off x="8610600" y="6356350"/>
            <a:ext cx="2743200" cy="365125"/>
          </a:xfrm>
        </p:spPr>
        <p:txBody>
          <a:bodyPr>
            <a:normAutofit/>
          </a:bodyPr>
          <a:lstStyle/>
          <a:p>
            <a:pPr>
              <a:spcAft>
                <a:spcPts val="600"/>
              </a:spcAft>
            </a:pPr>
            <a:fld id="{00000000-1234-1234-1234-123412341234}" type="slidenum">
              <a:rPr lang="en-US">
                <a:solidFill>
                  <a:srgbClr val="FFFFFF"/>
                </a:solidFill>
              </a:rPr>
              <a:pPr>
                <a:spcAft>
                  <a:spcPts val="600"/>
                </a:spcAft>
              </a:pPr>
              <a:t>4</a:t>
            </a:fld>
            <a:endParaRPr lang="en-US">
              <a:solidFill>
                <a:srgbClr val="FFFFFF"/>
              </a:solidFill>
            </a:endParaRPr>
          </a:p>
        </p:txBody>
      </p:sp>
    </p:spTree>
    <p:extLst>
      <p:ext uri="{BB962C8B-B14F-4D97-AF65-F5344CB8AC3E}">
        <p14:creationId xmlns:p14="http://schemas.microsoft.com/office/powerpoint/2010/main" val="5335137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37"/>
          <p:cNvSpPr txBox="1"/>
          <p:nvPr/>
        </p:nvSpPr>
        <p:spPr>
          <a:xfrm>
            <a:off x="548640" y="320040"/>
            <a:ext cx="11094415" cy="502317"/>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THEY COULD NOT SEE THE REAL LIGHT (1 of 2)</a:t>
            </a:r>
            <a:endParaRPr dirty="0">
              <a:latin typeface="Candara" panose="020E0502030303020204" pitchFamily="34" charset="0"/>
            </a:endParaRPr>
          </a:p>
        </p:txBody>
      </p:sp>
      <p:cxnSp>
        <p:nvCxnSpPr>
          <p:cNvPr id="278" name="Google Shape;278;p37"/>
          <p:cNvCxnSpPr/>
          <p:nvPr/>
        </p:nvCxnSpPr>
        <p:spPr>
          <a:xfrm>
            <a:off x="548640" y="1005840"/>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279" name="Google Shape;279;p37"/>
          <p:cNvSpPr txBox="1"/>
          <p:nvPr/>
        </p:nvSpPr>
        <p:spPr>
          <a:xfrm>
            <a:off x="548640" y="1188720"/>
            <a:ext cx="11094415" cy="502317"/>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FFFFFF"/>
                </a:solidFill>
                <a:latin typeface="Candara"/>
                <a:ea typeface="Candara"/>
                <a:cs typeface="Candara"/>
                <a:sym typeface="Candara"/>
              </a:rPr>
              <a:t>Turn On the Light </a:t>
            </a:r>
            <a:r>
              <a:rPr lang="en-US" sz="2400" i="0" u="none" strike="noStrike" cap="none" dirty="0">
                <a:solidFill>
                  <a:srgbClr val="FFFFFF"/>
                </a:solidFill>
                <a:latin typeface="Candara"/>
                <a:ea typeface="Candara"/>
                <a:cs typeface="Candara"/>
                <a:sym typeface="Candara"/>
              </a:rPr>
              <a:t>64-0125, §55</a:t>
            </a:r>
            <a:endParaRPr dirty="0">
              <a:latin typeface="Candara" panose="020E0502030303020204" pitchFamily="34" charset="0"/>
            </a:endParaRPr>
          </a:p>
        </p:txBody>
      </p:sp>
      <p:sp>
        <p:nvSpPr>
          <p:cNvPr id="280" name="Google Shape;280;p37"/>
          <p:cNvSpPr txBox="1"/>
          <p:nvPr/>
        </p:nvSpPr>
        <p:spPr>
          <a:xfrm>
            <a:off x="548640" y="1837340"/>
            <a:ext cx="11439144" cy="4175759"/>
          </a:xfrm>
          <a:prstGeom prst="rect">
            <a:avLst/>
          </a:prstGeom>
          <a:noFill/>
          <a:ln>
            <a:noFill/>
          </a:ln>
        </p:spPr>
        <p:txBody>
          <a:bodyPr spcFirstLastPara="1" wrap="square" lIns="0" tIns="0" rIns="0" bIns="0" anchor="t" anchorCtr="0">
            <a:spAutoFit/>
          </a:bodyPr>
          <a:lstStyle/>
          <a:p>
            <a:pPr lvl="0">
              <a:lnSpc>
                <a:spcPct val="106000"/>
              </a:lnSpc>
            </a:pPr>
            <a:r>
              <a:rPr lang="en-US" sz="4000" b="0" u="none" strike="noStrike" cap="none" dirty="0">
                <a:solidFill>
                  <a:srgbClr val="FFFFFF"/>
                </a:solidFill>
                <a:latin typeface="Candara"/>
                <a:ea typeface="Candara"/>
                <a:cs typeface="Candara"/>
                <a:sym typeface="Candara"/>
              </a:rPr>
              <a:t>	</a:t>
            </a:r>
            <a:r>
              <a:rPr lang="en-US" sz="3600" b="0" u="none" strike="noStrike" cap="none" dirty="0">
                <a:solidFill>
                  <a:srgbClr val="FFFFFF"/>
                </a:solidFill>
                <a:latin typeface="Candara"/>
                <a:ea typeface="Candara"/>
                <a:cs typeface="Candara"/>
                <a:sym typeface="Candara"/>
              </a:rPr>
              <a:t>Pharisees, Sadducees, they got the Word so </a:t>
            </a:r>
            <a:r>
              <a:rPr lang="en-US" sz="3600" b="0" u="none" strike="noStrike" cap="none" dirty="0" err="1">
                <a:solidFill>
                  <a:srgbClr val="FFFFFF"/>
                </a:solidFill>
                <a:latin typeface="Candara"/>
                <a:ea typeface="Candara"/>
                <a:cs typeface="Candara"/>
                <a:sym typeface="Candara"/>
              </a:rPr>
              <a:t>gaummed</a:t>
            </a:r>
            <a:r>
              <a:rPr lang="en-US" sz="3600" b="0" u="none" strike="noStrike" cap="none" dirty="0">
                <a:solidFill>
                  <a:srgbClr val="FFFFFF"/>
                </a:solidFill>
                <a:latin typeface="Candara"/>
                <a:ea typeface="Candara"/>
                <a:cs typeface="Candara"/>
                <a:sym typeface="Candara"/>
              </a:rPr>
              <a:t> up, like all ages, they could not see the real Light. They was used to walking in the glare, ‘Next day it'll be this, tomorrow be this. We'll join this, join that.’ We find it's a false mirage. </a:t>
            </a:r>
            <a:r>
              <a:rPr lang="en-US" sz="3600" dirty="0">
                <a:solidFill>
                  <a:srgbClr val="FFFFFF"/>
                </a:solidFill>
                <a:latin typeface="Candara"/>
                <a:ea typeface="Candara"/>
                <a:cs typeface="Candara"/>
                <a:sym typeface="Candara"/>
              </a:rPr>
              <a:t>Jesus Christ is just as real today, to a human heart, as He ever was. His power and living Presence is just as real today as it ever was.”</a:t>
            </a:r>
            <a:endParaRPr sz="3600" dirty="0">
              <a:latin typeface="Candara" panose="020E0502030303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39"/>
          <p:cNvSpPr txBox="1"/>
          <p:nvPr/>
        </p:nvSpPr>
        <p:spPr>
          <a:xfrm>
            <a:off x="548640" y="320040"/>
            <a:ext cx="11094415" cy="502317"/>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THEY COULD NOT SEE THE REAL LIGHT (3 of 3)</a:t>
            </a:r>
            <a:endParaRPr dirty="0">
              <a:latin typeface="Candara" panose="020E0502030303020204" pitchFamily="34" charset="0"/>
            </a:endParaRPr>
          </a:p>
        </p:txBody>
      </p:sp>
      <p:cxnSp>
        <p:nvCxnSpPr>
          <p:cNvPr id="294" name="Google Shape;294;p39"/>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295" name="Google Shape;295;p39"/>
          <p:cNvSpPr txBox="1"/>
          <p:nvPr/>
        </p:nvSpPr>
        <p:spPr>
          <a:xfrm>
            <a:off x="548640" y="1078993"/>
            <a:ext cx="11457432"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FFFFFF"/>
                </a:solidFill>
                <a:latin typeface="Candara"/>
                <a:ea typeface="Candara"/>
                <a:cs typeface="Candara"/>
                <a:sym typeface="Candara"/>
              </a:rPr>
              <a:t>Turn On the Light </a:t>
            </a:r>
            <a:r>
              <a:rPr lang="en-US" sz="2400" i="0" u="none" strike="noStrike" cap="none" dirty="0">
                <a:solidFill>
                  <a:srgbClr val="FFFFFF"/>
                </a:solidFill>
                <a:latin typeface="Candara"/>
                <a:ea typeface="Candara"/>
                <a:cs typeface="Candara"/>
                <a:sym typeface="Candara"/>
              </a:rPr>
              <a:t>64-0125, §57</a:t>
            </a:r>
            <a:endParaRPr dirty="0">
              <a:latin typeface="Candara" panose="020E0502030303020204" pitchFamily="34" charset="0"/>
            </a:endParaRPr>
          </a:p>
        </p:txBody>
      </p:sp>
      <p:sp>
        <p:nvSpPr>
          <p:cNvPr id="296" name="Google Shape;296;p39"/>
          <p:cNvSpPr txBox="1"/>
          <p:nvPr/>
        </p:nvSpPr>
        <p:spPr>
          <a:xfrm>
            <a:off x="548640" y="1746504"/>
            <a:ext cx="11457432" cy="4110484"/>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3600" i="1" dirty="0">
                <a:solidFill>
                  <a:srgbClr val="FFFFFF"/>
                </a:solidFill>
                <a:latin typeface="Candara"/>
                <a:ea typeface="Candara"/>
                <a:cs typeface="Candara"/>
                <a:sym typeface="Candara"/>
              </a:rPr>
              <a:t>	</a:t>
            </a:r>
            <a:r>
              <a:rPr lang="en-US" sz="3600" b="0" u="none" strike="noStrike" cap="none" dirty="0">
                <a:solidFill>
                  <a:srgbClr val="FFFFFF"/>
                </a:solidFill>
                <a:latin typeface="Candara"/>
                <a:ea typeface="Candara"/>
                <a:cs typeface="Candara"/>
                <a:sym typeface="Candara"/>
              </a:rPr>
              <a:t>That great promise is today. The world is as blind as they can be, but there is a ‘ye that shall see Me,’ and that's what we're trying to get today. What the full Gospel means, is to express Christ in the power of His resurrection, and all the fulness of His promises; that the Holy Ghost manifest these things and make them right, that God has promised, and He will do it.</a:t>
            </a:r>
            <a:endParaRPr sz="1600" dirty="0">
              <a:latin typeface="Candara" panose="020E0502030303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40"/>
          <p:cNvSpPr txBox="1"/>
          <p:nvPr/>
        </p:nvSpPr>
        <p:spPr>
          <a:xfrm>
            <a:off x="548640" y="320040"/>
            <a:ext cx="11094415" cy="512063"/>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SEEING, YET BLIND</a:t>
            </a:r>
            <a:endParaRPr dirty="0">
              <a:latin typeface="Candara" panose="020E0502030303020204" pitchFamily="34" charset="0"/>
            </a:endParaRPr>
          </a:p>
        </p:txBody>
      </p:sp>
      <p:cxnSp>
        <p:nvCxnSpPr>
          <p:cNvPr id="302" name="Google Shape;302;p40"/>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303" name="Google Shape;303;p40"/>
          <p:cNvSpPr txBox="1"/>
          <p:nvPr/>
        </p:nvSpPr>
        <p:spPr>
          <a:xfrm>
            <a:off x="548640" y="1069848"/>
            <a:ext cx="11094415"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FFFFFF"/>
                </a:solidFill>
                <a:latin typeface="Candara"/>
                <a:ea typeface="Candara"/>
                <a:cs typeface="Candara"/>
                <a:sym typeface="Candara"/>
              </a:rPr>
              <a:t>JOHN 9:39-41</a:t>
            </a:r>
            <a:endParaRPr sz="2000" dirty="0">
              <a:latin typeface="Candara" panose="020E0502030303020204" pitchFamily="34" charset="0"/>
            </a:endParaRPr>
          </a:p>
        </p:txBody>
      </p:sp>
      <p:sp>
        <p:nvSpPr>
          <p:cNvPr id="304" name="Google Shape;304;p40"/>
          <p:cNvSpPr txBox="1"/>
          <p:nvPr/>
        </p:nvSpPr>
        <p:spPr>
          <a:xfrm>
            <a:off x="548640" y="1823972"/>
            <a:ext cx="11448288" cy="3523272"/>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3600" b="0" i="1" u="none" strike="noStrike" cap="none" dirty="0">
                <a:solidFill>
                  <a:srgbClr val="FFFFFF"/>
                </a:solidFill>
                <a:latin typeface="Candara"/>
                <a:ea typeface="Candara"/>
                <a:cs typeface="Candara"/>
                <a:sym typeface="Candara"/>
              </a:rPr>
              <a:t>	And Jesus said, For judgment I am come into this world, that they which see not might see; and that they which see might be made blind. And some of the Pharisees which were with him heard these words, and said unto him, Are we blind also? Jesus said unto them, If ye were blind, ye should have no sin: but now ye say, We see; therefore your sin </a:t>
            </a:r>
            <a:r>
              <a:rPr lang="en-US" sz="3600" b="0" i="1" u="none" strike="noStrike" cap="none" dirty="0" err="1">
                <a:solidFill>
                  <a:srgbClr val="FFFFFF"/>
                </a:solidFill>
                <a:latin typeface="Candara"/>
                <a:ea typeface="Candara"/>
                <a:cs typeface="Candara"/>
                <a:sym typeface="Candara"/>
              </a:rPr>
              <a:t>remaineth</a:t>
            </a:r>
            <a:r>
              <a:rPr lang="en-US" sz="3600" b="0" i="1" u="none" strike="noStrike" cap="none" dirty="0">
                <a:solidFill>
                  <a:srgbClr val="FFFFFF"/>
                </a:solidFill>
                <a:latin typeface="Candara"/>
                <a:ea typeface="Candara"/>
                <a:cs typeface="Candara"/>
                <a:sym typeface="Candara"/>
              </a:rPr>
              <a:t>.</a:t>
            </a:r>
            <a:endParaRPr sz="1600" i="1" dirty="0">
              <a:latin typeface="Candara" panose="020E050203030302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35"/>
          <p:cNvSpPr txBox="1"/>
          <p:nvPr/>
        </p:nvSpPr>
        <p:spPr>
          <a:xfrm>
            <a:off x="548640" y="320040"/>
            <a:ext cx="11094415" cy="502317"/>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WALKING IN A GLARE, NOT THE LIGHT (1 of 2)</a:t>
            </a:r>
            <a:endParaRPr dirty="0">
              <a:latin typeface="Candara" panose="020E0502030303020204" pitchFamily="34" charset="0"/>
            </a:endParaRPr>
          </a:p>
        </p:txBody>
      </p:sp>
      <p:cxnSp>
        <p:nvCxnSpPr>
          <p:cNvPr id="262" name="Google Shape;262;p35"/>
          <p:cNvCxnSpPr/>
          <p:nvPr/>
        </p:nvCxnSpPr>
        <p:spPr>
          <a:xfrm>
            <a:off x="548640" y="1362456"/>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263" name="Google Shape;263;p35"/>
          <p:cNvSpPr txBox="1"/>
          <p:nvPr/>
        </p:nvSpPr>
        <p:spPr>
          <a:xfrm>
            <a:off x="548640" y="1508760"/>
            <a:ext cx="11094415"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FFFFFF"/>
                </a:solidFill>
                <a:latin typeface="Candara"/>
                <a:ea typeface="Candara"/>
                <a:cs typeface="Candara"/>
                <a:sym typeface="Candara"/>
              </a:rPr>
              <a:t>Turn On the Light, 64-0125, §53</a:t>
            </a:r>
            <a:endParaRPr sz="2000" dirty="0">
              <a:latin typeface="Candara" panose="020E0502030303020204" pitchFamily="34" charset="0"/>
            </a:endParaRPr>
          </a:p>
        </p:txBody>
      </p:sp>
      <p:sp>
        <p:nvSpPr>
          <p:cNvPr id="264" name="Google Shape;264;p35"/>
          <p:cNvSpPr txBox="1"/>
          <p:nvPr/>
        </p:nvSpPr>
        <p:spPr>
          <a:xfrm>
            <a:off x="548640" y="2345701"/>
            <a:ext cx="11402568" cy="3262432"/>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u="none" strike="noStrike" cap="none" dirty="0">
                <a:solidFill>
                  <a:srgbClr val="FFFFFF"/>
                </a:solidFill>
                <a:latin typeface="Candara"/>
                <a:ea typeface="Candara"/>
                <a:cs typeface="Candara"/>
                <a:sym typeface="Candara"/>
              </a:rPr>
              <a:t>“People thinking they're walking in the Light, the traditions of the fathers, first thing you know, they're walking in </a:t>
            </a:r>
            <a:r>
              <a:rPr lang="en-US" sz="4000" b="0" u="sng" strike="noStrike" cap="none" dirty="0">
                <a:solidFill>
                  <a:srgbClr val="FFFFFF"/>
                </a:solidFill>
                <a:latin typeface="Candara"/>
                <a:ea typeface="Candara"/>
                <a:cs typeface="Candara"/>
                <a:sym typeface="Candara"/>
              </a:rPr>
              <a:t>a glare of a light, not the same Light</a:t>
            </a:r>
            <a:r>
              <a:rPr lang="en-US" sz="4000" b="0" u="none" strike="noStrike" cap="none" dirty="0">
                <a:solidFill>
                  <a:srgbClr val="FFFFFF"/>
                </a:solidFill>
                <a:latin typeface="Candara"/>
                <a:ea typeface="Candara"/>
                <a:cs typeface="Candara"/>
                <a:sym typeface="Candara"/>
              </a:rPr>
              <a:t>, rejected the very Light that they claim to be worshiping.”</a:t>
            </a:r>
            <a:endParaRPr sz="1800" dirty="0">
              <a:latin typeface="Candara" panose="020E050203030302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41"/>
          <p:cNvSpPr txBox="1"/>
          <p:nvPr/>
        </p:nvSpPr>
        <p:spPr>
          <a:xfrm>
            <a:off x="548640" y="320040"/>
            <a:ext cx="11094415" cy="502317"/>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THE LIGHT OF THE GLORIOUS GOSPEL (1 of 2)</a:t>
            </a:r>
            <a:endParaRPr dirty="0">
              <a:latin typeface="Candara" panose="020E0502030303020204" pitchFamily="34" charset="0"/>
            </a:endParaRPr>
          </a:p>
        </p:txBody>
      </p:sp>
      <p:cxnSp>
        <p:nvCxnSpPr>
          <p:cNvPr id="310" name="Google Shape;310;p41"/>
          <p:cNvCxnSpPr/>
          <p:nvPr/>
        </p:nvCxnSpPr>
        <p:spPr>
          <a:xfrm>
            <a:off x="548640" y="996696"/>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311" name="Google Shape;311;p41"/>
          <p:cNvSpPr txBox="1"/>
          <p:nvPr/>
        </p:nvSpPr>
        <p:spPr>
          <a:xfrm>
            <a:off x="548640" y="1216152"/>
            <a:ext cx="11094415" cy="627864"/>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000" b="1" i="0" u="none" strike="noStrike" cap="none" dirty="0">
                <a:solidFill>
                  <a:srgbClr val="FFFFFF"/>
                </a:solidFill>
                <a:latin typeface="Candara"/>
                <a:ea typeface="Candara"/>
                <a:cs typeface="Candara"/>
                <a:sym typeface="Candara"/>
              </a:rPr>
              <a:t>2 CORINTHIANS 4:3-4</a:t>
            </a:r>
            <a:endParaRPr sz="1800" dirty="0">
              <a:latin typeface="Candara" panose="020E0502030303020204" pitchFamily="34" charset="0"/>
            </a:endParaRPr>
          </a:p>
        </p:txBody>
      </p:sp>
      <p:sp>
        <p:nvSpPr>
          <p:cNvPr id="312" name="Google Shape;312;p41"/>
          <p:cNvSpPr txBox="1"/>
          <p:nvPr/>
        </p:nvSpPr>
        <p:spPr>
          <a:xfrm>
            <a:off x="548640" y="1856232"/>
            <a:ext cx="11094415" cy="3262432"/>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i="1" u="none" strike="noStrike" cap="none" dirty="0">
                <a:solidFill>
                  <a:srgbClr val="FFFFFF"/>
                </a:solidFill>
                <a:latin typeface="Candara"/>
                <a:ea typeface="Candara"/>
                <a:cs typeface="Candara"/>
                <a:sym typeface="Candara"/>
              </a:rPr>
              <a:t>	But if our gospel be hid, it is hid to them that are lost: In whom the god of this world hath blinded the minds of them which believe not, lest the light of the glorious gospel of Christ, who is the image of God, should shine unto them.</a:t>
            </a:r>
            <a:endParaRPr sz="1800" i="1" dirty="0">
              <a:latin typeface="Candara" panose="020E050203030302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42"/>
          <p:cNvSpPr txBox="1"/>
          <p:nvPr/>
        </p:nvSpPr>
        <p:spPr>
          <a:xfrm>
            <a:off x="548640" y="320040"/>
            <a:ext cx="11094415" cy="502317"/>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THE LIGHT OF THE GLORIOUS GOSPEL (2 of 2)</a:t>
            </a:r>
            <a:endParaRPr dirty="0">
              <a:latin typeface="Candara" panose="020E0502030303020204" pitchFamily="34" charset="0"/>
            </a:endParaRPr>
          </a:p>
        </p:txBody>
      </p:sp>
      <p:cxnSp>
        <p:nvCxnSpPr>
          <p:cNvPr id="318" name="Google Shape;318;p42"/>
          <p:cNvCxnSpPr/>
          <p:nvPr/>
        </p:nvCxnSpPr>
        <p:spPr>
          <a:xfrm>
            <a:off x="548640" y="96926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319" name="Google Shape;319;p42"/>
          <p:cNvSpPr txBox="1"/>
          <p:nvPr/>
        </p:nvSpPr>
        <p:spPr>
          <a:xfrm>
            <a:off x="548640" y="1115568"/>
            <a:ext cx="11094415" cy="753411"/>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800" b="1" i="0" u="none" strike="noStrike" cap="none" dirty="0">
                <a:solidFill>
                  <a:srgbClr val="FFFFFF"/>
                </a:solidFill>
                <a:latin typeface="Candara"/>
                <a:ea typeface="Candara"/>
                <a:cs typeface="Candara"/>
                <a:sym typeface="Candara"/>
              </a:rPr>
              <a:t>2 CORINTHIANS 4:5-6</a:t>
            </a:r>
            <a:endParaRPr sz="2400" dirty="0">
              <a:latin typeface="Candara" panose="020E0502030303020204" pitchFamily="34" charset="0"/>
            </a:endParaRPr>
          </a:p>
        </p:txBody>
      </p:sp>
      <p:sp>
        <p:nvSpPr>
          <p:cNvPr id="320" name="Google Shape;320;p42"/>
          <p:cNvSpPr txBox="1"/>
          <p:nvPr/>
        </p:nvSpPr>
        <p:spPr>
          <a:xfrm>
            <a:off x="548640" y="1755648"/>
            <a:ext cx="11094415" cy="2936060"/>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3600" b="0" i="1" u="none" strike="noStrike" cap="none" dirty="0">
                <a:solidFill>
                  <a:srgbClr val="FFFFFF"/>
                </a:solidFill>
                <a:latin typeface="Candara"/>
                <a:ea typeface="Candara"/>
                <a:cs typeface="Candara"/>
                <a:sym typeface="Candara"/>
              </a:rPr>
              <a:t>	For we preach not ourselves, but Christ Jesus the Lord; and ourselves your servants for Jesus' sake. For God, who commanded the light to shine out of darkness, hath shined in our hearts, to give the light of the knowledge of the glory of God in the face of Jesus Christ.</a:t>
            </a:r>
            <a:endParaRPr sz="1600" i="1" dirty="0">
              <a:latin typeface="Candara" panose="020E050203030302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43"/>
          <p:cNvSpPr txBox="1"/>
          <p:nvPr/>
        </p:nvSpPr>
        <p:spPr>
          <a:xfrm>
            <a:off x="548640" y="320040"/>
            <a:ext cx="11094415" cy="502317"/>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SUDDENLY, A LIGHT FROM HEAVEN (1 of 2)</a:t>
            </a:r>
            <a:endParaRPr dirty="0">
              <a:latin typeface="Candara" panose="020E0502030303020204" pitchFamily="34" charset="0"/>
            </a:endParaRPr>
          </a:p>
        </p:txBody>
      </p:sp>
      <p:cxnSp>
        <p:nvCxnSpPr>
          <p:cNvPr id="326" name="Google Shape;326;p43"/>
          <p:cNvCxnSpPr/>
          <p:nvPr/>
        </p:nvCxnSpPr>
        <p:spPr>
          <a:xfrm>
            <a:off x="475488" y="905256"/>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327" name="Google Shape;327;p43"/>
          <p:cNvSpPr txBox="1"/>
          <p:nvPr/>
        </p:nvSpPr>
        <p:spPr>
          <a:xfrm>
            <a:off x="475488" y="1014984"/>
            <a:ext cx="11094415"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FFFFFF"/>
                </a:solidFill>
                <a:latin typeface="Candara"/>
                <a:ea typeface="Candara"/>
                <a:cs typeface="Candara"/>
                <a:sym typeface="Candara"/>
              </a:rPr>
              <a:t>ACTS 9:1-2</a:t>
            </a:r>
            <a:endParaRPr sz="2000" dirty="0">
              <a:latin typeface="Candara" panose="020E0502030303020204" pitchFamily="34" charset="0"/>
            </a:endParaRPr>
          </a:p>
        </p:txBody>
      </p:sp>
      <p:sp>
        <p:nvSpPr>
          <p:cNvPr id="328" name="Google Shape;328;p43"/>
          <p:cNvSpPr txBox="1"/>
          <p:nvPr/>
        </p:nvSpPr>
        <p:spPr>
          <a:xfrm>
            <a:off x="475488" y="1600201"/>
            <a:ext cx="11622024" cy="5872120"/>
          </a:xfrm>
          <a:prstGeom prst="rect">
            <a:avLst/>
          </a:prstGeom>
          <a:noFill/>
          <a:ln>
            <a:noFill/>
          </a:ln>
        </p:spPr>
        <p:txBody>
          <a:bodyPr spcFirstLastPara="1" wrap="square" lIns="0" tIns="0" rIns="0" bIns="0" anchor="t" anchorCtr="0">
            <a:spAutoFit/>
          </a:bodyPr>
          <a:lstStyle/>
          <a:p>
            <a:pPr>
              <a:lnSpc>
                <a:spcPct val="106000"/>
              </a:lnSpc>
            </a:pPr>
            <a:r>
              <a:rPr lang="en-US" sz="3600" b="0" i="1" u="none" strike="noStrike" cap="none" dirty="0">
                <a:solidFill>
                  <a:srgbClr val="FFFFFF"/>
                </a:solidFill>
                <a:latin typeface="Candara"/>
                <a:ea typeface="Candara"/>
                <a:cs typeface="Candara"/>
                <a:sym typeface="Candara"/>
              </a:rPr>
              <a:t>	And Saul, yet breathing out </a:t>
            </a:r>
            <a:r>
              <a:rPr lang="en-US" sz="3600" b="0" i="1" u="none" strike="noStrike" cap="none" dirty="0" err="1">
                <a:solidFill>
                  <a:srgbClr val="FFFFFF"/>
                </a:solidFill>
                <a:latin typeface="Candara"/>
                <a:ea typeface="Candara"/>
                <a:cs typeface="Candara"/>
                <a:sym typeface="Candara"/>
              </a:rPr>
              <a:t>threatenings</a:t>
            </a:r>
            <a:r>
              <a:rPr lang="en-US" sz="3600" b="0" i="1" u="none" strike="noStrike" cap="none" dirty="0">
                <a:solidFill>
                  <a:srgbClr val="FFFFFF"/>
                </a:solidFill>
                <a:latin typeface="Candara"/>
                <a:ea typeface="Candara"/>
                <a:cs typeface="Candara"/>
                <a:sym typeface="Candara"/>
              </a:rPr>
              <a:t> and slaughter against the disciples of the Lord, went unto the high priest, And desired of him letters to Damascus to the synagogues, that if he found any of this way, whether they were men or women, he might bring them bound unto Jerusalem. </a:t>
            </a:r>
          </a:p>
          <a:p>
            <a:pPr>
              <a:lnSpc>
                <a:spcPct val="106000"/>
              </a:lnSpc>
            </a:pPr>
            <a:r>
              <a:rPr lang="en-US" sz="3600" i="1" dirty="0">
                <a:solidFill>
                  <a:srgbClr val="FFFFFF"/>
                </a:solidFill>
                <a:latin typeface="Candara"/>
                <a:ea typeface="Candara"/>
                <a:cs typeface="Candara"/>
                <a:sym typeface="Candara"/>
              </a:rPr>
              <a:t>	And as he journeyed, he came near Damascus: and suddenly there shined round about him a light from heaven: And he fell to the earth, and heard a voice saying unto him, Saul, Saul, why </a:t>
            </a:r>
            <a:r>
              <a:rPr lang="en-US" sz="3600" i="1" dirty="0" err="1">
                <a:solidFill>
                  <a:srgbClr val="FFFFFF"/>
                </a:solidFill>
                <a:latin typeface="Candara"/>
                <a:ea typeface="Candara"/>
                <a:cs typeface="Candara"/>
                <a:sym typeface="Candara"/>
              </a:rPr>
              <a:t>persecutest</a:t>
            </a:r>
            <a:r>
              <a:rPr lang="en-US" sz="3600" i="1" dirty="0">
                <a:solidFill>
                  <a:srgbClr val="FFFFFF"/>
                </a:solidFill>
                <a:latin typeface="Candara"/>
                <a:ea typeface="Candara"/>
                <a:cs typeface="Candara"/>
                <a:sym typeface="Candara"/>
              </a:rPr>
              <a:t> thou me?</a:t>
            </a:r>
            <a:endParaRPr lang="en-US" sz="3600" i="1" dirty="0">
              <a:latin typeface="Candara" panose="020E0502030303020204" pitchFamily="34" charset="0"/>
            </a:endParaRPr>
          </a:p>
          <a:p>
            <a:pPr marL="0" marR="0" lvl="0" indent="0" algn="l" rtl="0">
              <a:lnSpc>
                <a:spcPct val="106000"/>
              </a:lnSpc>
              <a:spcBef>
                <a:spcPts val="0"/>
              </a:spcBef>
              <a:spcAft>
                <a:spcPts val="0"/>
              </a:spcAft>
              <a:buNone/>
            </a:pPr>
            <a:endParaRPr sz="3600" i="1" dirty="0">
              <a:latin typeface="Candara" panose="020E050203030302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45"/>
          <p:cNvSpPr txBox="1"/>
          <p:nvPr/>
        </p:nvSpPr>
        <p:spPr>
          <a:xfrm>
            <a:off x="548640" y="320040"/>
            <a:ext cx="11094415" cy="512063"/>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YE ARE THE LIGHT OF THE WORLD</a:t>
            </a:r>
            <a:endParaRPr dirty="0">
              <a:latin typeface="Candara" panose="020E0502030303020204" pitchFamily="34" charset="0"/>
            </a:endParaRPr>
          </a:p>
        </p:txBody>
      </p:sp>
      <p:cxnSp>
        <p:nvCxnSpPr>
          <p:cNvPr id="342" name="Google Shape;342;p45"/>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343" name="Google Shape;343;p45"/>
          <p:cNvSpPr txBox="1"/>
          <p:nvPr/>
        </p:nvSpPr>
        <p:spPr>
          <a:xfrm>
            <a:off x="548640" y="1069848"/>
            <a:ext cx="11094415"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FFFFFF"/>
                </a:solidFill>
                <a:latin typeface="Candara"/>
                <a:ea typeface="Candara"/>
                <a:cs typeface="Candara"/>
                <a:sym typeface="Candara"/>
              </a:rPr>
              <a:t>MATTHEW 5:14-16</a:t>
            </a:r>
            <a:endParaRPr sz="2000" dirty="0">
              <a:latin typeface="Candara" panose="020E0502030303020204" pitchFamily="34" charset="0"/>
            </a:endParaRPr>
          </a:p>
        </p:txBody>
      </p:sp>
      <p:sp>
        <p:nvSpPr>
          <p:cNvPr id="344" name="Google Shape;344;p45"/>
          <p:cNvSpPr txBox="1"/>
          <p:nvPr/>
        </p:nvSpPr>
        <p:spPr>
          <a:xfrm>
            <a:off x="548640" y="1760486"/>
            <a:ext cx="11439144" cy="3914918"/>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i="1" u="none" strike="noStrike" cap="none" dirty="0">
                <a:solidFill>
                  <a:srgbClr val="FFFFFF"/>
                </a:solidFill>
                <a:latin typeface="Candara"/>
                <a:ea typeface="Candara"/>
                <a:cs typeface="Candara"/>
                <a:sym typeface="Candara"/>
              </a:rPr>
              <a:t>	Ye are the light of the world. A city that is set on an hill cannot be hid. Neither do men light a candle, and put it under a bushel, but on a candlestick; and it giveth light unto all that are in the house. Let your light so shine before men, that they may see your good works, and glorify your Father which is in heaven.</a:t>
            </a:r>
            <a:endParaRPr sz="1800" i="1" dirty="0">
              <a:latin typeface="Candara" panose="020E0502030303020204"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47"/>
          <p:cNvSpPr txBox="1"/>
          <p:nvPr/>
        </p:nvSpPr>
        <p:spPr>
          <a:xfrm>
            <a:off x="548640" y="320040"/>
            <a:ext cx="11094415" cy="512063"/>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CHILDREN OF LIGHT (2 of 2)</a:t>
            </a:r>
            <a:endParaRPr dirty="0">
              <a:latin typeface="Candara" panose="020E0502030303020204" pitchFamily="34" charset="0"/>
            </a:endParaRPr>
          </a:p>
        </p:txBody>
      </p:sp>
      <p:cxnSp>
        <p:nvCxnSpPr>
          <p:cNvPr id="358" name="Google Shape;358;p47"/>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359" name="Google Shape;359;p47"/>
          <p:cNvSpPr txBox="1"/>
          <p:nvPr/>
        </p:nvSpPr>
        <p:spPr>
          <a:xfrm>
            <a:off x="548640" y="1024128"/>
            <a:ext cx="11094415"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FFFFFF"/>
                </a:solidFill>
                <a:latin typeface="Candara"/>
                <a:ea typeface="Candara"/>
                <a:cs typeface="Candara"/>
                <a:sym typeface="Candara"/>
              </a:rPr>
              <a:t>EPHESIANS 5:12-14</a:t>
            </a:r>
            <a:endParaRPr sz="2000" dirty="0">
              <a:latin typeface="Candara" panose="020E0502030303020204" pitchFamily="34" charset="0"/>
            </a:endParaRPr>
          </a:p>
        </p:txBody>
      </p:sp>
      <p:sp>
        <p:nvSpPr>
          <p:cNvPr id="360" name="Google Shape;360;p47"/>
          <p:cNvSpPr txBox="1"/>
          <p:nvPr/>
        </p:nvSpPr>
        <p:spPr>
          <a:xfrm>
            <a:off x="548640" y="1747036"/>
            <a:ext cx="11420856" cy="3914918"/>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i="1" u="none" strike="noStrike" cap="none" dirty="0">
                <a:solidFill>
                  <a:srgbClr val="FFFFFF"/>
                </a:solidFill>
                <a:latin typeface="Candara"/>
                <a:ea typeface="Candara"/>
                <a:cs typeface="Candara"/>
                <a:sym typeface="Candara"/>
              </a:rPr>
              <a:t>	For it is a shame even to speak of those things which are done of them in secret. But all things that are reproved are made manifest by the light: for whatsoever doth make manifest is light. Wherefore he saith, Awake thou that </a:t>
            </a:r>
            <a:r>
              <a:rPr lang="en-US" sz="4000" b="0" i="1" u="none" strike="noStrike" cap="none" dirty="0" err="1">
                <a:solidFill>
                  <a:srgbClr val="FFFFFF"/>
                </a:solidFill>
                <a:latin typeface="Candara"/>
                <a:ea typeface="Candara"/>
                <a:cs typeface="Candara"/>
                <a:sym typeface="Candara"/>
              </a:rPr>
              <a:t>sleepest</a:t>
            </a:r>
            <a:r>
              <a:rPr lang="en-US" sz="4000" b="0" i="1" u="none" strike="noStrike" cap="none" dirty="0">
                <a:solidFill>
                  <a:srgbClr val="FFFFFF"/>
                </a:solidFill>
                <a:latin typeface="Candara"/>
                <a:ea typeface="Candara"/>
                <a:cs typeface="Candara"/>
                <a:sym typeface="Candara"/>
              </a:rPr>
              <a:t>, and arise from the dead, and Christ shall give thee light.</a:t>
            </a:r>
            <a:endParaRPr sz="1800" i="1" dirty="0">
              <a:latin typeface="Candara" panose="020E050203030302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cxnSp>
        <p:nvCxnSpPr>
          <p:cNvPr id="374" name="Google Shape;374;p49"/>
          <p:cNvCxnSpPr/>
          <p:nvPr/>
        </p:nvCxnSpPr>
        <p:spPr>
          <a:xfrm>
            <a:off x="548640" y="850392"/>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375" name="Google Shape;375;p49"/>
          <p:cNvSpPr txBox="1"/>
          <p:nvPr/>
        </p:nvSpPr>
        <p:spPr>
          <a:xfrm>
            <a:off x="548640" y="211519"/>
            <a:ext cx="11643360" cy="747998"/>
          </a:xfrm>
          <a:prstGeom prst="rect">
            <a:avLst/>
          </a:prstGeom>
          <a:noFill/>
          <a:ln>
            <a:noFill/>
          </a:ln>
        </p:spPr>
        <p:txBody>
          <a:bodyPr spcFirstLastPara="1" wrap="square" lIns="0" tIns="0" rIns="0" bIns="0" anchor="t" anchorCtr="0">
            <a:normAutofit/>
          </a:bodyPr>
          <a:lstStyle/>
          <a:p>
            <a:pPr marL="0" marR="0" lvl="0" indent="0" algn="l" rtl="0">
              <a:lnSpc>
                <a:spcPct val="102000"/>
              </a:lnSpc>
              <a:spcBef>
                <a:spcPts val="0"/>
              </a:spcBef>
              <a:spcAft>
                <a:spcPts val="0"/>
              </a:spcAft>
              <a:buNone/>
            </a:pPr>
            <a:r>
              <a:rPr lang="en-US" sz="4000" b="1" i="0" u="none" strike="noStrike" cap="none" dirty="0">
                <a:solidFill>
                  <a:srgbClr val="FFFFFF"/>
                </a:solidFill>
                <a:latin typeface="Candara"/>
                <a:ea typeface="Candara"/>
                <a:cs typeface="Candara"/>
                <a:sym typeface="Candara"/>
              </a:rPr>
              <a:t>There Is a Man Here That Can Turn On the Light</a:t>
            </a:r>
            <a:r>
              <a:rPr lang="en-US" sz="3200" b="1" i="0" u="none" strike="noStrike" cap="none" dirty="0">
                <a:solidFill>
                  <a:srgbClr val="FFFFFF"/>
                </a:solidFill>
                <a:latin typeface="Candara"/>
                <a:ea typeface="Candara"/>
                <a:cs typeface="Candara"/>
                <a:sym typeface="Candara"/>
              </a:rPr>
              <a:t> </a:t>
            </a:r>
            <a:r>
              <a:rPr lang="en-US" sz="2400" i="0" u="none" strike="noStrike" cap="none" dirty="0">
                <a:solidFill>
                  <a:srgbClr val="FFFFFF"/>
                </a:solidFill>
                <a:latin typeface="Candara"/>
                <a:ea typeface="Candara"/>
                <a:cs typeface="Candara"/>
                <a:sym typeface="Candara"/>
              </a:rPr>
              <a:t>63-1229</a:t>
            </a:r>
            <a:endParaRPr dirty="0">
              <a:latin typeface="Candara" panose="020E0502030303020204" pitchFamily="34" charset="0"/>
            </a:endParaRPr>
          </a:p>
        </p:txBody>
      </p:sp>
      <p:sp>
        <p:nvSpPr>
          <p:cNvPr id="376" name="Google Shape;376;p49"/>
          <p:cNvSpPr txBox="1"/>
          <p:nvPr/>
        </p:nvSpPr>
        <p:spPr>
          <a:xfrm>
            <a:off x="548640" y="986949"/>
            <a:ext cx="11512296" cy="5219891"/>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u="none" strike="noStrike" cap="none" dirty="0">
                <a:solidFill>
                  <a:srgbClr val="FFFFFF"/>
                </a:solidFill>
                <a:latin typeface="Candara"/>
                <a:ea typeface="Candara"/>
                <a:cs typeface="Candara"/>
                <a:sym typeface="Candara"/>
              </a:rPr>
              <a:t>	</a:t>
            </a:r>
            <a:r>
              <a:rPr lang="en-US" sz="2800" b="0" u="none" strike="noStrike" cap="none" dirty="0">
                <a:solidFill>
                  <a:srgbClr val="FFFFFF"/>
                </a:solidFill>
                <a:latin typeface="Candara"/>
                <a:ea typeface="Candara"/>
                <a:cs typeface="Candara"/>
                <a:sym typeface="Candara"/>
              </a:rPr>
              <a:t>278 </a:t>
            </a:r>
            <a:r>
              <a:rPr lang="en-US" sz="4000" b="0" u="none" strike="noStrike" cap="none" dirty="0">
                <a:solidFill>
                  <a:srgbClr val="FFFFFF"/>
                </a:solidFill>
                <a:latin typeface="Candara"/>
                <a:ea typeface="Candara"/>
                <a:cs typeface="Candara"/>
                <a:sym typeface="Candara"/>
              </a:rPr>
              <a:t>When the persecution comes, don't get scared; there's a Light said He'd catch His people away. She'll not go through the tribulation. She'll never do it; He said She wouldn't. She'll be caught away. No matter how dark it gets, if you can't see your hand before you, just remember, there's a Man here that can turn on the Light, can rapture that church.</a:t>
            </a:r>
            <a:endParaRPr sz="1800" dirty="0">
              <a:latin typeface="Candara" panose="020E0502030303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The image shows a group of children excitedly playing with colorful kites in a grassy outdoor setting under a partly cloudy sky.&#10;&#10;AI-generated content may be incorrect.">
            <a:extLst>
              <a:ext uri="{FF2B5EF4-FFF2-40B4-BE49-F238E27FC236}">
                <a16:creationId xmlns:a16="http://schemas.microsoft.com/office/drawing/2014/main" id="{528AB62F-ACA2-3CC1-6DF9-F4CCE3146F75}"/>
              </a:ext>
            </a:extLst>
          </p:cNvPr>
          <p:cNvPicPr>
            <a:picLocks noChangeAspect="1"/>
          </p:cNvPicPr>
          <p:nvPr/>
        </p:nvPicPr>
        <p:blipFill>
          <a:blip r:embed="rId2" cstate="email">
            <a:extLst>
              <a:ext uri="{28A0092B-C50C-407E-A947-70E740481C1C}">
                <a14:useLocalDpi xmlns:a14="http://schemas.microsoft.com/office/drawing/2010/main" val="0"/>
              </a:ext>
            </a:extLst>
          </a:blip>
          <a:srcRect r="-2"/>
          <a:stretch>
            <a:fillRect/>
          </a:stretch>
        </p:blipFill>
        <p:spPr>
          <a:xfrm>
            <a:off x="6421035" y="643467"/>
            <a:ext cx="5129784" cy="5571066"/>
          </a:xfrm>
          <a:prstGeom prst="rect">
            <a:avLst/>
          </a:prstGeom>
        </p:spPr>
      </p:pic>
      <p:sp>
        <p:nvSpPr>
          <p:cNvPr id="4" name="Date Placeholder 3">
            <a:extLst>
              <a:ext uri="{FF2B5EF4-FFF2-40B4-BE49-F238E27FC236}">
                <a16:creationId xmlns:a16="http://schemas.microsoft.com/office/drawing/2014/main" id="{09773C91-D948-332C-1B23-B2E4A206D659}"/>
              </a:ext>
            </a:extLst>
          </p:cNvPr>
          <p:cNvSpPr>
            <a:spLocks noGrp="1"/>
          </p:cNvSpPr>
          <p:nvPr>
            <p:ph type="dt" idx="10"/>
          </p:nvPr>
        </p:nvSpPr>
        <p:spPr>
          <a:xfrm>
            <a:off x="838200" y="6356350"/>
            <a:ext cx="2743200" cy="365125"/>
          </a:xfrm>
        </p:spPr>
        <p:txBody>
          <a:bodyPr>
            <a:normAutofit/>
          </a:bodyPr>
          <a:lstStyle/>
          <a:p>
            <a:pPr>
              <a:spcAft>
                <a:spcPts val="600"/>
              </a:spcAft>
            </a:pPr>
            <a:r>
              <a:rPr lang="en-US">
                <a:solidFill>
                  <a:srgbClr val="FFFFFF"/>
                </a:solidFill>
              </a:rPr>
              <a:t>8-16-2026</a:t>
            </a:r>
          </a:p>
        </p:txBody>
      </p:sp>
      <p:sp>
        <p:nvSpPr>
          <p:cNvPr id="5" name="Footer Placeholder 4">
            <a:extLst>
              <a:ext uri="{FF2B5EF4-FFF2-40B4-BE49-F238E27FC236}">
                <a16:creationId xmlns:a16="http://schemas.microsoft.com/office/drawing/2014/main" id="{AB4E1979-ED4D-C9C2-C05C-8F6FE93470E1}"/>
              </a:ext>
            </a:extLst>
          </p:cNvPr>
          <p:cNvSpPr>
            <a:spLocks noGrp="1"/>
          </p:cNvSpPr>
          <p:nvPr>
            <p:ph type="ftr" idx="11"/>
          </p:nvPr>
        </p:nvSpPr>
        <p:spPr>
          <a:xfrm>
            <a:off x="4038600" y="6356350"/>
            <a:ext cx="4114800" cy="365125"/>
          </a:xfrm>
        </p:spPr>
        <p:txBody>
          <a:bodyPr>
            <a:normAutofit/>
          </a:bodyPr>
          <a:lstStyle/>
          <a:p>
            <a:pPr>
              <a:spcAft>
                <a:spcPts val="600"/>
              </a:spcAft>
            </a:pPr>
            <a:r>
              <a:rPr lang="en-US">
                <a:solidFill>
                  <a:srgbClr val="FFFFFF"/>
                </a:solidFill>
              </a:rPr>
              <a:t>The Greater Light</a:t>
            </a:r>
          </a:p>
        </p:txBody>
      </p:sp>
      <p:sp>
        <p:nvSpPr>
          <p:cNvPr id="19" name="Rectangle 18">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The image shows a group of five children standing close together on a grassy, shaded area, wearing colorful and patterned clothing, with a backdrop of green trees.&#10;&#10;AI-generated content may be incorrect.">
            <a:extLst>
              <a:ext uri="{FF2B5EF4-FFF2-40B4-BE49-F238E27FC236}">
                <a16:creationId xmlns:a16="http://schemas.microsoft.com/office/drawing/2014/main" id="{99007C77-672B-31E7-DBF3-72B079769137}"/>
              </a:ext>
            </a:extLst>
          </p:cNvPr>
          <p:cNvPicPr>
            <a:picLocks noChangeAspect="1"/>
          </p:cNvPicPr>
          <p:nvPr/>
        </p:nvPicPr>
        <p:blipFill>
          <a:blip r:embed="rId3" cstate="email">
            <a:extLst>
              <a:ext uri="{28A0092B-C50C-407E-A947-70E740481C1C}">
                <a14:useLocalDpi xmlns:a14="http://schemas.microsoft.com/office/drawing/2010/main" val="0"/>
              </a:ext>
            </a:extLst>
          </a:blip>
          <a:srcRect r="-2"/>
          <a:stretch>
            <a:fillRect/>
          </a:stretch>
        </p:blipFill>
        <p:spPr>
          <a:xfrm>
            <a:off x="641180" y="643467"/>
            <a:ext cx="5129784" cy="5571066"/>
          </a:xfrm>
          <a:prstGeom prst="rect">
            <a:avLst/>
          </a:prstGeom>
        </p:spPr>
      </p:pic>
      <p:sp>
        <p:nvSpPr>
          <p:cNvPr id="6" name="Slide Number Placeholder 5">
            <a:extLst>
              <a:ext uri="{FF2B5EF4-FFF2-40B4-BE49-F238E27FC236}">
                <a16:creationId xmlns:a16="http://schemas.microsoft.com/office/drawing/2014/main" id="{8037A730-2420-9D9E-0F8C-457BD3E50F23}"/>
              </a:ext>
            </a:extLst>
          </p:cNvPr>
          <p:cNvSpPr>
            <a:spLocks noGrp="1"/>
          </p:cNvSpPr>
          <p:nvPr>
            <p:ph type="sldNum" idx="12"/>
          </p:nvPr>
        </p:nvSpPr>
        <p:spPr>
          <a:xfrm>
            <a:off x="8610600" y="6356350"/>
            <a:ext cx="2743200" cy="365125"/>
          </a:xfrm>
        </p:spPr>
        <p:txBody>
          <a:bodyPr>
            <a:normAutofit/>
          </a:bodyPr>
          <a:lstStyle/>
          <a:p>
            <a:pPr>
              <a:spcAft>
                <a:spcPts val="600"/>
              </a:spcAft>
            </a:pPr>
            <a:fld id="{00000000-1234-1234-1234-123412341234}" type="slidenum">
              <a:rPr lang="en-US">
                <a:solidFill>
                  <a:srgbClr val="FFFFFF"/>
                </a:solidFill>
              </a:rPr>
              <a:pPr>
                <a:spcAft>
                  <a:spcPts val="600"/>
                </a:spcAft>
              </a:pPr>
              <a:t>5</a:t>
            </a:fld>
            <a:endParaRPr lang="en-US">
              <a:solidFill>
                <a:srgbClr val="FFFFFF"/>
              </a:solidFill>
            </a:endParaRPr>
          </a:p>
        </p:txBody>
      </p:sp>
    </p:spTree>
    <p:extLst>
      <p:ext uri="{BB962C8B-B14F-4D97-AF65-F5344CB8AC3E}">
        <p14:creationId xmlns:p14="http://schemas.microsoft.com/office/powerpoint/2010/main" val="5500530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50"/>
          <p:cNvSpPr txBox="1"/>
          <p:nvPr/>
        </p:nvSpPr>
        <p:spPr>
          <a:xfrm>
            <a:off x="548640" y="320040"/>
            <a:ext cx="11094415" cy="512063"/>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THE LIGHT DWELLETH WITH HIM</a:t>
            </a:r>
            <a:endParaRPr dirty="0">
              <a:latin typeface="Candara" panose="020E0502030303020204" pitchFamily="34" charset="0"/>
            </a:endParaRPr>
          </a:p>
        </p:txBody>
      </p:sp>
      <p:cxnSp>
        <p:nvCxnSpPr>
          <p:cNvPr id="382" name="Google Shape;382;p50"/>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383" name="Google Shape;383;p50"/>
          <p:cNvSpPr txBox="1"/>
          <p:nvPr/>
        </p:nvSpPr>
        <p:spPr>
          <a:xfrm>
            <a:off x="548640" y="1069848"/>
            <a:ext cx="11094415"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FFFFFF"/>
                </a:solidFill>
                <a:latin typeface="Candara"/>
                <a:ea typeface="Candara"/>
                <a:cs typeface="Candara"/>
                <a:sym typeface="Candara"/>
              </a:rPr>
              <a:t>DANIEL 2:22</a:t>
            </a:r>
            <a:endParaRPr sz="2000" dirty="0">
              <a:latin typeface="Candara" panose="020E0502030303020204" pitchFamily="34" charset="0"/>
            </a:endParaRPr>
          </a:p>
        </p:txBody>
      </p:sp>
      <p:sp>
        <p:nvSpPr>
          <p:cNvPr id="384" name="Google Shape;384;p50"/>
          <p:cNvSpPr txBox="1"/>
          <p:nvPr/>
        </p:nvSpPr>
        <p:spPr>
          <a:xfrm>
            <a:off x="548640" y="1709928"/>
            <a:ext cx="11094415" cy="2153282"/>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400" b="0" i="1" u="none" strike="noStrike" cap="none" dirty="0">
                <a:solidFill>
                  <a:srgbClr val="FFFFFF"/>
                </a:solidFill>
                <a:latin typeface="Candara"/>
                <a:ea typeface="Candara"/>
                <a:cs typeface="Candara"/>
                <a:sym typeface="Candara"/>
              </a:rPr>
              <a:t>He </a:t>
            </a:r>
            <a:r>
              <a:rPr lang="en-US" sz="4400" b="0" i="1" u="none" strike="noStrike" cap="none" dirty="0" err="1">
                <a:solidFill>
                  <a:srgbClr val="FFFFFF"/>
                </a:solidFill>
                <a:latin typeface="Candara"/>
                <a:ea typeface="Candara"/>
                <a:cs typeface="Candara"/>
                <a:sym typeface="Candara"/>
              </a:rPr>
              <a:t>revealeth</a:t>
            </a:r>
            <a:r>
              <a:rPr lang="en-US" sz="4400" b="0" i="1" u="none" strike="noStrike" cap="none" dirty="0">
                <a:solidFill>
                  <a:srgbClr val="FFFFFF"/>
                </a:solidFill>
                <a:latin typeface="Candara"/>
                <a:ea typeface="Candara"/>
                <a:cs typeface="Candara"/>
                <a:sym typeface="Candara"/>
              </a:rPr>
              <a:t> the deep and secret things: he </a:t>
            </a:r>
            <a:r>
              <a:rPr lang="en-US" sz="4400" b="0" i="1" u="none" strike="noStrike" cap="none" dirty="0" err="1">
                <a:solidFill>
                  <a:srgbClr val="FFFFFF"/>
                </a:solidFill>
                <a:latin typeface="Candara"/>
                <a:ea typeface="Candara"/>
                <a:cs typeface="Candara"/>
                <a:sym typeface="Candara"/>
              </a:rPr>
              <a:t>knoweth</a:t>
            </a:r>
            <a:r>
              <a:rPr lang="en-US" sz="4400" b="0" i="1" u="none" strike="noStrike" cap="none" dirty="0">
                <a:solidFill>
                  <a:srgbClr val="FFFFFF"/>
                </a:solidFill>
                <a:latin typeface="Candara"/>
                <a:ea typeface="Candara"/>
                <a:cs typeface="Candara"/>
                <a:sym typeface="Candara"/>
              </a:rPr>
              <a:t> what is in the darkness, and the light dwelleth with him.</a:t>
            </a:r>
            <a:endParaRPr sz="2000" i="1" dirty="0">
              <a:latin typeface="Candara" panose="020E0502030303020204"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51"/>
          <p:cNvSpPr txBox="1"/>
          <p:nvPr/>
        </p:nvSpPr>
        <p:spPr>
          <a:xfrm>
            <a:off x="548640" y="320040"/>
            <a:ext cx="11094415" cy="512063"/>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THE FATHER OF LIGHTS</a:t>
            </a:r>
            <a:endParaRPr dirty="0">
              <a:latin typeface="Candara" panose="020E0502030303020204" pitchFamily="34" charset="0"/>
            </a:endParaRPr>
          </a:p>
        </p:txBody>
      </p:sp>
      <p:cxnSp>
        <p:nvCxnSpPr>
          <p:cNvPr id="390" name="Google Shape;390;p51"/>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391" name="Google Shape;391;p51"/>
          <p:cNvSpPr txBox="1"/>
          <p:nvPr/>
        </p:nvSpPr>
        <p:spPr>
          <a:xfrm>
            <a:off x="548640" y="1069848"/>
            <a:ext cx="11094415" cy="690638"/>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400" b="1" i="0" u="none" strike="noStrike" cap="none" dirty="0">
                <a:solidFill>
                  <a:srgbClr val="FFFFFF"/>
                </a:solidFill>
                <a:latin typeface="Candara"/>
                <a:ea typeface="Candara"/>
                <a:cs typeface="Candara"/>
                <a:sym typeface="Candara"/>
              </a:rPr>
              <a:t>JAMES 1:17</a:t>
            </a:r>
            <a:endParaRPr sz="2000" dirty="0">
              <a:latin typeface="Candara" panose="020E0502030303020204" pitchFamily="34" charset="0"/>
            </a:endParaRPr>
          </a:p>
        </p:txBody>
      </p:sp>
      <p:sp>
        <p:nvSpPr>
          <p:cNvPr id="392" name="Google Shape;392;p51"/>
          <p:cNvSpPr txBox="1"/>
          <p:nvPr/>
        </p:nvSpPr>
        <p:spPr>
          <a:xfrm>
            <a:off x="548640" y="1709928"/>
            <a:ext cx="11094415" cy="3878626"/>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i="1" u="none" strike="noStrike" cap="none" dirty="0">
                <a:solidFill>
                  <a:srgbClr val="FFFFFF"/>
                </a:solidFill>
                <a:latin typeface="Candara"/>
                <a:ea typeface="Candara"/>
                <a:cs typeface="Candara"/>
                <a:sym typeface="Candara"/>
              </a:rPr>
              <a:t>Every good gift and every perfect gift is from above, and cometh down from the Father of lights, with whom is no variableness, neither shadow of turning.</a:t>
            </a:r>
          </a:p>
          <a:p>
            <a:r>
              <a:rPr lang="en-US" dirty="0">
                <a:latin typeface="Candara" panose="020E0502030303020204" pitchFamily="34" charset="0"/>
              </a:rPr>
              <a:t>James 1:17</a:t>
            </a:r>
          </a:p>
          <a:p>
            <a:r>
              <a:rPr lang="en-US" sz="3200" b="1" baseline="30000" dirty="0">
                <a:solidFill>
                  <a:schemeClr val="bg1"/>
                </a:solidFill>
                <a:latin typeface="Candara" panose="020E0502030303020204" pitchFamily="34" charset="0"/>
              </a:rPr>
              <a:t>17 </a:t>
            </a:r>
            <a:r>
              <a:rPr lang="en-US" sz="3200" i="1" dirty="0">
                <a:solidFill>
                  <a:schemeClr val="bg1"/>
                </a:solidFill>
                <a:latin typeface="Candara" panose="020E0502030303020204" pitchFamily="34" charset="0"/>
              </a:rPr>
              <a:t>Whatever is good and perfect is a gift coming down to us from God our Father, who created all the lights in the heavens. He never changes or casts a shifting shadow.</a:t>
            </a:r>
            <a:r>
              <a:rPr lang="en-US" sz="3200" dirty="0">
                <a:solidFill>
                  <a:schemeClr val="bg1"/>
                </a:solidFill>
                <a:latin typeface="Candara" panose="020E0502030303020204" pitchFamily="34" charset="0"/>
              </a:rPr>
              <a:t> </a:t>
            </a:r>
            <a:r>
              <a:rPr lang="en-US" sz="2000" dirty="0">
                <a:solidFill>
                  <a:schemeClr val="bg1"/>
                </a:solidFill>
                <a:latin typeface="Candara" panose="020E0502030303020204" pitchFamily="34" charset="0"/>
              </a:rPr>
              <a:t>(NLT)</a:t>
            </a:r>
            <a:endParaRPr lang="en-US" sz="3200" dirty="0">
              <a:solidFill>
                <a:schemeClr val="bg1"/>
              </a:solidFill>
              <a:latin typeface="Candara" panose="020E0502030303020204" pitchFamily="34" charset="0"/>
            </a:endParaRPr>
          </a:p>
          <a:p>
            <a:pPr marL="0" marR="0" lvl="0" indent="0" algn="l" rtl="0">
              <a:lnSpc>
                <a:spcPct val="106000"/>
              </a:lnSpc>
              <a:spcBef>
                <a:spcPts val="0"/>
              </a:spcBef>
              <a:spcAft>
                <a:spcPts val="0"/>
              </a:spcAft>
              <a:buNone/>
            </a:pPr>
            <a:endParaRPr dirty="0">
              <a:latin typeface="Candara" panose="020E050203030302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52"/>
          <p:cNvSpPr txBox="1"/>
          <p:nvPr/>
        </p:nvSpPr>
        <p:spPr>
          <a:xfrm>
            <a:off x="548640" y="320040"/>
            <a:ext cx="11094415" cy="512063"/>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DON'T WALK PAST THE LIGHT</a:t>
            </a:r>
            <a:endParaRPr dirty="0">
              <a:latin typeface="Candara" panose="020E0502030303020204" pitchFamily="34" charset="0"/>
            </a:endParaRPr>
          </a:p>
        </p:txBody>
      </p:sp>
      <p:cxnSp>
        <p:nvCxnSpPr>
          <p:cNvPr id="398" name="Google Shape;398;p52"/>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399" name="Google Shape;399;p52"/>
          <p:cNvSpPr txBox="1"/>
          <p:nvPr/>
        </p:nvSpPr>
        <p:spPr>
          <a:xfrm>
            <a:off x="548640" y="1069848"/>
            <a:ext cx="11094415" cy="627864"/>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000" b="1" i="0" u="none" strike="noStrike" cap="none" dirty="0">
                <a:solidFill>
                  <a:srgbClr val="FFFFFF"/>
                </a:solidFill>
                <a:latin typeface="Candara"/>
                <a:ea typeface="Candara"/>
                <a:cs typeface="Candara"/>
                <a:sym typeface="Candara"/>
              </a:rPr>
              <a:t>The Point</a:t>
            </a:r>
            <a:endParaRPr sz="1800" dirty="0">
              <a:latin typeface="Candara" panose="020E0502030303020204" pitchFamily="34" charset="0"/>
            </a:endParaRPr>
          </a:p>
        </p:txBody>
      </p:sp>
      <p:sp>
        <p:nvSpPr>
          <p:cNvPr id="400" name="Google Shape;400;p52"/>
          <p:cNvSpPr txBox="1"/>
          <p:nvPr/>
        </p:nvSpPr>
        <p:spPr>
          <a:xfrm>
            <a:off x="548640" y="1709928"/>
            <a:ext cx="11094415" cy="4567404"/>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i="0" u="none" strike="noStrike" cap="none" dirty="0">
                <a:solidFill>
                  <a:srgbClr val="FFFFFF"/>
                </a:solidFill>
                <a:latin typeface="Candara"/>
                <a:ea typeface="Candara"/>
                <a:cs typeface="Candara"/>
                <a:sym typeface="Candara"/>
              </a:rPr>
              <a:t>The world was full of natural light in the days of Jesus Christ — yet many walked past the very Presence of God and never saw Him. Natural light reveals a path; it does not guarantee the heart will recognize the Light that made it. When the true Light shines in your day, will you see Him — or only the light around Him?</a:t>
            </a:r>
            <a:endParaRPr sz="1800" dirty="0">
              <a:latin typeface="Candara" panose="020E0502030303020204"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53"/>
          <p:cNvSpPr txBox="1"/>
          <p:nvPr/>
        </p:nvSpPr>
        <p:spPr>
          <a:xfrm>
            <a:off x="548640" y="320040"/>
            <a:ext cx="11094415" cy="512063"/>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THE LAMB IS THE LIGHT THEREOF</a:t>
            </a:r>
            <a:endParaRPr dirty="0">
              <a:latin typeface="Candara" panose="020E0502030303020204" pitchFamily="34" charset="0"/>
            </a:endParaRPr>
          </a:p>
        </p:txBody>
      </p:sp>
      <p:cxnSp>
        <p:nvCxnSpPr>
          <p:cNvPr id="406" name="Google Shape;406;p53"/>
          <p:cNvCxnSpPr/>
          <p:nvPr/>
        </p:nvCxnSpPr>
        <p:spPr>
          <a:xfrm>
            <a:off x="548640" y="923544"/>
            <a:ext cx="201168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407" name="Google Shape;407;p53"/>
          <p:cNvSpPr txBox="1"/>
          <p:nvPr/>
        </p:nvSpPr>
        <p:spPr>
          <a:xfrm>
            <a:off x="548640" y="1069848"/>
            <a:ext cx="11094415" cy="627864"/>
          </a:xfrm>
          <a:prstGeom prst="rect">
            <a:avLst/>
          </a:prstGeom>
          <a:noFill/>
          <a:ln>
            <a:noFill/>
          </a:ln>
        </p:spPr>
        <p:txBody>
          <a:bodyPr spcFirstLastPara="1" wrap="square" lIns="0" tIns="0" rIns="0" bIns="0" anchor="t" anchorCtr="0">
            <a:spAutoFit/>
          </a:bodyPr>
          <a:lstStyle/>
          <a:p>
            <a:pPr marL="0" marR="0" lvl="0" indent="0" algn="l" rtl="0">
              <a:lnSpc>
                <a:spcPct val="102000"/>
              </a:lnSpc>
              <a:spcBef>
                <a:spcPts val="0"/>
              </a:spcBef>
              <a:spcAft>
                <a:spcPts val="0"/>
              </a:spcAft>
              <a:buNone/>
            </a:pPr>
            <a:r>
              <a:rPr lang="en-US" sz="4000" b="1" i="0" u="none" strike="noStrike" cap="none" dirty="0">
                <a:solidFill>
                  <a:srgbClr val="FFFFFF"/>
                </a:solidFill>
                <a:latin typeface="Candara"/>
                <a:ea typeface="Candara"/>
                <a:cs typeface="Candara"/>
                <a:sym typeface="Candara"/>
              </a:rPr>
              <a:t>REVELATION 21:23</a:t>
            </a:r>
            <a:endParaRPr sz="1800" dirty="0">
              <a:latin typeface="Candara" panose="020E0502030303020204" pitchFamily="34" charset="0"/>
            </a:endParaRPr>
          </a:p>
        </p:txBody>
      </p:sp>
      <p:sp>
        <p:nvSpPr>
          <p:cNvPr id="408" name="Google Shape;408;p53"/>
          <p:cNvSpPr txBox="1"/>
          <p:nvPr/>
        </p:nvSpPr>
        <p:spPr>
          <a:xfrm>
            <a:off x="548640" y="1709928"/>
            <a:ext cx="11094415" cy="1957459"/>
          </a:xfrm>
          <a:prstGeom prst="rect">
            <a:avLst/>
          </a:prstGeom>
          <a:noFill/>
          <a:ln>
            <a:noFill/>
          </a:ln>
        </p:spPr>
        <p:txBody>
          <a:bodyPr spcFirstLastPara="1" wrap="square" lIns="0" tIns="0" rIns="0" bIns="0" anchor="t" anchorCtr="0">
            <a:spAutoFit/>
          </a:bodyPr>
          <a:lstStyle/>
          <a:p>
            <a:pPr marL="0" marR="0" lvl="0" indent="0" algn="l" rtl="0">
              <a:lnSpc>
                <a:spcPct val="106000"/>
              </a:lnSpc>
              <a:spcBef>
                <a:spcPts val="0"/>
              </a:spcBef>
              <a:spcAft>
                <a:spcPts val="0"/>
              </a:spcAft>
              <a:buNone/>
            </a:pPr>
            <a:r>
              <a:rPr lang="en-US" sz="4000" b="0" i="1" u="none" strike="noStrike" cap="none" dirty="0">
                <a:solidFill>
                  <a:srgbClr val="FFFFFF"/>
                </a:solidFill>
                <a:latin typeface="Candara"/>
                <a:ea typeface="Candara"/>
                <a:cs typeface="Candara"/>
                <a:sym typeface="Candara"/>
              </a:rPr>
              <a:t>	And the city had no need of the sun, neither of the moon, to shine in it: for the glory of God did lighten it, and </a:t>
            </a:r>
            <a:r>
              <a:rPr lang="en-US" sz="4000" b="0" i="1" u="sng" strike="noStrike" cap="none" dirty="0">
                <a:solidFill>
                  <a:srgbClr val="FFFFFF"/>
                </a:solidFill>
                <a:latin typeface="Candara"/>
                <a:ea typeface="Candara"/>
                <a:cs typeface="Candara"/>
                <a:sym typeface="Candara"/>
              </a:rPr>
              <a:t>the Lamb is the light thereof</a:t>
            </a:r>
            <a:r>
              <a:rPr lang="en-US" sz="4000" b="0" i="1" u="none" strike="noStrike" cap="none" dirty="0">
                <a:solidFill>
                  <a:srgbClr val="FFFFFF"/>
                </a:solidFill>
                <a:latin typeface="Candara"/>
                <a:ea typeface="Candara"/>
                <a:cs typeface="Candara"/>
                <a:sym typeface="Candara"/>
              </a:rPr>
              <a:t>.</a:t>
            </a:r>
            <a:endParaRPr sz="1800" i="1" dirty="0">
              <a:latin typeface="Candara" panose="020E0502030303020204"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cxnSp>
        <p:nvCxnSpPr>
          <p:cNvPr id="414" name="Google Shape;414;p54"/>
          <p:cNvCxnSpPr/>
          <p:nvPr/>
        </p:nvCxnSpPr>
        <p:spPr>
          <a:xfrm>
            <a:off x="4723790" y="530352"/>
            <a:ext cx="274320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99D2C73-08B0-4F6B-A8E9-4651E6BDB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68DB88C-7EF2-487C-85D1-848F61F13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The image depicts a group of people gathered around a picnic table, enjoying various snacks and engaging in casual conversation under a shaded area.&#10;&#10;AI-generated content may be incorrect.">
            <a:extLst>
              <a:ext uri="{FF2B5EF4-FFF2-40B4-BE49-F238E27FC236}">
                <a16:creationId xmlns:a16="http://schemas.microsoft.com/office/drawing/2014/main" id="{C4ADEE0F-B08D-AD5D-8FEC-0068716C499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643467" y="643467"/>
            <a:ext cx="5372099" cy="5571066"/>
          </a:xfrm>
          <a:prstGeom prst="rect">
            <a:avLst/>
          </a:prstGeom>
        </p:spPr>
      </p:pic>
      <p:pic>
        <p:nvPicPr>
          <p:cNvPr id="10" name="Picture 9" descr="The image depicts a group of people seated at a picnic area under a wooden-beamed structure, with several strollers and shopping bags nearby.&#10;&#10;AI-generated content may be incorrect.">
            <a:extLst>
              <a:ext uri="{FF2B5EF4-FFF2-40B4-BE49-F238E27FC236}">
                <a16:creationId xmlns:a16="http://schemas.microsoft.com/office/drawing/2014/main" id="{47E57515-C414-AD32-398E-C594916443C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176432" y="643467"/>
            <a:ext cx="5372100" cy="5571066"/>
          </a:xfrm>
          <a:prstGeom prst="rect">
            <a:avLst/>
          </a:prstGeom>
        </p:spPr>
      </p:pic>
      <p:sp>
        <p:nvSpPr>
          <p:cNvPr id="4" name="Date Placeholder 3">
            <a:extLst>
              <a:ext uri="{FF2B5EF4-FFF2-40B4-BE49-F238E27FC236}">
                <a16:creationId xmlns:a16="http://schemas.microsoft.com/office/drawing/2014/main" id="{E7493CB6-7147-336A-B991-48CFF508A6CC}"/>
              </a:ext>
            </a:extLst>
          </p:cNvPr>
          <p:cNvSpPr>
            <a:spLocks noGrp="1"/>
          </p:cNvSpPr>
          <p:nvPr>
            <p:ph type="dt" idx="10"/>
          </p:nvPr>
        </p:nvSpPr>
        <p:spPr>
          <a:xfrm>
            <a:off x="838200" y="6356350"/>
            <a:ext cx="2743200" cy="365125"/>
          </a:xfrm>
        </p:spPr>
        <p:txBody>
          <a:bodyPr>
            <a:normAutofit/>
          </a:bodyPr>
          <a:lstStyle/>
          <a:p>
            <a:pPr>
              <a:spcAft>
                <a:spcPts val="600"/>
              </a:spcAft>
            </a:pPr>
            <a:r>
              <a:rPr lang="en-US">
                <a:solidFill>
                  <a:srgbClr val="FFFFFF"/>
                </a:solidFill>
              </a:rPr>
              <a:t>8-16-2026</a:t>
            </a:r>
          </a:p>
        </p:txBody>
      </p:sp>
      <p:sp>
        <p:nvSpPr>
          <p:cNvPr id="5" name="Footer Placeholder 4">
            <a:extLst>
              <a:ext uri="{FF2B5EF4-FFF2-40B4-BE49-F238E27FC236}">
                <a16:creationId xmlns:a16="http://schemas.microsoft.com/office/drawing/2014/main" id="{90622370-7883-E36C-D1D2-5BA94C7F7C3B}"/>
              </a:ext>
            </a:extLst>
          </p:cNvPr>
          <p:cNvSpPr>
            <a:spLocks noGrp="1"/>
          </p:cNvSpPr>
          <p:nvPr>
            <p:ph type="ftr" idx="11"/>
          </p:nvPr>
        </p:nvSpPr>
        <p:spPr>
          <a:xfrm>
            <a:off x="4038600" y="6356350"/>
            <a:ext cx="4114800" cy="365125"/>
          </a:xfrm>
        </p:spPr>
        <p:txBody>
          <a:bodyPr>
            <a:normAutofit/>
          </a:bodyPr>
          <a:lstStyle/>
          <a:p>
            <a:pPr>
              <a:spcAft>
                <a:spcPts val="600"/>
              </a:spcAft>
            </a:pPr>
            <a:r>
              <a:rPr lang="en-US">
                <a:solidFill>
                  <a:srgbClr val="FFFFFF"/>
                </a:solidFill>
              </a:rPr>
              <a:t>The Greater Light</a:t>
            </a:r>
          </a:p>
        </p:txBody>
      </p:sp>
      <p:sp>
        <p:nvSpPr>
          <p:cNvPr id="6" name="Slide Number Placeholder 5">
            <a:extLst>
              <a:ext uri="{FF2B5EF4-FFF2-40B4-BE49-F238E27FC236}">
                <a16:creationId xmlns:a16="http://schemas.microsoft.com/office/drawing/2014/main" id="{BB43BE49-3E09-FA90-DA4E-059E07CF7400}"/>
              </a:ext>
            </a:extLst>
          </p:cNvPr>
          <p:cNvSpPr>
            <a:spLocks noGrp="1"/>
          </p:cNvSpPr>
          <p:nvPr>
            <p:ph type="sldNum" idx="12"/>
          </p:nvPr>
        </p:nvSpPr>
        <p:spPr>
          <a:xfrm>
            <a:off x="8610600" y="6356350"/>
            <a:ext cx="2743200" cy="365125"/>
          </a:xfrm>
        </p:spPr>
        <p:txBody>
          <a:bodyPr>
            <a:normAutofit/>
          </a:bodyPr>
          <a:lstStyle/>
          <a:p>
            <a:pPr>
              <a:spcAft>
                <a:spcPts val="600"/>
              </a:spcAft>
            </a:pPr>
            <a:fld id="{00000000-1234-1234-1234-123412341234}" type="slidenum">
              <a:rPr lang="en-US">
                <a:solidFill>
                  <a:srgbClr val="FFFFFF"/>
                </a:solidFill>
              </a:rPr>
              <a:pPr>
                <a:spcAft>
                  <a:spcPts val="600"/>
                </a:spcAft>
              </a:pPr>
              <a:t>6</a:t>
            </a:fld>
            <a:endParaRPr lang="en-US">
              <a:solidFill>
                <a:srgbClr val="FFFFFF"/>
              </a:solidFill>
            </a:endParaRPr>
          </a:p>
        </p:txBody>
      </p:sp>
    </p:spTree>
    <p:extLst>
      <p:ext uri="{BB962C8B-B14F-4D97-AF65-F5344CB8AC3E}">
        <p14:creationId xmlns:p14="http://schemas.microsoft.com/office/powerpoint/2010/main" val="2131955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DFC49C97-AFDD-4F43-C7C3-D0E16C48CF05}"/>
              </a:ext>
            </a:extLst>
          </p:cNvPr>
          <p:cNvSpPr>
            <a:spLocks noGrp="1"/>
          </p:cNvSpPr>
          <p:nvPr>
            <p:ph type="ftr" idx="11"/>
          </p:nvPr>
        </p:nvSpPr>
        <p:spPr>
          <a:xfrm rot="5400000">
            <a:off x="-1828800" y="2002536"/>
            <a:ext cx="4114800" cy="365125"/>
          </a:xfrm>
        </p:spPr>
        <p:txBody>
          <a:bodyPr>
            <a:normAutofit/>
          </a:bodyPr>
          <a:lstStyle/>
          <a:p>
            <a:pPr algn="l">
              <a:spcAft>
                <a:spcPts val="600"/>
              </a:spcAft>
            </a:pPr>
            <a:r>
              <a:rPr lang="en-US" sz="1100">
                <a:solidFill>
                  <a:srgbClr val="FFFFFF"/>
                </a:solidFill>
              </a:rPr>
              <a:t>The Greater Light</a:t>
            </a:r>
          </a:p>
        </p:txBody>
      </p:sp>
      <p:pic>
        <p:nvPicPr>
          <p:cNvPr id="8" name="Picture 7" descr="A group of people, dressed in various professional attire, stands in front of the University of Strathclyde's modern building.&#10;&#10;AI-generated content may be incorrect.">
            <a:extLst>
              <a:ext uri="{FF2B5EF4-FFF2-40B4-BE49-F238E27FC236}">
                <a16:creationId xmlns:a16="http://schemas.microsoft.com/office/drawing/2014/main" id="{46D32774-EF13-B3DC-845E-615599E23BF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57200" y="457200"/>
            <a:ext cx="11277600" cy="5943600"/>
          </a:xfrm>
          <a:prstGeom prst="rect">
            <a:avLst/>
          </a:prstGeom>
        </p:spPr>
      </p:pic>
      <p:sp>
        <p:nvSpPr>
          <p:cNvPr id="4" name="Date Placeholder 3">
            <a:extLst>
              <a:ext uri="{FF2B5EF4-FFF2-40B4-BE49-F238E27FC236}">
                <a16:creationId xmlns:a16="http://schemas.microsoft.com/office/drawing/2014/main" id="{A266DA8C-4722-6EFC-2416-3952586A94CC}"/>
              </a:ext>
            </a:extLst>
          </p:cNvPr>
          <p:cNvSpPr>
            <a:spLocks noGrp="1"/>
          </p:cNvSpPr>
          <p:nvPr>
            <p:ph type="dt" idx="10"/>
          </p:nvPr>
        </p:nvSpPr>
        <p:spPr>
          <a:xfrm>
            <a:off x="8991600" y="6455664"/>
            <a:ext cx="2743200" cy="365125"/>
          </a:xfrm>
        </p:spPr>
        <p:txBody>
          <a:bodyPr>
            <a:normAutofit/>
          </a:bodyPr>
          <a:lstStyle/>
          <a:p>
            <a:pPr algn="r">
              <a:spcAft>
                <a:spcPts val="600"/>
              </a:spcAft>
            </a:pPr>
            <a:r>
              <a:rPr lang="en-US" sz="1100">
                <a:solidFill>
                  <a:srgbClr val="FFFFFF"/>
                </a:solidFill>
              </a:rPr>
              <a:t>8-16-2026</a:t>
            </a:r>
          </a:p>
        </p:txBody>
      </p:sp>
      <p:sp>
        <p:nvSpPr>
          <p:cNvPr id="6" name="Slide Number Placeholder 5">
            <a:extLst>
              <a:ext uri="{FF2B5EF4-FFF2-40B4-BE49-F238E27FC236}">
                <a16:creationId xmlns:a16="http://schemas.microsoft.com/office/drawing/2014/main" id="{1823E325-D82D-5304-AB8D-623F051B3B39}"/>
              </a:ext>
            </a:extLst>
          </p:cNvPr>
          <p:cNvSpPr>
            <a:spLocks noGrp="1"/>
          </p:cNvSpPr>
          <p:nvPr>
            <p:ph type="sldNum" idx="12"/>
          </p:nvPr>
        </p:nvSpPr>
        <p:spPr>
          <a:xfrm>
            <a:off x="11704320" y="6455664"/>
            <a:ext cx="448056" cy="365125"/>
          </a:xfrm>
        </p:spPr>
        <p:txBody>
          <a:bodyPr>
            <a:normAutofit/>
          </a:bodyPr>
          <a:lstStyle/>
          <a:p>
            <a:pPr>
              <a:spcAft>
                <a:spcPts val="600"/>
              </a:spcAft>
            </a:pPr>
            <a:fld id="{00000000-1234-1234-1234-123412341234}" type="slidenum">
              <a:rPr lang="en-US" sz="1100">
                <a:solidFill>
                  <a:srgbClr val="FFFFFF"/>
                </a:solidFill>
              </a:rPr>
              <a:pPr>
                <a:spcAft>
                  <a:spcPts val="600"/>
                </a:spcAft>
              </a:pPr>
              <a:t>7</a:t>
            </a:fld>
            <a:endParaRPr lang="en-US" sz="1100">
              <a:solidFill>
                <a:srgbClr val="FFFFFF"/>
              </a:solidFill>
            </a:endParaRPr>
          </a:p>
        </p:txBody>
      </p:sp>
    </p:spTree>
    <p:extLst>
      <p:ext uri="{BB962C8B-B14F-4D97-AF65-F5344CB8AC3E}">
        <p14:creationId xmlns:p14="http://schemas.microsoft.com/office/powerpoint/2010/main" val="458413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Burundi">
            <a:hlinkClick r:id="" action="ppaction://media"/>
            <a:extLst>
              <a:ext uri="{FF2B5EF4-FFF2-40B4-BE49-F238E27FC236}">
                <a16:creationId xmlns:a16="http://schemas.microsoft.com/office/drawing/2014/main" id="{E8F169AF-414C-66E9-DB91-384DCD22D4B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12799" y="457200"/>
            <a:ext cx="10566401" cy="5943600"/>
          </a:xfrm>
          <a:prstGeom prst="rect">
            <a:avLst/>
          </a:prstGeom>
        </p:spPr>
      </p:pic>
    </p:spTree>
    <p:extLst>
      <p:ext uri="{BB962C8B-B14F-4D97-AF65-F5344CB8AC3E}">
        <p14:creationId xmlns:p14="http://schemas.microsoft.com/office/powerpoint/2010/main" val="1934602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06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DAD72CB9-C2C1-FDFF-2BE9-F6836423E201}"/>
            </a:ext>
          </a:extLst>
        </p:cNvPr>
        <p:cNvGrpSpPr/>
        <p:nvPr/>
      </p:nvGrpSpPr>
      <p:grpSpPr>
        <a:xfrm>
          <a:off x="0" y="0"/>
          <a:ext cx="0" cy="0"/>
          <a:chOff x="0" y="0"/>
          <a:chExt cx="0" cy="0"/>
        </a:xfrm>
      </p:grpSpPr>
      <p:sp>
        <p:nvSpPr>
          <p:cNvPr id="85" name="Google Shape;85;p13">
            <a:extLst>
              <a:ext uri="{FF2B5EF4-FFF2-40B4-BE49-F238E27FC236}">
                <a16:creationId xmlns:a16="http://schemas.microsoft.com/office/drawing/2014/main" id="{5CB45739-DD73-9F1D-56AC-2F08ACFBF806}"/>
              </a:ext>
            </a:extLst>
          </p:cNvPr>
          <p:cNvSpPr txBox="1"/>
          <p:nvPr/>
        </p:nvSpPr>
        <p:spPr>
          <a:xfrm>
            <a:off x="548640" y="1371600"/>
            <a:ext cx="11094415" cy="1011367"/>
          </a:xfrm>
          <a:prstGeom prst="rect">
            <a:avLst/>
          </a:prstGeom>
          <a:noFill/>
          <a:ln>
            <a:noFill/>
          </a:ln>
        </p:spPr>
        <p:txBody>
          <a:bodyPr spcFirstLastPara="1" wrap="square" lIns="0" tIns="0" rIns="0" bIns="0" anchor="t" anchorCtr="0">
            <a:spAutoFit/>
          </a:bodyPr>
          <a:lstStyle/>
          <a:p>
            <a:pPr marL="0" marR="0" lvl="0" indent="0" algn="ctr" rtl="0">
              <a:lnSpc>
                <a:spcPct val="106000"/>
              </a:lnSpc>
              <a:spcBef>
                <a:spcPts val="0"/>
              </a:spcBef>
              <a:spcAft>
                <a:spcPts val="0"/>
              </a:spcAft>
              <a:buNone/>
            </a:pPr>
            <a:r>
              <a:rPr lang="en-US" sz="6200" b="1" i="0" u="none" strike="noStrike" cap="none" dirty="0">
                <a:solidFill>
                  <a:srgbClr val="FFFFFF"/>
                </a:solidFill>
                <a:latin typeface="Candara"/>
                <a:ea typeface="Candara"/>
                <a:cs typeface="Candara"/>
                <a:sym typeface="Candara"/>
              </a:rPr>
              <a:t>The Greater Light</a:t>
            </a:r>
            <a:endParaRPr dirty="0">
              <a:latin typeface="Candara" panose="020E0502030303020204" pitchFamily="34" charset="0"/>
            </a:endParaRPr>
          </a:p>
        </p:txBody>
      </p:sp>
      <p:cxnSp>
        <p:nvCxnSpPr>
          <p:cNvPr id="86" name="Google Shape;86;p13">
            <a:extLst>
              <a:ext uri="{FF2B5EF4-FFF2-40B4-BE49-F238E27FC236}">
                <a16:creationId xmlns:a16="http://schemas.microsoft.com/office/drawing/2014/main" id="{60CBB7B1-48CD-EE64-DC7E-2B4C361C679B}"/>
              </a:ext>
            </a:extLst>
          </p:cNvPr>
          <p:cNvCxnSpPr/>
          <p:nvPr/>
        </p:nvCxnSpPr>
        <p:spPr>
          <a:xfrm>
            <a:off x="4723790" y="2697480"/>
            <a:ext cx="2743200" cy="0"/>
          </a:xfrm>
          <a:prstGeom prst="straightConnector1">
            <a:avLst/>
          </a:prstGeom>
          <a:noFill/>
          <a:ln w="25400" cap="flat" cmpd="sng">
            <a:solidFill>
              <a:srgbClr val="E8B44A"/>
            </a:solidFill>
            <a:prstDash val="solid"/>
            <a:round/>
            <a:headEnd type="none" w="sm" len="sm"/>
            <a:tailEnd type="none" w="sm" len="sm"/>
          </a:ln>
          <a:effectLst>
            <a:outerShdw blurRad="40000" dist="20000" dir="5400000" rotWithShape="0">
              <a:srgbClr val="000000">
                <a:alpha val="38039"/>
              </a:srgbClr>
            </a:outerShdw>
          </a:effectLst>
        </p:spPr>
      </p:cxnSp>
      <p:sp>
        <p:nvSpPr>
          <p:cNvPr id="87" name="Google Shape;87;p13">
            <a:extLst>
              <a:ext uri="{FF2B5EF4-FFF2-40B4-BE49-F238E27FC236}">
                <a16:creationId xmlns:a16="http://schemas.microsoft.com/office/drawing/2014/main" id="{0A561916-2428-063D-B033-41C71117E35F}"/>
              </a:ext>
            </a:extLst>
          </p:cNvPr>
          <p:cNvSpPr txBox="1"/>
          <p:nvPr/>
        </p:nvSpPr>
        <p:spPr>
          <a:xfrm>
            <a:off x="548640" y="2971800"/>
            <a:ext cx="11094415" cy="522002"/>
          </a:xfrm>
          <a:prstGeom prst="rect">
            <a:avLst/>
          </a:prstGeom>
          <a:noFill/>
          <a:ln>
            <a:noFill/>
          </a:ln>
        </p:spPr>
        <p:txBody>
          <a:bodyPr spcFirstLastPara="1" wrap="square" lIns="0" tIns="0" rIns="0" bIns="0" anchor="t" anchorCtr="0">
            <a:spAutoFit/>
          </a:bodyPr>
          <a:lstStyle/>
          <a:p>
            <a:pPr marL="0" marR="0" lvl="0" indent="0" algn="ctr" rtl="0">
              <a:lnSpc>
                <a:spcPct val="106000"/>
              </a:lnSpc>
              <a:spcBef>
                <a:spcPts val="0"/>
              </a:spcBef>
              <a:spcAft>
                <a:spcPts val="0"/>
              </a:spcAft>
              <a:buNone/>
            </a:pPr>
            <a:r>
              <a:rPr lang="en-US" sz="3200" b="1" i="0" u="none" strike="noStrike" cap="none" dirty="0">
                <a:solidFill>
                  <a:srgbClr val="E8B44A"/>
                </a:solidFill>
                <a:latin typeface="Candara"/>
                <a:ea typeface="Candara"/>
                <a:cs typeface="Candara"/>
                <a:sym typeface="Candara"/>
              </a:rPr>
              <a:t>JOHN 1:1-4</a:t>
            </a:r>
            <a:endParaRPr dirty="0">
              <a:latin typeface="Candara" panose="020E0502030303020204" pitchFamily="34" charset="0"/>
            </a:endParaRPr>
          </a:p>
        </p:txBody>
      </p:sp>
      <p:sp>
        <p:nvSpPr>
          <p:cNvPr id="88" name="Google Shape;88;p13">
            <a:extLst>
              <a:ext uri="{FF2B5EF4-FFF2-40B4-BE49-F238E27FC236}">
                <a16:creationId xmlns:a16="http://schemas.microsoft.com/office/drawing/2014/main" id="{6AA0389B-D013-2701-AD3D-BE2009085074}"/>
              </a:ext>
            </a:extLst>
          </p:cNvPr>
          <p:cNvSpPr txBox="1"/>
          <p:nvPr/>
        </p:nvSpPr>
        <p:spPr>
          <a:xfrm>
            <a:off x="1188720" y="3611880"/>
            <a:ext cx="9814255" cy="2757806"/>
          </a:xfrm>
          <a:prstGeom prst="rect">
            <a:avLst/>
          </a:prstGeom>
          <a:noFill/>
          <a:ln>
            <a:noFill/>
          </a:ln>
        </p:spPr>
        <p:txBody>
          <a:bodyPr spcFirstLastPara="1" wrap="square" lIns="0" tIns="0" rIns="0" bIns="0" anchor="t" anchorCtr="0">
            <a:spAutoFit/>
          </a:bodyPr>
          <a:lstStyle/>
          <a:p>
            <a:pPr marL="0" marR="0" lvl="0" indent="0" algn="ctr" rtl="0">
              <a:lnSpc>
                <a:spcPct val="112000"/>
              </a:lnSpc>
              <a:spcBef>
                <a:spcPts val="0"/>
              </a:spcBef>
              <a:spcAft>
                <a:spcPts val="0"/>
              </a:spcAft>
              <a:buNone/>
            </a:pPr>
            <a:r>
              <a:rPr lang="en-US" sz="3200" b="0" i="1" u="none" strike="noStrike" cap="none" dirty="0">
                <a:solidFill>
                  <a:srgbClr val="FFFFFF"/>
                </a:solidFill>
                <a:latin typeface="Candara"/>
                <a:ea typeface="Candara"/>
                <a:cs typeface="Candara"/>
                <a:sym typeface="Candara"/>
              </a:rPr>
              <a:t>In the beginning was the Word, and the Word was with God, and the Word was God. The same was in the beginning with God. All things were made by him; and without him was not any thing made that was made. In him was life; and the life was the light of men.</a:t>
            </a:r>
            <a:endParaRPr dirty="0">
              <a:latin typeface="Candara" panose="020E0502030303020204" pitchFamily="34" charset="0"/>
            </a:endParaRPr>
          </a:p>
        </p:txBody>
      </p:sp>
    </p:spTree>
    <p:extLst>
      <p:ext uri="{BB962C8B-B14F-4D97-AF65-F5344CB8AC3E}">
        <p14:creationId xmlns:p14="http://schemas.microsoft.com/office/powerpoint/2010/main" val="344752459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1176</TotalTime>
  <Words>3766</Words>
  <Application>Microsoft Office PowerPoint</Application>
  <PresentationFormat>Widescreen</PresentationFormat>
  <Paragraphs>194</Paragraphs>
  <Slides>54</Slides>
  <Notes>40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54</vt:i4>
      </vt:variant>
    </vt:vector>
  </HeadingPairs>
  <TitlesOfParts>
    <vt:vector size="58" baseType="lpstr">
      <vt:lpstr>Candara</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MATTHEW 2:9 When they had heard the king, they departed; and, lo, the star, which they saw in the east, went before them, till it came and stood over where the young child was.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Barry Coffey</dc:creator>
  <cp:lastModifiedBy>Barry Coffey</cp:lastModifiedBy>
  <cp:revision>40</cp:revision>
  <dcterms:modified xsi:type="dcterms:W3CDTF">2026-08-16T15:11:02Z</dcterms:modified>
</cp:coreProperties>
</file>