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Lst>
  <p:notesMasterIdLst>
    <p:notesMasterId r:id="rId54"/>
  </p:notesMasterIdLst>
  <p:sldIdLst>
    <p:sldId id="713" r:id="rId5"/>
    <p:sldId id="1225" r:id="rId6"/>
    <p:sldId id="1267" r:id="rId7"/>
    <p:sldId id="1227" r:id="rId8"/>
    <p:sldId id="1170" r:id="rId9"/>
    <p:sldId id="1336" r:id="rId10"/>
    <p:sldId id="1320" r:id="rId11"/>
    <p:sldId id="1338" r:id="rId12"/>
    <p:sldId id="1318" r:id="rId13"/>
    <p:sldId id="1337" r:id="rId14"/>
    <p:sldId id="1335" r:id="rId15"/>
    <p:sldId id="1265" r:id="rId16"/>
    <p:sldId id="1304" r:id="rId17"/>
    <p:sldId id="1305" r:id="rId18"/>
    <p:sldId id="1306" r:id="rId19"/>
    <p:sldId id="1307" r:id="rId20"/>
    <p:sldId id="1308" r:id="rId21"/>
    <p:sldId id="1271" r:id="rId22"/>
    <p:sldId id="1339" r:id="rId23"/>
    <p:sldId id="1341" r:id="rId24"/>
    <p:sldId id="1340" r:id="rId25"/>
    <p:sldId id="1273" r:id="rId26"/>
    <p:sldId id="1275" r:id="rId27"/>
    <p:sldId id="1276" r:id="rId28"/>
    <p:sldId id="1309" r:id="rId29"/>
    <p:sldId id="1277" r:id="rId30"/>
    <p:sldId id="1278" r:id="rId31"/>
    <p:sldId id="1280" r:id="rId32"/>
    <p:sldId id="1274" r:id="rId33"/>
    <p:sldId id="1284" r:id="rId34"/>
    <p:sldId id="1285" r:id="rId35"/>
    <p:sldId id="1324" r:id="rId36"/>
    <p:sldId id="1325" r:id="rId37"/>
    <p:sldId id="1326" r:id="rId38"/>
    <p:sldId id="1327" r:id="rId39"/>
    <p:sldId id="1321" r:id="rId40"/>
    <p:sldId id="1291" r:id="rId41"/>
    <p:sldId id="1322" r:id="rId42"/>
    <p:sldId id="1328" r:id="rId43"/>
    <p:sldId id="1330" r:id="rId44"/>
    <p:sldId id="1329" r:id="rId45"/>
    <p:sldId id="1331" r:id="rId46"/>
    <p:sldId id="1342" r:id="rId47"/>
    <p:sldId id="1343" r:id="rId48"/>
    <p:sldId id="1344" r:id="rId49"/>
    <p:sldId id="1345" r:id="rId50"/>
    <p:sldId id="1347" r:id="rId51"/>
    <p:sldId id="1346" r:id="rId52"/>
    <p:sldId id="1348"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8EBD6-1ED5-40F7-9760-9BE862E3652D}" v="6" dt="2026-08-09T15:10:29.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5" autoAdjust="0"/>
    <p:restoredTop sz="73185" autoAdjust="0"/>
  </p:normalViewPr>
  <p:slideViewPr>
    <p:cSldViewPr snapToGrid="0">
      <p:cViewPr varScale="1">
        <p:scale>
          <a:sx n="93" d="100"/>
          <a:sy n="93" d="100"/>
        </p:scale>
        <p:origin x="14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vor Emond" userId="776a268b-94a4-4827-9c97-17e821cb38de" providerId="ADAL" clId="{B7C99619-5A72-46EF-A4AE-42A1D27664FE}"/>
    <pc:docChg chg="modSld">
      <pc:chgData name="Trevor Emond" userId="776a268b-94a4-4827-9c97-17e821cb38de" providerId="ADAL" clId="{B7C99619-5A72-46EF-A4AE-42A1D27664FE}" dt="2026-08-08T02:43:56.886" v="1" actId="20577"/>
      <pc:docMkLst>
        <pc:docMk/>
      </pc:docMkLst>
      <pc:sldChg chg="modNotesTx">
        <pc:chgData name="Trevor Emond" userId="776a268b-94a4-4827-9c97-17e821cb38de" providerId="ADAL" clId="{B7C99619-5A72-46EF-A4AE-42A1D27664FE}" dt="2026-08-08T02:43:56.886" v="1" actId="20577"/>
        <pc:sldMkLst>
          <pc:docMk/>
          <pc:sldMk cId="2201293674" sldId="1341"/>
        </pc:sldMkLst>
      </pc:sldChg>
    </pc:docChg>
  </pc:docChgLst>
  <pc:docChgLst>
    <pc:chgData name="Trevor Emond" userId="776a268b-94a4-4827-9c97-17e821cb38de" providerId="ADAL" clId="{EB8213A9-20F4-4B3B-B8C3-64F23206F5DF}"/>
    <pc:docChg chg="undo custSel addSld delSld modSld sldOrd">
      <pc:chgData name="Trevor Emond" userId="776a268b-94a4-4827-9c97-17e821cb38de" providerId="ADAL" clId="{EB8213A9-20F4-4B3B-B8C3-64F23206F5DF}" dt="2026-08-09T15:18:36.546" v="47" actId="47"/>
      <pc:docMkLst>
        <pc:docMk/>
      </pc:docMkLst>
      <pc:sldChg chg="add del">
        <pc:chgData name="Trevor Emond" userId="776a268b-94a4-4827-9c97-17e821cb38de" providerId="ADAL" clId="{EB8213A9-20F4-4B3B-B8C3-64F23206F5DF}" dt="2026-08-09T15:18:36.546" v="47" actId="47"/>
        <pc:sldMkLst>
          <pc:docMk/>
          <pc:sldMk cId="397833774" sldId="978"/>
        </pc:sldMkLst>
      </pc:sldChg>
      <pc:sldChg chg="del">
        <pc:chgData name="Trevor Emond" userId="776a268b-94a4-4827-9c97-17e821cb38de" providerId="ADAL" clId="{EB8213A9-20F4-4B3B-B8C3-64F23206F5DF}" dt="2026-08-09T15:16:24.388" v="37" actId="47"/>
        <pc:sldMkLst>
          <pc:docMk/>
          <pc:sldMk cId="2876900902" sldId="1279"/>
        </pc:sldMkLst>
      </pc:sldChg>
      <pc:sldChg chg="modSp mod">
        <pc:chgData name="Trevor Emond" userId="776a268b-94a4-4827-9c97-17e821cb38de" providerId="ADAL" clId="{EB8213A9-20F4-4B3B-B8C3-64F23206F5DF}" dt="2026-08-09T15:16:15.738" v="36" actId="115"/>
        <pc:sldMkLst>
          <pc:docMk/>
          <pc:sldMk cId="3839765454" sldId="1280"/>
        </pc:sldMkLst>
        <pc:spChg chg="mod">
          <ac:chgData name="Trevor Emond" userId="776a268b-94a4-4827-9c97-17e821cb38de" providerId="ADAL" clId="{EB8213A9-20F4-4B3B-B8C3-64F23206F5DF}" dt="2026-08-09T15:16:15.738" v="36" actId="115"/>
          <ac:spMkLst>
            <pc:docMk/>
            <pc:sldMk cId="3839765454" sldId="1280"/>
            <ac:spMk id="3" creationId="{00000000-0000-0000-0000-000000000000}"/>
          </ac:spMkLst>
        </pc:spChg>
      </pc:sldChg>
      <pc:sldChg chg="del">
        <pc:chgData name="Trevor Emond" userId="776a268b-94a4-4827-9c97-17e821cb38de" providerId="ADAL" clId="{EB8213A9-20F4-4B3B-B8C3-64F23206F5DF}" dt="2026-08-09T15:16:24.388" v="37" actId="47"/>
        <pc:sldMkLst>
          <pc:docMk/>
          <pc:sldMk cId="1176150177" sldId="1281"/>
        </pc:sldMkLst>
      </pc:sldChg>
      <pc:sldChg chg="del">
        <pc:chgData name="Trevor Emond" userId="776a268b-94a4-4827-9c97-17e821cb38de" providerId="ADAL" clId="{EB8213A9-20F4-4B3B-B8C3-64F23206F5DF}" dt="2026-08-09T15:16:24.388" v="37" actId="47"/>
        <pc:sldMkLst>
          <pc:docMk/>
          <pc:sldMk cId="3261713455" sldId="1282"/>
        </pc:sldMkLst>
      </pc:sldChg>
      <pc:sldChg chg="del">
        <pc:chgData name="Trevor Emond" userId="776a268b-94a4-4827-9c97-17e821cb38de" providerId="ADAL" clId="{EB8213A9-20F4-4B3B-B8C3-64F23206F5DF}" dt="2026-08-09T15:16:53.654" v="38" actId="47"/>
        <pc:sldMkLst>
          <pc:docMk/>
          <pc:sldMk cId="3892668337" sldId="1286"/>
        </pc:sldMkLst>
      </pc:sldChg>
      <pc:sldChg chg="del">
        <pc:chgData name="Trevor Emond" userId="776a268b-94a4-4827-9c97-17e821cb38de" providerId="ADAL" clId="{EB8213A9-20F4-4B3B-B8C3-64F23206F5DF}" dt="2026-08-09T15:16:53.654" v="38" actId="47"/>
        <pc:sldMkLst>
          <pc:docMk/>
          <pc:sldMk cId="2834436421" sldId="1287"/>
        </pc:sldMkLst>
      </pc:sldChg>
      <pc:sldChg chg="del">
        <pc:chgData name="Trevor Emond" userId="776a268b-94a4-4827-9c97-17e821cb38de" providerId="ADAL" clId="{EB8213A9-20F4-4B3B-B8C3-64F23206F5DF}" dt="2026-08-09T15:16:53.654" v="38" actId="47"/>
        <pc:sldMkLst>
          <pc:docMk/>
          <pc:sldMk cId="1104085522" sldId="1288"/>
        </pc:sldMkLst>
      </pc:sldChg>
      <pc:sldChg chg="del">
        <pc:chgData name="Trevor Emond" userId="776a268b-94a4-4827-9c97-17e821cb38de" providerId="ADAL" clId="{EB8213A9-20F4-4B3B-B8C3-64F23206F5DF}" dt="2026-08-09T15:16:53.654" v="38" actId="47"/>
        <pc:sldMkLst>
          <pc:docMk/>
          <pc:sldMk cId="1660896167" sldId="1289"/>
        </pc:sldMkLst>
      </pc:sldChg>
      <pc:sldChg chg="del">
        <pc:chgData name="Trevor Emond" userId="776a268b-94a4-4827-9c97-17e821cb38de" providerId="ADAL" clId="{EB8213A9-20F4-4B3B-B8C3-64F23206F5DF}" dt="2026-08-09T15:18:07.094" v="44" actId="47"/>
        <pc:sldMkLst>
          <pc:docMk/>
          <pc:sldMk cId="4075335705" sldId="1290"/>
        </pc:sldMkLst>
      </pc:sldChg>
      <pc:sldChg chg="del">
        <pc:chgData name="Trevor Emond" userId="776a268b-94a4-4827-9c97-17e821cb38de" providerId="ADAL" clId="{EB8213A9-20F4-4B3B-B8C3-64F23206F5DF}" dt="2026-08-09T15:18:07.094" v="44" actId="47"/>
        <pc:sldMkLst>
          <pc:docMk/>
          <pc:sldMk cId="1129965210" sldId="1292"/>
        </pc:sldMkLst>
      </pc:sldChg>
      <pc:sldChg chg="del">
        <pc:chgData name="Trevor Emond" userId="776a268b-94a4-4827-9c97-17e821cb38de" providerId="ADAL" clId="{EB8213A9-20F4-4B3B-B8C3-64F23206F5DF}" dt="2026-08-09T15:18:07.094" v="44" actId="47"/>
        <pc:sldMkLst>
          <pc:docMk/>
          <pc:sldMk cId="3056127595" sldId="1293"/>
        </pc:sldMkLst>
      </pc:sldChg>
      <pc:sldChg chg="del">
        <pc:chgData name="Trevor Emond" userId="776a268b-94a4-4827-9c97-17e821cb38de" providerId="ADAL" clId="{EB8213A9-20F4-4B3B-B8C3-64F23206F5DF}" dt="2026-08-09T15:18:07.094" v="44" actId="47"/>
        <pc:sldMkLst>
          <pc:docMk/>
          <pc:sldMk cId="3511214138" sldId="1294"/>
        </pc:sldMkLst>
      </pc:sldChg>
      <pc:sldChg chg="del">
        <pc:chgData name="Trevor Emond" userId="776a268b-94a4-4827-9c97-17e821cb38de" providerId="ADAL" clId="{EB8213A9-20F4-4B3B-B8C3-64F23206F5DF}" dt="2026-08-09T12:46:28.862" v="0" actId="2696"/>
        <pc:sldMkLst>
          <pc:docMk/>
          <pc:sldMk cId="3932974043" sldId="1303"/>
        </pc:sldMkLst>
      </pc:sldChg>
      <pc:sldChg chg="del">
        <pc:chgData name="Trevor Emond" userId="776a268b-94a4-4827-9c97-17e821cb38de" providerId="ADAL" clId="{EB8213A9-20F4-4B3B-B8C3-64F23206F5DF}" dt="2026-08-09T15:16:24.388" v="37" actId="47"/>
        <pc:sldMkLst>
          <pc:docMk/>
          <pc:sldMk cId="2264694092" sldId="1310"/>
        </pc:sldMkLst>
      </pc:sldChg>
      <pc:sldChg chg="del">
        <pc:chgData name="Trevor Emond" userId="776a268b-94a4-4827-9c97-17e821cb38de" providerId="ADAL" clId="{EB8213A9-20F4-4B3B-B8C3-64F23206F5DF}" dt="2026-08-09T15:16:24.388" v="37" actId="47"/>
        <pc:sldMkLst>
          <pc:docMk/>
          <pc:sldMk cId="2592801935" sldId="1311"/>
        </pc:sldMkLst>
      </pc:sldChg>
      <pc:sldChg chg="del">
        <pc:chgData name="Trevor Emond" userId="776a268b-94a4-4827-9c97-17e821cb38de" providerId="ADAL" clId="{EB8213A9-20F4-4B3B-B8C3-64F23206F5DF}" dt="2026-08-09T15:16:24.388" v="37" actId="47"/>
        <pc:sldMkLst>
          <pc:docMk/>
          <pc:sldMk cId="2329293320" sldId="1312"/>
        </pc:sldMkLst>
      </pc:sldChg>
      <pc:sldChg chg="del">
        <pc:chgData name="Trevor Emond" userId="776a268b-94a4-4827-9c97-17e821cb38de" providerId="ADAL" clId="{EB8213A9-20F4-4B3B-B8C3-64F23206F5DF}" dt="2026-08-09T15:16:24.388" v="37" actId="47"/>
        <pc:sldMkLst>
          <pc:docMk/>
          <pc:sldMk cId="3051833184" sldId="1313"/>
        </pc:sldMkLst>
      </pc:sldChg>
      <pc:sldChg chg="del">
        <pc:chgData name="Trevor Emond" userId="776a268b-94a4-4827-9c97-17e821cb38de" providerId="ADAL" clId="{EB8213A9-20F4-4B3B-B8C3-64F23206F5DF}" dt="2026-08-09T15:16:24.388" v="37" actId="47"/>
        <pc:sldMkLst>
          <pc:docMk/>
          <pc:sldMk cId="2963963530" sldId="1314"/>
        </pc:sldMkLst>
      </pc:sldChg>
      <pc:sldChg chg="del">
        <pc:chgData name="Trevor Emond" userId="776a268b-94a4-4827-9c97-17e821cb38de" providerId="ADAL" clId="{EB8213A9-20F4-4B3B-B8C3-64F23206F5DF}" dt="2026-08-09T15:16:24.388" v="37" actId="47"/>
        <pc:sldMkLst>
          <pc:docMk/>
          <pc:sldMk cId="1538540820" sldId="1315"/>
        </pc:sldMkLst>
      </pc:sldChg>
      <pc:sldChg chg="del">
        <pc:chgData name="Trevor Emond" userId="776a268b-94a4-4827-9c97-17e821cb38de" providerId="ADAL" clId="{EB8213A9-20F4-4B3B-B8C3-64F23206F5DF}" dt="2026-08-09T15:16:53.654" v="38" actId="47"/>
        <pc:sldMkLst>
          <pc:docMk/>
          <pc:sldMk cId="1062472944" sldId="1316"/>
        </pc:sldMkLst>
      </pc:sldChg>
      <pc:sldChg chg="del">
        <pc:chgData name="Trevor Emond" userId="776a268b-94a4-4827-9c97-17e821cb38de" providerId="ADAL" clId="{EB8213A9-20F4-4B3B-B8C3-64F23206F5DF}" dt="2026-08-09T15:16:53.654" v="38" actId="47"/>
        <pc:sldMkLst>
          <pc:docMk/>
          <pc:sldMk cId="2922909142" sldId="1317"/>
        </pc:sldMkLst>
      </pc:sldChg>
      <pc:sldChg chg="del">
        <pc:chgData name="Trevor Emond" userId="776a268b-94a4-4827-9c97-17e821cb38de" providerId="ADAL" clId="{EB8213A9-20F4-4B3B-B8C3-64F23206F5DF}" dt="2026-08-09T15:16:53.654" v="38" actId="47"/>
        <pc:sldMkLst>
          <pc:docMk/>
          <pc:sldMk cId="1272237151" sldId="1319"/>
        </pc:sldMkLst>
      </pc:sldChg>
      <pc:sldChg chg="modNotesTx">
        <pc:chgData name="Trevor Emond" userId="776a268b-94a4-4827-9c97-17e821cb38de" providerId="ADAL" clId="{EB8213A9-20F4-4B3B-B8C3-64F23206F5DF}" dt="2026-08-09T15:17:55.715" v="43" actId="6549"/>
        <pc:sldMkLst>
          <pc:docMk/>
          <pc:sldMk cId="3235407087" sldId="1321"/>
        </pc:sldMkLst>
      </pc:sldChg>
      <pc:sldChg chg="del">
        <pc:chgData name="Trevor Emond" userId="776a268b-94a4-4827-9c97-17e821cb38de" providerId="ADAL" clId="{EB8213A9-20F4-4B3B-B8C3-64F23206F5DF}" dt="2026-08-09T15:18:07.094" v="44" actId="47"/>
        <pc:sldMkLst>
          <pc:docMk/>
          <pc:sldMk cId="3415262817" sldId="1323"/>
        </pc:sldMkLst>
      </pc:sldChg>
      <pc:sldChg chg="modNotesTx">
        <pc:chgData name="Trevor Emond" userId="776a268b-94a4-4827-9c97-17e821cb38de" providerId="ADAL" clId="{EB8213A9-20F4-4B3B-B8C3-64F23206F5DF}" dt="2026-08-09T15:17:42.986" v="42" actId="113"/>
        <pc:sldMkLst>
          <pc:docMk/>
          <pc:sldMk cId="1066279951" sldId="1326"/>
        </pc:sldMkLst>
      </pc:sldChg>
      <pc:sldChg chg="add del">
        <pc:chgData name="Trevor Emond" userId="776a268b-94a4-4827-9c97-17e821cb38de" providerId="ADAL" clId="{EB8213A9-20F4-4B3B-B8C3-64F23206F5DF}" dt="2026-08-09T15:18:32.253" v="46" actId="47"/>
        <pc:sldMkLst>
          <pc:docMk/>
          <pc:sldMk cId="3787687307" sldId="1331"/>
        </pc:sldMkLst>
      </pc:sldChg>
      <pc:sldChg chg="add del">
        <pc:chgData name="Trevor Emond" userId="776a268b-94a4-4827-9c97-17e821cb38de" providerId="ADAL" clId="{EB8213A9-20F4-4B3B-B8C3-64F23206F5DF}" dt="2026-08-09T15:18:36.546" v="47" actId="47"/>
        <pc:sldMkLst>
          <pc:docMk/>
          <pc:sldMk cId="4177523951" sldId="1332"/>
        </pc:sldMkLst>
      </pc:sldChg>
      <pc:sldChg chg="add del">
        <pc:chgData name="Trevor Emond" userId="776a268b-94a4-4827-9c97-17e821cb38de" providerId="ADAL" clId="{EB8213A9-20F4-4B3B-B8C3-64F23206F5DF}" dt="2026-08-09T15:18:36.546" v="47" actId="47"/>
        <pc:sldMkLst>
          <pc:docMk/>
          <pc:sldMk cId="238938415" sldId="1333"/>
        </pc:sldMkLst>
      </pc:sldChg>
      <pc:sldChg chg="add del">
        <pc:chgData name="Trevor Emond" userId="776a268b-94a4-4827-9c97-17e821cb38de" providerId="ADAL" clId="{EB8213A9-20F4-4B3B-B8C3-64F23206F5DF}" dt="2026-08-09T15:18:36.546" v="47" actId="47"/>
        <pc:sldMkLst>
          <pc:docMk/>
          <pc:sldMk cId="3112831863" sldId="1334"/>
        </pc:sldMkLst>
      </pc:sldChg>
      <pc:sldChg chg="modNotesTx">
        <pc:chgData name="Trevor Emond" userId="776a268b-94a4-4827-9c97-17e821cb38de" providerId="ADAL" clId="{EB8213A9-20F4-4B3B-B8C3-64F23206F5DF}" dt="2026-08-09T15:10:28.365" v="35" actId="20577"/>
        <pc:sldMkLst>
          <pc:docMk/>
          <pc:sldMk cId="1938131876" sldId="1339"/>
        </pc:sldMkLst>
      </pc:sldChg>
      <pc:sldChg chg="modSp add mod ord">
        <pc:chgData name="Trevor Emond" userId="776a268b-94a4-4827-9c97-17e821cb38de" providerId="ADAL" clId="{EB8213A9-20F4-4B3B-B8C3-64F23206F5DF}" dt="2026-08-09T13:22:43.061" v="11" actId="113"/>
        <pc:sldMkLst>
          <pc:docMk/>
          <pc:sldMk cId="4026884797" sldId="1342"/>
        </pc:sldMkLst>
        <pc:spChg chg="mod">
          <ac:chgData name="Trevor Emond" userId="776a268b-94a4-4827-9c97-17e821cb38de" providerId="ADAL" clId="{EB8213A9-20F4-4B3B-B8C3-64F23206F5DF}" dt="2026-08-09T13:22:43.061" v="11" actId="113"/>
          <ac:spMkLst>
            <pc:docMk/>
            <pc:sldMk cId="4026884797" sldId="1342"/>
            <ac:spMk id="3" creationId="{DE688870-3ECB-7DF5-A060-883C587F0BD3}"/>
          </ac:spMkLst>
        </pc:spChg>
      </pc:sldChg>
      <pc:sldChg chg="modSp add mod">
        <pc:chgData name="Trevor Emond" userId="776a268b-94a4-4827-9c97-17e821cb38de" providerId="ADAL" clId="{EB8213A9-20F4-4B3B-B8C3-64F23206F5DF}" dt="2026-08-09T13:23:26.481" v="16" actId="403"/>
        <pc:sldMkLst>
          <pc:docMk/>
          <pc:sldMk cId="3474532220" sldId="1343"/>
        </pc:sldMkLst>
        <pc:spChg chg="mod">
          <ac:chgData name="Trevor Emond" userId="776a268b-94a4-4827-9c97-17e821cb38de" providerId="ADAL" clId="{EB8213A9-20F4-4B3B-B8C3-64F23206F5DF}" dt="2026-08-09T13:23:26.481" v="16" actId="403"/>
          <ac:spMkLst>
            <pc:docMk/>
            <pc:sldMk cId="3474532220" sldId="1343"/>
            <ac:spMk id="3" creationId="{1B7FEBFD-26AB-AC02-4556-5EBEECEB707D}"/>
          </ac:spMkLst>
        </pc:spChg>
      </pc:sldChg>
      <pc:sldChg chg="modSp add mod">
        <pc:chgData name="Trevor Emond" userId="776a268b-94a4-4827-9c97-17e821cb38de" providerId="ADAL" clId="{EB8213A9-20F4-4B3B-B8C3-64F23206F5DF}" dt="2026-08-09T13:23:32.959" v="18"/>
        <pc:sldMkLst>
          <pc:docMk/>
          <pc:sldMk cId="1687351888" sldId="1344"/>
        </pc:sldMkLst>
        <pc:spChg chg="mod">
          <ac:chgData name="Trevor Emond" userId="776a268b-94a4-4827-9c97-17e821cb38de" providerId="ADAL" clId="{EB8213A9-20F4-4B3B-B8C3-64F23206F5DF}" dt="2026-08-09T13:23:32.959" v="18"/>
          <ac:spMkLst>
            <pc:docMk/>
            <pc:sldMk cId="1687351888" sldId="1344"/>
            <ac:spMk id="3" creationId="{2D70C63A-7812-C605-8CE2-8B9CB3FE7B25}"/>
          </ac:spMkLst>
        </pc:spChg>
      </pc:sldChg>
      <pc:sldChg chg="modSp add mod">
        <pc:chgData name="Trevor Emond" userId="776a268b-94a4-4827-9c97-17e821cb38de" providerId="ADAL" clId="{EB8213A9-20F4-4B3B-B8C3-64F23206F5DF}" dt="2026-08-09T13:23:46.021" v="20"/>
        <pc:sldMkLst>
          <pc:docMk/>
          <pc:sldMk cId="4109468203" sldId="1345"/>
        </pc:sldMkLst>
        <pc:spChg chg="mod">
          <ac:chgData name="Trevor Emond" userId="776a268b-94a4-4827-9c97-17e821cb38de" providerId="ADAL" clId="{EB8213A9-20F4-4B3B-B8C3-64F23206F5DF}" dt="2026-08-09T13:23:46.021" v="20"/>
          <ac:spMkLst>
            <pc:docMk/>
            <pc:sldMk cId="4109468203" sldId="1345"/>
            <ac:spMk id="3" creationId="{FEA77EDA-A48B-37D8-5681-BC26B282AD90}"/>
          </ac:spMkLst>
        </pc:spChg>
      </pc:sldChg>
      <pc:sldChg chg="modSp add mod">
        <pc:chgData name="Trevor Emond" userId="776a268b-94a4-4827-9c97-17e821cb38de" providerId="ADAL" clId="{EB8213A9-20F4-4B3B-B8C3-64F23206F5DF}" dt="2026-08-09T13:24:32.444" v="28"/>
        <pc:sldMkLst>
          <pc:docMk/>
          <pc:sldMk cId="1398995218" sldId="1346"/>
        </pc:sldMkLst>
        <pc:spChg chg="mod">
          <ac:chgData name="Trevor Emond" userId="776a268b-94a4-4827-9c97-17e821cb38de" providerId="ADAL" clId="{EB8213A9-20F4-4B3B-B8C3-64F23206F5DF}" dt="2026-08-09T13:24:32.444" v="28"/>
          <ac:spMkLst>
            <pc:docMk/>
            <pc:sldMk cId="1398995218" sldId="1346"/>
            <ac:spMk id="3" creationId="{8AE9A20E-E54C-274F-6F50-4F3B299A94C7}"/>
          </ac:spMkLst>
        </pc:spChg>
      </pc:sldChg>
      <pc:sldChg chg="modSp add mod ord">
        <pc:chgData name="Trevor Emond" userId="776a268b-94a4-4827-9c97-17e821cb38de" providerId="ADAL" clId="{EB8213A9-20F4-4B3B-B8C3-64F23206F5DF}" dt="2026-08-09T13:24:21.076" v="27"/>
        <pc:sldMkLst>
          <pc:docMk/>
          <pc:sldMk cId="3273685581" sldId="1347"/>
        </pc:sldMkLst>
        <pc:spChg chg="mod">
          <ac:chgData name="Trevor Emond" userId="776a268b-94a4-4827-9c97-17e821cb38de" providerId="ADAL" clId="{EB8213A9-20F4-4B3B-B8C3-64F23206F5DF}" dt="2026-08-09T13:24:16.890" v="25" actId="115"/>
          <ac:spMkLst>
            <pc:docMk/>
            <pc:sldMk cId="3273685581" sldId="1347"/>
            <ac:spMk id="3" creationId="{0E6E99C4-7ADB-CFB2-9D6A-97983F89564C}"/>
          </ac:spMkLst>
        </pc:spChg>
      </pc:sldChg>
      <pc:sldChg chg="modSp add mod">
        <pc:chgData name="Trevor Emond" userId="776a268b-94a4-4827-9c97-17e821cb38de" providerId="ADAL" clId="{EB8213A9-20F4-4B3B-B8C3-64F23206F5DF}" dt="2026-08-09T13:24:50.610" v="32" actId="115"/>
        <pc:sldMkLst>
          <pc:docMk/>
          <pc:sldMk cId="3227296638" sldId="1348"/>
        </pc:sldMkLst>
        <pc:spChg chg="mod">
          <ac:chgData name="Trevor Emond" userId="776a268b-94a4-4827-9c97-17e821cb38de" providerId="ADAL" clId="{EB8213A9-20F4-4B3B-B8C3-64F23206F5DF}" dt="2026-08-09T13:24:50.610" v="32" actId="115"/>
          <ac:spMkLst>
            <pc:docMk/>
            <pc:sldMk cId="3227296638" sldId="1348"/>
            <ac:spMk id="3" creationId="{FE44BFA6-5818-A019-70BF-F8EE6394B6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1DD12-E86B-4156-B39F-30F464D3D858}" type="datetimeFigureOut">
              <a:rPr lang="en-US" smtClean="0"/>
              <a:t>8/9/2026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3E9696-343B-4076-B822-3376A708CABC}" type="slidenum">
              <a:rPr lang="en-US" smtClean="0"/>
              <a:t>‹#›</a:t>
            </a:fld>
            <a:endParaRPr lang="en-US"/>
          </a:p>
        </p:txBody>
      </p:sp>
    </p:spTree>
    <p:extLst>
      <p:ext uri="{BB962C8B-B14F-4D97-AF65-F5344CB8AC3E}">
        <p14:creationId xmlns:p14="http://schemas.microsoft.com/office/powerpoint/2010/main" val="584435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Bro Jeff report</a:t>
            </a:r>
          </a:p>
        </p:txBody>
      </p:sp>
      <p:sp>
        <p:nvSpPr>
          <p:cNvPr id="4" name="Slide Number Placeholder 3"/>
          <p:cNvSpPr>
            <a:spLocks noGrp="1"/>
          </p:cNvSpPr>
          <p:nvPr>
            <p:ph type="sldNum" sz="quarter" idx="5"/>
          </p:nvPr>
        </p:nvSpPr>
        <p:spPr/>
        <p:txBody>
          <a:bodyPr/>
          <a:lstStyle/>
          <a:p>
            <a:fld id="{8E3E9696-343B-4076-B822-3376A708CABC}" type="slidenum">
              <a:rPr lang="en-US" smtClean="0"/>
              <a:t>1</a:t>
            </a:fld>
            <a:endParaRPr lang="en-US"/>
          </a:p>
        </p:txBody>
      </p:sp>
    </p:spTree>
    <p:extLst>
      <p:ext uri="{BB962C8B-B14F-4D97-AF65-F5344CB8AC3E}">
        <p14:creationId xmlns:p14="http://schemas.microsoft.com/office/powerpoint/2010/main" val="419310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547A-5FD6-A65D-55F7-5E0CB8E75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49862-4585-EE6B-66C6-21C25E2CE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2EEE7C-0E1A-5771-3CEA-7CBD4686866E}"/>
              </a:ext>
            </a:extLst>
          </p:cNvPr>
          <p:cNvSpPr>
            <a:spLocks noGrp="1"/>
          </p:cNvSpPr>
          <p:nvPr>
            <p:ph type="body" idx="1"/>
          </p:nvPr>
        </p:nvSpPr>
        <p:spPr/>
        <p:txBody>
          <a:bodyPr/>
          <a:lstStyle/>
          <a:p>
            <a:r>
              <a:rPr lang="en-US" dirty="0"/>
              <a:t>God created a law.  Why??  </a:t>
            </a:r>
          </a:p>
          <a:p>
            <a:endParaRPr lang="en-US" dirty="0"/>
          </a:p>
          <a:p>
            <a:r>
              <a:rPr lang="en-US" dirty="0"/>
              <a:t>Full obedience to this law entitles you to the Holy Ghost.</a:t>
            </a:r>
          </a:p>
          <a:p>
            <a:endParaRPr lang="en-US" dirty="0"/>
          </a:p>
          <a:p>
            <a:r>
              <a:rPr lang="en-US" dirty="0"/>
              <a:t>So we can see there’s a law that requires your obedience.  A law that requires your subjection.  </a:t>
            </a:r>
          </a:p>
          <a:p>
            <a:endParaRPr lang="en-US" dirty="0"/>
          </a:p>
          <a:p>
            <a:r>
              <a:rPr lang="en-US" dirty="0"/>
              <a:t>Yet, what is the point of the law?  What is it’s purpose?</a:t>
            </a:r>
          </a:p>
          <a:p>
            <a:endParaRPr lang="en-US" dirty="0"/>
          </a:p>
          <a:p>
            <a:r>
              <a:rPr lang="en-US" dirty="0"/>
              <a:t>What does it SHOW us about God?</a:t>
            </a:r>
          </a:p>
          <a:p>
            <a:endParaRPr lang="en-US" dirty="0"/>
          </a:p>
          <a:p>
            <a:r>
              <a:rPr lang="en-US" dirty="0"/>
              <a:t>Often we find it shows us that He is a judge, and He is.</a:t>
            </a:r>
          </a:p>
          <a:p>
            <a:endParaRPr lang="en-US" dirty="0"/>
          </a:p>
          <a:p>
            <a:r>
              <a:rPr lang="en-US" dirty="0"/>
              <a:t>Bake this in, the EXTERNALITY we find in the law.   It’s harshness.  It’s undesirableness as a constriction on our lives.</a:t>
            </a:r>
          </a:p>
          <a:p>
            <a:endParaRPr lang="en-US" dirty="0"/>
          </a:p>
          <a:p>
            <a:r>
              <a:rPr lang="en-US" dirty="0"/>
              <a:t>How then does David love it so much??  </a:t>
            </a:r>
          </a:p>
        </p:txBody>
      </p:sp>
      <p:sp>
        <p:nvSpPr>
          <p:cNvPr id="4" name="Slide Number Placeholder 3">
            <a:extLst>
              <a:ext uri="{FF2B5EF4-FFF2-40B4-BE49-F238E27FC236}">
                <a16:creationId xmlns:a16="http://schemas.microsoft.com/office/drawing/2014/main" id="{320938EF-8DCF-FEE1-06D3-B20F644DE413}"/>
              </a:ext>
            </a:extLst>
          </p:cNvPr>
          <p:cNvSpPr>
            <a:spLocks noGrp="1"/>
          </p:cNvSpPr>
          <p:nvPr>
            <p:ph type="sldNum" sz="quarter" idx="5"/>
          </p:nvPr>
        </p:nvSpPr>
        <p:spPr/>
        <p:txBody>
          <a:bodyPr/>
          <a:lstStyle/>
          <a:p>
            <a:fld id="{8E3E9696-343B-4076-B822-3376A708CABC}" type="slidenum">
              <a:rPr lang="en-US" smtClean="0"/>
              <a:t>10</a:t>
            </a:fld>
            <a:endParaRPr lang="en-US"/>
          </a:p>
        </p:txBody>
      </p:sp>
    </p:spTree>
    <p:extLst>
      <p:ext uri="{BB962C8B-B14F-4D97-AF65-F5344CB8AC3E}">
        <p14:creationId xmlns:p14="http://schemas.microsoft.com/office/powerpoint/2010/main" val="2230893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BBE45-2F45-67FC-D58F-1CBA1AAA3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7F457-C63A-7248-6F7F-E60DBCAC6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FE634C-6403-9CA6-0E10-F00487825CC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Romans 10:4-11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 For </a:t>
            </a:r>
            <a:r>
              <a:rPr lang="en-US" sz="1200" b="1" i="0" kern="1200" dirty="0">
                <a:solidFill>
                  <a:schemeClr val="tx1"/>
                </a:solidFill>
                <a:effectLst/>
                <a:latin typeface="+mn-lt"/>
                <a:ea typeface="+mn-ea"/>
                <a:cs typeface="+mn-cs"/>
              </a:rPr>
              <a:t>Christ is the end of the law</a:t>
            </a:r>
            <a:r>
              <a:rPr lang="en-US" sz="1200" b="0" i="0" kern="1200" dirty="0">
                <a:solidFill>
                  <a:schemeClr val="tx1"/>
                </a:solidFill>
                <a:effectLst/>
                <a:latin typeface="+mn-lt"/>
                <a:ea typeface="+mn-ea"/>
                <a:cs typeface="+mn-cs"/>
              </a:rPr>
              <a:t> for righteousness to every one that believeth.</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5 For Moses </a:t>
            </a:r>
            <a:r>
              <a:rPr lang="en-US" sz="1200" b="0" i="0" kern="1200" dirty="0" err="1">
                <a:solidFill>
                  <a:schemeClr val="tx1"/>
                </a:solidFill>
                <a:effectLst/>
                <a:latin typeface="+mn-lt"/>
                <a:ea typeface="+mn-ea"/>
                <a:cs typeface="+mn-cs"/>
              </a:rPr>
              <a:t>describeth</a:t>
            </a:r>
            <a:r>
              <a:rPr lang="en-US" sz="1200" b="0" i="0" kern="1200" dirty="0">
                <a:solidFill>
                  <a:schemeClr val="tx1"/>
                </a:solidFill>
                <a:effectLst/>
                <a:latin typeface="+mn-lt"/>
                <a:ea typeface="+mn-ea"/>
                <a:cs typeface="+mn-cs"/>
              </a:rPr>
              <a:t> the righteousness which is of the law, That the man which doeth those things shall live by them.</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6 But the righteousness which is of faith </a:t>
            </a:r>
            <a:r>
              <a:rPr lang="en-US" sz="1200" b="0" i="0" kern="1200" dirty="0" err="1">
                <a:solidFill>
                  <a:schemeClr val="tx1"/>
                </a:solidFill>
                <a:effectLst/>
                <a:latin typeface="+mn-lt"/>
                <a:ea typeface="+mn-ea"/>
                <a:cs typeface="+mn-cs"/>
              </a:rPr>
              <a:t>speaketh</a:t>
            </a:r>
            <a:r>
              <a:rPr lang="en-US" sz="1200" b="0" i="0" kern="1200" dirty="0">
                <a:solidFill>
                  <a:schemeClr val="tx1"/>
                </a:solidFill>
                <a:effectLst/>
                <a:latin typeface="+mn-lt"/>
                <a:ea typeface="+mn-ea"/>
                <a:cs typeface="+mn-cs"/>
              </a:rPr>
              <a:t> on this wise, Say not in thine heart, Who shall ascend into heaven? (that is, to bring Christ down from above:)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7 Or, Who shall descend into the deep? (that is, to bring up Christ again from the dead.)</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10 For with the heart man believeth unto righteousness; and with the mouth confession is made unto salvation.</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11 For the scripture saith, Whosoever believeth on him shall not be ashamed.</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4094B43-289F-1598-54D2-CFB49C975B81}"/>
              </a:ext>
            </a:extLst>
          </p:cNvPr>
          <p:cNvSpPr>
            <a:spLocks noGrp="1"/>
          </p:cNvSpPr>
          <p:nvPr>
            <p:ph type="sldNum" sz="quarter" idx="5"/>
          </p:nvPr>
        </p:nvSpPr>
        <p:spPr/>
        <p:txBody>
          <a:bodyPr/>
          <a:lstStyle/>
          <a:p>
            <a:fld id="{8E3E9696-343B-4076-B822-3376A708CABC}" type="slidenum">
              <a:rPr lang="en-US" smtClean="0"/>
              <a:t>11</a:t>
            </a:fld>
            <a:endParaRPr lang="en-US"/>
          </a:p>
        </p:txBody>
      </p:sp>
    </p:spTree>
    <p:extLst>
      <p:ext uri="{BB962C8B-B14F-4D97-AF65-F5344CB8AC3E}">
        <p14:creationId xmlns:p14="http://schemas.microsoft.com/office/powerpoint/2010/main" val="95092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12</a:t>
            </a:fld>
            <a:endParaRPr lang="en-US"/>
          </a:p>
        </p:txBody>
      </p:sp>
    </p:spTree>
    <p:extLst>
      <p:ext uri="{BB962C8B-B14F-4D97-AF65-F5344CB8AC3E}">
        <p14:creationId xmlns:p14="http://schemas.microsoft.com/office/powerpoint/2010/main" val="3962391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597C-FD91-52F6-1C84-3B016E85A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6D66D-2B63-21DB-2D12-3629003A2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6B47B-AF41-047C-F2F5-061AAFD85FB7}"/>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DF04319-DE7C-A2C5-C7B5-5BBA11A31D21}"/>
              </a:ext>
            </a:extLst>
          </p:cNvPr>
          <p:cNvSpPr>
            <a:spLocks noGrp="1"/>
          </p:cNvSpPr>
          <p:nvPr>
            <p:ph type="sldNum" sz="quarter" idx="5"/>
          </p:nvPr>
        </p:nvSpPr>
        <p:spPr/>
        <p:txBody>
          <a:bodyPr/>
          <a:lstStyle/>
          <a:p>
            <a:fld id="{8E3E9696-343B-4076-B822-3376A708CABC}" type="slidenum">
              <a:rPr lang="en-US" smtClean="0"/>
              <a:t>13</a:t>
            </a:fld>
            <a:endParaRPr lang="en-US"/>
          </a:p>
        </p:txBody>
      </p:sp>
    </p:spTree>
    <p:extLst>
      <p:ext uri="{BB962C8B-B14F-4D97-AF65-F5344CB8AC3E}">
        <p14:creationId xmlns:p14="http://schemas.microsoft.com/office/powerpoint/2010/main" val="4165160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24126-5A31-5C8C-3214-9C6CA2A03C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CDE9C6-D234-8020-AC4D-AC09CFBFBF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95A8A-B48E-7983-8654-957BABF951EF}"/>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171ABCF-3938-8437-5184-A92C811CA516}"/>
              </a:ext>
            </a:extLst>
          </p:cNvPr>
          <p:cNvSpPr>
            <a:spLocks noGrp="1"/>
          </p:cNvSpPr>
          <p:nvPr>
            <p:ph type="sldNum" sz="quarter" idx="5"/>
          </p:nvPr>
        </p:nvSpPr>
        <p:spPr/>
        <p:txBody>
          <a:bodyPr/>
          <a:lstStyle/>
          <a:p>
            <a:fld id="{8E3E9696-343B-4076-B822-3376A708CABC}" type="slidenum">
              <a:rPr lang="en-US" smtClean="0"/>
              <a:t>14</a:t>
            </a:fld>
            <a:endParaRPr lang="en-US"/>
          </a:p>
        </p:txBody>
      </p:sp>
    </p:spTree>
    <p:extLst>
      <p:ext uri="{BB962C8B-B14F-4D97-AF65-F5344CB8AC3E}">
        <p14:creationId xmlns:p14="http://schemas.microsoft.com/office/powerpoint/2010/main" val="652254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1A1E0-AC43-4F5B-2668-5C7C58114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E831C-042F-5DDD-48B8-8BE2C5DFF3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6F9F1E-C7BF-BC17-CE3C-A65D94F9C2E5}"/>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1649E7D-53D6-ED8C-5CEA-09D6CF8B761B}"/>
              </a:ext>
            </a:extLst>
          </p:cNvPr>
          <p:cNvSpPr>
            <a:spLocks noGrp="1"/>
          </p:cNvSpPr>
          <p:nvPr>
            <p:ph type="sldNum" sz="quarter" idx="5"/>
          </p:nvPr>
        </p:nvSpPr>
        <p:spPr/>
        <p:txBody>
          <a:bodyPr/>
          <a:lstStyle/>
          <a:p>
            <a:fld id="{8E3E9696-343B-4076-B822-3376A708CABC}" type="slidenum">
              <a:rPr lang="en-US" smtClean="0"/>
              <a:t>15</a:t>
            </a:fld>
            <a:endParaRPr lang="en-US"/>
          </a:p>
        </p:txBody>
      </p:sp>
    </p:spTree>
    <p:extLst>
      <p:ext uri="{BB962C8B-B14F-4D97-AF65-F5344CB8AC3E}">
        <p14:creationId xmlns:p14="http://schemas.microsoft.com/office/powerpoint/2010/main" val="3976334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5E33D-D0D0-B955-B66F-3BEDE926B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F8791-E363-9F2C-4A78-06C614A50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5D382D-A6EF-E8F2-9E69-19884BB6D901}"/>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53CB133-04EE-D165-78C6-E33A7ECDECBA}"/>
              </a:ext>
            </a:extLst>
          </p:cNvPr>
          <p:cNvSpPr>
            <a:spLocks noGrp="1"/>
          </p:cNvSpPr>
          <p:nvPr>
            <p:ph type="sldNum" sz="quarter" idx="5"/>
          </p:nvPr>
        </p:nvSpPr>
        <p:spPr/>
        <p:txBody>
          <a:bodyPr/>
          <a:lstStyle/>
          <a:p>
            <a:fld id="{8E3E9696-343B-4076-B822-3376A708CABC}" type="slidenum">
              <a:rPr lang="en-US" smtClean="0"/>
              <a:t>16</a:t>
            </a:fld>
            <a:endParaRPr lang="en-US"/>
          </a:p>
        </p:txBody>
      </p:sp>
    </p:spTree>
    <p:extLst>
      <p:ext uri="{BB962C8B-B14F-4D97-AF65-F5344CB8AC3E}">
        <p14:creationId xmlns:p14="http://schemas.microsoft.com/office/powerpoint/2010/main" val="298586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93D1-7664-1E8B-3B12-0E7B30415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DDB08-1077-1D9B-1D39-9190F4BDA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CC54DE-26C4-45A4-FE70-89060FAD7453}"/>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Romans 10:4-11 (KJV)</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4 For </a:t>
            </a:r>
            <a:r>
              <a:rPr lang="en-US" sz="1800" b="1" i="0" kern="1200" dirty="0">
                <a:solidFill>
                  <a:schemeClr val="tx1"/>
                </a:solidFill>
                <a:effectLst/>
                <a:latin typeface="+mn-lt"/>
                <a:ea typeface="+mn-ea"/>
                <a:cs typeface="+mn-cs"/>
              </a:rPr>
              <a:t>Christ is the end of the law</a:t>
            </a:r>
            <a:r>
              <a:rPr lang="en-US" sz="1800" b="0" i="0" kern="1200" dirty="0">
                <a:solidFill>
                  <a:schemeClr val="tx1"/>
                </a:solidFill>
                <a:effectLst/>
                <a:latin typeface="+mn-lt"/>
                <a:ea typeface="+mn-ea"/>
                <a:cs typeface="+mn-cs"/>
              </a:rPr>
              <a:t> for righteousness to every one that believeth.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5 For Moses </a:t>
            </a:r>
            <a:r>
              <a:rPr lang="en-US" sz="1800" b="0" i="0" kern="1200" dirty="0" err="1">
                <a:solidFill>
                  <a:schemeClr val="tx1"/>
                </a:solidFill>
                <a:effectLst/>
                <a:latin typeface="+mn-lt"/>
                <a:ea typeface="+mn-ea"/>
                <a:cs typeface="+mn-cs"/>
              </a:rPr>
              <a:t>describeth</a:t>
            </a:r>
            <a:r>
              <a:rPr lang="en-US" sz="1800" b="0" i="0" kern="1200" dirty="0">
                <a:solidFill>
                  <a:schemeClr val="tx1"/>
                </a:solidFill>
                <a:effectLst/>
                <a:latin typeface="+mn-lt"/>
                <a:ea typeface="+mn-ea"/>
                <a:cs typeface="+mn-cs"/>
              </a:rPr>
              <a:t> the righteousness which is of the law, That the man which doeth those things shall live by them.</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6 But the righteousness which is of faith </a:t>
            </a:r>
            <a:r>
              <a:rPr lang="en-US" sz="1800" b="0" i="0" kern="1200" dirty="0" err="1">
                <a:solidFill>
                  <a:schemeClr val="tx1"/>
                </a:solidFill>
                <a:effectLst/>
                <a:latin typeface="+mn-lt"/>
                <a:ea typeface="+mn-ea"/>
                <a:cs typeface="+mn-cs"/>
              </a:rPr>
              <a:t>speaketh</a:t>
            </a:r>
            <a:r>
              <a:rPr lang="en-US" sz="1800" b="0" i="0" kern="1200" dirty="0">
                <a:solidFill>
                  <a:schemeClr val="tx1"/>
                </a:solidFill>
                <a:effectLst/>
                <a:latin typeface="+mn-lt"/>
                <a:ea typeface="+mn-ea"/>
                <a:cs typeface="+mn-cs"/>
              </a:rPr>
              <a:t> on this wise, Say not in thine heart, Who shall ascend into heaven? (that is, to bring Christ down from above:)</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7 Or, Who shall descend into the deep? (that is, to bring up Christ again from the dead.)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8 But what saith it? The word is nigh thee, even in thy mouth, and in thy heart: that is, the word of faith, which we preach;</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9 That if thou shalt confess with thy mouth the Lord Jesus, and shalt believe in thine heart that God hath raised him from the dead, thou shalt be saved.</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10 For with the heart man believeth unto righteousness; and with the mouth confession is made unto salvation.</a:t>
            </a:r>
            <a:endParaRPr lang="en-US" sz="180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11 For the scripture saith, Whosoever believeth on him shall not be ashamed.</a:t>
            </a:r>
            <a:endParaRPr lang="en-US" sz="18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05AAC13-F6A8-3D68-9EFD-5D88ABAB600A}"/>
              </a:ext>
            </a:extLst>
          </p:cNvPr>
          <p:cNvSpPr>
            <a:spLocks noGrp="1"/>
          </p:cNvSpPr>
          <p:nvPr>
            <p:ph type="sldNum" sz="quarter" idx="5"/>
          </p:nvPr>
        </p:nvSpPr>
        <p:spPr/>
        <p:txBody>
          <a:bodyPr/>
          <a:lstStyle/>
          <a:p>
            <a:fld id="{8E3E9696-343B-4076-B822-3376A708CABC}" type="slidenum">
              <a:rPr lang="en-US" smtClean="0"/>
              <a:t>17</a:t>
            </a:fld>
            <a:endParaRPr lang="en-US"/>
          </a:p>
        </p:txBody>
      </p:sp>
    </p:spTree>
    <p:extLst>
      <p:ext uri="{BB962C8B-B14F-4D97-AF65-F5344CB8AC3E}">
        <p14:creationId xmlns:p14="http://schemas.microsoft.com/office/powerpoint/2010/main" val="233719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Now righteousness is a whole lot more, there's a lot more to righteousness than that because Brother Branham will tell us that righteousness requires mercy. So righteousness is not just doing that which is right, but it is also being in all ways right. So it is not just being correct in deed or word, but it is also having a heart that is correct and that does the right thing, speaks the right things. So there's a righteousness which is of the law and there's a righteousness which is of faith. And so now if you begin the way I presented the quote from the token that full obedience God is what's required for the token. So in order to have the Holy Spirit via the righteousness of the law, you must have full obedience of doing the things the law prescribes correctly. But is that the righteousness of the law or is that the righteousness of faith? What I have described to you is the righteousness of the law, but it is not the righteousness which is of faith. </a:t>
            </a:r>
          </a:p>
          <a:p>
            <a:endParaRPr lang="en-US" sz="1800" kern="1200" dirty="0">
              <a:solidFill>
                <a:schemeClr val="tx1"/>
              </a:solidFill>
              <a:effectLst/>
              <a:latin typeface="Aptos" panose="020B0004020202020204" pitchFamily="34" charset="0"/>
              <a:ea typeface="+mn-ea"/>
              <a:cs typeface="Times New Roman" panose="02020603050405020304" pitchFamily="18" charset="0"/>
            </a:endParaRP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For with the heart, man Come on, somebody. No, no, no, no, no, no, no, no. Brother Trevor, brother Trevor, with the body, man acts out works of righteousness. That's, Paul, you missed that a little bit, right? I mean, that's what you meant here, Paul. No, with the heart, man </a:t>
            </a:r>
            <a:r>
              <a:rPr lang="en-US" sz="1800" dirty="0" err="1">
                <a:effectLst/>
                <a:latin typeface="Aptos" panose="020B0004020202020204" pitchFamily="34" charset="0"/>
                <a:ea typeface="Times New Roman" panose="02020603050405020304" pitchFamily="18" charset="0"/>
                <a:cs typeface="Times New Roman" panose="02020603050405020304" pitchFamily="18" charset="0"/>
              </a:rPr>
              <a:t>believeth</a:t>
            </a:r>
            <a:r>
              <a:rPr lang="en-US" sz="1800" dirty="0">
                <a:effectLst/>
                <a:latin typeface="Aptos" panose="020B0004020202020204" pitchFamily="34" charset="0"/>
                <a:ea typeface="Times New Roman" panose="02020603050405020304" pitchFamily="18" charset="0"/>
                <a:cs typeface="Times New Roman" panose="02020603050405020304" pitchFamily="18" charset="0"/>
              </a:rPr>
              <a:t> unto righteousness. It's the righteousness which is of faith. Abraham believed God and it was counted to him for righteousness. Abraham never lied to Pharaoh and it was counted to him for righteousness. Said it didn't, no, the scripture didn't say that. He did lie to Pharaoh. He did lie to the king of Greer and it was, then how was he righteous? Because of his faith, not by his works. Hallelujah.</a:t>
            </a:r>
            <a:r>
              <a:rPr lang="en-US"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18</a:t>
            </a:fld>
            <a:endParaRPr lang="en-US"/>
          </a:p>
        </p:txBody>
      </p:sp>
    </p:spTree>
    <p:extLst>
      <p:ext uri="{BB962C8B-B14F-4D97-AF65-F5344CB8AC3E}">
        <p14:creationId xmlns:p14="http://schemas.microsoft.com/office/powerpoint/2010/main" val="456232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makes no sense. even if you could do it by works, but it wasn't because of a heart of love for the Lord, if it wasn't in a heart of faith for the Lord Jesus Christ.</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 unto myself </a:t>
            </a:r>
          </a:p>
          <a:p>
            <a:endParaRPr lang="en-US" sz="1800" dirty="0">
              <a:effectLst/>
              <a:latin typeface="Aptos" panose="020B0004020202020204" pitchFamily="34" charset="0"/>
              <a:ea typeface="Times New Roman" panose="02020603050405020304" pitchFamily="18" charset="0"/>
              <a:cs typeface="Times New Roman" panose="02020603050405020304" pitchFamily="18" charset="0"/>
            </a:endParaRP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Because I see there's more than just me. I see there's more than just my own, you know. I mean, how arrogant do we get, you know, when we begin to think, you know, my own ideas about what I want to do in life are way more, you know, that's so much more important. God, you're in the way of that. Like, see God, I'm just better than you. </a:t>
            </a: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 </a:t>
            </a: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Wow, brother Trevor, I just, I just kind of wanted to go do my own thing. I didn't really want to tell God that I was better than Him. But that's what you're doing. You're first raising yourself up to the same level that God is when you decide I'm going to go my own way. And what you're looking at is you're looking at the righteousness which is of the law and not the righteousness of faith. It just proves that that you've never had the faith, you've never been converted, you've never actually been born again, and your desires in your life, you're raising them up to a level that is higher than God, or at least alongside Him and declaring yourself a God. You are so prideful and arrogant, like just know that at least, right? Like just own it, right? Like don't just like, well, no, I mean, I love God, of course, He's the King, but I just, you know, Brother Trevor, This message feels like, you know, the Stamp Act of 1764, somewhere around there. And I just, I can't go there, brothers. It's too much, you know. I mean, prudence doth dictate that, you know. What does it say there in the Declaration of Independence? That if you can deal with it, it's better to deal with it in the name of peace. But Brother Trevor went a long line of usurpations, events, something like that. That it is the right and duty of the people to rise up and throw off that oppressor and get their own. This is the Declaration of Independence, if some of you aren't there, right? I'm trying at least, right? It's like, so brother, you know, it's a brother Trevor, I have to stand on my own freedom from the oppression of God, from the oppression of this message, and become a God unto myself. That's what so many people do.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19</a:t>
            </a:fld>
            <a:endParaRPr lang="en-US"/>
          </a:p>
        </p:txBody>
      </p:sp>
    </p:spTree>
    <p:extLst>
      <p:ext uri="{BB962C8B-B14F-4D97-AF65-F5344CB8AC3E}">
        <p14:creationId xmlns:p14="http://schemas.microsoft.com/office/powerpoint/2010/main" val="456232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John 1:1,14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 In the beginning was the Word, and the Word was with God, and the Word was God.</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14 And the Word was made flesh, and dwelt among us, (and we beheld his glory, the glory as of the only begotten of the Father,) full of grace and truth.</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E3E9696-343B-4076-B822-3376A708CABC}" type="slidenum">
              <a:rPr lang="en-US" smtClean="0"/>
              <a:t>2</a:t>
            </a:fld>
            <a:endParaRPr lang="en-US"/>
          </a:p>
        </p:txBody>
      </p:sp>
    </p:spTree>
    <p:extLst>
      <p:ext uri="{BB962C8B-B14F-4D97-AF65-F5344CB8AC3E}">
        <p14:creationId xmlns:p14="http://schemas.microsoft.com/office/powerpoint/2010/main" val="3323627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 in </a:t>
            </a:r>
            <a:r>
              <a:rPr lang="en-US" sz="1200" b="0" i="0" kern="1200" dirty="0" err="1">
                <a:solidFill>
                  <a:schemeClr val="tx1"/>
                </a:solidFill>
                <a:effectLst/>
                <a:latin typeface="+mn-lt"/>
                <a:ea typeface="+mn-ea"/>
                <a:cs typeface="+mn-cs"/>
              </a:rPr>
              <a:t>itions</a:t>
            </a:r>
            <a:r>
              <a:rPr lang="en-US" sz="1200" b="0" i="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20</a:t>
            </a:fld>
            <a:endParaRPr lang="en-US"/>
          </a:p>
        </p:txBody>
      </p:sp>
    </p:spTree>
    <p:extLst>
      <p:ext uri="{BB962C8B-B14F-4D97-AF65-F5344CB8AC3E}">
        <p14:creationId xmlns:p14="http://schemas.microsoft.com/office/powerpoint/2010/main" val="4562327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3E9696-343B-4076-B822-3376A708CABC}" type="slidenum">
              <a:rPr lang="en-US" smtClean="0"/>
              <a:t>21</a:t>
            </a:fld>
            <a:endParaRPr lang="en-US"/>
          </a:p>
        </p:txBody>
      </p:sp>
    </p:spTree>
    <p:extLst>
      <p:ext uri="{BB962C8B-B14F-4D97-AF65-F5344CB8AC3E}">
        <p14:creationId xmlns:p14="http://schemas.microsoft.com/office/powerpoint/2010/main" val="4193109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22</a:t>
            </a:fld>
            <a:endParaRPr lang="en-US"/>
          </a:p>
        </p:txBody>
      </p:sp>
    </p:spTree>
    <p:extLst>
      <p:ext uri="{BB962C8B-B14F-4D97-AF65-F5344CB8AC3E}">
        <p14:creationId xmlns:p14="http://schemas.microsoft.com/office/powerpoint/2010/main" val="3005447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23</a:t>
            </a:fld>
            <a:endParaRPr lang="en-US"/>
          </a:p>
        </p:txBody>
      </p:sp>
    </p:spTree>
    <p:extLst>
      <p:ext uri="{BB962C8B-B14F-4D97-AF65-F5344CB8AC3E}">
        <p14:creationId xmlns:p14="http://schemas.microsoft.com/office/powerpoint/2010/main" val="14984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24</a:t>
            </a:fld>
            <a:endParaRPr lang="en-US"/>
          </a:p>
        </p:txBody>
      </p:sp>
    </p:spTree>
    <p:extLst>
      <p:ext uri="{BB962C8B-B14F-4D97-AF65-F5344CB8AC3E}">
        <p14:creationId xmlns:p14="http://schemas.microsoft.com/office/powerpoint/2010/main" val="3301453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674B2-A1E2-16BE-F594-88CD69BC8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6382A-FD62-6A43-F967-F6BFDC4708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4CC6D-1057-A4EE-7CEF-16D917D9659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a:extLst>
              <a:ext uri="{FF2B5EF4-FFF2-40B4-BE49-F238E27FC236}">
                <a16:creationId xmlns:a16="http://schemas.microsoft.com/office/drawing/2014/main" id="{2E258B50-957A-0222-1434-FB8ED355BA20}"/>
              </a:ext>
            </a:extLst>
          </p:cNvPr>
          <p:cNvSpPr>
            <a:spLocks noGrp="1"/>
          </p:cNvSpPr>
          <p:nvPr>
            <p:ph type="sldNum" sz="quarter" idx="5"/>
          </p:nvPr>
        </p:nvSpPr>
        <p:spPr/>
        <p:txBody>
          <a:bodyPr/>
          <a:lstStyle/>
          <a:p>
            <a:fld id="{8E3E9696-343B-4076-B822-3376A708CABC}" type="slidenum">
              <a:rPr lang="en-US" smtClean="0"/>
              <a:t>25</a:t>
            </a:fld>
            <a:endParaRPr lang="en-US"/>
          </a:p>
        </p:txBody>
      </p:sp>
    </p:spTree>
    <p:extLst>
      <p:ext uri="{BB962C8B-B14F-4D97-AF65-F5344CB8AC3E}">
        <p14:creationId xmlns:p14="http://schemas.microsoft.com/office/powerpoint/2010/main" val="575057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26</a:t>
            </a:fld>
            <a:endParaRPr lang="en-US"/>
          </a:p>
        </p:txBody>
      </p:sp>
    </p:spTree>
    <p:extLst>
      <p:ext uri="{BB962C8B-B14F-4D97-AF65-F5344CB8AC3E}">
        <p14:creationId xmlns:p14="http://schemas.microsoft.com/office/powerpoint/2010/main" val="3726102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27</a:t>
            </a:fld>
            <a:endParaRPr lang="en-US"/>
          </a:p>
        </p:txBody>
      </p:sp>
    </p:spTree>
    <p:extLst>
      <p:ext uri="{BB962C8B-B14F-4D97-AF65-F5344CB8AC3E}">
        <p14:creationId xmlns:p14="http://schemas.microsoft.com/office/powerpoint/2010/main" val="1229696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LUKE 4:16 - 30</a:t>
            </a:r>
          </a:p>
          <a:p>
            <a:r>
              <a:rPr lang="en-US" sz="1200" kern="1200" dirty="0">
                <a:solidFill>
                  <a:schemeClr val="tx1"/>
                </a:solidFill>
                <a:effectLst/>
                <a:latin typeface="+mn-lt"/>
                <a:ea typeface="+mn-ea"/>
                <a:cs typeface="+mn-cs"/>
              </a:rPr>
              <a:t>16 And he came to Nazareth, where he had been brought up: and, as his custom was, he went into the synagogue on the sabbath day, and stood up for to read. </a:t>
            </a:r>
          </a:p>
          <a:p>
            <a:r>
              <a:rPr lang="en-US" sz="1200" kern="1200" dirty="0">
                <a:solidFill>
                  <a:schemeClr val="tx1"/>
                </a:solidFill>
                <a:effectLst/>
                <a:latin typeface="+mn-lt"/>
                <a:ea typeface="+mn-ea"/>
                <a:cs typeface="+mn-cs"/>
              </a:rPr>
              <a:t>17 And there was delivered unto him the book of the prophet Esaias. And when he had opened the book, he found the place where it was written, </a:t>
            </a:r>
          </a:p>
          <a:p>
            <a:r>
              <a:rPr lang="en-US" sz="1200" kern="1200" dirty="0">
                <a:solidFill>
                  <a:schemeClr val="tx1"/>
                </a:solidFill>
                <a:effectLst/>
                <a:latin typeface="+mn-lt"/>
                <a:ea typeface="+mn-ea"/>
                <a:cs typeface="+mn-cs"/>
              </a:rPr>
              <a:t>18 The Spirit of the Lord is upon me, because he hath anointed me to preach the gospel to the poor; he hath sent me to heal the brokenhearted, to preach deliverance to the captives, and recovering of sight to the blind, to set at liberty them that are bruised, </a:t>
            </a:r>
          </a:p>
          <a:p>
            <a:r>
              <a:rPr lang="en-US" sz="1200" kern="1200" dirty="0">
                <a:solidFill>
                  <a:schemeClr val="tx1"/>
                </a:solidFill>
                <a:effectLst/>
                <a:latin typeface="+mn-lt"/>
                <a:ea typeface="+mn-ea"/>
                <a:cs typeface="+mn-cs"/>
              </a:rPr>
              <a:t>19 To preach the acceptable year of the Lord.</a:t>
            </a:r>
          </a:p>
          <a:p>
            <a:r>
              <a:rPr lang="en-US" sz="1200" kern="1200" dirty="0">
                <a:solidFill>
                  <a:schemeClr val="tx1"/>
                </a:solidFill>
                <a:effectLst/>
                <a:latin typeface="+mn-lt"/>
                <a:ea typeface="+mn-ea"/>
                <a:cs typeface="+mn-cs"/>
              </a:rPr>
              <a:t>20 And he closed the book, and he gave it again to the minister, and sat down. And the eyes of all them that were in the synagogue were fastened on him. </a:t>
            </a:r>
          </a:p>
          <a:p>
            <a:r>
              <a:rPr lang="en-US" sz="1200" kern="1200" dirty="0">
                <a:solidFill>
                  <a:schemeClr val="tx1"/>
                </a:solidFill>
                <a:effectLst/>
                <a:latin typeface="+mn-lt"/>
                <a:ea typeface="+mn-ea"/>
                <a:cs typeface="+mn-cs"/>
              </a:rPr>
              <a:t>21 And he began to say unto them, This day is this scripture fulfilled in your ears.</a:t>
            </a:r>
          </a:p>
          <a:p>
            <a:r>
              <a:rPr lang="en-US" sz="1200" kern="1200" dirty="0">
                <a:solidFill>
                  <a:schemeClr val="tx1"/>
                </a:solidFill>
                <a:effectLst/>
                <a:latin typeface="+mn-lt"/>
                <a:ea typeface="+mn-ea"/>
                <a:cs typeface="+mn-cs"/>
              </a:rPr>
              <a:t>22 And all bare him witness, and wondered at the gracious words which proceeded out of his mouth. And they said, Is not this Joseph's son? </a:t>
            </a:r>
          </a:p>
          <a:p>
            <a:r>
              <a:rPr lang="en-US" sz="1200" kern="1200" dirty="0">
                <a:solidFill>
                  <a:schemeClr val="tx1"/>
                </a:solidFill>
                <a:effectLst/>
                <a:latin typeface="+mn-lt"/>
                <a:ea typeface="+mn-ea"/>
                <a:cs typeface="+mn-cs"/>
              </a:rPr>
              <a:t>23 And he said unto them, Ye will surely say unto me this proverb, Physician, heal thyself: whatsoever we have heard done in Capernaum, do also here in thy country.</a:t>
            </a:r>
          </a:p>
          <a:p>
            <a:r>
              <a:rPr lang="en-US" sz="1200" kern="1200" dirty="0">
                <a:solidFill>
                  <a:schemeClr val="tx1"/>
                </a:solidFill>
                <a:effectLst/>
                <a:latin typeface="+mn-lt"/>
                <a:ea typeface="+mn-ea"/>
                <a:cs typeface="+mn-cs"/>
              </a:rPr>
              <a:t>24 And he said, Verily I say unto you, No prophet is accepted in his own country.</a:t>
            </a:r>
          </a:p>
          <a:p>
            <a:r>
              <a:rPr lang="en-US" sz="1200" kern="1200" dirty="0">
                <a:solidFill>
                  <a:schemeClr val="tx1"/>
                </a:solidFill>
                <a:effectLst/>
                <a:latin typeface="+mn-lt"/>
                <a:ea typeface="+mn-ea"/>
                <a:cs typeface="+mn-cs"/>
              </a:rPr>
              <a:t>25 But I tell you of a truth, many widows were in Israel in the days of Elias, when the heaven was shut up three years and six months, when great famine was throughout all the land; </a:t>
            </a:r>
          </a:p>
          <a:p>
            <a:r>
              <a:rPr lang="en-US" sz="1200" kern="1200" dirty="0">
                <a:solidFill>
                  <a:schemeClr val="tx1"/>
                </a:solidFill>
                <a:effectLst/>
                <a:latin typeface="+mn-lt"/>
                <a:ea typeface="+mn-ea"/>
                <a:cs typeface="+mn-cs"/>
              </a:rPr>
              <a:t>26 But unto none of them was Elias sent, save unto Sarepta, a city of Sidon, unto a woman that was a widow.</a:t>
            </a:r>
          </a:p>
          <a:p>
            <a:r>
              <a:rPr lang="en-US" sz="1200" kern="1200" dirty="0">
                <a:solidFill>
                  <a:schemeClr val="tx1"/>
                </a:solidFill>
                <a:effectLst/>
                <a:latin typeface="+mn-lt"/>
                <a:ea typeface="+mn-ea"/>
                <a:cs typeface="+mn-cs"/>
              </a:rPr>
              <a:t>27 And many lepers were in Israel in the time of Eliseus the prophet; and none of them was cleansed, saving Naaman the Syrian.</a:t>
            </a:r>
          </a:p>
          <a:p>
            <a:r>
              <a:rPr lang="en-US" sz="1200" kern="1200" dirty="0">
                <a:solidFill>
                  <a:schemeClr val="tx1"/>
                </a:solidFill>
                <a:effectLst/>
                <a:latin typeface="+mn-lt"/>
                <a:ea typeface="+mn-ea"/>
                <a:cs typeface="+mn-cs"/>
              </a:rPr>
              <a:t>28 And all they in the synagogue, when they heard these things, were filled with wrath, </a:t>
            </a:r>
          </a:p>
          <a:p>
            <a:r>
              <a:rPr lang="en-US" sz="1200" kern="1200" dirty="0">
                <a:solidFill>
                  <a:schemeClr val="tx1"/>
                </a:solidFill>
                <a:effectLst/>
                <a:latin typeface="+mn-lt"/>
                <a:ea typeface="+mn-ea"/>
                <a:cs typeface="+mn-cs"/>
              </a:rPr>
              <a:t>29 And rose up, and thrust him out of the city, and led him unto the brow of the hill whereon their city was built, that they might cast him down headlong. </a:t>
            </a:r>
          </a:p>
          <a:p>
            <a:r>
              <a:rPr lang="en-US" sz="1200" kern="1200" dirty="0">
                <a:solidFill>
                  <a:schemeClr val="tx1"/>
                </a:solidFill>
                <a:effectLst/>
                <a:latin typeface="+mn-lt"/>
                <a:ea typeface="+mn-ea"/>
                <a:cs typeface="+mn-cs"/>
              </a:rPr>
              <a:t>30 But he passing through the midst of them went his way,</a:t>
            </a:r>
          </a:p>
        </p:txBody>
      </p:sp>
      <p:sp>
        <p:nvSpPr>
          <p:cNvPr id="4" name="Slide Number Placeholder 3"/>
          <p:cNvSpPr>
            <a:spLocks noGrp="1"/>
          </p:cNvSpPr>
          <p:nvPr>
            <p:ph type="sldNum" sz="quarter" idx="5"/>
          </p:nvPr>
        </p:nvSpPr>
        <p:spPr/>
        <p:txBody>
          <a:bodyPr/>
          <a:lstStyle/>
          <a:p>
            <a:fld id="{8E3E9696-343B-4076-B822-3376A708CABC}" type="slidenum">
              <a:rPr lang="en-US" smtClean="0"/>
              <a:t>28</a:t>
            </a:fld>
            <a:endParaRPr lang="en-US"/>
          </a:p>
        </p:txBody>
      </p:sp>
    </p:spTree>
    <p:extLst>
      <p:ext uri="{BB962C8B-B14F-4D97-AF65-F5344CB8AC3E}">
        <p14:creationId xmlns:p14="http://schemas.microsoft.com/office/powerpoint/2010/main" val="1226646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positions.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29</a:t>
            </a:fld>
            <a:endParaRPr lang="en-US"/>
          </a:p>
        </p:txBody>
      </p:sp>
    </p:spTree>
    <p:extLst>
      <p:ext uri="{BB962C8B-B14F-4D97-AF65-F5344CB8AC3E}">
        <p14:creationId xmlns:p14="http://schemas.microsoft.com/office/powerpoint/2010/main" val="293132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John 1:1,14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 In the beginning was the Word, and the Word was with God, and the Word was God.</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14 And the Word was made flesh, and dwelt among us, (and we beheld his glory, the glory as of the only begotten of the Father,) full of grace and truth.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3</a:t>
            </a:fld>
            <a:endParaRPr lang="en-US"/>
          </a:p>
        </p:txBody>
      </p:sp>
    </p:spTree>
    <p:extLst>
      <p:ext uri="{BB962C8B-B14F-4D97-AF65-F5344CB8AC3E}">
        <p14:creationId xmlns:p14="http://schemas.microsoft.com/office/powerpoint/2010/main" val="2946935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John 5:45-47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45 Do not think that I will accuse you to the Father: there is one that </a:t>
            </a:r>
            <a:r>
              <a:rPr lang="en-US" sz="1200" b="0" i="0" kern="1200" dirty="0" err="1">
                <a:solidFill>
                  <a:schemeClr val="tx1"/>
                </a:solidFill>
                <a:effectLst/>
                <a:latin typeface="+mn-lt"/>
                <a:ea typeface="+mn-ea"/>
                <a:cs typeface="+mn-cs"/>
              </a:rPr>
              <a:t>accuseth</a:t>
            </a:r>
            <a:r>
              <a:rPr lang="en-US" sz="1200" b="0" i="0" kern="1200" dirty="0">
                <a:solidFill>
                  <a:schemeClr val="tx1"/>
                </a:solidFill>
                <a:effectLst/>
                <a:latin typeface="+mn-lt"/>
                <a:ea typeface="+mn-ea"/>
                <a:cs typeface="+mn-cs"/>
              </a:rPr>
              <a:t> you, even Moses, in whom ye trust.</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46 For had ye believed Moses, ye would have believed me: for he wrote of me.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47 But if ye believe not his writings, how shall ye believe my words?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30</a:t>
            </a:fld>
            <a:endParaRPr lang="en-US"/>
          </a:p>
        </p:txBody>
      </p:sp>
    </p:spTree>
    <p:extLst>
      <p:ext uri="{BB962C8B-B14F-4D97-AF65-F5344CB8AC3E}">
        <p14:creationId xmlns:p14="http://schemas.microsoft.com/office/powerpoint/2010/main" val="2053148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John 5:45-47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45 Do not think that I will accuse you to the Father: there is one that </a:t>
            </a:r>
            <a:r>
              <a:rPr lang="en-US" sz="1200" b="0" i="0" kern="1200" dirty="0" err="1">
                <a:solidFill>
                  <a:schemeClr val="tx1"/>
                </a:solidFill>
                <a:effectLst/>
                <a:latin typeface="+mn-lt"/>
                <a:ea typeface="+mn-ea"/>
                <a:cs typeface="+mn-cs"/>
              </a:rPr>
              <a:t>accuseth</a:t>
            </a:r>
            <a:r>
              <a:rPr lang="en-US" sz="1200" b="0" i="0" kern="1200" dirty="0">
                <a:solidFill>
                  <a:schemeClr val="tx1"/>
                </a:solidFill>
                <a:effectLst/>
                <a:latin typeface="+mn-lt"/>
                <a:ea typeface="+mn-ea"/>
                <a:cs typeface="+mn-cs"/>
              </a:rPr>
              <a:t> you, even Moses, in whom ye trust.</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46 For had ye believed Moses, ye would have believed me: for he wrote of me.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47 But if ye believe not his writings, how shall ye believe my words?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31</a:t>
            </a:fld>
            <a:endParaRPr lang="en-US"/>
          </a:p>
        </p:txBody>
      </p:sp>
    </p:spTree>
    <p:extLst>
      <p:ext uri="{BB962C8B-B14F-4D97-AF65-F5344CB8AC3E}">
        <p14:creationId xmlns:p14="http://schemas.microsoft.com/office/powerpoint/2010/main" val="36433444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positions.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32</a:t>
            </a:fld>
            <a:endParaRPr lang="en-US"/>
          </a:p>
        </p:txBody>
      </p:sp>
    </p:spTree>
    <p:extLst>
      <p:ext uri="{BB962C8B-B14F-4D97-AF65-F5344CB8AC3E}">
        <p14:creationId xmlns:p14="http://schemas.microsoft.com/office/powerpoint/2010/main" val="3593106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5B1A8-9EDE-0238-6951-9CFF575D92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2D720-81B9-CF71-9FCB-B115D972F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41D94-6269-5570-3690-0016F096FE5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Galatians 3:24-27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24 Wherefore the law was our schoolmaster to bring us unto Christ, that we might be justified by faith.</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25 But after that faith is come, we are no longer under a schoolmaster.</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26 For ye are all the children of God by faith in Christ Jesus.</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27 For as many of you as have been baptized into Christ have put on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To be born again is not merely escape hell but to be partaken of the divine NATURE.</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call out to God with the desire that I want this nature. I see the beauty of Christ and desire the same inward beauty.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same inward rest.</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99E2736-CAA2-BE79-09AE-ECF2B92F9D43}"/>
              </a:ext>
            </a:extLst>
          </p:cNvPr>
          <p:cNvSpPr>
            <a:spLocks noGrp="1"/>
          </p:cNvSpPr>
          <p:nvPr>
            <p:ph type="sldNum" sz="quarter" idx="5"/>
          </p:nvPr>
        </p:nvSpPr>
        <p:spPr/>
        <p:txBody>
          <a:bodyPr/>
          <a:lstStyle/>
          <a:p>
            <a:fld id="{8E3E9696-343B-4076-B822-3376A708CABC}" type="slidenum">
              <a:rPr lang="en-US" smtClean="0"/>
              <a:t>33</a:t>
            </a:fld>
            <a:endParaRPr lang="en-US"/>
          </a:p>
        </p:txBody>
      </p:sp>
    </p:spTree>
    <p:extLst>
      <p:ext uri="{BB962C8B-B14F-4D97-AF65-F5344CB8AC3E}">
        <p14:creationId xmlns:p14="http://schemas.microsoft.com/office/powerpoint/2010/main" val="12125400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287D0-AEA1-DA12-936E-D5F5C63DC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A285B-BE0C-2C7D-D849-16DA2307C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6599D-B786-E4F3-3238-0E6CF8308DD0}"/>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Galatians 3:24-27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24 Wherefore the law was our schoolmaster to bring us unto Christ, that we might be justified by faith.</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25 But after that faith is come, we are no longer under a schoolmaster.</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26 For ye are all the children of God by faith in Christ Jesus.</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27 For as many of you as have been baptized into Christ have put on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To be born again is not merely escape hell </a:t>
            </a:r>
            <a:r>
              <a:rPr lang="en-US" sz="1200" b="1" i="0" kern="1200" dirty="0">
                <a:solidFill>
                  <a:schemeClr val="tx1"/>
                </a:solidFill>
                <a:effectLst/>
                <a:latin typeface="+mn-lt"/>
                <a:ea typeface="+mn-ea"/>
                <a:cs typeface="+mn-cs"/>
              </a:rPr>
              <a:t>but to be partaker of the divine NATURE</a:t>
            </a:r>
            <a:r>
              <a:rPr lang="en-US" sz="1200" b="0" i="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call out to God with the desire that I want this nature. I see the beauty of Christ and desire the same inward beauty.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same inward rest.</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210BC38-2CA0-91B0-A23F-8B61D7CF0BEB}"/>
              </a:ext>
            </a:extLst>
          </p:cNvPr>
          <p:cNvSpPr>
            <a:spLocks noGrp="1"/>
          </p:cNvSpPr>
          <p:nvPr>
            <p:ph type="sldNum" sz="quarter" idx="5"/>
          </p:nvPr>
        </p:nvSpPr>
        <p:spPr/>
        <p:txBody>
          <a:bodyPr/>
          <a:lstStyle/>
          <a:p>
            <a:fld id="{8E3E9696-343B-4076-B822-3376A708CABC}" type="slidenum">
              <a:rPr lang="en-US" smtClean="0"/>
              <a:t>34</a:t>
            </a:fld>
            <a:endParaRPr lang="en-US"/>
          </a:p>
        </p:txBody>
      </p:sp>
    </p:spTree>
    <p:extLst>
      <p:ext uri="{BB962C8B-B14F-4D97-AF65-F5344CB8AC3E}">
        <p14:creationId xmlns:p14="http://schemas.microsoft.com/office/powerpoint/2010/main" val="3305233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4F37C-A597-CCCE-3D46-5C4AC38A8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A0BE7-1EB4-E3E0-29BD-4326FCC3A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88A2F-0222-1470-7EAC-9AA2FE61C40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Galatians 3:24-27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24 Wherefore the law was our schoolmaster to bring us unto Christ, that we might be justified by faith.</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25 But after that faith is come, we are no longer under a schoolmaster.</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26 For ye are all the children of God by faith in Christ Jesus.</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27 For as many of you as have been baptized into Christ have put on Christ.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To be born again is not merely escape hell but to be partaken of the divine NATURE.</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call out to God with the desire that I want this nature. I see the beauty of Christ and desire the same inward beauty.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same inward rest.</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7FAF293-A97F-B5E4-44A6-88A31022545E}"/>
              </a:ext>
            </a:extLst>
          </p:cNvPr>
          <p:cNvSpPr>
            <a:spLocks noGrp="1"/>
          </p:cNvSpPr>
          <p:nvPr>
            <p:ph type="sldNum" sz="quarter" idx="5"/>
          </p:nvPr>
        </p:nvSpPr>
        <p:spPr/>
        <p:txBody>
          <a:bodyPr/>
          <a:lstStyle/>
          <a:p>
            <a:fld id="{8E3E9696-343B-4076-B822-3376A708CABC}" type="slidenum">
              <a:rPr lang="en-US" smtClean="0"/>
              <a:t>35</a:t>
            </a:fld>
            <a:endParaRPr lang="en-US"/>
          </a:p>
        </p:txBody>
      </p:sp>
    </p:spTree>
    <p:extLst>
      <p:ext uri="{BB962C8B-B14F-4D97-AF65-F5344CB8AC3E}">
        <p14:creationId xmlns:p14="http://schemas.microsoft.com/office/powerpoint/2010/main" val="29167546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36</a:t>
            </a:fld>
            <a:endParaRPr lang="en-US"/>
          </a:p>
        </p:txBody>
      </p:sp>
    </p:spTree>
    <p:extLst>
      <p:ext uri="{BB962C8B-B14F-4D97-AF65-F5344CB8AC3E}">
        <p14:creationId xmlns:p14="http://schemas.microsoft.com/office/powerpoint/2010/main" val="10299168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So the law became a person, personalized, and then comes into you.</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is no longer external to you.</a:t>
            </a:r>
            <a:endParaRPr lang="en-US" sz="120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64-0705 - The Masterpiece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136 Notice, here, the Life that was in the husk. In the stalk, and in the tassel, in the husk, all gathers in the Seed. And the Life that was in the stalk, went, one went to make the other. Justification, made a way for sanctification; sanctification, made a way for the baptism of the Holy Ghost</a:t>
            </a:r>
            <a:r>
              <a:rPr lang="en-US" sz="1200" b="1" i="0" kern="1200" dirty="0">
                <a:solidFill>
                  <a:schemeClr val="tx1"/>
                </a:solidFill>
                <a:effectLst/>
                <a:latin typeface="+mn-lt"/>
                <a:ea typeface="+mn-ea"/>
                <a:cs typeface="+mn-cs"/>
              </a:rPr>
              <a:t>; the baptism of the Holy Ghost, made a way </a:t>
            </a:r>
            <a:r>
              <a:rPr lang="en-US" sz="1200" b="1" i="0" u="sng" kern="1200" dirty="0">
                <a:solidFill>
                  <a:schemeClr val="tx1"/>
                </a:solidFill>
                <a:effectLst/>
                <a:latin typeface="+mn-lt"/>
                <a:ea typeface="+mn-ea"/>
                <a:cs typeface="+mn-cs"/>
              </a:rPr>
              <a:t>for the Holy Ghost Itself</a:t>
            </a:r>
            <a:r>
              <a:rPr lang="en-US" sz="1200" b="1" i="0" kern="1200" dirty="0">
                <a:solidFill>
                  <a:schemeClr val="tx1"/>
                </a:solidFill>
                <a:effectLst/>
                <a:latin typeface="+mn-lt"/>
                <a:ea typeface="+mn-ea"/>
                <a:cs typeface="+mn-cs"/>
              </a:rPr>
              <a:t> to come right down in perfection</a:t>
            </a:r>
            <a:r>
              <a:rPr lang="en-US" sz="1200" b="0" i="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37</a:t>
            </a:fld>
            <a:endParaRPr lang="en-US"/>
          </a:p>
        </p:txBody>
      </p:sp>
    </p:spTree>
    <p:extLst>
      <p:ext uri="{BB962C8B-B14F-4D97-AF65-F5344CB8AC3E}">
        <p14:creationId xmlns:p14="http://schemas.microsoft.com/office/powerpoint/2010/main" val="18735481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7FCA3-DD5E-B1ED-6CEE-9F2699E34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23057-6792-44DC-1FA7-62BC84384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F872B-C1CB-3C61-D8DA-3E90D2D754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So the law became a person, personalized, and then comes into you.</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is no longer external to you.</a:t>
            </a:r>
            <a:endParaRPr lang="en-US" sz="120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64-0705 - The Masterpiece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136 Notice, here, the Life that was in the husk. In the stalk, and in the tassel, in the husk, all gathers in the Seed. And the Life that was in the stalk, went, one went to make the other. Justification, made a way for sanctification; sanctification, made a way for the baptism of the Holy Ghost</a:t>
            </a:r>
            <a:r>
              <a:rPr lang="en-US" sz="1200" b="1" i="0" kern="1200" dirty="0">
                <a:solidFill>
                  <a:schemeClr val="tx1"/>
                </a:solidFill>
                <a:effectLst/>
                <a:latin typeface="+mn-lt"/>
                <a:ea typeface="+mn-ea"/>
                <a:cs typeface="+mn-cs"/>
              </a:rPr>
              <a:t>; the baptism of the Holy Ghost, made a way </a:t>
            </a:r>
            <a:r>
              <a:rPr lang="en-US" sz="1200" b="1" i="0" u="sng" kern="1200" dirty="0">
                <a:solidFill>
                  <a:schemeClr val="tx1"/>
                </a:solidFill>
                <a:effectLst/>
                <a:latin typeface="+mn-lt"/>
                <a:ea typeface="+mn-ea"/>
                <a:cs typeface="+mn-cs"/>
              </a:rPr>
              <a:t>for the Holy Ghost Itself</a:t>
            </a:r>
            <a:r>
              <a:rPr lang="en-US" sz="1200" b="1" i="0" kern="1200" dirty="0">
                <a:solidFill>
                  <a:schemeClr val="tx1"/>
                </a:solidFill>
                <a:effectLst/>
                <a:latin typeface="+mn-lt"/>
                <a:ea typeface="+mn-ea"/>
                <a:cs typeface="+mn-cs"/>
              </a:rPr>
              <a:t> to come right down in perfection</a:t>
            </a:r>
            <a:r>
              <a:rPr lang="en-US" sz="1200" b="0" i="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0DE908BD-1C43-8541-3DA8-EDFA1C6F67F0}"/>
              </a:ext>
            </a:extLst>
          </p:cNvPr>
          <p:cNvSpPr>
            <a:spLocks noGrp="1"/>
          </p:cNvSpPr>
          <p:nvPr>
            <p:ph type="sldNum" sz="quarter" idx="5"/>
          </p:nvPr>
        </p:nvSpPr>
        <p:spPr/>
        <p:txBody>
          <a:bodyPr/>
          <a:lstStyle/>
          <a:p>
            <a:fld id="{8E3E9696-343B-4076-B822-3376A708CABC}" type="slidenum">
              <a:rPr lang="en-US" smtClean="0"/>
              <a:t>38</a:t>
            </a:fld>
            <a:endParaRPr lang="en-US"/>
          </a:p>
        </p:txBody>
      </p:sp>
    </p:spTree>
    <p:extLst>
      <p:ext uri="{BB962C8B-B14F-4D97-AF65-F5344CB8AC3E}">
        <p14:creationId xmlns:p14="http://schemas.microsoft.com/office/powerpoint/2010/main" val="506103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positions.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39</a:t>
            </a:fld>
            <a:endParaRPr lang="en-US"/>
          </a:p>
        </p:txBody>
      </p:sp>
    </p:spTree>
    <p:extLst>
      <p:ext uri="{BB962C8B-B14F-4D97-AF65-F5344CB8AC3E}">
        <p14:creationId xmlns:p14="http://schemas.microsoft.com/office/powerpoint/2010/main" val="266456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3E9696-343B-4076-B822-3376A708CABC}" type="slidenum">
              <a:rPr lang="en-US" smtClean="0"/>
              <a:t>4</a:t>
            </a:fld>
            <a:endParaRPr lang="en-US"/>
          </a:p>
        </p:txBody>
      </p:sp>
    </p:spTree>
    <p:extLst>
      <p:ext uri="{BB962C8B-B14F-4D97-AF65-F5344CB8AC3E}">
        <p14:creationId xmlns:p14="http://schemas.microsoft.com/office/powerpoint/2010/main" val="909799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ACA17-28F7-8A1C-17EE-350B40558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595EA-4A09-A33A-60FF-04F8AEAED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0F738-ACFF-13B0-A64E-73BB5BF09E42}"/>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2 Corinthians 3:3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3 Forasmuch as ye are manifestly declared to be the epistle of Christ ministered by us, written not with ink, but with the Spirit of the living God; </a:t>
            </a:r>
            <a:r>
              <a:rPr lang="en-US" sz="1200" b="1" i="0" kern="1200" dirty="0">
                <a:solidFill>
                  <a:schemeClr val="tx1"/>
                </a:solidFill>
                <a:effectLst/>
                <a:latin typeface="+mn-lt"/>
                <a:ea typeface="+mn-ea"/>
                <a:cs typeface="+mn-cs"/>
              </a:rPr>
              <a:t>not in tables of stone, but in fleshly tables of the heart.</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859B9CE-895E-98F8-03D5-388801922BEE}"/>
              </a:ext>
            </a:extLst>
          </p:cNvPr>
          <p:cNvSpPr>
            <a:spLocks noGrp="1"/>
          </p:cNvSpPr>
          <p:nvPr>
            <p:ph type="sldNum" sz="quarter" idx="5"/>
          </p:nvPr>
        </p:nvSpPr>
        <p:spPr/>
        <p:txBody>
          <a:bodyPr/>
          <a:lstStyle/>
          <a:p>
            <a:fld id="{8E3E9696-343B-4076-B822-3376A708CABC}" type="slidenum">
              <a:rPr lang="en-US" smtClean="0"/>
              <a:t>40</a:t>
            </a:fld>
            <a:endParaRPr lang="en-US"/>
          </a:p>
        </p:txBody>
      </p:sp>
    </p:spTree>
    <p:extLst>
      <p:ext uri="{BB962C8B-B14F-4D97-AF65-F5344CB8AC3E}">
        <p14:creationId xmlns:p14="http://schemas.microsoft.com/office/powerpoint/2010/main" val="12551708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6F47F-6013-4C0D-2159-26DBD3F55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ECCCC-1A75-0A83-0082-CF2321BCB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E5C54-E237-0575-50EC-7E95FD90D690}"/>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2 Corinthians 3:3 (KJV)</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3 Forasmuch as ye are manifestly declared to be the epistle of Christ ministered by us, written not with ink, but with the Spirit of the living God; </a:t>
            </a:r>
            <a:r>
              <a:rPr lang="en-US" sz="1200" b="1" i="0" kern="1200" dirty="0">
                <a:solidFill>
                  <a:schemeClr val="tx1"/>
                </a:solidFill>
                <a:effectLst/>
                <a:latin typeface="+mn-lt"/>
                <a:ea typeface="+mn-ea"/>
                <a:cs typeface="+mn-cs"/>
              </a:rPr>
              <a:t>not in tables of stone, but in fleshly tables of the heart.</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F1F9E4E-DC52-F001-8962-F5F00738A530}"/>
              </a:ext>
            </a:extLst>
          </p:cNvPr>
          <p:cNvSpPr>
            <a:spLocks noGrp="1"/>
          </p:cNvSpPr>
          <p:nvPr>
            <p:ph type="sldNum" sz="quarter" idx="5"/>
          </p:nvPr>
        </p:nvSpPr>
        <p:spPr/>
        <p:txBody>
          <a:bodyPr/>
          <a:lstStyle/>
          <a:p>
            <a:fld id="{8E3E9696-343B-4076-B822-3376A708CABC}" type="slidenum">
              <a:rPr lang="en-US" smtClean="0"/>
              <a:t>41</a:t>
            </a:fld>
            <a:endParaRPr lang="en-US"/>
          </a:p>
        </p:txBody>
      </p:sp>
    </p:spTree>
    <p:extLst>
      <p:ext uri="{BB962C8B-B14F-4D97-AF65-F5344CB8AC3E}">
        <p14:creationId xmlns:p14="http://schemas.microsoft.com/office/powerpoint/2010/main" val="28173266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positions.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42</a:t>
            </a:fld>
            <a:endParaRPr lang="en-US"/>
          </a:p>
        </p:txBody>
      </p:sp>
    </p:spTree>
    <p:extLst>
      <p:ext uri="{BB962C8B-B14F-4D97-AF65-F5344CB8AC3E}">
        <p14:creationId xmlns:p14="http://schemas.microsoft.com/office/powerpoint/2010/main" val="7351927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EB371-888E-1DBD-0FC2-C3DB75F63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3C56C-002D-BB62-A208-AB3075F697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61784D-17D1-A728-AD6F-C6457473DD71}"/>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04FE6754-B4C5-C88A-D197-B41CBCEDE587}"/>
              </a:ext>
            </a:extLst>
          </p:cNvPr>
          <p:cNvSpPr>
            <a:spLocks noGrp="1"/>
          </p:cNvSpPr>
          <p:nvPr>
            <p:ph type="sldNum" sz="quarter" idx="5"/>
          </p:nvPr>
        </p:nvSpPr>
        <p:spPr/>
        <p:txBody>
          <a:bodyPr/>
          <a:lstStyle/>
          <a:p>
            <a:fld id="{8E3E9696-343B-4076-B822-3376A708CABC}" type="slidenum">
              <a:rPr lang="en-US" smtClean="0"/>
              <a:t>43</a:t>
            </a:fld>
            <a:endParaRPr lang="en-US"/>
          </a:p>
        </p:txBody>
      </p:sp>
    </p:spTree>
    <p:extLst>
      <p:ext uri="{BB962C8B-B14F-4D97-AF65-F5344CB8AC3E}">
        <p14:creationId xmlns:p14="http://schemas.microsoft.com/office/powerpoint/2010/main" val="12742554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3D163-522E-0588-BF3A-E21275EA7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875FA-6FDD-D9FF-0866-83F4C31A7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2A48A-B4E8-EAFA-D8BE-685FB60C6ADC}"/>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0E144A5E-A6B2-567A-0AC3-D32BAADEA377}"/>
              </a:ext>
            </a:extLst>
          </p:cNvPr>
          <p:cNvSpPr>
            <a:spLocks noGrp="1"/>
          </p:cNvSpPr>
          <p:nvPr>
            <p:ph type="sldNum" sz="quarter" idx="5"/>
          </p:nvPr>
        </p:nvSpPr>
        <p:spPr/>
        <p:txBody>
          <a:bodyPr/>
          <a:lstStyle/>
          <a:p>
            <a:fld id="{8E3E9696-343B-4076-B822-3376A708CABC}" type="slidenum">
              <a:rPr lang="en-US" smtClean="0"/>
              <a:t>44</a:t>
            </a:fld>
            <a:endParaRPr lang="en-US"/>
          </a:p>
        </p:txBody>
      </p:sp>
    </p:spTree>
    <p:extLst>
      <p:ext uri="{BB962C8B-B14F-4D97-AF65-F5344CB8AC3E}">
        <p14:creationId xmlns:p14="http://schemas.microsoft.com/office/powerpoint/2010/main" val="8793811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B4F40-7D57-93FB-2634-F4FD2266D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F34AE-EC37-F535-F187-37E108C68F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EA6C1-87EF-889C-030D-DD5BA2AD0EFA}"/>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1CC5258B-D405-47E7-BEB8-4D72DB5809CF}"/>
              </a:ext>
            </a:extLst>
          </p:cNvPr>
          <p:cNvSpPr>
            <a:spLocks noGrp="1"/>
          </p:cNvSpPr>
          <p:nvPr>
            <p:ph type="sldNum" sz="quarter" idx="5"/>
          </p:nvPr>
        </p:nvSpPr>
        <p:spPr/>
        <p:txBody>
          <a:bodyPr/>
          <a:lstStyle/>
          <a:p>
            <a:fld id="{8E3E9696-343B-4076-B822-3376A708CABC}" type="slidenum">
              <a:rPr lang="en-US" smtClean="0"/>
              <a:t>45</a:t>
            </a:fld>
            <a:endParaRPr lang="en-US"/>
          </a:p>
        </p:txBody>
      </p:sp>
    </p:spTree>
    <p:extLst>
      <p:ext uri="{BB962C8B-B14F-4D97-AF65-F5344CB8AC3E}">
        <p14:creationId xmlns:p14="http://schemas.microsoft.com/office/powerpoint/2010/main" val="36497956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16992-E5F9-9E0C-F2F3-E98C45477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8F2FB-8D5A-3C03-B7B6-4CA24D291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C5DB5-950D-5AF5-16FA-9438BFEE020F}"/>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9EE77D6C-3E04-B77D-A26B-7C8CA17D2E85}"/>
              </a:ext>
            </a:extLst>
          </p:cNvPr>
          <p:cNvSpPr>
            <a:spLocks noGrp="1"/>
          </p:cNvSpPr>
          <p:nvPr>
            <p:ph type="sldNum" sz="quarter" idx="5"/>
          </p:nvPr>
        </p:nvSpPr>
        <p:spPr/>
        <p:txBody>
          <a:bodyPr/>
          <a:lstStyle/>
          <a:p>
            <a:fld id="{8E3E9696-343B-4076-B822-3376A708CABC}" type="slidenum">
              <a:rPr lang="en-US" smtClean="0"/>
              <a:t>46</a:t>
            </a:fld>
            <a:endParaRPr lang="en-US"/>
          </a:p>
        </p:txBody>
      </p:sp>
    </p:spTree>
    <p:extLst>
      <p:ext uri="{BB962C8B-B14F-4D97-AF65-F5344CB8AC3E}">
        <p14:creationId xmlns:p14="http://schemas.microsoft.com/office/powerpoint/2010/main" val="26688440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0695D-6648-42BC-5F56-0494B1AED8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2220E-DA65-E196-8140-E9C03F5FD3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25E32F-A6B5-DBD7-9436-14731A067F63}"/>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4DABD788-7740-BCF1-42CE-307A37F5D725}"/>
              </a:ext>
            </a:extLst>
          </p:cNvPr>
          <p:cNvSpPr>
            <a:spLocks noGrp="1"/>
          </p:cNvSpPr>
          <p:nvPr>
            <p:ph type="sldNum" sz="quarter" idx="5"/>
          </p:nvPr>
        </p:nvSpPr>
        <p:spPr/>
        <p:txBody>
          <a:bodyPr/>
          <a:lstStyle/>
          <a:p>
            <a:fld id="{8E3E9696-343B-4076-B822-3376A708CABC}" type="slidenum">
              <a:rPr lang="en-US" smtClean="0"/>
              <a:t>47</a:t>
            </a:fld>
            <a:endParaRPr lang="en-US"/>
          </a:p>
        </p:txBody>
      </p:sp>
    </p:spTree>
    <p:extLst>
      <p:ext uri="{BB962C8B-B14F-4D97-AF65-F5344CB8AC3E}">
        <p14:creationId xmlns:p14="http://schemas.microsoft.com/office/powerpoint/2010/main" val="27254310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1118F-6A73-8F54-37FB-005F76A02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2D5C5-3A54-1866-3BB4-EE5DA8310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002F5F-FDAC-7B6E-BB36-51BADA32F274}"/>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B66883AF-D363-AE1F-FF46-5AE54617AFC1}"/>
              </a:ext>
            </a:extLst>
          </p:cNvPr>
          <p:cNvSpPr>
            <a:spLocks noGrp="1"/>
          </p:cNvSpPr>
          <p:nvPr>
            <p:ph type="sldNum" sz="quarter" idx="5"/>
          </p:nvPr>
        </p:nvSpPr>
        <p:spPr/>
        <p:txBody>
          <a:bodyPr/>
          <a:lstStyle/>
          <a:p>
            <a:fld id="{8E3E9696-343B-4076-B822-3376A708CABC}" type="slidenum">
              <a:rPr lang="en-US" smtClean="0"/>
              <a:t>48</a:t>
            </a:fld>
            <a:endParaRPr lang="en-US"/>
          </a:p>
        </p:txBody>
      </p:sp>
    </p:spTree>
    <p:extLst>
      <p:ext uri="{BB962C8B-B14F-4D97-AF65-F5344CB8AC3E}">
        <p14:creationId xmlns:p14="http://schemas.microsoft.com/office/powerpoint/2010/main" val="3995247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47DF0-AFBD-1BC5-0521-6B6F2145D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0DBC1-D9DE-C2FD-CE05-FAC6DF43D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F2CB7-78A0-D4A3-8947-15F019421941}"/>
              </a:ext>
            </a:extLst>
          </p:cNvPr>
          <p:cNvSpPr>
            <a:spLocks noGrp="1"/>
          </p:cNvSpPr>
          <p:nvPr>
            <p:ph type="body" idx="1"/>
          </p:nvPr>
        </p:nvSpPr>
        <p:spPr/>
        <p:txBody>
          <a:bodyPr/>
          <a:lstStyle/>
          <a:p>
            <a:r>
              <a:rPr lang="en-US" dirty="0"/>
              <a:t>64-0830M - "Questions And Answers #3"</a:t>
            </a:r>
          </a:p>
          <a:p>
            <a:r>
              <a:rPr lang="en-US" b="1" dirty="0"/>
              <a:t>Please explain the mystery of the translation of the Bride.</a:t>
            </a:r>
            <a:endParaRPr lang="en-US" dirty="0"/>
          </a:p>
          <a:p>
            <a:r>
              <a:rPr lang="en-US" dirty="0"/>
              <a:t>This first conscience controls this body with see, taste, feel, smell, and hear, and it's just got us all scrupled up; we reason and everything else. But that new body, that comes from this </a:t>
            </a:r>
            <a:r>
              <a:rPr lang="en-US" dirty="0" err="1"/>
              <a:t>borned</a:t>
            </a:r>
            <a:r>
              <a:rPr lang="en-US" dirty="0"/>
              <a:t> again (not this first conscience, it'll pass away)... It's that inside something that lives. Everybody understand it say, "Amen." [Congregation replies, "Amen."--Ed.]</a:t>
            </a:r>
            <a:br>
              <a:rPr lang="en-US" dirty="0"/>
            </a:br>
            <a:r>
              <a:rPr lang="en-US" dirty="0"/>
              <a:t>It's not this outside see, taste, feel, smell, and hear. It isn't. It's subject to death and will die, but the inside part of you, down in here, inside, that is the person that cannot die. See? And that's the person that the new life starts from, from this new birth; and </a:t>
            </a:r>
            <a:r>
              <a:rPr lang="en-US" b="1" dirty="0"/>
              <a:t>it builds another person in the image of this person you are, around that life</a:t>
            </a:r>
            <a:r>
              <a:rPr lang="en-US" dirty="0"/>
              <a:t>. You get it?</a:t>
            </a:r>
          </a:p>
          <a:p>
            <a:r>
              <a:rPr lang="en-US" dirty="0"/>
              <a:t>249 So potentially it’s in here, and what is it? The Word promised before the foundation of the world. And around there, this only reflects the negative; that will reflect the positive, the Word. See? And the same thing is…Or, the translation of the Bride will be the same thing. </a:t>
            </a:r>
            <a:r>
              <a:rPr lang="en-US" b="1" dirty="0"/>
              <a:t>The Word that’s in you, the body will materialize around that Word</a:t>
            </a:r>
            <a:r>
              <a:rPr lang="en-US" dirty="0"/>
              <a:t>, and the same thing did by Sarah.</a:t>
            </a:r>
          </a:p>
        </p:txBody>
      </p:sp>
      <p:sp>
        <p:nvSpPr>
          <p:cNvPr id="4" name="Slide Number Placeholder 3">
            <a:extLst>
              <a:ext uri="{FF2B5EF4-FFF2-40B4-BE49-F238E27FC236}">
                <a16:creationId xmlns:a16="http://schemas.microsoft.com/office/drawing/2014/main" id="{A7150DB7-0093-C24E-CAC2-FE723DEC9739}"/>
              </a:ext>
            </a:extLst>
          </p:cNvPr>
          <p:cNvSpPr>
            <a:spLocks noGrp="1"/>
          </p:cNvSpPr>
          <p:nvPr>
            <p:ph type="sldNum" sz="quarter" idx="5"/>
          </p:nvPr>
        </p:nvSpPr>
        <p:spPr/>
        <p:txBody>
          <a:bodyPr/>
          <a:lstStyle/>
          <a:p>
            <a:fld id="{8E3E9696-343B-4076-B822-3376A708CABC}" type="slidenum">
              <a:rPr lang="en-US" smtClean="0"/>
              <a:t>49</a:t>
            </a:fld>
            <a:endParaRPr lang="en-US"/>
          </a:p>
        </p:txBody>
      </p:sp>
    </p:spTree>
    <p:extLst>
      <p:ext uri="{BB962C8B-B14F-4D97-AF65-F5344CB8AC3E}">
        <p14:creationId xmlns:p14="http://schemas.microsoft.com/office/powerpoint/2010/main" val="2456914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PSALM 119:97</a:t>
            </a:r>
          </a:p>
          <a:p>
            <a:r>
              <a:rPr lang="en-US" sz="1200" b="0" i="0" kern="1200" dirty="0">
                <a:solidFill>
                  <a:schemeClr val="tx1"/>
                </a:solidFill>
                <a:effectLst/>
                <a:latin typeface="+mn-lt"/>
                <a:ea typeface="+mn-ea"/>
                <a:cs typeface="+mn-cs"/>
              </a:rPr>
              <a:t>O how love I thy law! it is my meditation all the day.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5</a:t>
            </a:fld>
            <a:endParaRPr lang="en-US"/>
          </a:p>
        </p:txBody>
      </p:sp>
    </p:spTree>
    <p:extLst>
      <p:ext uri="{BB962C8B-B14F-4D97-AF65-F5344CB8AC3E}">
        <p14:creationId xmlns:p14="http://schemas.microsoft.com/office/powerpoint/2010/main" val="3420966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E1165-6B5D-DE67-CBFF-07DD035F3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6FAB9-26F8-3370-5C2E-E4B62B3028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02764-0ADD-0A52-CC8C-31DCDDD722BD}"/>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PSALM 119:113</a:t>
            </a:r>
          </a:p>
          <a:p>
            <a:r>
              <a:rPr lang="en-US" sz="1200" b="0" i="0" kern="1200" dirty="0">
                <a:solidFill>
                  <a:schemeClr val="tx1"/>
                </a:solidFill>
                <a:effectLst/>
                <a:latin typeface="+mn-lt"/>
                <a:ea typeface="+mn-ea"/>
                <a:cs typeface="+mn-cs"/>
              </a:rPr>
              <a:t>I hate vain thoughts: but thy law do I love.</a:t>
            </a:r>
          </a:p>
        </p:txBody>
      </p:sp>
      <p:sp>
        <p:nvSpPr>
          <p:cNvPr id="4" name="Slide Number Placeholder 3">
            <a:extLst>
              <a:ext uri="{FF2B5EF4-FFF2-40B4-BE49-F238E27FC236}">
                <a16:creationId xmlns:a16="http://schemas.microsoft.com/office/drawing/2014/main" id="{96DBF0CA-C517-C51B-E00A-83D833F5E2A1}"/>
              </a:ext>
            </a:extLst>
          </p:cNvPr>
          <p:cNvSpPr>
            <a:spLocks noGrp="1"/>
          </p:cNvSpPr>
          <p:nvPr>
            <p:ph type="sldNum" sz="quarter" idx="5"/>
          </p:nvPr>
        </p:nvSpPr>
        <p:spPr/>
        <p:txBody>
          <a:bodyPr/>
          <a:lstStyle/>
          <a:p>
            <a:fld id="{8E3E9696-343B-4076-B822-3376A708CABC}" type="slidenum">
              <a:rPr lang="en-US" smtClean="0"/>
              <a:t>6</a:t>
            </a:fld>
            <a:endParaRPr lang="en-US"/>
          </a:p>
        </p:txBody>
      </p:sp>
    </p:spTree>
    <p:extLst>
      <p:ext uri="{BB962C8B-B14F-4D97-AF65-F5344CB8AC3E}">
        <p14:creationId xmlns:p14="http://schemas.microsoft.com/office/powerpoint/2010/main" val="1064562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Now, I wonder, is this our testimony as we think of law? How many of us can declare like David, Oh Lord, Now, I get it, it's Sunday school, but don't </a:t>
            </a:r>
          </a:p>
          <a:p>
            <a:r>
              <a:rPr lang="en-US" sz="1200" kern="1200" dirty="0">
                <a:solidFill>
                  <a:schemeClr val="tx1"/>
                </a:solidFill>
                <a:effectLst/>
                <a:latin typeface="+mn-lt"/>
                <a:ea typeface="+mn-ea"/>
                <a:cs typeface="+mn-cs"/>
              </a:rPr>
              <a:t>lie in church. Or that it's Sunday, but don't lie in church. How many would just say I love the </a:t>
            </a:r>
          </a:p>
          <a:p>
            <a:r>
              <a:rPr lang="en-US" sz="1200" kern="1200" dirty="0">
                <a:solidFill>
                  <a:schemeClr val="tx1"/>
                </a:solidFill>
                <a:effectLst/>
                <a:latin typeface="+mn-lt"/>
                <a:ea typeface="+mn-ea"/>
                <a:cs typeface="+mn-cs"/>
              </a:rPr>
              <a:t>law? You know, particularly speed limits. Those are laws that I love. And nobody feels like </a:t>
            </a:r>
          </a:p>
          <a:p>
            <a:r>
              <a:rPr lang="en-US" sz="1200" kern="1200" dirty="0">
                <a:solidFill>
                  <a:schemeClr val="tx1"/>
                </a:solidFill>
                <a:effectLst/>
                <a:latin typeface="+mn-lt"/>
                <a:ea typeface="+mn-ea"/>
                <a:cs typeface="+mn-cs"/>
              </a:rPr>
              <a:t>that on the interstate. But in your neighborhood, where your kids play, suddenly it's like, I </a:t>
            </a:r>
          </a:p>
          <a:p>
            <a:r>
              <a:rPr lang="en-US" sz="1200" kern="1200" dirty="0">
                <a:solidFill>
                  <a:schemeClr val="tx1"/>
                </a:solidFill>
                <a:effectLst/>
                <a:latin typeface="+mn-lt"/>
                <a:ea typeface="+mn-ea"/>
                <a:cs typeface="+mn-cs"/>
              </a:rPr>
              <a:t>live in a town called Sellersburg and they're in Indiana. And when I was, when we were all </a:t>
            </a:r>
          </a:p>
          <a:p>
            <a:r>
              <a:rPr lang="en-US" sz="1200" kern="1200" dirty="0">
                <a:solidFill>
                  <a:schemeClr val="tx1"/>
                </a:solidFill>
                <a:effectLst/>
                <a:latin typeface="+mn-lt"/>
                <a:ea typeface="+mn-ea"/>
                <a:cs typeface="+mn-cs"/>
              </a:rPr>
              <a:t>young people, and our foots were, feet were a little heavier, it was known, do not speed in </a:t>
            </a:r>
          </a:p>
          <a:p>
            <a:r>
              <a:rPr lang="en-US" sz="1200" kern="1200" dirty="0">
                <a:solidFill>
                  <a:schemeClr val="tx1"/>
                </a:solidFill>
                <a:effectLst/>
                <a:latin typeface="+mn-lt"/>
                <a:ea typeface="+mn-ea"/>
                <a:cs typeface="+mn-cs"/>
              </a:rPr>
              <a:t>Sellersburg. Because those Sellersburg cops will get you, And now I live in Sellersburg, and </a:t>
            </a:r>
          </a:p>
          <a:p>
            <a:r>
              <a:rPr lang="en-US" sz="1200" kern="1200" dirty="0">
                <a:solidFill>
                  <a:schemeClr val="tx1"/>
                </a:solidFill>
                <a:effectLst/>
                <a:latin typeface="+mn-lt"/>
                <a:ea typeface="+mn-ea"/>
                <a:cs typeface="+mn-cs"/>
              </a:rPr>
              <a:t>it used to be, it's just like, oh man, Sellersburg cops, and they got me once. In the morning </a:t>
            </a:r>
          </a:p>
          <a:p>
            <a:r>
              <a:rPr lang="en-US" sz="1200" kern="1200" dirty="0">
                <a:solidFill>
                  <a:schemeClr val="tx1"/>
                </a:solidFill>
                <a:effectLst/>
                <a:latin typeface="+mn-lt"/>
                <a:ea typeface="+mn-ea"/>
                <a:cs typeface="+mn-cs"/>
              </a:rPr>
              <a:t>it was early and I wasn't intentionally speeding, but it could have been just a natural, what I </a:t>
            </a:r>
          </a:p>
          <a:p>
            <a:r>
              <a:rPr lang="en-US" sz="1200" kern="1200" dirty="0">
                <a:solidFill>
                  <a:schemeClr val="tx1"/>
                </a:solidFill>
                <a:effectLst/>
                <a:latin typeface="+mn-lt"/>
                <a:ea typeface="+mn-ea"/>
                <a:cs typeface="+mn-cs"/>
              </a:rPr>
              <a:t>normally do. And maybe if I were more intentional about not speeding, I wouldn't have </a:t>
            </a:r>
          </a:p>
          <a:p>
            <a:r>
              <a:rPr lang="en-US" sz="1200" kern="1200" dirty="0">
                <a:solidFill>
                  <a:schemeClr val="tx1"/>
                </a:solidFill>
                <a:effectLst/>
                <a:latin typeface="+mn-lt"/>
                <a:ea typeface="+mn-ea"/>
                <a:cs typeface="+mn-cs"/>
              </a:rPr>
              <a:t>been speeding at that moment. So the Sellersburg cop got me and I was like, oh man, </a:t>
            </a:r>
          </a:p>
          <a:p>
            <a:r>
              <a:rPr lang="en-US" sz="1200" kern="1200" dirty="0">
                <a:solidFill>
                  <a:schemeClr val="tx1"/>
                </a:solidFill>
                <a:effectLst/>
                <a:latin typeface="+mn-lt"/>
                <a:ea typeface="+mn-ea"/>
                <a:cs typeface="+mn-cs"/>
              </a:rPr>
              <a:t>Sellersburg cops, it's terrible, enforcing the law. And now I live in Sellersburg and we </a:t>
            </a:r>
          </a:p>
          <a:p>
            <a:r>
              <a:rPr lang="en-US" sz="1200" kern="1200" dirty="0">
                <a:solidFill>
                  <a:schemeClr val="tx1"/>
                </a:solidFill>
                <a:effectLst/>
                <a:latin typeface="+mn-lt"/>
                <a:ea typeface="+mn-ea"/>
                <a:cs typeface="+mn-cs"/>
              </a:rPr>
              <a:t>bought a home and I'm like, go Sellersburg cops. Keep those guys slower. My kids play </a:t>
            </a:r>
          </a:p>
          <a:p>
            <a:r>
              <a:rPr lang="en-US" sz="1200" kern="1200" dirty="0">
                <a:solidFill>
                  <a:schemeClr val="tx1"/>
                </a:solidFill>
                <a:effectLst/>
                <a:latin typeface="+mn-lt"/>
                <a:ea typeface="+mn-ea"/>
                <a:cs typeface="+mn-cs"/>
              </a:rPr>
              <a:t>here. And so our perception of the law can be varied based on all kinds of factors. But </a:t>
            </a:r>
          </a:p>
          <a:p>
            <a:r>
              <a:rPr lang="en-US" sz="1200" kern="1200" dirty="0">
                <a:solidFill>
                  <a:schemeClr val="tx1"/>
                </a:solidFill>
                <a:effectLst/>
                <a:latin typeface="+mn-lt"/>
                <a:ea typeface="+mn-ea"/>
                <a:cs typeface="+mn-cs"/>
              </a:rPr>
              <a:t>typically we look at the law as problematic. It's very external to us and kind of crimping our </a:t>
            </a:r>
          </a:p>
          <a:p>
            <a:r>
              <a:rPr lang="en-US" sz="1200" kern="1200" dirty="0">
                <a:solidFill>
                  <a:schemeClr val="tx1"/>
                </a:solidFill>
                <a:effectLst/>
                <a:latin typeface="+mn-lt"/>
                <a:ea typeface="+mn-ea"/>
                <a:cs typeface="+mn-cs"/>
              </a:rPr>
              <a:t>style as it were. Is that okay? Does anybody disagree with me entirely? No, Brother Trevor, I </a:t>
            </a:r>
          </a:p>
          <a:p>
            <a:r>
              <a:rPr lang="en-US" sz="1200" kern="1200" dirty="0">
                <a:solidFill>
                  <a:schemeClr val="tx1"/>
                </a:solidFill>
                <a:effectLst/>
                <a:latin typeface="+mn-lt"/>
                <a:ea typeface="+mn-ea"/>
                <a:cs typeface="+mn-cs"/>
              </a:rPr>
              <a:t>am not that way. I love the law just like David does. Very natural to me to just love the law. </a:t>
            </a:r>
          </a:p>
          <a:p>
            <a:r>
              <a:rPr lang="en-US" sz="1200" kern="1200" dirty="0">
                <a:solidFill>
                  <a:schemeClr val="tx1"/>
                </a:solidFill>
                <a:effectLst/>
                <a:latin typeface="+mn-lt"/>
                <a:ea typeface="+mn-ea"/>
                <a:cs typeface="+mn-cs"/>
              </a:rPr>
              <a:t>Now, some people are more that way than others.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Why would they be so offended at the law becoming a person?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Yes, the seeming arrogance or presumptuous is offensive if you don't understand, but do we WANT to keep a law written, and not personalized?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Let's think of this in terms of modern conversation.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Which do you prefer, texting or calling?</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Texting or in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 know what is best, but we fail to do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The messiness of personhood is inconvenient to us.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 too Christ becoming the person of the law.</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messy, it's less controlled, it's less edited.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But also, it can't be controlled.</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It's true freedom, and dictators don't love freedom.</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If the law becomes a person then the lawyers, judges, and rules don't control you anymore.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This message in its greatness.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Cannot just sit on shelves or in doctrinal positions.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LAW became a person.</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That MUST then mean that the original purpose of the law was to create personalities.</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goal of the law was to prepare the way for the person of the law.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E3E9696-343B-4076-B822-3376A708CABC}" type="slidenum">
              <a:rPr lang="en-US" smtClean="0"/>
              <a:t>7</a:t>
            </a:fld>
            <a:endParaRPr lang="en-US"/>
          </a:p>
        </p:txBody>
      </p:sp>
    </p:spTree>
    <p:extLst>
      <p:ext uri="{BB962C8B-B14F-4D97-AF65-F5344CB8AC3E}">
        <p14:creationId xmlns:p14="http://schemas.microsoft.com/office/powerpoint/2010/main" val="4291725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Rebel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are very compliant and I </a:t>
            </a:r>
          </a:p>
          <a:p>
            <a:r>
              <a:rPr lang="en-US" sz="1200" kern="1200" dirty="0">
                <a:solidFill>
                  <a:schemeClr val="tx1"/>
                </a:solidFill>
                <a:effectLst/>
                <a:latin typeface="+mn-lt"/>
                <a:ea typeface="+mn-ea"/>
                <a:cs typeface="+mn-cs"/>
              </a:rPr>
              <a:t>am a rebel at heart. I am a true American, Britain, you've got nothing on me. And isn't that </a:t>
            </a:r>
          </a:p>
          <a:p>
            <a:r>
              <a:rPr lang="en-US" sz="1200" kern="1200" dirty="0">
                <a:solidFill>
                  <a:schemeClr val="tx1"/>
                </a:solidFill>
                <a:effectLst/>
                <a:latin typeface="+mn-lt"/>
                <a:ea typeface="+mn-ea"/>
                <a:cs typeface="+mn-cs"/>
              </a:rPr>
              <a:t>kind of, but that's kind of an interesting thought too is because as Americans, we rebelled </a:t>
            </a:r>
          </a:p>
          <a:p>
            <a:r>
              <a:rPr lang="en-US" sz="1200" kern="1200" dirty="0">
                <a:solidFill>
                  <a:schemeClr val="tx1"/>
                </a:solidFill>
                <a:effectLst/>
                <a:latin typeface="+mn-lt"/>
                <a:ea typeface="+mn-ea"/>
                <a:cs typeface="+mn-cs"/>
              </a:rPr>
              <a:t>against the law. And it actually got to a place the reason but see wasn't it wasn't just the </a:t>
            </a:r>
          </a:p>
          <a:p>
            <a:r>
              <a:rPr lang="en-US" sz="1200" kern="1200" dirty="0">
                <a:solidFill>
                  <a:schemeClr val="tx1"/>
                </a:solidFill>
                <a:effectLst/>
                <a:latin typeface="+mn-lt"/>
                <a:ea typeface="+mn-ea"/>
                <a:cs typeface="+mn-cs"/>
              </a:rPr>
              <a:t>law It wasn't that we had problems with laws. We just had problems with too many laws</a:t>
            </a:r>
          </a:p>
          <a:p>
            <a:endParaRPr lang="en-US" sz="1200" kern="1200" dirty="0">
              <a:solidFill>
                <a:schemeClr val="tx1"/>
              </a:solidFill>
              <a:effectLst/>
              <a:latin typeface="+mn-lt"/>
              <a:ea typeface="+mn-ea"/>
              <a:cs typeface="+mn-cs"/>
            </a:endParaRPr>
          </a:p>
          <a:p>
            <a:r>
              <a:rPr lang="en-US" b="0" i="0" u="none" strike="noStrike" dirty="0">
                <a:solidFill>
                  <a:srgbClr val="050505"/>
                </a:solidFill>
                <a:effectLst/>
                <a:latin typeface="Source Sans Pro" panose="020B0503030403020204" pitchFamily="34" charset="0"/>
              </a:rPr>
              <a:t>We hold these truths to be self-evident, that all men are created equal, that they are endowed by their Creator with certain unalienable Rights, that among these are Life, Liberty and the pursuit of Happiness.--That to secure these rights, Governments are instituted among Men, deriving their just powers from the consent of the governed, --That whenever any Form of Government becomes destructive of these ends, it is the Right of the People to alter or to abolish it, and to institute new Government, laying its foundation on such principles and organizing its powers in such form, as to them shall seem most likely to effect their Safety and Happiness. </a:t>
            </a:r>
            <a:r>
              <a:rPr lang="en-US" b="1" i="0" u="none" strike="noStrike" dirty="0">
                <a:solidFill>
                  <a:srgbClr val="050505"/>
                </a:solidFill>
                <a:effectLst/>
                <a:latin typeface="Source Sans Pro" panose="020B0503030403020204" pitchFamily="34" charset="0"/>
              </a:rPr>
              <a:t>Prudence, indeed, will dictate that Governments long established should not be changed for light and transient causes; </a:t>
            </a:r>
            <a:r>
              <a:rPr lang="en-US" b="0" i="0" u="none" strike="noStrike" dirty="0">
                <a:solidFill>
                  <a:srgbClr val="050505"/>
                </a:solidFill>
                <a:effectLst/>
                <a:latin typeface="Source Sans Pro" panose="020B0503030403020204" pitchFamily="34" charset="0"/>
              </a:rPr>
              <a:t>and accordingly all experience hath </a:t>
            </a:r>
            <a:r>
              <a:rPr lang="en-US" b="0" i="0" u="none" strike="noStrike" dirty="0" err="1">
                <a:solidFill>
                  <a:srgbClr val="050505"/>
                </a:solidFill>
                <a:effectLst/>
                <a:latin typeface="Source Sans Pro" panose="020B0503030403020204" pitchFamily="34" charset="0"/>
              </a:rPr>
              <a:t>shewn</a:t>
            </a:r>
            <a:r>
              <a:rPr lang="en-US" b="0" i="0" u="none" strike="noStrike" dirty="0">
                <a:solidFill>
                  <a:srgbClr val="050505"/>
                </a:solidFill>
                <a:effectLst/>
                <a:latin typeface="Source Sans Pro" panose="020B0503030403020204" pitchFamily="34" charset="0"/>
              </a:rPr>
              <a:t>, that mankind are more disposed to suffer, while evils are sufferable, than to right themselves by abolishing the forms to which they are accustomed. </a:t>
            </a:r>
            <a:r>
              <a:rPr lang="en-US" b="1" i="0" u="none" strike="noStrike" dirty="0">
                <a:solidFill>
                  <a:srgbClr val="050505"/>
                </a:solidFill>
                <a:effectLst/>
                <a:latin typeface="Source Sans Pro" panose="020B0503030403020204" pitchFamily="34" charset="0"/>
              </a:rPr>
              <a:t>But when a long train of abuses and usurpations, pursuing invariably the same Object evinces a design to reduce them under absolute Despotism, it is their right, it is their duty, to throw off such Government, and to provide new Guards for their future security</a:t>
            </a:r>
            <a:r>
              <a:rPr lang="en-US" b="0" i="0" u="none" strike="noStrike" dirty="0">
                <a:solidFill>
                  <a:srgbClr val="050505"/>
                </a:solidFill>
                <a:effectLst/>
                <a:latin typeface="Source Sans Pro" panose="020B0503030403020204" pitchFamily="34" charset="0"/>
              </a:rPr>
              <a:t>.--Such has been the patient sufferance of these Colonies; and such is now the necessity which constrains them to alter their former Systems of Government. The history of the present King of Great Britain is a history of repeated injuries and usurpations, all having in direct object the establishment of an absolute Tyranny over these States. To prove this, let Facts be submitted to a candid world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E3E9696-343B-4076-B822-3376A708CABC}" type="slidenum">
              <a:rPr lang="en-US" smtClean="0"/>
              <a:t>8</a:t>
            </a:fld>
            <a:endParaRPr lang="en-US"/>
          </a:p>
        </p:txBody>
      </p:sp>
    </p:spTree>
    <p:extLst>
      <p:ext uri="{BB962C8B-B14F-4D97-AF65-F5344CB8AC3E}">
        <p14:creationId xmlns:p14="http://schemas.microsoft.com/office/powerpoint/2010/main" val="4291725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D6BD6-16A5-444B-682B-CCBA2A2C4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AD9F1-B059-F8F5-290F-170DB9BBAC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8FBC4F-6918-77F1-6286-7AA38A6D3D3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Starting LAW quote</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64-0308 - The Token</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Full obedience to the whole Word of God entitles you to the Token, and nothing else.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800" dirty="0">
                <a:effectLst/>
                <a:latin typeface="Aptos" panose="020B0004020202020204" pitchFamily="34" charset="0"/>
                <a:ea typeface="Times New Roman" panose="02020603050405020304" pitchFamily="18" charset="0"/>
                <a:cs typeface="Times New Roman" panose="02020603050405020304" pitchFamily="18" charset="0"/>
              </a:rPr>
              <a:t>So I'll just read this quote from the token, Full obedience to the Word of God entitles you to the token and nothing else. Right? So David saying, Thy law do I love? Brother Branham's saying full obedience to the Word of God. Buddy, if you want the token, do you know what you have to do? Total obedience, man. Every single law. And you better not mess it up either. If you can't follow this law, you don't get the Holy Ghost. And you know what happens if you don't get the Holy Ghost? You know what you miss? You missed the rapture.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8FB023A3-112E-5790-8A2E-56AF03D31282}"/>
              </a:ext>
            </a:extLst>
          </p:cNvPr>
          <p:cNvSpPr>
            <a:spLocks noGrp="1"/>
          </p:cNvSpPr>
          <p:nvPr>
            <p:ph type="sldNum" sz="quarter" idx="5"/>
          </p:nvPr>
        </p:nvSpPr>
        <p:spPr/>
        <p:txBody>
          <a:bodyPr/>
          <a:lstStyle/>
          <a:p>
            <a:fld id="{8E3E9696-343B-4076-B822-3376A708CABC}" type="slidenum">
              <a:rPr lang="en-US" smtClean="0"/>
              <a:t>9</a:t>
            </a:fld>
            <a:endParaRPr lang="en-US"/>
          </a:p>
        </p:txBody>
      </p:sp>
    </p:spTree>
    <p:extLst>
      <p:ext uri="{BB962C8B-B14F-4D97-AF65-F5344CB8AC3E}">
        <p14:creationId xmlns:p14="http://schemas.microsoft.com/office/powerpoint/2010/main" val="369974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55377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65714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927668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66083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4109312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290218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969639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40374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037386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042217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75582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78264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7104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02228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00850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8988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48A87A34-81AB-432B-8DAE-1953F412C126}" type="datetimeFigureOut">
              <a:rPr lang="en-US" smtClean="0"/>
              <a:t>8/9/2026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44122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A87A34-81AB-432B-8DAE-1953F412C126}" type="datetimeFigureOut">
              <a:rPr lang="en-US" smtClean="0"/>
              <a:pPr/>
              <a:t>8/9/2026</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193165517"/>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152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A08528D5-0EB6-9407-F1F6-D84A2D20F8B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EBAD6FA4-F766-4FB5-6E97-7D2B882A975A}"/>
              </a:ext>
            </a:extLst>
          </p:cNvPr>
          <p:cNvSpPr txBox="1">
            <a:spLocks/>
          </p:cNvSpPr>
          <p:nvPr/>
        </p:nvSpPr>
        <p:spPr>
          <a:xfrm>
            <a:off x="207691" y="838724"/>
            <a:ext cx="11782251" cy="2590276"/>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579799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3285B2-6955-3A73-583E-8B4F84E2B10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5996167-EC2D-68F5-40D1-94AF6BFF3500}"/>
              </a:ext>
            </a:extLst>
          </p:cNvPr>
          <p:cNvSpPr>
            <a:spLocks noGrp="1"/>
          </p:cNvSpPr>
          <p:nvPr>
            <p:ph type="subTitle" idx="1"/>
          </p:nvPr>
        </p:nvSpPr>
        <p:spPr>
          <a:xfrm>
            <a:off x="207691" y="-76871"/>
            <a:ext cx="11776617" cy="6552400"/>
          </a:xfrm>
        </p:spPr>
        <p:txBody>
          <a:bodyPr>
            <a:noAutofit/>
          </a:bodyPr>
          <a:lstStyle/>
          <a:p>
            <a:pPr algn="l"/>
            <a:r>
              <a:rPr lang="en-US" sz="6000" dirty="0">
                <a:solidFill>
                  <a:schemeClr val="accent4">
                    <a:lumMod val="40000"/>
                    <a:lumOff val="60000"/>
                  </a:schemeClr>
                </a:solidFill>
              </a:rPr>
              <a:t>Romans 10:4-11 (KJV)</a:t>
            </a:r>
          </a:p>
          <a:p>
            <a:pPr algn="l"/>
            <a:r>
              <a:rPr lang="en-US" sz="6000" dirty="0">
                <a:solidFill>
                  <a:schemeClr val="accent4">
                    <a:lumMod val="40000"/>
                    <a:lumOff val="60000"/>
                  </a:schemeClr>
                </a:solidFill>
              </a:rPr>
              <a:t>4 For </a:t>
            </a:r>
            <a:r>
              <a:rPr lang="en-US" sz="6000" b="1" u="sng" dirty="0">
                <a:solidFill>
                  <a:schemeClr val="accent4">
                    <a:lumMod val="40000"/>
                    <a:lumOff val="60000"/>
                  </a:schemeClr>
                </a:solidFill>
              </a:rPr>
              <a:t>Christ is the end of the law </a:t>
            </a:r>
            <a:r>
              <a:rPr lang="en-US" sz="6000" dirty="0">
                <a:solidFill>
                  <a:schemeClr val="accent4">
                    <a:lumMod val="40000"/>
                    <a:lumOff val="60000"/>
                  </a:schemeClr>
                </a:solidFill>
              </a:rPr>
              <a:t>for righteousness to every one that believeth.</a:t>
            </a:r>
          </a:p>
        </p:txBody>
      </p:sp>
    </p:spTree>
    <p:extLst>
      <p:ext uri="{BB962C8B-B14F-4D97-AF65-F5344CB8AC3E}">
        <p14:creationId xmlns:p14="http://schemas.microsoft.com/office/powerpoint/2010/main" val="3365110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308226"/>
            <a:ext cx="11776617" cy="6394326"/>
          </a:xfrm>
        </p:spPr>
        <p:txBody>
          <a:bodyPr>
            <a:noAutofit/>
          </a:bodyPr>
          <a:lstStyle/>
          <a:p>
            <a:pPr algn="l"/>
            <a:r>
              <a:rPr lang="en-US" sz="6000" dirty="0">
                <a:solidFill>
                  <a:schemeClr val="accent4">
                    <a:lumMod val="40000"/>
                    <a:lumOff val="60000"/>
                  </a:schemeClr>
                </a:solidFill>
              </a:rPr>
              <a:t>5 For Moses </a:t>
            </a:r>
            <a:r>
              <a:rPr lang="en-US" sz="6000" dirty="0" err="1">
                <a:solidFill>
                  <a:schemeClr val="accent4">
                    <a:lumMod val="40000"/>
                    <a:lumOff val="60000"/>
                  </a:schemeClr>
                </a:solidFill>
              </a:rPr>
              <a:t>describeth</a:t>
            </a:r>
            <a:r>
              <a:rPr lang="en-US" sz="6000" dirty="0">
                <a:solidFill>
                  <a:schemeClr val="accent4">
                    <a:lumMod val="40000"/>
                    <a:lumOff val="60000"/>
                  </a:schemeClr>
                </a:solidFill>
              </a:rPr>
              <a:t> the </a:t>
            </a:r>
            <a:r>
              <a:rPr lang="en-US" sz="6000" u="sng" dirty="0">
                <a:solidFill>
                  <a:schemeClr val="accent4">
                    <a:lumMod val="40000"/>
                    <a:lumOff val="60000"/>
                  </a:schemeClr>
                </a:solidFill>
              </a:rPr>
              <a:t>righteousness which is of the law</a:t>
            </a:r>
            <a:r>
              <a:rPr lang="en-US" sz="6000" dirty="0">
                <a:solidFill>
                  <a:schemeClr val="accent4">
                    <a:lumMod val="40000"/>
                    <a:lumOff val="60000"/>
                  </a:schemeClr>
                </a:solidFill>
              </a:rPr>
              <a:t>, That the man which doeth those things shall live by them.</a:t>
            </a:r>
          </a:p>
        </p:txBody>
      </p:sp>
    </p:spTree>
    <p:extLst>
      <p:ext uri="{BB962C8B-B14F-4D97-AF65-F5344CB8AC3E}">
        <p14:creationId xmlns:p14="http://schemas.microsoft.com/office/powerpoint/2010/main" val="3909828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C73FE4-FC47-F81B-619C-751554D9A6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B0152C-2633-FD81-F55C-3CD81B8C6FAF}"/>
              </a:ext>
            </a:extLst>
          </p:cNvPr>
          <p:cNvSpPr>
            <a:spLocks noGrp="1"/>
          </p:cNvSpPr>
          <p:nvPr>
            <p:ph type="subTitle" idx="1"/>
          </p:nvPr>
        </p:nvSpPr>
        <p:spPr>
          <a:xfrm>
            <a:off x="207691" y="308226"/>
            <a:ext cx="11776617" cy="6394326"/>
          </a:xfrm>
        </p:spPr>
        <p:txBody>
          <a:bodyPr>
            <a:noAutofit/>
          </a:bodyPr>
          <a:lstStyle/>
          <a:p>
            <a:pPr algn="l"/>
            <a:r>
              <a:rPr lang="en-US" sz="6000" dirty="0">
                <a:solidFill>
                  <a:schemeClr val="accent4">
                    <a:lumMod val="40000"/>
                    <a:lumOff val="60000"/>
                  </a:schemeClr>
                </a:solidFill>
              </a:rPr>
              <a:t>6 </a:t>
            </a:r>
            <a:r>
              <a:rPr lang="en-US" sz="6000" b="1" u="sng" dirty="0">
                <a:solidFill>
                  <a:schemeClr val="accent4">
                    <a:lumMod val="40000"/>
                    <a:lumOff val="60000"/>
                  </a:schemeClr>
                </a:solidFill>
              </a:rPr>
              <a:t>But</a:t>
            </a:r>
            <a:r>
              <a:rPr lang="en-US" sz="6000" dirty="0">
                <a:solidFill>
                  <a:schemeClr val="accent4">
                    <a:lumMod val="40000"/>
                    <a:lumOff val="60000"/>
                  </a:schemeClr>
                </a:solidFill>
              </a:rPr>
              <a:t> </a:t>
            </a:r>
            <a:r>
              <a:rPr lang="en-US" sz="6000" u="sng" dirty="0">
                <a:solidFill>
                  <a:schemeClr val="accent4">
                    <a:lumMod val="40000"/>
                    <a:lumOff val="60000"/>
                  </a:schemeClr>
                </a:solidFill>
              </a:rPr>
              <a:t>the righteousness which is of faith</a:t>
            </a:r>
            <a:r>
              <a:rPr lang="en-US" sz="6000" dirty="0">
                <a:solidFill>
                  <a:schemeClr val="accent4">
                    <a:lumMod val="40000"/>
                    <a:lumOff val="60000"/>
                  </a:schemeClr>
                </a:solidFill>
              </a:rPr>
              <a:t> </a:t>
            </a:r>
            <a:r>
              <a:rPr lang="en-US" sz="6000" dirty="0" err="1">
                <a:solidFill>
                  <a:schemeClr val="accent4">
                    <a:lumMod val="40000"/>
                    <a:lumOff val="60000"/>
                  </a:schemeClr>
                </a:solidFill>
              </a:rPr>
              <a:t>speaketh</a:t>
            </a:r>
            <a:r>
              <a:rPr lang="en-US" sz="6000" dirty="0">
                <a:solidFill>
                  <a:schemeClr val="accent4">
                    <a:lumMod val="40000"/>
                    <a:lumOff val="60000"/>
                  </a:schemeClr>
                </a:solidFill>
              </a:rPr>
              <a:t> on this wise, Say not in thine heart, Who shall ascend into heaven? (that is, to bring Christ down from above:)</a:t>
            </a:r>
          </a:p>
        </p:txBody>
      </p:sp>
    </p:spTree>
    <p:extLst>
      <p:ext uri="{BB962C8B-B14F-4D97-AF65-F5344CB8AC3E}">
        <p14:creationId xmlns:p14="http://schemas.microsoft.com/office/powerpoint/2010/main" val="3258359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3991E0-0553-460B-EA65-C8AE7B0DC94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C2FB5D3-99D5-BC82-C65E-84CC48384A48}"/>
              </a:ext>
            </a:extLst>
          </p:cNvPr>
          <p:cNvSpPr>
            <a:spLocks noGrp="1"/>
          </p:cNvSpPr>
          <p:nvPr>
            <p:ph type="subTitle" idx="1"/>
          </p:nvPr>
        </p:nvSpPr>
        <p:spPr>
          <a:xfrm>
            <a:off x="207691" y="308226"/>
            <a:ext cx="11776617" cy="6394326"/>
          </a:xfrm>
        </p:spPr>
        <p:txBody>
          <a:bodyPr>
            <a:noAutofit/>
          </a:bodyPr>
          <a:lstStyle/>
          <a:p>
            <a:pPr algn="l"/>
            <a:r>
              <a:rPr lang="en-US" sz="6000" dirty="0">
                <a:solidFill>
                  <a:schemeClr val="accent4">
                    <a:lumMod val="40000"/>
                    <a:lumOff val="60000"/>
                  </a:schemeClr>
                </a:solidFill>
              </a:rPr>
              <a:t>7 Or, Who shall descend into the deep? (that is, to bring up Christ again from the dead.)</a:t>
            </a:r>
          </a:p>
        </p:txBody>
      </p:sp>
    </p:spTree>
    <p:extLst>
      <p:ext uri="{BB962C8B-B14F-4D97-AF65-F5344CB8AC3E}">
        <p14:creationId xmlns:p14="http://schemas.microsoft.com/office/powerpoint/2010/main" val="1636419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45F231-DDC8-343E-55B8-6A64B978C1B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D8A7854-F6F3-7A07-88AE-132D45D5E1DE}"/>
              </a:ext>
            </a:extLst>
          </p:cNvPr>
          <p:cNvSpPr>
            <a:spLocks noGrp="1"/>
          </p:cNvSpPr>
          <p:nvPr>
            <p:ph type="subTitle" idx="1"/>
          </p:nvPr>
        </p:nvSpPr>
        <p:spPr>
          <a:xfrm>
            <a:off x="207691" y="308226"/>
            <a:ext cx="11776617" cy="6394326"/>
          </a:xfrm>
        </p:spPr>
        <p:txBody>
          <a:bodyPr>
            <a:noAutofit/>
          </a:bodyPr>
          <a:lstStyle/>
          <a:p>
            <a:pPr algn="l"/>
            <a:r>
              <a:rPr lang="en-US" sz="6000" dirty="0">
                <a:solidFill>
                  <a:schemeClr val="accent4">
                    <a:lumMod val="40000"/>
                    <a:lumOff val="60000"/>
                  </a:schemeClr>
                </a:solidFill>
              </a:rPr>
              <a:t>8 But what saith it? </a:t>
            </a:r>
            <a:r>
              <a:rPr lang="en-US" sz="6000" b="1" u="sng" dirty="0">
                <a:solidFill>
                  <a:schemeClr val="accent4">
                    <a:lumMod val="40000"/>
                    <a:lumOff val="60000"/>
                  </a:schemeClr>
                </a:solidFill>
              </a:rPr>
              <a:t>The word is nigh thee, even in thy mouth, and in thy heart</a:t>
            </a:r>
            <a:r>
              <a:rPr lang="en-US" sz="6000" dirty="0">
                <a:solidFill>
                  <a:schemeClr val="accent4">
                    <a:lumMod val="40000"/>
                    <a:lumOff val="60000"/>
                  </a:schemeClr>
                </a:solidFill>
              </a:rPr>
              <a:t>: that is, the word of faith, which we preach;</a:t>
            </a:r>
          </a:p>
        </p:txBody>
      </p:sp>
    </p:spTree>
    <p:extLst>
      <p:ext uri="{BB962C8B-B14F-4D97-AF65-F5344CB8AC3E}">
        <p14:creationId xmlns:p14="http://schemas.microsoft.com/office/powerpoint/2010/main" val="377433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EBEA6F-B58C-DF2D-FAD8-C2C06B12EC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BABF175-98A3-8689-6EEE-92513021C08F}"/>
              </a:ext>
            </a:extLst>
          </p:cNvPr>
          <p:cNvSpPr>
            <a:spLocks noGrp="1"/>
          </p:cNvSpPr>
          <p:nvPr>
            <p:ph type="subTitle" idx="1"/>
          </p:nvPr>
        </p:nvSpPr>
        <p:spPr>
          <a:xfrm>
            <a:off x="207691" y="308226"/>
            <a:ext cx="11776617" cy="6394326"/>
          </a:xfrm>
        </p:spPr>
        <p:txBody>
          <a:bodyPr>
            <a:noAutofit/>
          </a:bodyPr>
          <a:lstStyle/>
          <a:p>
            <a:pPr algn="l"/>
            <a:r>
              <a:rPr lang="en-US" sz="6000" dirty="0">
                <a:solidFill>
                  <a:schemeClr val="accent4">
                    <a:lumMod val="40000"/>
                    <a:lumOff val="60000"/>
                  </a:schemeClr>
                </a:solidFill>
              </a:rPr>
              <a:t>9 That if thou shalt confess with thy mouth the Lord Jesus, and shalt believe in thine heart that God hath raised him from the dead, thou shalt be saved.</a:t>
            </a:r>
          </a:p>
        </p:txBody>
      </p:sp>
    </p:spTree>
    <p:extLst>
      <p:ext uri="{BB962C8B-B14F-4D97-AF65-F5344CB8AC3E}">
        <p14:creationId xmlns:p14="http://schemas.microsoft.com/office/powerpoint/2010/main" val="2456328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5AB876-5C10-6F60-42B9-E472A175EF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80F37B6-D9B9-2D37-2C8C-756471695B47}"/>
              </a:ext>
            </a:extLst>
          </p:cNvPr>
          <p:cNvSpPr>
            <a:spLocks noGrp="1"/>
          </p:cNvSpPr>
          <p:nvPr>
            <p:ph type="subTitle" idx="1"/>
          </p:nvPr>
        </p:nvSpPr>
        <p:spPr>
          <a:xfrm>
            <a:off x="207691" y="113016"/>
            <a:ext cx="11776617" cy="6589536"/>
          </a:xfrm>
        </p:spPr>
        <p:txBody>
          <a:bodyPr>
            <a:noAutofit/>
          </a:bodyPr>
          <a:lstStyle/>
          <a:p>
            <a:pPr algn="l"/>
            <a:r>
              <a:rPr lang="en-US" sz="6000" dirty="0">
                <a:solidFill>
                  <a:schemeClr val="accent4">
                    <a:lumMod val="40000"/>
                    <a:lumOff val="60000"/>
                  </a:schemeClr>
                </a:solidFill>
              </a:rPr>
              <a:t>10 For with the heart man believeth unto righteousness; and with the mouth confession is made unto salvation.</a:t>
            </a:r>
          </a:p>
          <a:p>
            <a:pPr algn="l"/>
            <a:r>
              <a:rPr lang="en-US" sz="6000" dirty="0">
                <a:solidFill>
                  <a:schemeClr val="accent4">
                    <a:lumMod val="40000"/>
                    <a:lumOff val="60000"/>
                  </a:schemeClr>
                </a:solidFill>
              </a:rPr>
              <a:t>11 For the scripture saith, Whosoever believeth on him shall not be ashamed.</a:t>
            </a:r>
          </a:p>
        </p:txBody>
      </p:sp>
    </p:spTree>
    <p:extLst>
      <p:ext uri="{BB962C8B-B14F-4D97-AF65-F5344CB8AC3E}">
        <p14:creationId xmlns:p14="http://schemas.microsoft.com/office/powerpoint/2010/main" val="2857773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DEC26731-0BD7-3C4B-334C-8B362C6492F4}"/>
              </a:ext>
            </a:extLst>
          </p:cNvPr>
          <p:cNvSpPr txBox="1">
            <a:spLocks/>
          </p:cNvSpPr>
          <p:nvPr/>
        </p:nvSpPr>
        <p:spPr>
          <a:xfrm>
            <a:off x="207691" y="838724"/>
            <a:ext cx="11776617" cy="2449006"/>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2256101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DEC26731-0BD7-3C4B-334C-8B362C6492F4}"/>
              </a:ext>
            </a:extLst>
          </p:cNvPr>
          <p:cNvSpPr txBox="1">
            <a:spLocks/>
          </p:cNvSpPr>
          <p:nvPr/>
        </p:nvSpPr>
        <p:spPr>
          <a:xfrm>
            <a:off x="207691" y="838724"/>
            <a:ext cx="11776617" cy="2449006"/>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193813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0"/>
            <a:ext cx="11776617" cy="6575196"/>
          </a:xfrm>
        </p:spPr>
        <p:txBody>
          <a:bodyPr>
            <a:noAutofit/>
          </a:bodyPr>
          <a:lstStyle/>
          <a:p>
            <a:pPr algn="l"/>
            <a:r>
              <a:rPr lang="en-US" sz="6000" dirty="0">
                <a:solidFill>
                  <a:schemeClr val="accent4">
                    <a:lumMod val="40000"/>
                    <a:lumOff val="60000"/>
                  </a:schemeClr>
                </a:solidFill>
              </a:rPr>
              <a:t>John 1:1,14 (KJV)</a:t>
            </a:r>
          </a:p>
          <a:p>
            <a:pPr algn="l"/>
            <a:r>
              <a:rPr lang="en-US" sz="6000" dirty="0">
                <a:solidFill>
                  <a:schemeClr val="accent4">
                    <a:lumMod val="40000"/>
                    <a:lumOff val="60000"/>
                  </a:schemeClr>
                </a:solidFill>
              </a:rPr>
              <a:t>1 In the beginning was the Word, and the Word was with God, and the Word was God.</a:t>
            </a:r>
          </a:p>
        </p:txBody>
      </p:sp>
    </p:spTree>
    <p:extLst>
      <p:ext uri="{BB962C8B-B14F-4D97-AF65-F5344CB8AC3E}">
        <p14:creationId xmlns:p14="http://schemas.microsoft.com/office/powerpoint/2010/main" val="1183522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DEC26731-0BD7-3C4B-334C-8B362C6492F4}"/>
              </a:ext>
            </a:extLst>
          </p:cNvPr>
          <p:cNvSpPr txBox="1">
            <a:spLocks/>
          </p:cNvSpPr>
          <p:nvPr/>
        </p:nvSpPr>
        <p:spPr>
          <a:xfrm>
            <a:off x="207691" y="838724"/>
            <a:ext cx="11776617" cy="2449006"/>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2201293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945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74542"/>
            <a:ext cx="11776617" cy="6494446"/>
          </a:xfrm>
        </p:spPr>
        <p:txBody>
          <a:bodyPr>
            <a:noAutofit/>
          </a:bodyPr>
          <a:lstStyle/>
          <a:p>
            <a:pPr algn="l"/>
            <a:r>
              <a:rPr lang="en-US" sz="6000" dirty="0">
                <a:solidFill>
                  <a:schemeClr val="accent4">
                    <a:lumMod val="40000"/>
                    <a:lumOff val="60000"/>
                  </a:schemeClr>
                </a:solidFill>
              </a:rPr>
              <a:t>LUKE 4:16 - 30</a:t>
            </a:r>
          </a:p>
          <a:p>
            <a:pPr algn="l"/>
            <a:r>
              <a:rPr lang="en-US" sz="6000" dirty="0">
                <a:solidFill>
                  <a:schemeClr val="accent4">
                    <a:lumMod val="40000"/>
                    <a:lumOff val="60000"/>
                  </a:schemeClr>
                </a:solidFill>
              </a:rPr>
              <a:t>16 And he came to Nazareth, where he had been brought up: and, as his custom was, he went into the synagogue on the sabbath day, and stood up for to read. </a:t>
            </a:r>
          </a:p>
        </p:txBody>
      </p:sp>
    </p:spTree>
    <p:extLst>
      <p:ext uri="{BB962C8B-B14F-4D97-AF65-F5344CB8AC3E}">
        <p14:creationId xmlns:p14="http://schemas.microsoft.com/office/powerpoint/2010/main" val="523491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17 And there was delivered unto him the book of the prophet Esaias. And when he had opened the book, he found the place where it was written, </a:t>
            </a:r>
          </a:p>
        </p:txBody>
      </p:sp>
    </p:spTree>
    <p:extLst>
      <p:ext uri="{BB962C8B-B14F-4D97-AF65-F5344CB8AC3E}">
        <p14:creationId xmlns:p14="http://schemas.microsoft.com/office/powerpoint/2010/main" val="282381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18 The Spirit of the Lord is upon me, because he hath anointed me to preach the gospel to the poor; </a:t>
            </a:r>
          </a:p>
        </p:txBody>
      </p:sp>
    </p:spTree>
    <p:extLst>
      <p:ext uri="{BB962C8B-B14F-4D97-AF65-F5344CB8AC3E}">
        <p14:creationId xmlns:p14="http://schemas.microsoft.com/office/powerpoint/2010/main" val="4211546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6B058F-0BB8-0B4C-DB53-B55A6C5781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6F25D28-0350-12A2-075B-EDE79A87046C}"/>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he hath sent me to heal the brokenhearted, to preach deliverance to the captives, and recovering of sight to the blind, </a:t>
            </a:r>
            <a:r>
              <a:rPr lang="en-US" sz="6000" b="1" u="sng" dirty="0">
                <a:solidFill>
                  <a:schemeClr val="accent4">
                    <a:lumMod val="40000"/>
                    <a:lumOff val="60000"/>
                  </a:schemeClr>
                </a:solidFill>
              </a:rPr>
              <a:t>to set at liberty them that are bruised</a:t>
            </a:r>
            <a:r>
              <a:rPr lang="en-US" sz="6000" dirty="0">
                <a:solidFill>
                  <a:schemeClr val="accent4">
                    <a:lumMod val="40000"/>
                    <a:lumOff val="60000"/>
                  </a:schemeClr>
                </a:solidFill>
              </a:rPr>
              <a:t>, </a:t>
            </a:r>
          </a:p>
        </p:txBody>
      </p:sp>
    </p:spTree>
    <p:extLst>
      <p:ext uri="{BB962C8B-B14F-4D97-AF65-F5344CB8AC3E}">
        <p14:creationId xmlns:p14="http://schemas.microsoft.com/office/powerpoint/2010/main" val="448364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19 To preach the acceptable year of the Lord.</a:t>
            </a:r>
          </a:p>
        </p:txBody>
      </p:sp>
    </p:spTree>
    <p:extLst>
      <p:ext uri="{BB962C8B-B14F-4D97-AF65-F5344CB8AC3E}">
        <p14:creationId xmlns:p14="http://schemas.microsoft.com/office/powerpoint/2010/main" val="1286958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20 And he closed the book, and he gave it again to the minister, and sat down. And the eyes of all them that were in the synagogue were fastened on him. </a:t>
            </a:r>
          </a:p>
        </p:txBody>
      </p:sp>
    </p:spTree>
    <p:extLst>
      <p:ext uri="{BB962C8B-B14F-4D97-AF65-F5344CB8AC3E}">
        <p14:creationId xmlns:p14="http://schemas.microsoft.com/office/powerpoint/2010/main" val="3448174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21 And he began to say unto them, </a:t>
            </a:r>
            <a:r>
              <a:rPr lang="en-US" sz="6000" u="sng" dirty="0">
                <a:solidFill>
                  <a:schemeClr val="accent4">
                    <a:lumMod val="40000"/>
                    <a:lumOff val="60000"/>
                  </a:schemeClr>
                </a:solidFill>
              </a:rPr>
              <a:t>This day is this scripture fulfilled in your ears</a:t>
            </a:r>
            <a:r>
              <a:rPr lang="en-US" sz="6000" dirty="0">
                <a:solidFill>
                  <a:schemeClr val="accent4">
                    <a:lumMod val="40000"/>
                    <a:lumOff val="60000"/>
                  </a:schemeClr>
                </a:solidFill>
              </a:rPr>
              <a:t>.</a:t>
            </a:r>
          </a:p>
        </p:txBody>
      </p:sp>
    </p:spTree>
    <p:extLst>
      <p:ext uri="{BB962C8B-B14F-4D97-AF65-F5344CB8AC3E}">
        <p14:creationId xmlns:p14="http://schemas.microsoft.com/office/powerpoint/2010/main" val="38397654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DEC26731-0BD7-3C4B-334C-8B362C6492F4}"/>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2253996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0"/>
            <a:ext cx="11776617" cy="6575196"/>
          </a:xfrm>
        </p:spPr>
        <p:txBody>
          <a:bodyPr>
            <a:noAutofit/>
          </a:bodyPr>
          <a:lstStyle/>
          <a:p>
            <a:pPr algn="l"/>
            <a:r>
              <a:rPr lang="en-US" sz="6000" dirty="0">
                <a:solidFill>
                  <a:schemeClr val="accent4">
                    <a:lumMod val="40000"/>
                    <a:lumOff val="60000"/>
                  </a:schemeClr>
                </a:solidFill>
              </a:rPr>
              <a:t>14 And the Word was made flesh, and dwelt among us, (and we beheld his glory, the glory as of the only begotten of the Father,) full of grace and truth.</a:t>
            </a:r>
          </a:p>
        </p:txBody>
      </p:sp>
    </p:spTree>
    <p:extLst>
      <p:ext uri="{BB962C8B-B14F-4D97-AF65-F5344CB8AC3E}">
        <p14:creationId xmlns:p14="http://schemas.microsoft.com/office/powerpoint/2010/main" val="590074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John 5:45-47 (KJV)</a:t>
            </a:r>
          </a:p>
          <a:p>
            <a:pPr algn="l"/>
            <a:r>
              <a:rPr lang="en-US" sz="6000" dirty="0">
                <a:solidFill>
                  <a:schemeClr val="accent4">
                    <a:lumMod val="40000"/>
                    <a:lumOff val="60000"/>
                  </a:schemeClr>
                </a:solidFill>
              </a:rPr>
              <a:t>45 </a:t>
            </a:r>
            <a:r>
              <a:rPr lang="en-US" sz="6000" u="sng" dirty="0">
                <a:solidFill>
                  <a:schemeClr val="accent4">
                    <a:lumMod val="40000"/>
                    <a:lumOff val="60000"/>
                  </a:schemeClr>
                </a:solidFill>
              </a:rPr>
              <a:t>Do not think that I will accuse you to the Father</a:t>
            </a:r>
            <a:r>
              <a:rPr lang="en-US" sz="6000" dirty="0">
                <a:solidFill>
                  <a:schemeClr val="accent4">
                    <a:lumMod val="40000"/>
                    <a:lumOff val="60000"/>
                  </a:schemeClr>
                </a:solidFill>
              </a:rPr>
              <a:t>: there is one that </a:t>
            </a:r>
            <a:r>
              <a:rPr lang="en-US" sz="6000" dirty="0" err="1">
                <a:solidFill>
                  <a:schemeClr val="accent4">
                    <a:lumMod val="40000"/>
                    <a:lumOff val="60000"/>
                  </a:schemeClr>
                </a:solidFill>
              </a:rPr>
              <a:t>accuseth</a:t>
            </a:r>
            <a:r>
              <a:rPr lang="en-US" sz="6000" dirty="0">
                <a:solidFill>
                  <a:schemeClr val="accent4">
                    <a:lumMod val="40000"/>
                    <a:lumOff val="60000"/>
                  </a:schemeClr>
                </a:solidFill>
              </a:rPr>
              <a:t> you, even Moses, in whom ye trust.</a:t>
            </a:r>
          </a:p>
        </p:txBody>
      </p:sp>
    </p:spTree>
    <p:extLst>
      <p:ext uri="{BB962C8B-B14F-4D97-AF65-F5344CB8AC3E}">
        <p14:creationId xmlns:p14="http://schemas.microsoft.com/office/powerpoint/2010/main" val="3824959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46 For </a:t>
            </a:r>
            <a:r>
              <a:rPr lang="en-US" sz="6000" b="1" u="sng" dirty="0">
                <a:solidFill>
                  <a:schemeClr val="accent4">
                    <a:lumMod val="40000"/>
                    <a:lumOff val="60000"/>
                  </a:schemeClr>
                </a:solidFill>
              </a:rPr>
              <a:t>had ye believed Moses, ye would have believed me</a:t>
            </a:r>
            <a:r>
              <a:rPr lang="en-US" sz="6000" dirty="0">
                <a:solidFill>
                  <a:schemeClr val="accent4">
                    <a:lumMod val="40000"/>
                    <a:lumOff val="60000"/>
                  </a:schemeClr>
                </a:solidFill>
              </a:rPr>
              <a:t>: for he wrote of me.</a:t>
            </a:r>
          </a:p>
          <a:p>
            <a:pPr algn="l"/>
            <a:r>
              <a:rPr lang="en-US" sz="6000" dirty="0">
                <a:solidFill>
                  <a:schemeClr val="accent4">
                    <a:lumMod val="40000"/>
                    <a:lumOff val="60000"/>
                  </a:schemeClr>
                </a:solidFill>
              </a:rPr>
              <a:t>47 But if ye believe not his writings, how shall ye believe my words?</a:t>
            </a:r>
          </a:p>
        </p:txBody>
      </p:sp>
    </p:spTree>
    <p:extLst>
      <p:ext uri="{BB962C8B-B14F-4D97-AF65-F5344CB8AC3E}">
        <p14:creationId xmlns:p14="http://schemas.microsoft.com/office/powerpoint/2010/main" val="3273547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A7A35274-7B4C-1D2C-1A3D-D161797A307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0E4258C-6D0D-F139-904F-980B4D6DB974}"/>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3347229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73056E-3753-3268-6967-6276B466783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690DC4E-AC75-8159-C2EF-1E6596B7F6FD}"/>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Galatians 3:24-27 (KJV)</a:t>
            </a:r>
          </a:p>
          <a:p>
            <a:pPr algn="l"/>
            <a:r>
              <a:rPr lang="en-US" sz="6000" dirty="0">
                <a:solidFill>
                  <a:schemeClr val="accent4">
                    <a:lumMod val="40000"/>
                    <a:lumOff val="60000"/>
                  </a:schemeClr>
                </a:solidFill>
              </a:rPr>
              <a:t>24 Wherefore </a:t>
            </a:r>
            <a:r>
              <a:rPr lang="en-US" sz="6000" b="1" u="sng" dirty="0">
                <a:solidFill>
                  <a:schemeClr val="accent4">
                    <a:lumMod val="40000"/>
                    <a:lumOff val="60000"/>
                  </a:schemeClr>
                </a:solidFill>
              </a:rPr>
              <a:t>the law was our schoolmaster to bring us unto Christ</a:t>
            </a:r>
            <a:r>
              <a:rPr lang="en-US" sz="6000" dirty="0">
                <a:solidFill>
                  <a:schemeClr val="accent4">
                    <a:lumMod val="40000"/>
                    <a:lumOff val="60000"/>
                  </a:schemeClr>
                </a:solidFill>
              </a:rPr>
              <a:t>, that we might be justified by faith.</a:t>
            </a:r>
          </a:p>
        </p:txBody>
      </p:sp>
    </p:spTree>
    <p:extLst>
      <p:ext uri="{BB962C8B-B14F-4D97-AF65-F5344CB8AC3E}">
        <p14:creationId xmlns:p14="http://schemas.microsoft.com/office/powerpoint/2010/main" val="2672180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ACBD88-5BCD-0637-90D6-035BA389B7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256EB2-470D-4B2D-DF7D-18EB8BBF101B}"/>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25 But </a:t>
            </a:r>
            <a:r>
              <a:rPr lang="en-US" sz="6000" u="sng" dirty="0">
                <a:solidFill>
                  <a:schemeClr val="accent4">
                    <a:lumMod val="40000"/>
                    <a:lumOff val="60000"/>
                  </a:schemeClr>
                </a:solidFill>
              </a:rPr>
              <a:t>after that faith is come</a:t>
            </a:r>
            <a:r>
              <a:rPr lang="en-US" sz="6000" dirty="0">
                <a:solidFill>
                  <a:schemeClr val="accent4">
                    <a:lumMod val="40000"/>
                    <a:lumOff val="60000"/>
                  </a:schemeClr>
                </a:solidFill>
              </a:rPr>
              <a:t>, we are no longer under a schoolmaster.</a:t>
            </a:r>
          </a:p>
        </p:txBody>
      </p:sp>
    </p:spTree>
    <p:extLst>
      <p:ext uri="{BB962C8B-B14F-4D97-AF65-F5344CB8AC3E}">
        <p14:creationId xmlns:p14="http://schemas.microsoft.com/office/powerpoint/2010/main" val="1066279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6B8BEE-6315-D7C8-9248-6B65F53CDE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E5EECD8-5B5C-866B-C1CF-F51EB43B2BF9}"/>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26 For ye are all the children of God by faith in Christ Jesus.</a:t>
            </a:r>
          </a:p>
          <a:p>
            <a:pPr algn="l"/>
            <a:r>
              <a:rPr lang="en-US" sz="6000" dirty="0">
                <a:solidFill>
                  <a:schemeClr val="accent4">
                    <a:lumMod val="40000"/>
                    <a:lumOff val="60000"/>
                  </a:schemeClr>
                </a:solidFill>
              </a:rPr>
              <a:t>27 For as many of you as have been baptized into Christ </a:t>
            </a:r>
            <a:r>
              <a:rPr lang="en-US" sz="6000" b="1" u="sng" dirty="0">
                <a:solidFill>
                  <a:schemeClr val="accent4">
                    <a:lumMod val="40000"/>
                    <a:lumOff val="60000"/>
                  </a:schemeClr>
                </a:solidFill>
              </a:rPr>
              <a:t>have put on Christ</a:t>
            </a:r>
            <a:r>
              <a:rPr lang="en-US" sz="6000" dirty="0">
                <a:solidFill>
                  <a:schemeClr val="accent4">
                    <a:lumMod val="40000"/>
                    <a:lumOff val="60000"/>
                  </a:schemeClr>
                </a:solidFill>
              </a:rPr>
              <a:t>.</a:t>
            </a:r>
          </a:p>
        </p:txBody>
      </p:sp>
    </p:spTree>
    <p:extLst>
      <p:ext uri="{BB962C8B-B14F-4D97-AF65-F5344CB8AC3E}">
        <p14:creationId xmlns:p14="http://schemas.microsoft.com/office/powerpoint/2010/main" val="3052899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85CED195-CAB5-379E-63AB-F0925B8EB5AD}"/>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314AF67-D814-354B-8758-EF390DCE9776}"/>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323540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64-0705 - The Masterpiece</a:t>
            </a:r>
          </a:p>
          <a:p>
            <a:pPr algn="l"/>
            <a:r>
              <a:rPr lang="en-US" sz="6000" dirty="0">
                <a:solidFill>
                  <a:schemeClr val="accent4">
                    <a:lumMod val="40000"/>
                    <a:lumOff val="60000"/>
                  </a:schemeClr>
                </a:solidFill>
              </a:rPr>
              <a:t>136 Notice, here, the Life that was in the husk. In the stalk, and in the tassel, in the husk, all gathers in the Seed. And the Life that was in the stalk, went, one went to make the other. </a:t>
            </a:r>
          </a:p>
        </p:txBody>
      </p:sp>
    </p:spTree>
    <p:extLst>
      <p:ext uri="{BB962C8B-B14F-4D97-AF65-F5344CB8AC3E}">
        <p14:creationId xmlns:p14="http://schemas.microsoft.com/office/powerpoint/2010/main" val="4081120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568631-DD1F-AA24-9837-CACD1C88E7D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98CF77E-21CA-16AC-96DC-2EE99C946ED4}"/>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Justification, made a way for sanctification; sanctification, made a way for the baptism of the Holy Ghost; the baptism of the Holy Ghost, </a:t>
            </a:r>
            <a:r>
              <a:rPr lang="en-US" sz="6000" b="1" u="sng" dirty="0">
                <a:solidFill>
                  <a:schemeClr val="accent4">
                    <a:lumMod val="40000"/>
                    <a:lumOff val="60000"/>
                  </a:schemeClr>
                </a:solidFill>
              </a:rPr>
              <a:t>made a way for the Holy Ghost Itself to come right down in perfection</a:t>
            </a:r>
            <a:r>
              <a:rPr lang="en-US" sz="6000" dirty="0">
                <a:solidFill>
                  <a:schemeClr val="accent4">
                    <a:lumMod val="40000"/>
                    <a:lumOff val="60000"/>
                  </a:schemeClr>
                </a:solidFill>
              </a:rPr>
              <a:t>, </a:t>
            </a:r>
          </a:p>
        </p:txBody>
      </p:sp>
    </p:spTree>
    <p:extLst>
      <p:ext uri="{BB962C8B-B14F-4D97-AF65-F5344CB8AC3E}">
        <p14:creationId xmlns:p14="http://schemas.microsoft.com/office/powerpoint/2010/main" val="3923845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7A6C5ED5-D96E-D238-B621-1C438EEA34B8}"/>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48BF2619-0959-3D92-0D8E-3B0E9DC7B7B8}"/>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2952620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DEC26731-0BD7-3C4B-334C-8B362C6492F4}"/>
              </a:ext>
            </a:extLst>
          </p:cNvPr>
          <p:cNvSpPr txBox="1">
            <a:spLocks/>
          </p:cNvSpPr>
          <p:nvPr/>
        </p:nvSpPr>
        <p:spPr>
          <a:xfrm>
            <a:off x="207691" y="838724"/>
            <a:ext cx="11782251" cy="2590276"/>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1847724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2E3C03-840D-1071-24F2-1C2B9D3E84E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F03591C-07BB-9DD2-8FD5-F94C035A022F}"/>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2 Corinthians 3:3 (KJV)</a:t>
            </a:r>
          </a:p>
          <a:p>
            <a:pPr algn="l"/>
            <a:r>
              <a:rPr lang="en-US" sz="6000" dirty="0">
                <a:solidFill>
                  <a:schemeClr val="accent4">
                    <a:lumMod val="40000"/>
                    <a:lumOff val="60000"/>
                  </a:schemeClr>
                </a:solidFill>
              </a:rPr>
              <a:t>3 Forasmuch as ye are manifestly declared to be the epistle of Christ ministered by us, </a:t>
            </a:r>
          </a:p>
        </p:txBody>
      </p:sp>
    </p:spTree>
    <p:extLst>
      <p:ext uri="{BB962C8B-B14F-4D97-AF65-F5344CB8AC3E}">
        <p14:creationId xmlns:p14="http://schemas.microsoft.com/office/powerpoint/2010/main" val="1835109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ED73BD-903F-C750-B0EE-DA1DCB00F8A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C2DA1D-475C-0B36-70C3-006B0A248006}"/>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written not with ink, but with the Spirit of the living God; not in tables of stone, </a:t>
            </a:r>
            <a:r>
              <a:rPr lang="en-US" sz="6000" b="1" u="sng" dirty="0">
                <a:solidFill>
                  <a:schemeClr val="accent4">
                    <a:lumMod val="40000"/>
                    <a:lumOff val="60000"/>
                  </a:schemeClr>
                </a:solidFill>
              </a:rPr>
              <a:t>but in fleshly tables of the heart</a:t>
            </a:r>
            <a:r>
              <a:rPr lang="en-US" sz="6000" dirty="0">
                <a:solidFill>
                  <a:schemeClr val="accent4">
                    <a:lumMod val="40000"/>
                    <a:lumOff val="60000"/>
                  </a:schemeClr>
                </a:solidFill>
              </a:rPr>
              <a:t>.</a:t>
            </a:r>
          </a:p>
        </p:txBody>
      </p:sp>
    </p:spTree>
    <p:extLst>
      <p:ext uri="{BB962C8B-B14F-4D97-AF65-F5344CB8AC3E}">
        <p14:creationId xmlns:p14="http://schemas.microsoft.com/office/powerpoint/2010/main" val="244347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9EBD1702-D78E-4DB2-BA4D-48824B6A8B14}"/>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8F51D657-D2C8-B898-02F1-4FE28CCF556A}"/>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3787687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30E42F-4EAD-E4DE-2BAA-0E85A44088E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E688870-3ECB-7DF5-A060-883C587F0BD3}"/>
              </a:ext>
            </a:extLst>
          </p:cNvPr>
          <p:cNvSpPr>
            <a:spLocks noGrp="1"/>
          </p:cNvSpPr>
          <p:nvPr>
            <p:ph type="subTitle" idx="1"/>
          </p:nvPr>
        </p:nvSpPr>
        <p:spPr>
          <a:xfrm>
            <a:off x="207691" y="208106"/>
            <a:ext cx="11776617" cy="6494446"/>
          </a:xfrm>
        </p:spPr>
        <p:txBody>
          <a:bodyPr>
            <a:noAutofit/>
          </a:bodyPr>
          <a:lstStyle/>
          <a:p>
            <a:pPr algn="l"/>
            <a:r>
              <a:rPr lang="en-US" sz="4800" dirty="0">
                <a:solidFill>
                  <a:schemeClr val="accent4">
                    <a:lumMod val="40000"/>
                    <a:lumOff val="60000"/>
                  </a:schemeClr>
                </a:solidFill>
              </a:rPr>
              <a:t>64-0830M - "Questions And Answers #3"</a:t>
            </a:r>
          </a:p>
          <a:p>
            <a:pPr algn="l"/>
            <a:r>
              <a:rPr lang="en-US" sz="6000" b="1" dirty="0">
                <a:solidFill>
                  <a:schemeClr val="accent4">
                    <a:lumMod val="40000"/>
                    <a:lumOff val="60000"/>
                  </a:schemeClr>
                </a:solidFill>
              </a:rPr>
              <a:t>Please explain the mystery of the translation of the Bride.</a:t>
            </a:r>
          </a:p>
          <a:p>
            <a:pPr algn="l"/>
            <a:r>
              <a:rPr lang="en-US" sz="6000" dirty="0">
                <a:solidFill>
                  <a:schemeClr val="accent4">
                    <a:lumMod val="40000"/>
                    <a:lumOff val="60000"/>
                  </a:schemeClr>
                </a:solidFill>
              </a:rPr>
              <a:t>This first conscience controls this body with see, taste, feel, smell, and hear, </a:t>
            </a:r>
          </a:p>
        </p:txBody>
      </p:sp>
    </p:spTree>
    <p:extLst>
      <p:ext uri="{BB962C8B-B14F-4D97-AF65-F5344CB8AC3E}">
        <p14:creationId xmlns:p14="http://schemas.microsoft.com/office/powerpoint/2010/main" val="40268847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E63AB7-2CF3-A884-D97C-F0311A9F555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B7FEBFD-26AB-AC02-4556-5EBEECEB707D}"/>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and it's just got us all scrupled up; we reason and everything else. But that new body, that comes from this </a:t>
            </a:r>
            <a:r>
              <a:rPr lang="en-US" sz="6000" dirty="0" err="1">
                <a:solidFill>
                  <a:schemeClr val="accent4">
                    <a:lumMod val="40000"/>
                    <a:lumOff val="60000"/>
                  </a:schemeClr>
                </a:solidFill>
              </a:rPr>
              <a:t>borned</a:t>
            </a:r>
            <a:r>
              <a:rPr lang="en-US" sz="6000" dirty="0">
                <a:solidFill>
                  <a:schemeClr val="accent4">
                    <a:lumMod val="40000"/>
                    <a:lumOff val="60000"/>
                  </a:schemeClr>
                </a:solidFill>
              </a:rPr>
              <a:t> again</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3474532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06A3DF-5825-29AB-27FC-EF172F51AEC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D70C63A-7812-C605-8CE2-8B9CB3FE7B25}"/>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(not this first conscience, it'll pass away)... It's that inside something that lives. Everybody understand it say, "Amen." [Congregation replies, "Amen."--Ed.]</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1687351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6CC8D-7A7E-274E-3138-49380AFABD3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EA77EDA-A48B-37D8-5681-BC26B282AD90}"/>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It's not this outside see, taste, feel, smell, and hear. It isn't. It's subject to death and will die, but the inside part of you, down in here, inside, that is the person that cannot die. </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4109468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999667-1362-456C-5A45-1105C5F1D96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E6E99C4-7ADB-CFB2-9D6A-97983F89564C}"/>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See? And that's the person that the new life starts from, from this new birth; </a:t>
            </a:r>
            <a:r>
              <a:rPr lang="en-US" sz="6000" b="1" u="sng" dirty="0">
                <a:solidFill>
                  <a:schemeClr val="accent4">
                    <a:lumMod val="40000"/>
                    <a:lumOff val="60000"/>
                  </a:schemeClr>
                </a:solidFill>
              </a:rPr>
              <a:t>and it builds another person in the image of this person you are, around that life</a:t>
            </a:r>
            <a:r>
              <a:rPr lang="en-US" sz="6000" dirty="0">
                <a:solidFill>
                  <a:schemeClr val="accent4">
                    <a:lumMod val="40000"/>
                    <a:lumOff val="60000"/>
                  </a:schemeClr>
                </a:solidFill>
              </a:rPr>
              <a:t>. You get it?</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32736855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0D680B-A67C-A319-F3B5-6C3C2D77300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AE9A20E-E54C-274F-6F50-4F3B299A94C7}"/>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So potentially it’s in here, and what is it? The Word promised before the foundation of the world. And around there, this only reflects the negative; that will reflect the positive, the Word. </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13989952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B36A80-CA91-A3BE-F6D9-D487F5C124F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E44BFA6-5818-A019-70BF-F8EE6394B6AA}"/>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See? And the same thing is…Or, the translation of the Bride will be the same thing. </a:t>
            </a:r>
            <a:r>
              <a:rPr lang="en-US" sz="6000" b="1" u="sng" dirty="0">
                <a:solidFill>
                  <a:schemeClr val="accent4">
                    <a:lumMod val="40000"/>
                    <a:lumOff val="60000"/>
                  </a:schemeClr>
                </a:solidFill>
              </a:rPr>
              <a:t>The Word that’s in you, the body will materialize around that Word</a:t>
            </a:r>
            <a:r>
              <a:rPr lang="en-US" sz="6000" dirty="0">
                <a:solidFill>
                  <a:schemeClr val="accent4">
                    <a:lumMod val="40000"/>
                    <a:lumOff val="60000"/>
                  </a:schemeClr>
                </a:solidFill>
              </a:rPr>
              <a:t>, and the same thing did by Sarah.</a:t>
            </a:r>
            <a:endParaRPr lang="en-US" sz="7200" dirty="0">
              <a:solidFill>
                <a:schemeClr val="accent4">
                  <a:lumMod val="40000"/>
                  <a:lumOff val="60000"/>
                </a:schemeClr>
              </a:solidFill>
            </a:endParaRPr>
          </a:p>
        </p:txBody>
      </p:sp>
    </p:spTree>
    <p:extLst>
      <p:ext uri="{BB962C8B-B14F-4D97-AF65-F5344CB8AC3E}">
        <p14:creationId xmlns:p14="http://schemas.microsoft.com/office/powerpoint/2010/main" val="3227296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7691" y="-76871"/>
            <a:ext cx="11776617" cy="6552400"/>
          </a:xfrm>
        </p:spPr>
        <p:txBody>
          <a:bodyPr>
            <a:noAutofit/>
          </a:bodyPr>
          <a:lstStyle/>
          <a:p>
            <a:pPr algn="l"/>
            <a:r>
              <a:rPr lang="en-US" sz="6000" dirty="0">
                <a:solidFill>
                  <a:schemeClr val="accent4">
                    <a:lumMod val="40000"/>
                    <a:lumOff val="60000"/>
                  </a:schemeClr>
                </a:solidFill>
              </a:rPr>
              <a:t>PSALM 119:97</a:t>
            </a:r>
          </a:p>
          <a:p>
            <a:pPr algn="l"/>
            <a:r>
              <a:rPr lang="en-US" sz="6000" dirty="0">
                <a:solidFill>
                  <a:schemeClr val="accent4">
                    <a:lumMod val="40000"/>
                    <a:lumOff val="60000"/>
                  </a:schemeClr>
                </a:solidFill>
              </a:rPr>
              <a:t>O how love I thy law! it is my meditation all the day.</a:t>
            </a:r>
          </a:p>
        </p:txBody>
      </p:sp>
    </p:spTree>
    <p:extLst>
      <p:ext uri="{BB962C8B-B14F-4D97-AF65-F5344CB8AC3E}">
        <p14:creationId xmlns:p14="http://schemas.microsoft.com/office/powerpoint/2010/main" val="126476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44DB1C-5D5E-D597-E031-72D2008A4D0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F070D9C-87C7-0AD6-80A1-646B057479A1}"/>
              </a:ext>
            </a:extLst>
          </p:cNvPr>
          <p:cNvSpPr>
            <a:spLocks noGrp="1"/>
          </p:cNvSpPr>
          <p:nvPr>
            <p:ph type="subTitle" idx="1"/>
          </p:nvPr>
        </p:nvSpPr>
        <p:spPr>
          <a:xfrm>
            <a:off x="207691" y="-76871"/>
            <a:ext cx="11776617" cy="6552400"/>
          </a:xfrm>
        </p:spPr>
        <p:txBody>
          <a:bodyPr>
            <a:noAutofit/>
          </a:bodyPr>
          <a:lstStyle/>
          <a:p>
            <a:pPr algn="l"/>
            <a:r>
              <a:rPr lang="en-US" sz="6000" dirty="0">
                <a:solidFill>
                  <a:schemeClr val="accent4">
                    <a:lumMod val="40000"/>
                    <a:lumOff val="60000"/>
                  </a:schemeClr>
                </a:solidFill>
              </a:rPr>
              <a:t>PSALM 119:113</a:t>
            </a:r>
          </a:p>
          <a:p>
            <a:pPr algn="l"/>
            <a:r>
              <a:rPr lang="en-US" sz="6000" dirty="0">
                <a:solidFill>
                  <a:schemeClr val="accent4">
                    <a:lumMod val="40000"/>
                    <a:lumOff val="60000"/>
                  </a:schemeClr>
                </a:solidFill>
              </a:rPr>
              <a:t>I hate vain thoughts: but thy law do I love.</a:t>
            </a:r>
          </a:p>
        </p:txBody>
      </p:sp>
    </p:spTree>
    <p:extLst>
      <p:ext uri="{BB962C8B-B14F-4D97-AF65-F5344CB8AC3E}">
        <p14:creationId xmlns:p14="http://schemas.microsoft.com/office/powerpoint/2010/main" val="207069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D940BA40-CCE3-7CD7-5307-8A300383D9A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0056D7F3-35F5-795A-4D97-7EDD80E53A9F}"/>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185921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95000"/>
          </a:schemeClr>
        </a:solidFill>
        <a:effectLst/>
      </p:bgPr>
    </p:bg>
    <p:spTree>
      <p:nvGrpSpPr>
        <p:cNvPr id="1" name="">
          <a:extLst>
            <a:ext uri="{FF2B5EF4-FFF2-40B4-BE49-F238E27FC236}">
              <a16:creationId xmlns:a16="http://schemas.microsoft.com/office/drawing/2014/main" id="{D940BA40-CCE3-7CD7-5307-8A300383D9A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0056D7F3-35F5-795A-4D97-7EDD80E53A9F}"/>
              </a:ext>
            </a:extLst>
          </p:cNvPr>
          <p:cNvSpPr txBox="1">
            <a:spLocks/>
          </p:cNvSpPr>
          <p:nvPr/>
        </p:nvSpPr>
        <p:spPr>
          <a:xfrm>
            <a:off x="207691" y="838724"/>
            <a:ext cx="11776617" cy="2428458"/>
          </a:xfrm>
          <a:prstGeom prst="rect">
            <a:avLst/>
          </a:prstGeom>
        </p:spPr>
        <p:txBody>
          <a:bodyPr>
            <a:no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ctr">
              <a:buNone/>
            </a:pPr>
            <a:r>
              <a:rPr lang="en-US" sz="7200" b="1" dirty="0">
                <a:solidFill>
                  <a:schemeClr val="accent4">
                    <a:lumMod val="40000"/>
                    <a:lumOff val="60000"/>
                  </a:schemeClr>
                </a:solidFill>
              </a:rPr>
              <a:t>When the Law Became a Person</a:t>
            </a:r>
          </a:p>
        </p:txBody>
      </p:sp>
    </p:spTree>
    <p:extLst>
      <p:ext uri="{BB962C8B-B14F-4D97-AF65-F5344CB8AC3E}">
        <p14:creationId xmlns:p14="http://schemas.microsoft.com/office/powerpoint/2010/main" val="2983537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3F8CE5-4469-9926-B89B-2E4BC1429C3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8F97FE8-B5FB-F380-D3A9-B53D24E4A94B}"/>
              </a:ext>
            </a:extLst>
          </p:cNvPr>
          <p:cNvSpPr>
            <a:spLocks noGrp="1"/>
          </p:cNvSpPr>
          <p:nvPr>
            <p:ph type="subTitle" idx="1"/>
          </p:nvPr>
        </p:nvSpPr>
        <p:spPr>
          <a:xfrm>
            <a:off x="207691" y="208106"/>
            <a:ext cx="11776617" cy="6494446"/>
          </a:xfrm>
        </p:spPr>
        <p:txBody>
          <a:bodyPr>
            <a:noAutofit/>
          </a:bodyPr>
          <a:lstStyle/>
          <a:p>
            <a:pPr algn="l"/>
            <a:r>
              <a:rPr lang="en-US" sz="6000" dirty="0">
                <a:solidFill>
                  <a:schemeClr val="accent4">
                    <a:lumMod val="40000"/>
                    <a:lumOff val="60000"/>
                  </a:schemeClr>
                </a:solidFill>
              </a:rPr>
              <a:t>64-0308 - The Token</a:t>
            </a:r>
          </a:p>
          <a:p>
            <a:pPr algn="l"/>
            <a:r>
              <a:rPr lang="en-US" sz="6000" dirty="0">
                <a:solidFill>
                  <a:schemeClr val="accent4">
                    <a:lumMod val="40000"/>
                    <a:lumOff val="60000"/>
                  </a:schemeClr>
                </a:solidFill>
              </a:rPr>
              <a:t>Full obedience to the whole Word of God entitles you to the Token, and nothing else. </a:t>
            </a:r>
          </a:p>
          <a:p>
            <a:pPr algn="l"/>
            <a:endParaRPr lang="en-US" sz="6000" dirty="0">
              <a:solidFill>
                <a:schemeClr val="accent4">
                  <a:lumMod val="40000"/>
                  <a:lumOff val="60000"/>
                </a:schemeClr>
              </a:solidFill>
            </a:endParaRPr>
          </a:p>
        </p:txBody>
      </p:sp>
    </p:spTree>
    <p:extLst>
      <p:ext uri="{BB962C8B-B14F-4D97-AF65-F5344CB8AC3E}">
        <p14:creationId xmlns:p14="http://schemas.microsoft.com/office/powerpoint/2010/main" val="14064672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8078F672D8374980E66C1D0AF372B9" ma:contentTypeVersion="10" ma:contentTypeDescription="Create a new document." ma:contentTypeScope="" ma:versionID="f07fa0a9c1190e0d478f65bb2bae9e98">
  <xsd:schema xmlns:xsd="http://www.w3.org/2001/XMLSchema" xmlns:xs="http://www.w3.org/2001/XMLSchema" xmlns:p="http://schemas.microsoft.com/office/2006/metadata/properties" xmlns:ns3="64e7551d-7a7f-4749-ac4d-192424a3db82" targetNamespace="http://schemas.microsoft.com/office/2006/metadata/properties" ma:root="true" ma:fieldsID="ae34a9713a256e3a710dfc5ba2b5cde7" ns3:_="">
    <xsd:import namespace="64e7551d-7a7f-4749-ac4d-192424a3db8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e7551d-7a7f-4749-ac4d-192424a3db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37A28A-0974-4EB8-9CBA-5DB9134F924C}">
  <ds:schemaRefs>
    <ds:schemaRef ds:uri="http://schemas.microsoft.com/office/2006/metadata/contentType"/>
    <ds:schemaRef ds:uri="http://schemas.microsoft.com/office/2006/metadata/properties/metaAttributes"/>
    <ds:schemaRef ds:uri="http://www.w3.org/2000/xmlns/"/>
    <ds:schemaRef ds:uri="http://www.w3.org/2001/XMLSchema"/>
    <ds:schemaRef ds:uri="64e7551d-7a7f-4749-ac4d-192424a3db8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7E775D-E37F-4F42-862C-795CD702B372}">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1400D76E-EA7A-4406-9201-E4723660B7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Mesh</Template>
  <TotalTime>3457</TotalTime>
  <Words>11797</Words>
  <Application>Microsoft Office PowerPoint</Application>
  <PresentationFormat>Widescreen</PresentationFormat>
  <Paragraphs>514</Paragraphs>
  <Slides>49</Slides>
  <Notes>49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Aptos</vt:lpstr>
      <vt:lpstr>Arial</vt:lpstr>
      <vt:lpstr>Calibri</vt:lpstr>
      <vt:lpstr>Century Gothic</vt:lpstr>
      <vt:lpstr>Source Sans Pro</vt:lpstr>
      <vt:lpstr>Mesh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Trevor Emond</dc:creator>
  <cp:lastModifiedBy>Trevor Emond</cp:lastModifiedBy>
  <cp:revision>53</cp:revision>
  <dcterms:created xsi:type="dcterms:W3CDTF">2015-07-12T11:31:06Z</dcterms:created>
  <dcterms:modified xsi:type="dcterms:W3CDTF">2026-08-09T15:18:39Z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0x010100B18078F672D8374980E66C1D0AF372B9</vt:lpwstr>
  </property>
</Properties>
</file>