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sldIdLst>
    <p:sldId id="256" r:id="rId2"/>
    <p:sldId id="284" r:id="rId3"/>
    <p:sldId id="278" r:id="rId4"/>
    <p:sldId id="279" r:id="rId5"/>
    <p:sldId id="283" r:id="rId6"/>
    <p:sldId id="257" r:id="rId7"/>
    <p:sldId id="258" r:id="rId8"/>
    <p:sldId id="259" r:id="rId9"/>
    <p:sldId id="260" r:id="rId10"/>
    <p:sldId id="261" r:id="rId11"/>
    <p:sldId id="263" r:id="rId12"/>
    <p:sldId id="262" r:id="rId13"/>
    <p:sldId id="270" r:id="rId14"/>
    <p:sldId id="264" r:id="rId15"/>
    <p:sldId id="274" r:id="rId16"/>
    <p:sldId id="269" r:id="rId17"/>
    <p:sldId id="275" r:id="rId18"/>
    <p:sldId id="265" r:id="rId19"/>
    <p:sldId id="280" r:id="rId20"/>
    <p:sldId id="281" r:id="rId21"/>
    <p:sldId id="282" r:id="rId22"/>
    <p:sldId id="267" r:id="rId23"/>
    <p:sldId id="276" r:id="rId24"/>
    <p:sldId id="266" r:id="rId25"/>
    <p:sldId id="268" r:id="rId26"/>
    <p:sldId id="271" r:id="rId27"/>
    <p:sldId id="277" r:id="rId28"/>
    <p:sldId id="272"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E1A51A1-9BF2-E74E-B7AF-0D10D0B49292}" v="44" dt="2026-07-29T23:23:09.1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58"/>
  </p:normalViewPr>
  <p:slideViewPr>
    <p:cSldViewPr snapToGrid="0">
      <p:cViewPr>
        <p:scale>
          <a:sx n="120" d="100"/>
          <a:sy n="120" d="100"/>
        </p:scale>
        <p:origin x="800" y="4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5/10/relationships/revisionInfo" Target="revisionInfo.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52B132-39E3-564D-BF27-50A884898407}" type="datetimeFigureOut">
              <a:rPr lang="en-US" smtClean="0"/>
              <a:t>7/29/26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7BAA0D-9554-D64F-BFBF-E277124485A1}" type="slidenum">
              <a:rPr lang="en-US" smtClean="0"/>
              <a:t>‹#›</a:t>
            </a:fld>
            <a:endParaRPr lang="en-US"/>
          </a:p>
        </p:txBody>
      </p:sp>
    </p:spTree>
    <p:extLst>
      <p:ext uri="{BB962C8B-B14F-4D97-AF65-F5344CB8AC3E}">
        <p14:creationId xmlns:p14="http://schemas.microsoft.com/office/powerpoint/2010/main" val="42432460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D7BAA0D-9554-D64F-BFBF-E277124485A1}" type="slidenum">
              <a:rPr lang="en-US" smtClean="0"/>
              <a:t>1</a:t>
            </a:fld>
            <a:endParaRPr lang="en-US"/>
          </a:p>
        </p:txBody>
      </p:sp>
    </p:spTree>
    <p:extLst>
      <p:ext uri="{BB962C8B-B14F-4D97-AF65-F5344CB8AC3E}">
        <p14:creationId xmlns:p14="http://schemas.microsoft.com/office/powerpoint/2010/main" val="11183641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D7BAA0D-9554-D64F-BFBF-E277124485A1}" type="slidenum">
              <a:rPr lang="en-US" smtClean="0"/>
              <a:t>28</a:t>
            </a:fld>
            <a:endParaRPr lang="en-US"/>
          </a:p>
        </p:txBody>
      </p:sp>
    </p:spTree>
    <p:extLst>
      <p:ext uri="{BB962C8B-B14F-4D97-AF65-F5344CB8AC3E}">
        <p14:creationId xmlns:p14="http://schemas.microsoft.com/office/powerpoint/2010/main" val="21268631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B997C-1BD8-AFA8-D92C-A5795C752B5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9894FA-D25B-0934-0B06-C3DDA21E136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943C7C1-C92B-84D9-5DFF-1BE2CB0E221F}"/>
              </a:ext>
            </a:extLst>
          </p:cNvPr>
          <p:cNvSpPr>
            <a:spLocks noGrp="1"/>
          </p:cNvSpPr>
          <p:nvPr>
            <p:ph type="dt" sz="half" idx="10"/>
          </p:nvPr>
        </p:nvSpPr>
        <p:spPr/>
        <p:txBody>
          <a:bodyPr/>
          <a:lstStyle/>
          <a:p>
            <a:fld id="{2F673C2F-FBEC-554E-AC66-BE31F5FBE5FE}" type="datetimeFigureOut">
              <a:rPr lang="en-US" smtClean="0"/>
              <a:t>7/28/26</a:t>
            </a:fld>
            <a:endParaRPr lang="en-US"/>
          </a:p>
        </p:txBody>
      </p:sp>
      <p:sp>
        <p:nvSpPr>
          <p:cNvPr id="5" name="Footer Placeholder 4">
            <a:extLst>
              <a:ext uri="{FF2B5EF4-FFF2-40B4-BE49-F238E27FC236}">
                <a16:creationId xmlns:a16="http://schemas.microsoft.com/office/drawing/2014/main" id="{29EEB54C-1906-8513-536C-E643A7DA47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62C9FC-E088-AB94-D5D9-CB0E77AA9994}"/>
              </a:ext>
            </a:extLst>
          </p:cNvPr>
          <p:cNvSpPr>
            <a:spLocks noGrp="1"/>
          </p:cNvSpPr>
          <p:nvPr>
            <p:ph type="sldNum" sz="quarter" idx="12"/>
          </p:nvPr>
        </p:nvSpPr>
        <p:spPr/>
        <p:txBody>
          <a:bodyPr/>
          <a:lstStyle/>
          <a:p>
            <a:fld id="{EE5E3D16-D2CC-3840-85D6-83CDBE553E57}" type="slidenum">
              <a:rPr lang="en-US" smtClean="0"/>
              <a:t>‹#›</a:t>
            </a:fld>
            <a:endParaRPr lang="en-US"/>
          </a:p>
        </p:txBody>
      </p:sp>
    </p:spTree>
    <p:extLst>
      <p:ext uri="{BB962C8B-B14F-4D97-AF65-F5344CB8AC3E}">
        <p14:creationId xmlns:p14="http://schemas.microsoft.com/office/powerpoint/2010/main" val="3451457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40809-53E4-5BA5-B4D2-55774BFA4F9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408F3C5-7A25-DD61-3BB3-999118174DE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E9DF9E-6274-CC55-E49F-11DBBA9DA687}"/>
              </a:ext>
            </a:extLst>
          </p:cNvPr>
          <p:cNvSpPr>
            <a:spLocks noGrp="1"/>
          </p:cNvSpPr>
          <p:nvPr>
            <p:ph type="dt" sz="half" idx="10"/>
          </p:nvPr>
        </p:nvSpPr>
        <p:spPr/>
        <p:txBody>
          <a:bodyPr/>
          <a:lstStyle/>
          <a:p>
            <a:fld id="{2F673C2F-FBEC-554E-AC66-BE31F5FBE5FE}" type="datetimeFigureOut">
              <a:rPr lang="en-US" smtClean="0"/>
              <a:t>7/28/26</a:t>
            </a:fld>
            <a:endParaRPr lang="en-US"/>
          </a:p>
        </p:txBody>
      </p:sp>
      <p:sp>
        <p:nvSpPr>
          <p:cNvPr id="5" name="Footer Placeholder 4">
            <a:extLst>
              <a:ext uri="{FF2B5EF4-FFF2-40B4-BE49-F238E27FC236}">
                <a16:creationId xmlns:a16="http://schemas.microsoft.com/office/drawing/2014/main" id="{15A0825D-54BC-C02C-985B-1757B06F81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394F77-8343-BF77-3F7D-42F795707609}"/>
              </a:ext>
            </a:extLst>
          </p:cNvPr>
          <p:cNvSpPr>
            <a:spLocks noGrp="1"/>
          </p:cNvSpPr>
          <p:nvPr>
            <p:ph type="sldNum" sz="quarter" idx="12"/>
          </p:nvPr>
        </p:nvSpPr>
        <p:spPr/>
        <p:txBody>
          <a:bodyPr/>
          <a:lstStyle/>
          <a:p>
            <a:fld id="{EE5E3D16-D2CC-3840-85D6-83CDBE553E57}" type="slidenum">
              <a:rPr lang="en-US" smtClean="0"/>
              <a:t>‹#›</a:t>
            </a:fld>
            <a:endParaRPr lang="en-US"/>
          </a:p>
        </p:txBody>
      </p:sp>
    </p:spTree>
    <p:extLst>
      <p:ext uri="{BB962C8B-B14F-4D97-AF65-F5344CB8AC3E}">
        <p14:creationId xmlns:p14="http://schemas.microsoft.com/office/powerpoint/2010/main" val="35289953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8C49AB-224B-C017-6AE9-9C62A2382F8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7E346B6-0DA5-BE9B-C7E2-CBCB4F2A986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BD2B3C-4EE4-2BE5-3EEA-9DA4C26A25AC}"/>
              </a:ext>
            </a:extLst>
          </p:cNvPr>
          <p:cNvSpPr>
            <a:spLocks noGrp="1"/>
          </p:cNvSpPr>
          <p:nvPr>
            <p:ph type="dt" sz="half" idx="10"/>
          </p:nvPr>
        </p:nvSpPr>
        <p:spPr/>
        <p:txBody>
          <a:bodyPr/>
          <a:lstStyle/>
          <a:p>
            <a:fld id="{2F673C2F-FBEC-554E-AC66-BE31F5FBE5FE}" type="datetimeFigureOut">
              <a:rPr lang="en-US" smtClean="0"/>
              <a:t>7/28/26</a:t>
            </a:fld>
            <a:endParaRPr lang="en-US"/>
          </a:p>
        </p:txBody>
      </p:sp>
      <p:sp>
        <p:nvSpPr>
          <p:cNvPr id="5" name="Footer Placeholder 4">
            <a:extLst>
              <a:ext uri="{FF2B5EF4-FFF2-40B4-BE49-F238E27FC236}">
                <a16:creationId xmlns:a16="http://schemas.microsoft.com/office/drawing/2014/main" id="{104359CC-2258-5551-3A40-FD07754CB2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E1AE93-AB4F-ED0A-EDA3-A68D0B436E1E}"/>
              </a:ext>
            </a:extLst>
          </p:cNvPr>
          <p:cNvSpPr>
            <a:spLocks noGrp="1"/>
          </p:cNvSpPr>
          <p:nvPr>
            <p:ph type="sldNum" sz="quarter" idx="12"/>
          </p:nvPr>
        </p:nvSpPr>
        <p:spPr/>
        <p:txBody>
          <a:bodyPr/>
          <a:lstStyle/>
          <a:p>
            <a:fld id="{EE5E3D16-D2CC-3840-85D6-83CDBE553E57}" type="slidenum">
              <a:rPr lang="en-US" smtClean="0"/>
              <a:t>‹#›</a:t>
            </a:fld>
            <a:endParaRPr lang="en-US"/>
          </a:p>
        </p:txBody>
      </p:sp>
    </p:spTree>
    <p:extLst>
      <p:ext uri="{BB962C8B-B14F-4D97-AF65-F5344CB8AC3E}">
        <p14:creationId xmlns:p14="http://schemas.microsoft.com/office/powerpoint/2010/main" val="1819586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6431D-E677-BC8B-27B1-8227BB0B08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6732334-7926-BFC0-771E-D0D6B215870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129E4E-1B46-95CB-BC5C-95B51A87914B}"/>
              </a:ext>
            </a:extLst>
          </p:cNvPr>
          <p:cNvSpPr>
            <a:spLocks noGrp="1"/>
          </p:cNvSpPr>
          <p:nvPr>
            <p:ph type="dt" sz="half" idx="10"/>
          </p:nvPr>
        </p:nvSpPr>
        <p:spPr/>
        <p:txBody>
          <a:bodyPr/>
          <a:lstStyle/>
          <a:p>
            <a:fld id="{2F673C2F-FBEC-554E-AC66-BE31F5FBE5FE}" type="datetimeFigureOut">
              <a:rPr lang="en-US" smtClean="0"/>
              <a:t>7/28/26</a:t>
            </a:fld>
            <a:endParaRPr lang="en-US"/>
          </a:p>
        </p:txBody>
      </p:sp>
      <p:sp>
        <p:nvSpPr>
          <p:cNvPr id="5" name="Footer Placeholder 4">
            <a:extLst>
              <a:ext uri="{FF2B5EF4-FFF2-40B4-BE49-F238E27FC236}">
                <a16:creationId xmlns:a16="http://schemas.microsoft.com/office/drawing/2014/main" id="{113C73AE-9810-6D0D-D405-B4FBD9AA6D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144F05-9C87-0306-CF6F-0E6A99F5869B}"/>
              </a:ext>
            </a:extLst>
          </p:cNvPr>
          <p:cNvSpPr>
            <a:spLocks noGrp="1"/>
          </p:cNvSpPr>
          <p:nvPr>
            <p:ph type="sldNum" sz="quarter" idx="12"/>
          </p:nvPr>
        </p:nvSpPr>
        <p:spPr/>
        <p:txBody>
          <a:bodyPr/>
          <a:lstStyle/>
          <a:p>
            <a:fld id="{EE5E3D16-D2CC-3840-85D6-83CDBE553E57}" type="slidenum">
              <a:rPr lang="en-US" smtClean="0"/>
              <a:t>‹#›</a:t>
            </a:fld>
            <a:endParaRPr lang="en-US"/>
          </a:p>
        </p:txBody>
      </p:sp>
    </p:spTree>
    <p:extLst>
      <p:ext uri="{BB962C8B-B14F-4D97-AF65-F5344CB8AC3E}">
        <p14:creationId xmlns:p14="http://schemas.microsoft.com/office/powerpoint/2010/main" val="29309738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F6A57-36DD-20F3-5E66-BC03605AF27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1D74CA5-B673-2794-B06A-3D19EE124CD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B8386AC-3AB9-C56E-CB9D-3E4EFDF91791}"/>
              </a:ext>
            </a:extLst>
          </p:cNvPr>
          <p:cNvSpPr>
            <a:spLocks noGrp="1"/>
          </p:cNvSpPr>
          <p:nvPr>
            <p:ph type="dt" sz="half" idx="10"/>
          </p:nvPr>
        </p:nvSpPr>
        <p:spPr/>
        <p:txBody>
          <a:bodyPr/>
          <a:lstStyle/>
          <a:p>
            <a:fld id="{2F673C2F-FBEC-554E-AC66-BE31F5FBE5FE}" type="datetimeFigureOut">
              <a:rPr lang="en-US" smtClean="0"/>
              <a:t>7/28/26</a:t>
            </a:fld>
            <a:endParaRPr lang="en-US"/>
          </a:p>
        </p:txBody>
      </p:sp>
      <p:sp>
        <p:nvSpPr>
          <p:cNvPr id="5" name="Footer Placeholder 4">
            <a:extLst>
              <a:ext uri="{FF2B5EF4-FFF2-40B4-BE49-F238E27FC236}">
                <a16:creationId xmlns:a16="http://schemas.microsoft.com/office/drawing/2014/main" id="{54EAFD4E-0A0C-6D3D-BE55-94DAF6AB5A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965F43-044C-BABD-8AC3-C990917BDE0B}"/>
              </a:ext>
            </a:extLst>
          </p:cNvPr>
          <p:cNvSpPr>
            <a:spLocks noGrp="1"/>
          </p:cNvSpPr>
          <p:nvPr>
            <p:ph type="sldNum" sz="quarter" idx="12"/>
          </p:nvPr>
        </p:nvSpPr>
        <p:spPr/>
        <p:txBody>
          <a:bodyPr/>
          <a:lstStyle/>
          <a:p>
            <a:fld id="{EE5E3D16-D2CC-3840-85D6-83CDBE553E57}" type="slidenum">
              <a:rPr lang="en-US" smtClean="0"/>
              <a:t>‹#›</a:t>
            </a:fld>
            <a:endParaRPr lang="en-US"/>
          </a:p>
        </p:txBody>
      </p:sp>
    </p:spTree>
    <p:extLst>
      <p:ext uri="{BB962C8B-B14F-4D97-AF65-F5344CB8AC3E}">
        <p14:creationId xmlns:p14="http://schemas.microsoft.com/office/powerpoint/2010/main" val="40257001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E0E9E-AADF-DBD1-2022-BAC3914766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6CC8DD7-3D9D-B001-E07E-B05224B2E2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9AD5F49-CD5A-6CC0-02E3-58F2C89C331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942C3EC-B117-AB35-6EC0-9E3DF4932081}"/>
              </a:ext>
            </a:extLst>
          </p:cNvPr>
          <p:cNvSpPr>
            <a:spLocks noGrp="1"/>
          </p:cNvSpPr>
          <p:nvPr>
            <p:ph type="dt" sz="half" idx="10"/>
          </p:nvPr>
        </p:nvSpPr>
        <p:spPr/>
        <p:txBody>
          <a:bodyPr/>
          <a:lstStyle/>
          <a:p>
            <a:fld id="{2F673C2F-FBEC-554E-AC66-BE31F5FBE5FE}" type="datetimeFigureOut">
              <a:rPr lang="en-US" smtClean="0"/>
              <a:t>7/28/26</a:t>
            </a:fld>
            <a:endParaRPr lang="en-US"/>
          </a:p>
        </p:txBody>
      </p:sp>
      <p:sp>
        <p:nvSpPr>
          <p:cNvPr id="6" name="Footer Placeholder 5">
            <a:extLst>
              <a:ext uri="{FF2B5EF4-FFF2-40B4-BE49-F238E27FC236}">
                <a16:creationId xmlns:a16="http://schemas.microsoft.com/office/drawing/2014/main" id="{24E325EC-535D-004B-5099-78A3AF5B4D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5F8C1E-CC4E-84CC-3011-4B446EFCCF2C}"/>
              </a:ext>
            </a:extLst>
          </p:cNvPr>
          <p:cNvSpPr>
            <a:spLocks noGrp="1"/>
          </p:cNvSpPr>
          <p:nvPr>
            <p:ph type="sldNum" sz="quarter" idx="12"/>
          </p:nvPr>
        </p:nvSpPr>
        <p:spPr/>
        <p:txBody>
          <a:bodyPr/>
          <a:lstStyle/>
          <a:p>
            <a:fld id="{EE5E3D16-D2CC-3840-85D6-83CDBE553E57}" type="slidenum">
              <a:rPr lang="en-US" smtClean="0"/>
              <a:t>‹#›</a:t>
            </a:fld>
            <a:endParaRPr lang="en-US"/>
          </a:p>
        </p:txBody>
      </p:sp>
    </p:spTree>
    <p:extLst>
      <p:ext uri="{BB962C8B-B14F-4D97-AF65-F5344CB8AC3E}">
        <p14:creationId xmlns:p14="http://schemas.microsoft.com/office/powerpoint/2010/main" val="1816833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4410A-4D6A-B791-F36A-04E916A60D8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44E456B-D475-D83B-86D8-203F5CE1FD4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DFDA47B-5ADA-E172-9964-826BC920F3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681F98A-9789-FB51-8CAC-198C55CACAE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91A03C0-B640-7BE4-7D36-72586F65955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B82931B-248D-477A-900E-44363E9DBC99}"/>
              </a:ext>
            </a:extLst>
          </p:cNvPr>
          <p:cNvSpPr>
            <a:spLocks noGrp="1"/>
          </p:cNvSpPr>
          <p:nvPr>
            <p:ph type="dt" sz="half" idx="10"/>
          </p:nvPr>
        </p:nvSpPr>
        <p:spPr/>
        <p:txBody>
          <a:bodyPr/>
          <a:lstStyle/>
          <a:p>
            <a:fld id="{2F673C2F-FBEC-554E-AC66-BE31F5FBE5FE}" type="datetimeFigureOut">
              <a:rPr lang="en-US" smtClean="0"/>
              <a:t>7/28/26</a:t>
            </a:fld>
            <a:endParaRPr lang="en-US"/>
          </a:p>
        </p:txBody>
      </p:sp>
      <p:sp>
        <p:nvSpPr>
          <p:cNvPr id="8" name="Footer Placeholder 7">
            <a:extLst>
              <a:ext uri="{FF2B5EF4-FFF2-40B4-BE49-F238E27FC236}">
                <a16:creationId xmlns:a16="http://schemas.microsoft.com/office/drawing/2014/main" id="{1DCC4EF6-730A-1429-98C4-37407B123AA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B708D1C-B282-4CDE-25C4-3195FC860BD3}"/>
              </a:ext>
            </a:extLst>
          </p:cNvPr>
          <p:cNvSpPr>
            <a:spLocks noGrp="1"/>
          </p:cNvSpPr>
          <p:nvPr>
            <p:ph type="sldNum" sz="quarter" idx="12"/>
          </p:nvPr>
        </p:nvSpPr>
        <p:spPr/>
        <p:txBody>
          <a:bodyPr/>
          <a:lstStyle/>
          <a:p>
            <a:fld id="{EE5E3D16-D2CC-3840-85D6-83CDBE553E57}" type="slidenum">
              <a:rPr lang="en-US" smtClean="0"/>
              <a:t>‹#›</a:t>
            </a:fld>
            <a:endParaRPr lang="en-US"/>
          </a:p>
        </p:txBody>
      </p:sp>
    </p:spTree>
    <p:extLst>
      <p:ext uri="{BB962C8B-B14F-4D97-AF65-F5344CB8AC3E}">
        <p14:creationId xmlns:p14="http://schemas.microsoft.com/office/powerpoint/2010/main" val="2913658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12F18-61CE-F218-E4D1-6E5CFC239B6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51DD56B-2D95-F99C-CE7D-B4128E81B746}"/>
              </a:ext>
            </a:extLst>
          </p:cNvPr>
          <p:cNvSpPr>
            <a:spLocks noGrp="1"/>
          </p:cNvSpPr>
          <p:nvPr>
            <p:ph type="dt" sz="half" idx="10"/>
          </p:nvPr>
        </p:nvSpPr>
        <p:spPr/>
        <p:txBody>
          <a:bodyPr/>
          <a:lstStyle/>
          <a:p>
            <a:fld id="{2F673C2F-FBEC-554E-AC66-BE31F5FBE5FE}" type="datetimeFigureOut">
              <a:rPr lang="en-US" smtClean="0"/>
              <a:t>7/28/26</a:t>
            </a:fld>
            <a:endParaRPr lang="en-US"/>
          </a:p>
        </p:txBody>
      </p:sp>
      <p:sp>
        <p:nvSpPr>
          <p:cNvPr id="4" name="Footer Placeholder 3">
            <a:extLst>
              <a:ext uri="{FF2B5EF4-FFF2-40B4-BE49-F238E27FC236}">
                <a16:creationId xmlns:a16="http://schemas.microsoft.com/office/drawing/2014/main" id="{FA1156EE-BEF2-3D25-3EF1-39DCACF61D0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4272B68-FA8C-6D09-5136-29D960E24891}"/>
              </a:ext>
            </a:extLst>
          </p:cNvPr>
          <p:cNvSpPr>
            <a:spLocks noGrp="1"/>
          </p:cNvSpPr>
          <p:nvPr>
            <p:ph type="sldNum" sz="quarter" idx="12"/>
          </p:nvPr>
        </p:nvSpPr>
        <p:spPr/>
        <p:txBody>
          <a:bodyPr/>
          <a:lstStyle/>
          <a:p>
            <a:fld id="{EE5E3D16-D2CC-3840-85D6-83CDBE553E57}" type="slidenum">
              <a:rPr lang="en-US" smtClean="0"/>
              <a:t>‹#›</a:t>
            </a:fld>
            <a:endParaRPr lang="en-US"/>
          </a:p>
        </p:txBody>
      </p:sp>
    </p:spTree>
    <p:extLst>
      <p:ext uri="{BB962C8B-B14F-4D97-AF65-F5344CB8AC3E}">
        <p14:creationId xmlns:p14="http://schemas.microsoft.com/office/powerpoint/2010/main" val="3916881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EA7075F-D12F-35FC-2E9A-76F9F53A6B4E}"/>
              </a:ext>
            </a:extLst>
          </p:cNvPr>
          <p:cNvSpPr>
            <a:spLocks noGrp="1"/>
          </p:cNvSpPr>
          <p:nvPr>
            <p:ph type="dt" sz="half" idx="10"/>
          </p:nvPr>
        </p:nvSpPr>
        <p:spPr/>
        <p:txBody>
          <a:bodyPr/>
          <a:lstStyle/>
          <a:p>
            <a:fld id="{2F673C2F-FBEC-554E-AC66-BE31F5FBE5FE}" type="datetimeFigureOut">
              <a:rPr lang="en-US" smtClean="0"/>
              <a:t>7/28/26</a:t>
            </a:fld>
            <a:endParaRPr lang="en-US"/>
          </a:p>
        </p:txBody>
      </p:sp>
      <p:sp>
        <p:nvSpPr>
          <p:cNvPr id="3" name="Footer Placeholder 2">
            <a:extLst>
              <a:ext uri="{FF2B5EF4-FFF2-40B4-BE49-F238E27FC236}">
                <a16:creationId xmlns:a16="http://schemas.microsoft.com/office/drawing/2014/main" id="{7FF3602F-A298-3EFD-4C72-28FA4949ABC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7096276-D86F-EF81-0F7E-5ECF4A79C0D2}"/>
              </a:ext>
            </a:extLst>
          </p:cNvPr>
          <p:cNvSpPr>
            <a:spLocks noGrp="1"/>
          </p:cNvSpPr>
          <p:nvPr>
            <p:ph type="sldNum" sz="quarter" idx="12"/>
          </p:nvPr>
        </p:nvSpPr>
        <p:spPr/>
        <p:txBody>
          <a:bodyPr/>
          <a:lstStyle/>
          <a:p>
            <a:fld id="{EE5E3D16-D2CC-3840-85D6-83CDBE553E57}" type="slidenum">
              <a:rPr lang="en-US" smtClean="0"/>
              <a:t>‹#›</a:t>
            </a:fld>
            <a:endParaRPr lang="en-US"/>
          </a:p>
        </p:txBody>
      </p:sp>
    </p:spTree>
    <p:extLst>
      <p:ext uri="{BB962C8B-B14F-4D97-AF65-F5344CB8AC3E}">
        <p14:creationId xmlns:p14="http://schemas.microsoft.com/office/powerpoint/2010/main" val="29520029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CC502-A831-2072-2C9C-903307F362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F97DC63-389C-31F9-383E-0357C977440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8025515-339A-2FD8-4AF2-A350EEC152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473811-15DA-41A9-2128-495D1D88C7A5}"/>
              </a:ext>
            </a:extLst>
          </p:cNvPr>
          <p:cNvSpPr>
            <a:spLocks noGrp="1"/>
          </p:cNvSpPr>
          <p:nvPr>
            <p:ph type="dt" sz="half" idx="10"/>
          </p:nvPr>
        </p:nvSpPr>
        <p:spPr/>
        <p:txBody>
          <a:bodyPr/>
          <a:lstStyle/>
          <a:p>
            <a:fld id="{2F673C2F-FBEC-554E-AC66-BE31F5FBE5FE}" type="datetimeFigureOut">
              <a:rPr lang="en-US" smtClean="0"/>
              <a:t>7/28/26</a:t>
            </a:fld>
            <a:endParaRPr lang="en-US"/>
          </a:p>
        </p:txBody>
      </p:sp>
      <p:sp>
        <p:nvSpPr>
          <p:cNvPr id="6" name="Footer Placeholder 5">
            <a:extLst>
              <a:ext uri="{FF2B5EF4-FFF2-40B4-BE49-F238E27FC236}">
                <a16:creationId xmlns:a16="http://schemas.microsoft.com/office/drawing/2014/main" id="{095D8D1A-00B5-BD4A-BF06-0EC595D2062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1540FF-4318-B50F-29E4-6F5597F61EB1}"/>
              </a:ext>
            </a:extLst>
          </p:cNvPr>
          <p:cNvSpPr>
            <a:spLocks noGrp="1"/>
          </p:cNvSpPr>
          <p:nvPr>
            <p:ph type="sldNum" sz="quarter" idx="12"/>
          </p:nvPr>
        </p:nvSpPr>
        <p:spPr/>
        <p:txBody>
          <a:bodyPr/>
          <a:lstStyle/>
          <a:p>
            <a:fld id="{EE5E3D16-D2CC-3840-85D6-83CDBE553E57}" type="slidenum">
              <a:rPr lang="en-US" smtClean="0"/>
              <a:t>‹#›</a:t>
            </a:fld>
            <a:endParaRPr lang="en-US"/>
          </a:p>
        </p:txBody>
      </p:sp>
    </p:spTree>
    <p:extLst>
      <p:ext uri="{BB962C8B-B14F-4D97-AF65-F5344CB8AC3E}">
        <p14:creationId xmlns:p14="http://schemas.microsoft.com/office/powerpoint/2010/main" val="2739461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1506E-E148-769F-3020-B80BED9C22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54D710F-0E07-3B29-89F0-60E4EA4632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F3A14D1-8257-BAB0-8A26-BE2B06FC00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0170585-5F90-76B2-314A-8D7FA240E979}"/>
              </a:ext>
            </a:extLst>
          </p:cNvPr>
          <p:cNvSpPr>
            <a:spLocks noGrp="1"/>
          </p:cNvSpPr>
          <p:nvPr>
            <p:ph type="dt" sz="half" idx="10"/>
          </p:nvPr>
        </p:nvSpPr>
        <p:spPr/>
        <p:txBody>
          <a:bodyPr/>
          <a:lstStyle/>
          <a:p>
            <a:fld id="{2F673C2F-FBEC-554E-AC66-BE31F5FBE5FE}" type="datetimeFigureOut">
              <a:rPr lang="en-US" smtClean="0"/>
              <a:t>7/28/26</a:t>
            </a:fld>
            <a:endParaRPr lang="en-US"/>
          </a:p>
        </p:txBody>
      </p:sp>
      <p:sp>
        <p:nvSpPr>
          <p:cNvPr id="6" name="Footer Placeholder 5">
            <a:extLst>
              <a:ext uri="{FF2B5EF4-FFF2-40B4-BE49-F238E27FC236}">
                <a16:creationId xmlns:a16="http://schemas.microsoft.com/office/drawing/2014/main" id="{E5A5BCD0-B087-6E25-174B-FBBF895D29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5C31E3D-FCCD-347E-4083-EF5846583CC9}"/>
              </a:ext>
            </a:extLst>
          </p:cNvPr>
          <p:cNvSpPr>
            <a:spLocks noGrp="1"/>
          </p:cNvSpPr>
          <p:nvPr>
            <p:ph type="sldNum" sz="quarter" idx="12"/>
          </p:nvPr>
        </p:nvSpPr>
        <p:spPr/>
        <p:txBody>
          <a:bodyPr/>
          <a:lstStyle/>
          <a:p>
            <a:fld id="{EE5E3D16-D2CC-3840-85D6-83CDBE553E57}" type="slidenum">
              <a:rPr lang="en-US" smtClean="0"/>
              <a:t>‹#›</a:t>
            </a:fld>
            <a:endParaRPr lang="en-US"/>
          </a:p>
        </p:txBody>
      </p:sp>
    </p:spTree>
    <p:extLst>
      <p:ext uri="{BB962C8B-B14F-4D97-AF65-F5344CB8AC3E}">
        <p14:creationId xmlns:p14="http://schemas.microsoft.com/office/powerpoint/2010/main" val="19000408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7B9DB9E-42BE-6179-E005-FB6B34B0602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B261FFE-03F8-4D46-03F7-FFF7B09E0C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8307F0-F568-6B8B-53E7-70F3CB8B0D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F673C2F-FBEC-554E-AC66-BE31F5FBE5FE}" type="datetimeFigureOut">
              <a:rPr lang="en-US" smtClean="0"/>
              <a:t>7/28/26</a:t>
            </a:fld>
            <a:endParaRPr lang="en-US"/>
          </a:p>
        </p:txBody>
      </p:sp>
      <p:sp>
        <p:nvSpPr>
          <p:cNvPr id="5" name="Footer Placeholder 4">
            <a:extLst>
              <a:ext uri="{FF2B5EF4-FFF2-40B4-BE49-F238E27FC236}">
                <a16:creationId xmlns:a16="http://schemas.microsoft.com/office/drawing/2014/main" id="{9D2668A9-DE0D-5182-9B7A-7F9C2F366E9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5B47791-F763-AE9E-E7FF-A0433C5FC9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E5E3D16-D2CC-3840-85D6-83CDBE553E57}" type="slidenum">
              <a:rPr lang="en-US" smtClean="0"/>
              <a:t>‹#›</a:t>
            </a:fld>
            <a:endParaRPr lang="en-US"/>
          </a:p>
        </p:txBody>
      </p:sp>
    </p:spTree>
    <p:extLst>
      <p:ext uri="{BB962C8B-B14F-4D97-AF65-F5344CB8AC3E}">
        <p14:creationId xmlns:p14="http://schemas.microsoft.com/office/powerpoint/2010/main" val="2950131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The 20 Most Beautiful Mountains in the World">
            <a:extLst>
              <a:ext uri="{FF2B5EF4-FFF2-40B4-BE49-F238E27FC236}">
                <a16:creationId xmlns:a16="http://schemas.microsoft.com/office/drawing/2014/main" id="{947171D7-9FCD-760E-B2EF-2B824460E465}"/>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t="12563" b="1230"/>
          <a:stretch>
            <a:fillRect/>
          </a:stretch>
        </p:blipFill>
        <p:spPr bwMode="auto">
          <a:xfrm>
            <a:off x="2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2D30AF7-5372-8AEE-5325-FD80469B86FD}"/>
              </a:ext>
            </a:extLst>
          </p:cNvPr>
          <p:cNvSpPr>
            <a:spLocks noGrp="1"/>
          </p:cNvSpPr>
          <p:nvPr>
            <p:ph type="ctrTitle"/>
          </p:nvPr>
        </p:nvSpPr>
        <p:spPr>
          <a:xfrm>
            <a:off x="1524000" y="1122362"/>
            <a:ext cx="9144000" cy="2900518"/>
          </a:xfrm>
        </p:spPr>
        <p:txBody>
          <a:bodyPr>
            <a:normAutofit/>
          </a:bodyPr>
          <a:lstStyle/>
          <a:p>
            <a:r>
              <a:rPr lang="en-US" b="1">
                <a:solidFill>
                  <a:srgbClr val="FFFFFF"/>
                </a:solidFill>
              </a:rPr>
              <a:t>The Godly Sound Mind- The True Word View pt 2</a:t>
            </a:r>
          </a:p>
        </p:txBody>
      </p:sp>
      <p:sp>
        <p:nvSpPr>
          <p:cNvPr id="3" name="Subtitle 2">
            <a:extLst>
              <a:ext uri="{FF2B5EF4-FFF2-40B4-BE49-F238E27FC236}">
                <a16:creationId xmlns:a16="http://schemas.microsoft.com/office/drawing/2014/main" id="{5533AB10-5F29-E6B4-6DE5-6339908CBE43}"/>
              </a:ext>
            </a:extLst>
          </p:cNvPr>
          <p:cNvSpPr>
            <a:spLocks noGrp="1"/>
          </p:cNvSpPr>
          <p:nvPr>
            <p:ph type="subTitle" idx="1"/>
          </p:nvPr>
        </p:nvSpPr>
        <p:spPr>
          <a:xfrm>
            <a:off x="1524000" y="4827181"/>
            <a:ext cx="9144000" cy="430618"/>
          </a:xfrm>
        </p:spPr>
        <p:txBody>
          <a:bodyPr>
            <a:normAutofit/>
          </a:bodyPr>
          <a:lstStyle/>
          <a:p>
            <a:r>
              <a:rPr lang="en-US" b="1" dirty="0"/>
              <a:t>Aaron Nengomazha | Hickory Bible Tabernacle</a:t>
            </a:r>
          </a:p>
        </p:txBody>
      </p:sp>
    </p:spTree>
    <p:extLst>
      <p:ext uri="{BB962C8B-B14F-4D97-AF65-F5344CB8AC3E}">
        <p14:creationId xmlns:p14="http://schemas.microsoft.com/office/powerpoint/2010/main" val="252622639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4053CBF-3932-45FF-8285-EE5146085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2E751C04-BEA6-446B-A678-9C74819EBD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2625A013-D9BE-43C4-AF21-6F2B003EFB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F7875715-EC2E-457F-851D-F6C817685F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F7E41CC6-0C83-40EE-80BB-79394D9E9B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00603498-5DFE-4D26-BFB5-C9269C9BD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D899427D-2B41-4098-E3B9-EF990E626F1F}"/>
              </a:ext>
            </a:extLst>
          </p:cNvPr>
          <p:cNvSpPr>
            <a:spLocks noGrp="1"/>
          </p:cNvSpPr>
          <p:nvPr>
            <p:ph idx="1"/>
          </p:nvPr>
        </p:nvSpPr>
        <p:spPr>
          <a:xfrm>
            <a:off x="1143000" y="1564105"/>
            <a:ext cx="9986211" cy="3789948"/>
          </a:xfrm>
        </p:spPr>
        <p:txBody>
          <a:bodyPr anchor="t">
            <a:normAutofit/>
          </a:bodyPr>
          <a:lstStyle/>
          <a:p>
            <a:pPr marL="0" indent="0">
              <a:buNone/>
            </a:pPr>
            <a:endParaRPr lang="en-US" sz="6000" b="1" dirty="0">
              <a:solidFill>
                <a:schemeClr val="tx2"/>
              </a:solidFill>
            </a:endParaRPr>
          </a:p>
          <a:p>
            <a:pPr marL="0" indent="0">
              <a:buNone/>
            </a:pPr>
            <a:r>
              <a:rPr lang="en-US" sz="6000" b="1" dirty="0">
                <a:solidFill>
                  <a:schemeClr val="tx2"/>
                </a:solidFill>
              </a:rPr>
              <a:t>Distorted reality  - When our worldview is disconnected from truth / reality </a:t>
            </a:r>
          </a:p>
          <a:p>
            <a:pPr marL="0" indent="0">
              <a:buNone/>
            </a:pPr>
            <a:endParaRPr lang="en-US" sz="2400" dirty="0">
              <a:solidFill>
                <a:schemeClr val="tx2"/>
              </a:solidFill>
            </a:endParaRPr>
          </a:p>
          <a:p>
            <a:pPr marL="0" indent="0">
              <a:buNone/>
            </a:pPr>
            <a:endParaRPr lang="en-US" sz="2400" dirty="0">
              <a:solidFill>
                <a:schemeClr val="tx2"/>
              </a:solidFill>
            </a:endParaRPr>
          </a:p>
        </p:txBody>
      </p:sp>
      <p:grpSp>
        <p:nvGrpSpPr>
          <p:cNvPr id="18" name="Group 17">
            <a:extLst>
              <a:ext uri="{FF2B5EF4-FFF2-40B4-BE49-F238E27FC236}">
                <a16:creationId xmlns:a16="http://schemas.microsoft.com/office/drawing/2014/main" id="{B63ACBA3-DEFD-4C6D-BBA0-64468FA99C2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62F7819D-2B89-4D80-A1C3-8B318116BA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B7065990-2350-41B3-858B-20EF8744F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58DA7EC7-CAA0-4665-AA29-BFBA806ECA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B1132A14-489F-4CED-B626-2A1711C987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6321145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1FB9B4A-A6BA-BA4E-5DBB-BA80B8E70334}"/>
              </a:ext>
            </a:extLst>
          </p:cNvPr>
          <p:cNvSpPr>
            <a:spLocks noGrp="1"/>
          </p:cNvSpPr>
          <p:nvPr>
            <p:ph idx="1"/>
          </p:nvPr>
        </p:nvSpPr>
        <p:spPr>
          <a:xfrm>
            <a:off x="132347" y="180474"/>
            <a:ext cx="11863137" cy="6472989"/>
          </a:xfrm>
        </p:spPr>
        <p:txBody>
          <a:bodyPr>
            <a:normAutofit lnSpcReduction="10000"/>
          </a:bodyPr>
          <a:lstStyle/>
          <a:p>
            <a:pPr marL="0" indent="0">
              <a:buNone/>
            </a:pPr>
            <a:r>
              <a:rPr lang="en-US" sz="4800" b="1" dirty="0">
                <a:solidFill>
                  <a:srgbClr val="FF0000"/>
                </a:solidFill>
              </a:rPr>
              <a:t>Creed</a:t>
            </a:r>
            <a:r>
              <a:rPr lang="en-US" sz="4800" b="1" dirty="0"/>
              <a:t> - A creed is a formal statement of religious beliefs, a set of guiding principles, or a system of opinions. The word comes from the Latin term </a:t>
            </a:r>
            <a:r>
              <a:rPr lang="en-US" sz="4800" b="1" i="1" dirty="0"/>
              <a:t>credo</a:t>
            </a:r>
            <a:r>
              <a:rPr lang="en-US" sz="4800" b="1" dirty="0"/>
              <a:t>, meaning "I believe”</a:t>
            </a:r>
          </a:p>
          <a:p>
            <a:pPr marL="0" indent="0">
              <a:buNone/>
            </a:pPr>
            <a:endParaRPr lang="en-US" sz="1800" b="1" dirty="0"/>
          </a:p>
          <a:p>
            <a:pPr marL="0" indent="0">
              <a:buNone/>
            </a:pPr>
            <a:r>
              <a:rPr lang="en-US" sz="4800" b="1" dirty="0">
                <a:solidFill>
                  <a:srgbClr val="FF0000"/>
                </a:solidFill>
              </a:rPr>
              <a:t>Dogma</a:t>
            </a:r>
            <a:r>
              <a:rPr lang="en-US" sz="4800" b="1" dirty="0"/>
              <a:t> - is a fixed belief or set of beliefs that people must accept without any doubts, such as a religious doctrine, a political rule, or an authoritative principle.</a:t>
            </a:r>
          </a:p>
        </p:txBody>
      </p:sp>
    </p:spTree>
    <p:extLst>
      <p:ext uri="{BB962C8B-B14F-4D97-AF65-F5344CB8AC3E}">
        <p14:creationId xmlns:p14="http://schemas.microsoft.com/office/powerpoint/2010/main" val="36008446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CE7AED6-74EA-FD2C-A07A-595E8F2CD024}"/>
              </a:ext>
            </a:extLst>
          </p:cNvPr>
          <p:cNvSpPr>
            <a:spLocks noGrp="1"/>
          </p:cNvSpPr>
          <p:nvPr>
            <p:ph idx="1"/>
          </p:nvPr>
        </p:nvSpPr>
        <p:spPr>
          <a:xfrm>
            <a:off x="132347" y="216568"/>
            <a:ext cx="11827042" cy="6436895"/>
          </a:xfrm>
        </p:spPr>
        <p:txBody>
          <a:bodyPr>
            <a:normAutofit lnSpcReduction="10000"/>
          </a:bodyPr>
          <a:lstStyle/>
          <a:p>
            <a:pPr marL="0" indent="0">
              <a:buNone/>
            </a:pPr>
            <a:r>
              <a:rPr lang="en-US" sz="4800" b="1" dirty="0">
                <a:solidFill>
                  <a:srgbClr val="FF0000"/>
                </a:solidFill>
              </a:rPr>
              <a:t>57-0306 - "God Keeps His Word #1"</a:t>
            </a:r>
          </a:p>
          <a:p>
            <a:pPr marL="0" indent="0">
              <a:buNone/>
            </a:pPr>
            <a:r>
              <a:rPr lang="en-US" sz="4800" b="1" dirty="0"/>
              <a:t>22 Along come the new issue, the Oneness. They started baptizing in Jesus’ Name. That was all right; that’s in the Bible. But what happened? You made a issue out of it, and where are you at tonight? On the sidelines too. </a:t>
            </a:r>
            <a:r>
              <a:rPr lang="en-US" sz="4800" b="1" u="sng" dirty="0"/>
              <a:t>Because you didn’t hold the torchlight you organized, and put a period after that, and that settled it.</a:t>
            </a:r>
          </a:p>
          <a:p>
            <a:pPr marL="0" indent="0">
              <a:buNone/>
            </a:pPr>
            <a:endParaRPr lang="en-US" dirty="0"/>
          </a:p>
        </p:txBody>
      </p:sp>
    </p:spTree>
    <p:extLst>
      <p:ext uri="{BB962C8B-B14F-4D97-AF65-F5344CB8AC3E}">
        <p14:creationId xmlns:p14="http://schemas.microsoft.com/office/powerpoint/2010/main" val="4871347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03ECEB-2B1A-F0F0-303C-2696255AF01C}"/>
              </a:ext>
            </a:extLst>
          </p:cNvPr>
          <p:cNvSpPr>
            <a:spLocks noGrp="1"/>
          </p:cNvSpPr>
          <p:nvPr>
            <p:ph idx="1"/>
          </p:nvPr>
        </p:nvSpPr>
        <p:spPr>
          <a:xfrm>
            <a:off x="144379" y="96252"/>
            <a:ext cx="11947358" cy="6653463"/>
          </a:xfrm>
        </p:spPr>
        <p:txBody>
          <a:bodyPr>
            <a:normAutofit/>
          </a:bodyPr>
          <a:lstStyle/>
          <a:p>
            <a:pPr marL="0" indent="0">
              <a:buNone/>
            </a:pPr>
            <a:r>
              <a:rPr lang="en-US" sz="7200" b="1" dirty="0">
                <a:solidFill>
                  <a:srgbClr val="FF0000"/>
                </a:solidFill>
              </a:rPr>
              <a:t>1 Corinthians 13:12 KJV</a:t>
            </a:r>
          </a:p>
          <a:p>
            <a:pPr marL="0" indent="0">
              <a:buNone/>
            </a:pPr>
            <a:r>
              <a:rPr lang="en-US" sz="7200" b="1" u="sng" dirty="0"/>
              <a:t>For now we see through a glass, darkly</a:t>
            </a:r>
            <a:r>
              <a:rPr lang="en-US" sz="7200" b="1" dirty="0"/>
              <a:t>; but then face to face: now I know in part; but then shall I know even as also I am known.</a:t>
            </a:r>
          </a:p>
        </p:txBody>
      </p:sp>
    </p:spTree>
    <p:extLst>
      <p:ext uri="{BB962C8B-B14F-4D97-AF65-F5344CB8AC3E}">
        <p14:creationId xmlns:p14="http://schemas.microsoft.com/office/powerpoint/2010/main" val="37572857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64C049-8A90-2A63-1256-453800966DBB}"/>
              </a:ext>
            </a:extLst>
          </p:cNvPr>
          <p:cNvSpPr>
            <a:spLocks noGrp="1"/>
          </p:cNvSpPr>
          <p:nvPr>
            <p:ph idx="1"/>
          </p:nvPr>
        </p:nvSpPr>
        <p:spPr>
          <a:xfrm>
            <a:off x="192505" y="240632"/>
            <a:ext cx="11839074" cy="6436894"/>
          </a:xfrm>
        </p:spPr>
        <p:txBody>
          <a:bodyPr>
            <a:normAutofit fontScale="92500"/>
          </a:bodyPr>
          <a:lstStyle/>
          <a:p>
            <a:pPr marL="0" indent="0">
              <a:buNone/>
            </a:pPr>
            <a:r>
              <a:rPr lang="en-US" sz="8000" b="1" dirty="0">
                <a:solidFill>
                  <a:srgbClr val="FF0000"/>
                </a:solidFill>
              </a:rPr>
              <a:t>Mark 7:13 KJV</a:t>
            </a:r>
          </a:p>
          <a:p>
            <a:pPr marL="0" indent="0">
              <a:buNone/>
            </a:pPr>
            <a:r>
              <a:rPr lang="en-US" sz="8000" b="1" u="sng" dirty="0"/>
              <a:t>Making the word of God of none effect through your tradition</a:t>
            </a:r>
            <a:r>
              <a:rPr lang="en-US" sz="8000" b="1" dirty="0"/>
              <a:t>, which ye have delivered: and many such like things do ye.</a:t>
            </a:r>
          </a:p>
        </p:txBody>
      </p:sp>
    </p:spTree>
    <p:extLst>
      <p:ext uri="{BB962C8B-B14F-4D97-AF65-F5344CB8AC3E}">
        <p14:creationId xmlns:p14="http://schemas.microsoft.com/office/powerpoint/2010/main" val="36204420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8BFD26-8FBD-B2D7-A3E8-B3532D7C9287}"/>
              </a:ext>
            </a:extLst>
          </p:cNvPr>
          <p:cNvSpPr>
            <a:spLocks noGrp="1"/>
          </p:cNvSpPr>
          <p:nvPr>
            <p:ph idx="1"/>
          </p:nvPr>
        </p:nvSpPr>
        <p:spPr>
          <a:xfrm>
            <a:off x="138223" y="148856"/>
            <a:ext cx="11919098" cy="6560288"/>
          </a:xfrm>
        </p:spPr>
        <p:txBody>
          <a:bodyPr>
            <a:normAutofit fontScale="92500" lnSpcReduction="20000"/>
          </a:bodyPr>
          <a:lstStyle/>
          <a:p>
            <a:pPr marL="0" indent="0">
              <a:buNone/>
            </a:pPr>
            <a:r>
              <a:rPr lang="en-US" sz="4400" b="1" dirty="0">
                <a:solidFill>
                  <a:srgbClr val="FF0000"/>
                </a:solidFill>
              </a:rPr>
              <a:t>64-0629 - "The Mighty God Unveiled Before Us"</a:t>
            </a:r>
          </a:p>
          <a:p>
            <a:pPr marL="0" indent="0">
              <a:buNone/>
            </a:pPr>
            <a:r>
              <a:rPr lang="en-US" sz="4400" b="1" dirty="0"/>
              <a:t>88 </a:t>
            </a:r>
            <a:r>
              <a:rPr lang="en-US" sz="4400" b="1" u="sng" dirty="0"/>
              <a:t>Now, the traditions has made a veil. They say that the days of miracles is passed</a:t>
            </a:r>
            <a:r>
              <a:rPr lang="en-US" sz="4400" b="1" dirty="0"/>
              <a:t>. A man spoke to me, a fine, cultured gentleman in Tucson, Arizona, where I live. I had a meeting at the Ramada. And we been speaking at the Business Men’s Convention where the Lord Jesus had come present and done great things. And this Christian gentleman came to me, and he said…</a:t>
            </a:r>
            <a:r>
              <a:rPr lang="en-US" sz="4400" b="1" u="sng" dirty="0"/>
              <a:t>A minister of the church, fine man, and he said, “Brother Branham, you are trying to project to the people an apostolic age,” he said, “and when the apostolic age has ceased.”</a:t>
            </a:r>
          </a:p>
          <a:p>
            <a:pPr marL="0" indent="0">
              <a:buNone/>
            </a:pPr>
            <a:endParaRPr lang="en-US" dirty="0"/>
          </a:p>
        </p:txBody>
      </p:sp>
    </p:spTree>
    <p:extLst>
      <p:ext uri="{BB962C8B-B14F-4D97-AF65-F5344CB8AC3E}">
        <p14:creationId xmlns:p14="http://schemas.microsoft.com/office/powerpoint/2010/main" val="9078129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FB8506-4C41-1F7C-9454-6FFF1B787011}"/>
              </a:ext>
            </a:extLst>
          </p:cNvPr>
          <p:cNvSpPr>
            <a:spLocks noGrp="1"/>
          </p:cNvSpPr>
          <p:nvPr>
            <p:ph idx="1"/>
          </p:nvPr>
        </p:nvSpPr>
        <p:spPr>
          <a:xfrm>
            <a:off x="168442" y="156411"/>
            <a:ext cx="11887200" cy="6557210"/>
          </a:xfrm>
        </p:spPr>
        <p:txBody>
          <a:bodyPr>
            <a:normAutofit lnSpcReduction="10000"/>
          </a:bodyPr>
          <a:lstStyle/>
          <a:p>
            <a:pPr marL="0" indent="0">
              <a:buNone/>
            </a:pPr>
            <a:r>
              <a:rPr lang="en-US" sz="6000" b="1" dirty="0">
                <a:solidFill>
                  <a:srgbClr val="FF0000"/>
                </a:solidFill>
              </a:rPr>
              <a:t>Jude 1:4 KJV</a:t>
            </a:r>
          </a:p>
          <a:p>
            <a:pPr marL="0" indent="0">
              <a:buNone/>
            </a:pPr>
            <a:r>
              <a:rPr lang="en-US" sz="6000" b="1" dirty="0"/>
              <a:t>For there are certain men crept in unawares, who were before of old ordained to this condemnation, ungodly men, </a:t>
            </a:r>
            <a:r>
              <a:rPr lang="en-US" sz="6000" b="1" u="sng" dirty="0"/>
              <a:t>turning the grace of our God into lasciviousness</a:t>
            </a:r>
            <a:r>
              <a:rPr lang="en-US" sz="6000" b="1" dirty="0"/>
              <a:t>, and denying the only Lord God, and our Lord Jesus Christ.</a:t>
            </a:r>
          </a:p>
        </p:txBody>
      </p:sp>
    </p:spTree>
    <p:extLst>
      <p:ext uri="{BB962C8B-B14F-4D97-AF65-F5344CB8AC3E}">
        <p14:creationId xmlns:p14="http://schemas.microsoft.com/office/powerpoint/2010/main" val="21788121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16162D-ADB0-81C9-50E2-BFC3BC5B2973}"/>
              </a:ext>
            </a:extLst>
          </p:cNvPr>
          <p:cNvSpPr>
            <a:spLocks noGrp="1"/>
          </p:cNvSpPr>
          <p:nvPr>
            <p:ph idx="1"/>
          </p:nvPr>
        </p:nvSpPr>
        <p:spPr>
          <a:xfrm>
            <a:off x="148856" y="191386"/>
            <a:ext cx="11844670" cy="6528391"/>
          </a:xfrm>
        </p:spPr>
        <p:txBody>
          <a:bodyPr>
            <a:normAutofit lnSpcReduction="10000"/>
          </a:bodyPr>
          <a:lstStyle/>
          <a:p>
            <a:pPr marL="0" indent="0">
              <a:buNone/>
            </a:pPr>
            <a:r>
              <a:rPr lang="en-US" sz="4800" b="1" dirty="0">
                <a:solidFill>
                  <a:srgbClr val="FF0000"/>
                </a:solidFill>
              </a:rPr>
              <a:t>61-0827 - "The Message Of Grace"</a:t>
            </a:r>
          </a:p>
          <a:p>
            <a:pPr marL="0" indent="0">
              <a:buNone/>
            </a:pPr>
            <a:r>
              <a:rPr lang="en-US" sz="4800" b="1" dirty="0"/>
              <a:t>And the Message of grace has been tramped under the feet of men until it’s become a disgrace. Some of them runs out into Eternal security, some runs out into everything. But, the true Message of grace remains the same, and there’s where Satan tries to knock it out from the Church. But it’s the grace of God that we’re all saved by.</a:t>
            </a:r>
          </a:p>
          <a:p>
            <a:pPr marL="0" indent="0">
              <a:buNone/>
            </a:pPr>
            <a:endParaRPr lang="en-US" dirty="0"/>
          </a:p>
        </p:txBody>
      </p:sp>
    </p:spTree>
    <p:extLst>
      <p:ext uri="{BB962C8B-B14F-4D97-AF65-F5344CB8AC3E}">
        <p14:creationId xmlns:p14="http://schemas.microsoft.com/office/powerpoint/2010/main" val="33162386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ACCEE7-2D84-6873-84E5-DB4183E03C0E}"/>
              </a:ext>
            </a:extLst>
          </p:cNvPr>
          <p:cNvSpPr>
            <a:spLocks noGrp="1"/>
          </p:cNvSpPr>
          <p:nvPr>
            <p:ph idx="1"/>
          </p:nvPr>
        </p:nvSpPr>
        <p:spPr>
          <a:xfrm>
            <a:off x="168441" y="180474"/>
            <a:ext cx="11815011" cy="6436894"/>
          </a:xfrm>
        </p:spPr>
        <p:txBody>
          <a:bodyPr>
            <a:normAutofit lnSpcReduction="10000"/>
          </a:bodyPr>
          <a:lstStyle/>
          <a:p>
            <a:pPr marL="0" indent="0">
              <a:buNone/>
            </a:pPr>
            <a:r>
              <a:rPr lang="en-US" sz="6000" b="1" dirty="0">
                <a:solidFill>
                  <a:srgbClr val="FF0000"/>
                </a:solidFill>
              </a:rPr>
              <a:t>Matthew 15:13-14 KJV</a:t>
            </a:r>
          </a:p>
          <a:p>
            <a:pPr marL="0" indent="0">
              <a:buNone/>
            </a:pPr>
            <a:r>
              <a:rPr lang="en-US" sz="6000" b="1" dirty="0"/>
              <a:t>But he answered and said, Every plant, which my heavenly Father hath not planted, shall be rooted up. [14] Let them alone: they be blind leaders of the blind. And if the blind lead the blind, both shall fall into the ditch.</a:t>
            </a:r>
          </a:p>
        </p:txBody>
      </p:sp>
    </p:spTree>
    <p:extLst>
      <p:ext uri="{BB962C8B-B14F-4D97-AF65-F5344CB8AC3E}">
        <p14:creationId xmlns:p14="http://schemas.microsoft.com/office/powerpoint/2010/main" val="15304130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C3A30BC-155B-7D8C-3C7A-DF41BE8DA136}"/>
              </a:ext>
            </a:extLst>
          </p:cNvPr>
          <p:cNvSpPr>
            <a:spLocks noGrp="1"/>
          </p:cNvSpPr>
          <p:nvPr>
            <p:ph idx="1"/>
          </p:nvPr>
        </p:nvSpPr>
        <p:spPr>
          <a:xfrm>
            <a:off x="148855" y="138222"/>
            <a:ext cx="11908465" cy="6602819"/>
          </a:xfrm>
        </p:spPr>
        <p:txBody>
          <a:bodyPr>
            <a:normAutofit fontScale="92500"/>
          </a:bodyPr>
          <a:lstStyle/>
          <a:p>
            <a:pPr marL="0" indent="0">
              <a:buNone/>
            </a:pPr>
            <a:r>
              <a:rPr lang="en-US" sz="5400" b="1" dirty="0">
                <a:solidFill>
                  <a:srgbClr val="FF0000"/>
                </a:solidFill>
              </a:rPr>
              <a:t>Ephesians 1:9-10 KJV</a:t>
            </a:r>
          </a:p>
          <a:p>
            <a:pPr marL="0" indent="0">
              <a:buNone/>
            </a:pPr>
            <a:r>
              <a:rPr lang="en-US" sz="5400" b="1" dirty="0"/>
              <a:t>Having made known unto us the mystery of his will, according to his good pleasure which he hath purposed in himself: [10] </a:t>
            </a:r>
            <a:r>
              <a:rPr lang="en-US" sz="5400" b="1" u="sng" dirty="0"/>
              <a:t>That in the dispensation of the fulness of times he might gather together in one all things in Christ</a:t>
            </a:r>
            <a:r>
              <a:rPr lang="en-US" sz="5400" b="1" dirty="0"/>
              <a:t>, both which are in heaven, and which are on earth; even in him:</a:t>
            </a:r>
          </a:p>
        </p:txBody>
      </p:sp>
    </p:spTree>
    <p:extLst>
      <p:ext uri="{BB962C8B-B14F-4D97-AF65-F5344CB8AC3E}">
        <p14:creationId xmlns:p14="http://schemas.microsoft.com/office/powerpoint/2010/main" val="3041813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22BDE4A-8A20-4A69-9C5A-581C82036A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02BB94-FB46-13AF-C23C-A87EAA72BDDE}"/>
              </a:ext>
            </a:extLst>
          </p:cNvPr>
          <p:cNvSpPr>
            <a:spLocks noGrp="1"/>
          </p:cNvSpPr>
          <p:nvPr>
            <p:ph type="title"/>
          </p:nvPr>
        </p:nvSpPr>
        <p:spPr>
          <a:xfrm>
            <a:off x="1001684" y="170412"/>
            <a:ext cx="10178934" cy="1328730"/>
          </a:xfrm>
        </p:spPr>
        <p:txBody>
          <a:bodyPr vert="horz" lIns="91440" tIns="45720" rIns="91440" bIns="45720" rtlCol="0" anchor="b">
            <a:normAutofit/>
          </a:bodyPr>
          <a:lstStyle/>
          <a:p>
            <a:pPr algn="ctr"/>
            <a:r>
              <a:rPr lang="en-US" sz="5200" kern="1200">
                <a:solidFill>
                  <a:schemeClr val="tx1"/>
                </a:solidFill>
                <a:latin typeface="+mj-lt"/>
                <a:ea typeface="+mj-ea"/>
                <a:cs typeface="+mj-cs"/>
              </a:rPr>
              <a:t>Bibles </a:t>
            </a:r>
          </a:p>
        </p:txBody>
      </p:sp>
      <p:pic>
        <p:nvPicPr>
          <p:cNvPr id="5" name="Picture 4">
            <a:extLst>
              <a:ext uri="{FF2B5EF4-FFF2-40B4-BE49-F238E27FC236}">
                <a16:creationId xmlns:a16="http://schemas.microsoft.com/office/drawing/2014/main" id="{275D4D80-2D67-B33F-ED1A-E1F4B078DDB3}"/>
              </a:ext>
            </a:extLst>
          </p:cNvPr>
          <p:cNvPicPr>
            <a:picLocks noChangeAspect="1"/>
          </p:cNvPicPr>
          <p:nvPr/>
        </p:nvPicPr>
        <p:blipFill>
          <a:blip r:embed="rId2"/>
          <a:srcRect r="32872"/>
          <a:stretch>
            <a:fillRect/>
          </a:stretch>
        </p:blipFill>
        <p:spPr>
          <a:xfrm>
            <a:off x="198741" y="2410448"/>
            <a:ext cx="5803323" cy="3890357"/>
          </a:xfrm>
          <a:prstGeom prst="rect">
            <a:avLst/>
          </a:prstGeom>
        </p:spPr>
      </p:pic>
      <p:pic>
        <p:nvPicPr>
          <p:cNvPr id="4" name="Content Placeholder 3">
            <a:extLst>
              <a:ext uri="{FF2B5EF4-FFF2-40B4-BE49-F238E27FC236}">
                <a16:creationId xmlns:a16="http://schemas.microsoft.com/office/drawing/2014/main" id="{3CCDE266-A3AD-41DE-4BCB-B7DEC2A2A575}"/>
              </a:ext>
            </a:extLst>
          </p:cNvPr>
          <p:cNvPicPr>
            <a:picLocks noGrp="1" noChangeAspect="1"/>
          </p:cNvPicPr>
          <p:nvPr>
            <p:ph idx="1"/>
          </p:nvPr>
        </p:nvPicPr>
        <p:blipFill>
          <a:blip r:embed="rId3"/>
          <a:srcRect t="8787" r="-1" b="40767"/>
          <a:stretch>
            <a:fillRect/>
          </a:stretch>
        </p:blipFill>
        <p:spPr>
          <a:xfrm>
            <a:off x="6189934" y="2410448"/>
            <a:ext cx="5803323" cy="3890357"/>
          </a:xfrm>
          <a:prstGeom prst="rect">
            <a:avLst/>
          </a:prstGeom>
        </p:spPr>
      </p:pic>
    </p:spTree>
    <p:extLst>
      <p:ext uri="{BB962C8B-B14F-4D97-AF65-F5344CB8AC3E}">
        <p14:creationId xmlns:p14="http://schemas.microsoft.com/office/powerpoint/2010/main" val="41738242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117AADE-5CED-8031-6B13-3E80097DBDA8}"/>
              </a:ext>
            </a:extLst>
          </p:cNvPr>
          <p:cNvSpPr>
            <a:spLocks noGrp="1"/>
          </p:cNvSpPr>
          <p:nvPr>
            <p:ph idx="1"/>
          </p:nvPr>
        </p:nvSpPr>
        <p:spPr>
          <a:xfrm>
            <a:off x="148856" y="116958"/>
            <a:ext cx="11897832" cy="6592186"/>
          </a:xfrm>
        </p:spPr>
        <p:txBody>
          <a:bodyPr>
            <a:normAutofit fontScale="92500"/>
          </a:bodyPr>
          <a:lstStyle/>
          <a:p>
            <a:pPr marL="0" indent="0">
              <a:buNone/>
            </a:pPr>
            <a:r>
              <a:rPr lang="en-US" sz="4400" b="1" dirty="0">
                <a:solidFill>
                  <a:srgbClr val="FF0000"/>
                </a:solidFill>
              </a:rPr>
              <a:t>65-0822M - "Christ Is Revealed In His Own Word"</a:t>
            </a:r>
          </a:p>
          <a:p>
            <a:pPr marL="0" indent="0">
              <a:buNone/>
            </a:pPr>
            <a:r>
              <a:rPr lang="en-US" sz="4400" b="1" dirty="0"/>
              <a:t>52 So, the Bible is the complete revelation of Jesus Christ. And It was wrote by prophets. Hebrews 1:1, in…“God, Who in sundry times </a:t>
            </a:r>
            <a:r>
              <a:rPr lang="en-US" sz="4400" b="1" dirty="0" err="1"/>
              <a:t>spake</a:t>
            </a:r>
            <a:r>
              <a:rPr lang="en-US" sz="4400" b="1" dirty="0"/>
              <a:t> to the fathers by the prophets, in this last day speaks to us through His Son, Jesus Christ,” which was the prophets, all of them, put together. Jesus was Malachi; Jesus was Jeremiah, Isaiah, Elijah. All that they were, were in Him. And all that you are, and all I am, is in Him; Words, witnesses of the Word.</a:t>
            </a:r>
          </a:p>
          <a:p>
            <a:pPr marL="0" indent="0">
              <a:buNone/>
            </a:pPr>
            <a:endParaRPr lang="en-US" sz="4400" b="1" dirty="0"/>
          </a:p>
        </p:txBody>
      </p:sp>
    </p:spTree>
    <p:extLst>
      <p:ext uri="{BB962C8B-B14F-4D97-AF65-F5344CB8AC3E}">
        <p14:creationId xmlns:p14="http://schemas.microsoft.com/office/powerpoint/2010/main" val="34677241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593D0D-E56F-7492-A644-12030D806620}"/>
              </a:ext>
            </a:extLst>
          </p:cNvPr>
          <p:cNvSpPr>
            <a:spLocks noGrp="1"/>
          </p:cNvSpPr>
          <p:nvPr>
            <p:ph idx="1"/>
          </p:nvPr>
        </p:nvSpPr>
        <p:spPr>
          <a:xfrm>
            <a:off x="159487" y="95692"/>
            <a:ext cx="11897833" cy="6496493"/>
          </a:xfrm>
        </p:spPr>
        <p:txBody>
          <a:bodyPr>
            <a:normAutofit lnSpcReduction="10000"/>
          </a:bodyPr>
          <a:lstStyle/>
          <a:p>
            <a:pPr marL="0" indent="0">
              <a:buNone/>
            </a:pPr>
            <a:r>
              <a:rPr lang="en-US" sz="5400" b="1" dirty="0">
                <a:solidFill>
                  <a:srgbClr val="FF0000"/>
                </a:solidFill>
              </a:rPr>
              <a:t>Philippians 4:8 KJV</a:t>
            </a:r>
          </a:p>
          <a:p>
            <a:pPr marL="0" indent="0">
              <a:buNone/>
            </a:pPr>
            <a:r>
              <a:rPr lang="en-US" sz="5400" b="1" dirty="0"/>
              <a:t>Finally, brethren, whatsoever things are true, whatsoever things are honest, whatsoever things are just, whatsoever things are pure, whatsoever things are lovely, whatsoever things are of good report; if there be any virtue, and if there be any praise, think on these things.</a:t>
            </a:r>
          </a:p>
        </p:txBody>
      </p:sp>
    </p:spTree>
    <p:extLst>
      <p:ext uri="{BB962C8B-B14F-4D97-AF65-F5344CB8AC3E}">
        <p14:creationId xmlns:p14="http://schemas.microsoft.com/office/powerpoint/2010/main" val="42803489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DC9DCD-E4C3-55B3-B93C-2119ED80A712}"/>
              </a:ext>
            </a:extLst>
          </p:cNvPr>
          <p:cNvSpPr>
            <a:spLocks noGrp="1"/>
          </p:cNvSpPr>
          <p:nvPr>
            <p:ph idx="1"/>
          </p:nvPr>
        </p:nvSpPr>
        <p:spPr>
          <a:xfrm>
            <a:off x="216567" y="228600"/>
            <a:ext cx="11754853" cy="6412832"/>
          </a:xfrm>
        </p:spPr>
        <p:txBody>
          <a:bodyPr>
            <a:normAutofit lnSpcReduction="10000"/>
          </a:bodyPr>
          <a:lstStyle/>
          <a:p>
            <a:pPr marL="0" indent="0">
              <a:buNone/>
            </a:pPr>
            <a:r>
              <a:rPr lang="en-US" sz="6000" b="1" dirty="0">
                <a:solidFill>
                  <a:srgbClr val="FF0000"/>
                </a:solidFill>
              </a:rPr>
              <a:t>Mark 2:22 KJV</a:t>
            </a:r>
          </a:p>
          <a:p>
            <a:pPr marL="0" indent="0">
              <a:buNone/>
            </a:pPr>
            <a:r>
              <a:rPr lang="en-US" sz="6000" b="1" dirty="0"/>
              <a:t>And no man </a:t>
            </a:r>
            <a:r>
              <a:rPr lang="en-US" sz="6000" b="1" dirty="0" err="1"/>
              <a:t>putteth</a:t>
            </a:r>
            <a:r>
              <a:rPr lang="en-US" sz="6000" b="1" dirty="0"/>
              <a:t> new wine into old bottles: else the new wine doth burst the bottles, and the wine is spilled, and the bottles will be marred: but new wine must be put into new bottles.</a:t>
            </a:r>
          </a:p>
        </p:txBody>
      </p:sp>
    </p:spTree>
    <p:extLst>
      <p:ext uri="{BB962C8B-B14F-4D97-AF65-F5344CB8AC3E}">
        <p14:creationId xmlns:p14="http://schemas.microsoft.com/office/powerpoint/2010/main" val="4888564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E677F6F-9126-2CE2-DF91-18EB8F58B6CF}"/>
              </a:ext>
            </a:extLst>
          </p:cNvPr>
          <p:cNvSpPr>
            <a:spLocks noGrp="1"/>
          </p:cNvSpPr>
          <p:nvPr>
            <p:ph idx="1"/>
          </p:nvPr>
        </p:nvSpPr>
        <p:spPr>
          <a:xfrm>
            <a:off x="138223" y="159488"/>
            <a:ext cx="11908465" cy="6592186"/>
          </a:xfrm>
        </p:spPr>
        <p:txBody>
          <a:bodyPr>
            <a:normAutofit lnSpcReduction="10000"/>
          </a:bodyPr>
          <a:lstStyle/>
          <a:p>
            <a:pPr marL="0" indent="0">
              <a:buNone/>
            </a:pPr>
            <a:r>
              <a:rPr lang="en-US" sz="4400" b="1" dirty="0">
                <a:solidFill>
                  <a:srgbClr val="FF0000"/>
                </a:solidFill>
              </a:rPr>
              <a:t>62-0712 - "We Would See Jesus"</a:t>
            </a:r>
          </a:p>
          <a:p>
            <a:pPr marL="0" indent="0">
              <a:buNone/>
            </a:pPr>
            <a:r>
              <a:rPr lang="en-US" sz="4400" b="1" dirty="0"/>
              <a:t>84 </a:t>
            </a:r>
            <a:r>
              <a:rPr lang="en-US" sz="4400" b="1" u="sng" dirty="0"/>
              <a:t>They had the way the Messiah was coming probably down the golden corridors and shake hands with Caiaphas, the high priest, if He come in his way</a:t>
            </a:r>
            <a:r>
              <a:rPr lang="en-US" sz="4400" b="1" dirty="0"/>
              <a:t>. But look what He come, He never come contrary to the Scriptures, </a:t>
            </a:r>
            <a:r>
              <a:rPr lang="en-US" sz="4400" b="1" u="sng" dirty="0"/>
              <a:t>He come exactly the way the Scripture said</a:t>
            </a:r>
            <a:r>
              <a:rPr lang="en-US" sz="4400" b="1" dirty="0"/>
              <a:t>. He said, “Search the Scriptures, They are They that testify of Me. They…I make the Scriptures manifest. And if I do not the manifestation by My works, then don’t believe Me.”</a:t>
            </a:r>
          </a:p>
          <a:p>
            <a:pPr marL="0" indent="0">
              <a:buNone/>
            </a:pPr>
            <a:endParaRPr lang="en-US" dirty="0"/>
          </a:p>
        </p:txBody>
      </p:sp>
    </p:spTree>
    <p:extLst>
      <p:ext uri="{BB962C8B-B14F-4D97-AF65-F5344CB8AC3E}">
        <p14:creationId xmlns:p14="http://schemas.microsoft.com/office/powerpoint/2010/main" val="22439724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87DD93-BE76-0111-F996-C7042F73AC30}"/>
              </a:ext>
            </a:extLst>
          </p:cNvPr>
          <p:cNvSpPr>
            <a:spLocks noGrp="1"/>
          </p:cNvSpPr>
          <p:nvPr>
            <p:ph idx="1"/>
          </p:nvPr>
        </p:nvSpPr>
        <p:spPr>
          <a:xfrm>
            <a:off x="132347" y="204538"/>
            <a:ext cx="11827041" cy="6460958"/>
          </a:xfrm>
        </p:spPr>
        <p:txBody>
          <a:bodyPr>
            <a:normAutofit fontScale="92500"/>
          </a:bodyPr>
          <a:lstStyle/>
          <a:p>
            <a:pPr marL="0" indent="0">
              <a:buNone/>
            </a:pPr>
            <a:r>
              <a:rPr lang="en-US" sz="6000" b="1" dirty="0">
                <a:solidFill>
                  <a:srgbClr val="FF0000"/>
                </a:solidFill>
              </a:rPr>
              <a:t>Revelation 3:18 KJV</a:t>
            </a:r>
          </a:p>
          <a:p>
            <a:pPr marL="0" indent="0">
              <a:buNone/>
            </a:pPr>
            <a:r>
              <a:rPr lang="en-US" sz="6000" b="1" dirty="0"/>
              <a:t>I counsel thee to buy of me gold tried in the fire, that thou mayest be rich; and white raiment, that thou mayest be clothed, and that the shame of thy nakedness do not appear; </a:t>
            </a:r>
            <a:r>
              <a:rPr lang="en-US" sz="6000" b="1" u="sng" dirty="0"/>
              <a:t>and anoint thine eyes with </a:t>
            </a:r>
            <a:r>
              <a:rPr lang="en-US" sz="6000" b="1" u="sng" dirty="0" err="1"/>
              <a:t>eyesalve</a:t>
            </a:r>
            <a:r>
              <a:rPr lang="en-US" sz="6000" b="1" dirty="0"/>
              <a:t>, that thou mayest see.</a:t>
            </a:r>
          </a:p>
        </p:txBody>
      </p:sp>
    </p:spTree>
    <p:extLst>
      <p:ext uri="{BB962C8B-B14F-4D97-AF65-F5344CB8AC3E}">
        <p14:creationId xmlns:p14="http://schemas.microsoft.com/office/powerpoint/2010/main" val="24326355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4953CC-2938-3FDB-92DE-556191B414ED}"/>
              </a:ext>
            </a:extLst>
          </p:cNvPr>
          <p:cNvSpPr>
            <a:spLocks noGrp="1"/>
          </p:cNvSpPr>
          <p:nvPr>
            <p:ph idx="1"/>
          </p:nvPr>
        </p:nvSpPr>
        <p:spPr>
          <a:xfrm>
            <a:off x="108283" y="108284"/>
            <a:ext cx="11911263" cy="6593305"/>
          </a:xfrm>
        </p:spPr>
        <p:txBody>
          <a:bodyPr>
            <a:normAutofit fontScale="92500" lnSpcReduction="10000"/>
          </a:bodyPr>
          <a:lstStyle/>
          <a:p>
            <a:pPr marL="0" indent="0">
              <a:buNone/>
            </a:pPr>
            <a:r>
              <a:rPr lang="en-US" sz="6000" b="1" dirty="0">
                <a:solidFill>
                  <a:srgbClr val="FF0000"/>
                </a:solidFill>
              </a:rPr>
              <a:t>Matthew 6:22-23 KJV</a:t>
            </a:r>
          </a:p>
          <a:p>
            <a:pPr marL="0" indent="0">
              <a:buNone/>
            </a:pPr>
            <a:r>
              <a:rPr lang="en-US" sz="6000" b="1" dirty="0"/>
              <a:t>The light of the body is the eye: if therefore thine eye be single, thy whole body shall be full of light. [23] But if thine eye be evil, thy whole body shall be full of darkness. If therefore the light that is in thee be darkness, how great is that darkness!</a:t>
            </a:r>
          </a:p>
        </p:txBody>
      </p:sp>
    </p:spTree>
    <p:extLst>
      <p:ext uri="{BB962C8B-B14F-4D97-AF65-F5344CB8AC3E}">
        <p14:creationId xmlns:p14="http://schemas.microsoft.com/office/powerpoint/2010/main" val="5215253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ED17321-4233-6080-9AB4-0DF7E3C97F63}"/>
              </a:ext>
            </a:extLst>
          </p:cNvPr>
          <p:cNvSpPr>
            <a:spLocks noGrp="1"/>
          </p:cNvSpPr>
          <p:nvPr>
            <p:ph idx="1"/>
          </p:nvPr>
        </p:nvSpPr>
        <p:spPr>
          <a:xfrm>
            <a:off x="156411" y="156411"/>
            <a:ext cx="11863136" cy="6569242"/>
          </a:xfrm>
        </p:spPr>
        <p:txBody>
          <a:bodyPr>
            <a:normAutofit lnSpcReduction="10000"/>
          </a:bodyPr>
          <a:lstStyle/>
          <a:p>
            <a:pPr marL="0" indent="0">
              <a:buNone/>
            </a:pPr>
            <a:r>
              <a:rPr lang="en-US" sz="4000" b="1" dirty="0">
                <a:solidFill>
                  <a:srgbClr val="FF0000"/>
                </a:solidFill>
              </a:rPr>
              <a:t>2 Corinthians 3:13-16 KJV</a:t>
            </a:r>
            <a:endParaRPr lang="en-US" sz="4000" b="1" dirty="0"/>
          </a:p>
          <a:p>
            <a:pPr marL="0" indent="0">
              <a:buNone/>
            </a:pPr>
            <a:r>
              <a:rPr lang="en-US" sz="4000" b="1" u="sng" dirty="0"/>
              <a:t>Seeing then that we have such hope, we use great plainness of speech</a:t>
            </a:r>
            <a:r>
              <a:rPr lang="en-US" sz="4000" b="1" dirty="0"/>
              <a:t>: And not as Moses, which put a vail over his face, that the children of Israel could not </a:t>
            </a:r>
            <a:r>
              <a:rPr lang="en-US" sz="4000" b="1" dirty="0" err="1"/>
              <a:t>stedfastly</a:t>
            </a:r>
            <a:r>
              <a:rPr lang="en-US" sz="4000" b="1" dirty="0"/>
              <a:t> look to the end of that which is abolished: [14] But their minds were blinded: for until this day </a:t>
            </a:r>
            <a:r>
              <a:rPr lang="en-US" sz="4000" b="1" dirty="0" err="1"/>
              <a:t>remaineth</a:t>
            </a:r>
            <a:r>
              <a:rPr lang="en-US" sz="4000" b="1" dirty="0"/>
              <a:t> the same vail untaken away in the reading of the old testament; which vail is done away in Christ. [15] But even unto this day, when Moses is read, the vail is upon their heart. [16] Nevertheless when it shall turn to the Lord, the vail shall be taken away.</a:t>
            </a:r>
          </a:p>
        </p:txBody>
      </p:sp>
    </p:spTree>
    <p:extLst>
      <p:ext uri="{BB962C8B-B14F-4D97-AF65-F5344CB8AC3E}">
        <p14:creationId xmlns:p14="http://schemas.microsoft.com/office/powerpoint/2010/main" val="6448502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1C1349-C181-66F2-8809-2A2F550211E1}"/>
              </a:ext>
            </a:extLst>
          </p:cNvPr>
          <p:cNvSpPr>
            <a:spLocks noGrp="1"/>
          </p:cNvSpPr>
          <p:nvPr>
            <p:ph idx="1"/>
          </p:nvPr>
        </p:nvSpPr>
        <p:spPr>
          <a:xfrm>
            <a:off x="127591" y="138222"/>
            <a:ext cx="11929730" cy="6613451"/>
          </a:xfrm>
        </p:spPr>
        <p:txBody>
          <a:bodyPr>
            <a:normAutofit/>
          </a:bodyPr>
          <a:lstStyle/>
          <a:p>
            <a:pPr marL="0" indent="0">
              <a:buNone/>
            </a:pPr>
            <a:r>
              <a:rPr lang="en-US" sz="4000" b="1" dirty="0">
                <a:solidFill>
                  <a:srgbClr val="FF0000"/>
                </a:solidFill>
              </a:rPr>
              <a:t>65-0801M - "The God Of This Evil Age"</a:t>
            </a:r>
          </a:p>
          <a:p>
            <a:pPr marL="0" indent="0">
              <a:buNone/>
            </a:pPr>
            <a:r>
              <a:rPr lang="en-US" sz="4000" b="1" dirty="0"/>
              <a:t>And He said to them, “Search the Scriptures for this hour; and if I do not meet the qualification that was spoke for Me to do, then don’t believe Me.”</a:t>
            </a:r>
          </a:p>
          <a:p>
            <a:pPr marL="0" indent="0">
              <a:buNone/>
            </a:pPr>
            <a:r>
              <a:rPr lang="en-US" sz="4000" b="1" u="sng" dirty="0"/>
              <a:t>They said, “We believe Moses.”</a:t>
            </a:r>
          </a:p>
          <a:p>
            <a:pPr marL="0" indent="0">
              <a:buNone/>
            </a:pPr>
            <a:r>
              <a:rPr lang="en-US" sz="4000" b="1" dirty="0"/>
              <a:t>73 </a:t>
            </a:r>
            <a:r>
              <a:rPr lang="en-US" sz="4000" b="1" u="sng" dirty="0"/>
              <a:t>He said, “If you would have believed Moses, you would have believed Me, for Moses spoke of Me.” And still they didn’t see it</a:t>
            </a:r>
            <a:r>
              <a:rPr lang="en-US" sz="4000" b="1" dirty="0"/>
              <a:t>. The very God of Heaven dying on the cross, and saying the same words the prophet said He would say, and still they didn’t see it. See?</a:t>
            </a:r>
          </a:p>
        </p:txBody>
      </p:sp>
    </p:spTree>
    <p:extLst>
      <p:ext uri="{BB962C8B-B14F-4D97-AF65-F5344CB8AC3E}">
        <p14:creationId xmlns:p14="http://schemas.microsoft.com/office/powerpoint/2010/main" val="16403374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02BB39F-0EE8-FBB6-944E-F00BC94D387C}"/>
              </a:ext>
            </a:extLst>
          </p:cNvPr>
          <p:cNvSpPr>
            <a:spLocks noGrp="1"/>
          </p:cNvSpPr>
          <p:nvPr>
            <p:ph idx="1"/>
          </p:nvPr>
        </p:nvSpPr>
        <p:spPr>
          <a:xfrm>
            <a:off x="138223" y="159488"/>
            <a:ext cx="11908465" cy="6560289"/>
          </a:xfrm>
        </p:spPr>
        <p:txBody>
          <a:bodyPr>
            <a:normAutofit lnSpcReduction="10000"/>
          </a:bodyPr>
          <a:lstStyle/>
          <a:p>
            <a:pPr marL="0" indent="0">
              <a:buNone/>
            </a:pPr>
            <a:r>
              <a:rPr lang="en-US" sz="6600" b="1" dirty="0">
                <a:solidFill>
                  <a:srgbClr val="FF0000"/>
                </a:solidFill>
              </a:rPr>
              <a:t>Romans 12:2 KJV</a:t>
            </a:r>
          </a:p>
          <a:p>
            <a:pPr marL="0" indent="0">
              <a:buNone/>
            </a:pPr>
            <a:r>
              <a:rPr lang="en-US" sz="6600" b="1" dirty="0"/>
              <a:t>And be not conformed to this world: but be ye transformed by the renewing of your mind, that ye may prove what is that good, and acceptable, and perfect, will of God.</a:t>
            </a:r>
          </a:p>
        </p:txBody>
      </p:sp>
    </p:spTree>
    <p:extLst>
      <p:ext uri="{BB962C8B-B14F-4D97-AF65-F5344CB8AC3E}">
        <p14:creationId xmlns:p14="http://schemas.microsoft.com/office/powerpoint/2010/main" val="3200759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1368195-608C-8611-DBA8-2D577596EBC8}"/>
              </a:ext>
            </a:extLst>
          </p:cNvPr>
          <p:cNvSpPr>
            <a:spLocks noGrp="1"/>
          </p:cNvSpPr>
          <p:nvPr>
            <p:ph idx="1"/>
          </p:nvPr>
        </p:nvSpPr>
        <p:spPr>
          <a:xfrm>
            <a:off x="148856" y="127590"/>
            <a:ext cx="11865935" cy="6613451"/>
          </a:xfrm>
        </p:spPr>
        <p:txBody>
          <a:bodyPr>
            <a:normAutofit fontScale="92500" lnSpcReduction="10000"/>
          </a:bodyPr>
          <a:lstStyle/>
          <a:p>
            <a:pPr marL="0" indent="0">
              <a:buNone/>
            </a:pPr>
            <a:r>
              <a:rPr lang="en-US" sz="6000" b="1" dirty="0">
                <a:solidFill>
                  <a:srgbClr val="FF0000"/>
                </a:solidFill>
              </a:rPr>
              <a:t>2 Timothy 1:7-8 KJV</a:t>
            </a:r>
          </a:p>
          <a:p>
            <a:pPr marL="0" indent="0">
              <a:buNone/>
            </a:pPr>
            <a:r>
              <a:rPr lang="en-US" sz="6000" b="1" dirty="0"/>
              <a:t>For God hath not given us the spirit of fear; but of power, and of love, and of </a:t>
            </a:r>
            <a:r>
              <a:rPr lang="en-US" sz="6000" b="1" u="sng" dirty="0"/>
              <a:t>a sound mind</a:t>
            </a:r>
            <a:r>
              <a:rPr lang="en-US" sz="6000" b="1" dirty="0"/>
              <a:t>. [8] Be not thou therefore ashamed of the testimony of our Lord, nor of me his prisoner: but be thou partaker of the afflictions of the gospel according to the power of God;</a:t>
            </a:r>
          </a:p>
        </p:txBody>
      </p:sp>
    </p:spTree>
    <p:extLst>
      <p:ext uri="{BB962C8B-B14F-4D97-AF65-F5344CB8AC3E}">
        <p14:creationId xmlns:p14="http://schemas.microsoft.com/office/powerpoint/2010/main" val="18758527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CED3A8A-63C9-6823-B3B4-58667E952B3A}"/>
              </a:ext>
            </a:extLst>
          </p:cNvPr>
          <p:cNvSpPr>
            <a:spLocks noGrp="1"/>
          </p:cNvSpPr>
          <p:nvPr>
            <p:ph idx="1"/>
          </p:nvPr>
        </p:nvSpPr>
        <p:spPr>
          <a:xfrm>
            <a:off x="170121" y="159488"/>
            <a:ext cx="11887200" cy="6549656"/>
          </a:xfrm>
        </p:spPr>
        <p:txBody>
          <a:bodyPr>
            <a:normAutofit lnSpcReduction="10000"/>
          </a:bodyPr>
          <a:lstStyle/>
          <a:p>
            <a:pPr marL="0" indent="0">
              <a:buNone/>
            </a:pPr>
            <a:r>
              <a:rPr lang="en-US" sz="4800" b="1" dirty="0">
                <a:solidFill>
                  <a:srgbClr val="FF0000"/>
                </a:solidFill>
              </a:rPr>
              <a:t>61-0516A - "Jesus Christ The Same Yesterday, Today, And Forever"</a:t>
            </a:r>
          </a:p>
          <a:p>
            <a:pPr marL="0" indent="0">
              <a:buNone/>
            </a:pPr>
            <a:r>
              <a:rPr lang="en-US" sz="6000" b="1" dirty="0"/>
              <a:t>30 And just remember, </a:t>
            </a:r>
            <a:r>
              <a:rPr lang="en-US" sz="6000" b="1" u="sng" dirty="0"/>
              <a:t>you can take me to record for this</a:t>
            </a:r>
            <a:r>
              <a:rPr lang="en-US" sz="6000" b="1" dirty="0"/>
              <a:t>, that the right mental attitude towards any Divine promise of God will bring it to pass, if you can take the right attitude towards that promise.</a:t>
            </a:r>
          </a:p>
        </p:txBody>
      </p:sp>
    </p:spTree>
    <p:extLst>
      <p:ext uri="{BB962C8B-B14F-4D97-AF65-F5344CB8AC3E}">
        <p14:creationId xmlns:p14="http://schemas.microsoft.com/office/powerpoint/2010/main" val="9334084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FD7DEB-69E0-8AD3-9294-1F3269B8DACB}"/>
              </a:ext>
            </a:extLst>
          </p:cNvPr>
          <p:cNvSpPr>
            <a:spLocks noGrp="1"/>
          </p:cNvSpPr>
          <p:nvPr>
            <p:ph idx="1"/>
          </p:nvPr>
        </p:nvSpPr>
        <p:spPr>
          <a:xfrm>
            <a:off x="138223" y="127590"/>
            <a:ext cx="11940363" cy="6624083"/>
          </a:xfrm>
        </p:spPr>
        <p:txBody>
          <a:bodyPr>
            <a:normAutofit lnSpcReduction="10000"/>
          </a:bodyPr>
          <a:lstStyle/>
          <a:p>
            <a:pPr marL="0" indent="0">
              <a:buNone/>
            </a:pPr>
            <a:r>
              <a:rPr lang="en-US" sz="4800" b="1" dirty="0">
                <a:solidFill>
                  <a:srgbClr val="FF0000"/>
                </a:solidFill>
              </a:rPr>
              <a:t>63-0604 - "Jesus Christ The Same Yesterday, Today, And Forever</a:t>
            </a:r>
            <a:r>
              <a:rPr lang="en-US" sz="6600" b="1" dirty="0"/>
              <a:t>"</a:t>
            </a:r>
          </a:p>
          <a:p>
            <a:pPr marL="0" indent="0">
              <a:buNone/>
            </a:pPr>
            <a:r>
              <a:rPr lang="en-US" sz="6600" b="1" dirty="0"/>
              <a:t>47 Now, it will depend on what you’re looking for. You usually get what you look for. I want you to remember that. Now, if you want to see God, God could be seen. </a:t>
            </a:r>
          </a:p>
          <a:p>
            <a:pPr marL="0" indent="0">
              <a:buNone/>
            </a:pPr>
            <a:endParaRPr lang="en-US" dirty="0"/>
          </a:p>
        </p:txBody>
      </p:sp>
    </p:spTree>
    <p:extLst>
      <p:ext uri="{BB962C8B-B14F-4D97-AF65-F5344CB8AC3E}">
        <p14:creationId xmlns:p14="http://schemas.microsoft.com/office/powerpoint/2010/main" val="20901383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C07830-E847-D43C-E3BA-7D8CAC487D83}"/>
              </a:ext>
            </a:extLst>
          </p:cNvPr>
          <p:cNvSpPr>
            <a:spLocks noGrp="1"/>
          </p:cNvSpPr>
          <p:nvPr>
            <p:ph idx="1"/>
          </p:nvPr>
        </p:nvSpPr>
        <p:spPr>
          <a:xfrm>
            <a:off x="191386" y="127591"/>
            <a:ext cx="11887200" cy="6634716"/>
          </a:xfrm>
        </p:spPr>
        <p:txBody>
          <a:bodyPr>
            <a:normAutofit fontScale="92500" lnSpcReduction="10000"/>
          </a:bodyPr>
          <a:lstStyle/>
          <a:p>
            <a:pPr marL="0" indent="0">
              <a:buNone/>
            </a:pPr>
            <a:r>
              <a:rPr lang="en-US" sz="4800" b="1" dirty="0">
                <a:solidFill>
                  <a:srgbClr val="FF0000"/>
                </a:solidFill>
              </a:rPr>
              <a:t>John 1:1-5 KJV</a:t>
            </a:r>
          </a:p>
          <a:p>
            <a:pPr marL="0" indent="0">
              <a:buNone/>
            </a:pPr>
            <a:r>
              <a:rPr lang="en-US" sz="5400" b="1" dirty="0"/>
              <a:t>In the beginning was the Word, and the Word was with God, and the Word was God. [2] The same was in the beginning with God. [3] All things were made by him; and without him was not any thing made that was made. [4] In him was life; and the life was the light of men. [5] And the light shineth in darkness; and the darkness comprehended it not.</a:t>
            </a:r>
          </a:p>
        </p:txBody>
      </p:sp>
    </p:spTree>
    <p:extLst>
      <p:ext uri="{BB962C8B-B14F-4D97-AF65-F5344CB8AC3E}">
        <p14:creationId xmlns:p14="http://schemas.microsoft.com/office/powerpoint/2010/main" val="32764997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6D21DA-9887-995A-DD21-E4082A305F08}"/>
              </a:ext>
            </a:extLst>
          </p:cNvPr>
          <p:cNvSpPr>
            <a:spLocks noGrp="1"/>
          </p:cNvSpPr>
          <p:nvPr>
            <p:ph idx="1"/>
          </p:nvPr>
        </p:nvSpPr>
        <p:spPr>
          <a:xfrm>
            <a:off x="259492" y="259492"/>
            <a:ext cx="11751276" cy="6474940"/>
          </a:xfrm>
        </p:spPr>
        <p:txBody>
          <a:bodyPr>
            <a:normAutofit lnSpcReduction="10000"/>
          </a:bodyPr>
          <a:lstStyle/>
          <a:p>
            <a:pPr marL="0" indent="0">
              <a:buNone/>
            </a:pPr>
            <a:r>
              <a:rPr lang="en-US" sz="8000" b="1" dirty="0">
                <a:solidFill>
                  <a:srgbClr val="FF0000"/>
                </a:solidFill>
              </a:rPr>
              <a:t>John 14:6 KJV</a:t>
            </a:r>
          </a:p>
          <a:p>
            <a:pPr marL="0" indent="0">
              <a:buNone/>
            </a:pPr>
            <a:r>
              <a:rPr lang="en-US" sz="8000" b="1" dirty="0"/>
              <a:t>Jesus saith unto him, I am the way, the truth, and the life: no man cometh unto the Father, but by me.</a:t>
            </a:r>
          </a:p>
        </p:txBody>
      </p:sp>
    </p:spTree>
    <p:extLst>
      <p:ext uri="{BB962C8B-B14F-4D97-AF65-F5344CB8AC3E}">
        <p14:creationId xmlns:p14="http://schemas.microsoft.com/office/powerpoint/2010/main" val="7369247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2CF951-B346-C1BA-6BCC-421F3B578D73}"/>
              </a:ext>
            </a:extLst>
          </p:cNvPr>
          <p:cNvSpPr>
            <a:spLocks noGrp="1"/>
          </p:cNvSpPr>
          <p:nvPr>
            <p:ph idx="1"/>
          </p:nvPr>
        </p:nvSpPr>
        <p:spPr>
          <a:xfrm>
            <a:off x="234777" y="271848"/>
            <a:ext cx="11738919" cy="6363729"/>
          </a:xfrm>
        </p:spPr>
        <p:txBody>
          <a:bodyPr/>
          <a:lstStyle/>
          <a:p>
            <a:pPr marL="0" indent="0">
              <a:buNone/>
            </a:pPr>
            <a:r>
              <a:rPr lang="en-US" sz="4000" b="1" dirty="0">
                <a:solidFill>
                  <a:srgbClr val="FF0000"/>
                </a:solidFill>
              </a:rPr>
              <a:t>World View </a:t>
            </a:r>
            <a:r>
              <a:rPr lang="en-US" sz="4000" b="1" dirty="0"/>
              <a:t>- A worldview is a way you look at the world.</a:t>
            </a:r>
          </a:p>
          <a:p>
            <a:pPr marL="0" indent="0">
              <a:buNone/>
            </a:pPr>
            <a:r>
              <a:rPr lang="en-US" sz="4000" b="1" dirty="0"/>
              <a:t>It’s the lens through which you interpret all your experiences and through which you make decisions. It’s your colored glasses you wear, even if you don’t know you’re wearing them</a:t>
            </a:r>
          </a:p>
          <a:p>
            <a:pPr marL="0" indent="0">
              <a:buNone/>
            </a:pPr>
            <a:r>
              <a:rPr lang="en-US" dirty="0"/>
              <a:t>- - - - - - - - - - - - - - - - - - - - - - - - - - - - - - - - - - - - - - - - - - - - - - - - - - - - - - - - - - - - </a:t>
            </a:r>
          </a:p>
          <a:p>
            <a:pPr marL="0" indent="0">
              <a:buNone/>
            </a:pPr>
            <a:r>
              <a:rPr lang="en-US" sz="3600" b="1" dirty="0"/>
              <a:t>The framework from which we view reality and make sense of life and the world. “[It’s] any ideology, philosophy, theology, movement or religion that provides an overarching approach to understanding </a:t>
            </a:r>
          </a:p>
        </p:txBody>
      </p:sp>
    </p:spTree>
    <p:extLst>
      <p:ext uri="{BB962C8B-B14F-4D97-AF65-F5344CB8AC3E}">
        <p14:creationId xmlns:p14="http://schemas.microsoft.com/office/powerpoint/2010/main" val="35769877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513E9EA-389A-554F-E245-6AA2D939E3D3}"/>
              </a:ext>
            </a:extLst>
          </p:cNvPr>
          <p:cNvSpPr>
            <a:spLocks noGrp="1"/>
          </p:cNvSpPr>
          <p:nvPr>
            <p:ph idx="1"/>
          </p:nvPr>
        </p:nvSpPr>
        <p:spPr>
          <a:xfrm>
            <a:off x="108285" y="108284"/>
            <a:ext cx="11923294" cy="6521116"/>
          </a:xfrm>
        </p:spPr>
        <p:txBody>
          <a:bodyPr/>
          <a:lstStyle/>
          <a:p>
            <a:pPr marL="0" indent="0">
              <a:buNone/>
            </a:pPr>
            <a:r>
              <a:rPr lang="en-US" sz="4400" b="1" dirty="0"/>
              <a:t>Examples of worldviews. </a:t>
            </a:r>
          </a:p>
          <a:p>
            <a:pPr marL="0" indent="0">
              <a:buNone/>
            </a:pPr>
            <a:endParaRPr lang="en-US" sz="4400" b="1" dirty="0"/>
          </a:p>
          <a:p>
            <a:r>
              <a:rPr lang="en-US" sz="4400" b="1" dirty="0"/>
              <a:t>Destiny (Eschatology)</a:t>
            </a:r>
          </a:p>
          <a:p>
            <a:r>
              <a:rPr lang="en-US" sz="4400" b="1" dirty="0"/>
              <a:t>Victimhood </a:t>
            </a:r>
          </a:p>
          <a:p>
            <a:r>
              <a:rPr lang="en-US" sz="4400" b="1" dirty="0"/>
              <a:t>Cynicism</a:t>
            </a:r>
          </a:p>
          <a:p>
            <a:r>
              <a:rPr lang="en-US" sz="4400" b="1" dirty="0" err="1"/>
              <a:t>Hypervigilence</a:t>
            </a:r>
            <a:r>
              <a:rPr lang="en-US" sz="4400" b="1" dirty="0"/>
              <a:t> </a:t>
            </a:r>
          </a:p>
          <a:p>
            <a:r>
              <a:rPr lang="en-US" sz="4400" b="1" dirty="0"/>
              <a:t>Paranoid </a:t>
            </a:r>
          </a:p>
          <a:p>
            <a:pPr marL="0" indent="0">
              <a:buNone/>
            </a:pPr>
            <a:endParaRPr lang="en-US" dirty="0"/>
          </a:p>
        </p:txBody>
      </p:sp>
    </p:spTree>
    <p:extLst>
      <p:ext uri="{BB962C8B-B14F-4D97-AF65-F5344CB8AC3E}">
        <p14:creationId xmlns:p14="http://schemas.microsoft.com/office/powerpoint/2010/main" val="13547269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1378</TotalTime>
  <Words>1805</Words>
  <Application>Microsoft Macintosh PowerPoint</Application>
  <PresentationFormat>Widescreen</PresentationFormat>
  <Paragraphs>67</Paragraphs>
  <Slides>28</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Aptos</vt:lpstr>
      <vt:lpstr>Aptos Display</vt:lpstr>
      <vt:lpstr>Arial</vt:lpstr>
      <vt:lpstr>Office Theme</vt:lpstr>
      <vt:lpstr>The Godly Sound Mind- The True Word View pt 2</vt:lpstr>
      <vt:lpstr>Bibles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AARON NENGOMAZHA</dc:creator>
  <cp:lastModifiedBy>AARON NENGOMAZHA</cp:lastModifiedBy>
  <cp:revision>3</cp:revision>
  <dcterms:created xsi:type="dcterms:W3CDTF">2026-07-28T03:17:26Z</dcterms:created>
  <dcterms:modified xsi:type="dcterms:W3CDTF">2026-07-29T23:23:43Z</dcterms:modified>
</cp:coreProperties>
</file>