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26" r:id="rId1"/>
  </p:sldMasterIdLst>
  <p:notesMasterIdLst>
    <p:notesMasterId r:id="rId48"/>
  </p:notesMasterIdLst>
  <p:sldIdLst>
    <p:sldId id="269" r:id="rId2"/>
    <p:sldId id="347" r:id="rId3"/>
    <p:sldId id="367" r:id="rId4"/>
    <p:sldId id="348" r:id="rId5"/>
    <p:sldId id="349" r:id="rId6"/>
    <p:sldId id="350" r:id="rId7"/>
    <p:sldId id="351" r:id="rId8"/>
    <p:sldId id="333" r:id="rId9"/>
    <p:sldId id="258" r:id="rId10"/>
    <p:sldId id="324" r:id="rId11"/>
    <p:sldId id="302" r:id="rId12"/>
    <p:sldId id="345" r:id="rId13"/>
    <p:sldId id="346" r:id="rId14"/>
    <p:sldId id="338" r:id="rId15"/>
    <p:sldId id="335" r:id="rId16"/>
    <p:sldId id="264" r:id="rId17"/>
    <p:sldId id="263" r:id="rId18"/>
    <p:sldId id="323" r:id="rId19"/>
    <p:sldId id="344" r:id="rId20"/>
    <p:sldId id="285" r:id="rId21"/>
    <p:sldId id="358" r:id="rId22"/>
    <p:sldId id="366" r:id="rId23"/>
    <p:sldId id="355" r:id="rId24"/>
    <p:sldId id="359" r:id="rId25"/>
    <p:sldId id="360" r:id="rId26"/>
    <p:sldId id="262" r:id="rId27"/>
    <p:sldId id="339" r:id="rId28"/>
    <p:sldId id="340" r:id="rId29"/>
    <p:sldId id="341" r:id="rId30"/>
    <p:sldId id="342" r:id="rId31"/>
    <p:sldId id="337" r:id="rId32"/>
    <p:sldId id="316" r:id="rId33"/>
    <p:sldId id="320" r:id="rId34"/>
    <p:sldId id="267" r:id="rId35"/>
    <p:sldId id="354" r:id="rId36"/>
    <p:sldId id="266" r:id="rId37"/>
    <p:sldId id="332" r:id="rId38"/>
    <p:sldId id="343" r:id="rId39"/>
    <p:sldId id="268" r:id="rId40"/>
    <p:sldId id="328" r:id="rId41"/>
    <p:sldId id="329" r:id="rId42"/>
    <p:sldId id="331" r:id="rId43"/>
    <p:sldId id="304" r:id="rId44"/>
    <p:sldId id="265" r:id="rId45"/>
    <p:sldId id="327" r:id="rId46"/>
    <p:sldId id="352"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74" y="72"/>
      </p:cViewPr>
      <p:guideLst/>
    </p:cSldViewPr>
  </p:slideViewPr>
  <p:notesTextViewPr>
    <p:cViewPr>
      <p:scale>
        <a:sx n="1" d="1"/>
        <a:sy n="1" d="1"/>
      </p:scale>
      <p:origin x="0" y="0"/>
    </p:cViewPr>
  </p:notesTextViewPr>
  <p:sorterViewPr>
    <p:cViewPr>
      <p:scale>
        <a:sx n="110" d="100"/>
        <a:sy n="110" d="100"/>
      </p:scale>
      <p:origin x="0" y="-595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5A66BD-544B-4B24-94C0-8220A727CDE5}" type="datetimeFigureOut">
              <a:rPr lang="en-US" smtClean="0"/>
              <a:t>7/26/2026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44221E-CA4C-451E-9475-C3F8A9950119}" type="slidenum">
              <a:rPr lang="en-US" smtClean="0"/>
              <a:t>‹#›</a:t>
            </a:fld>
            <a:endParaRPr lang="en-US"/>
          </a:p>
        </p:txBody>
      </p:sp>
    </p:spTree>
    <p:extLst>
      <p:ext uri="{BB962C8B-B14F-4D97-AF65-F5344CB8AC3E}">
        <p14:creationId xmlns:p14="http://schemas.microsoft.com/office/powerpoint/2010/main" val="678108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44221E-CA4C-451E-9475-C3F8A9950119}" type="slidenum">
              <a:rPr lang="en-US" smtClean="0"/>
              <a:t>1</a:t>
            </a:fld>
            <a:endParaRPr lang="en-US"/>
          </a:p>
        </p:txBody>
      </p:sp>
    </p:spTree>
    <p:extLst>
      <p:ext uri="{BB962C8B-B14F-4D97-AF65-F5344CB8AC3E}">
        <p14:creationId xmlns:p14="http://schemas.microsoft.com/office/powerpoint/2010/main" val="132214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35884-B63D-875C-0FBB-628D021FB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721FAA-8707-8FFD-BF1C-1C12F03B0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B44E37-3E1C-A4D4-FCC4-72A7CAB08F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D6C22C-2F38-6120-E080-ACA902B484B8}"/>
              </a:ext>
            </a:extLst>
          </p:cNvPr>
          <p:cNvSpPr>
            <a:spLocks noGrp="1"/>
          </p:cNvSpPr>
          <p:nvPr>
            <p:ph type="sldNum" sz="quarter" idx="5"/>
          </p:nvPr>
        </p:nvSpPr>
        <p:spPr/>
        <p:txBody>
          <a:bodyPr/>
          <a:lstStyle/>
          <a:p>
            <a:fld id="{4C44221E-CA4C-451E-9475-C3F8A9950119}" type="slidenum">
              <a:rPr lang="en-US" smtClean="0"/>
              <a:t>7</a:t>
            </a:fld>
            <a:endParaRPr lang="en-US"/>
          </a:p>
        </p:txBody>
      </p:sp>
    </p:spTree>
    <p:extLst>
      <p:ext uri="{BB962C8B-B14F-4D97-AF65-F5344CB8AC3E}">
        <p14:creationId xmlns:p14="http://schemas.microsoft.com/office/powerpoint/2010/main" val="3305710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3" name="Google Shape;23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1010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3" name="Google Shape;24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0735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 name="Google Shape;13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7/26/2027</a:t>
            </a:r>
            <a:endParaRPr lang="en-US" dirty="0"/>
          </a:p>
        </p:txBody>
      </p:sp>
      <p:sp>
        <p:nvSpPr>
          <p:cNvPr id="5" name="Footer Placeholder 4"/>
          <p:cNvSpPr>
            <a:spLocks noGrp="1"/>
          </p:cNvSpPr>
          <p:nvPr>
            <p:ph type="ftr" sz="quarter" idx="11"/>
          </p:nvPr>
        </p:nvSpPr>
        <p:spPr/>
        <p:txBody>
          <a:bodyPr/>
          <a:lstStyle/>
          <a:p>
            <a:r>
              <a:rPr lang="en-US"/>
              <a:t>Satan's Eden: Warfare</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90982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7/26/2027</a:t>
            </a:r>
            <a:endParaRPr lang="en-US" dirty="0"/>
          </a:p>
        </p:txBody>
      </p:sp>
      <p:sp>
        <p:nvSpPr>
          <p:cNvPr id="6" name="Footer Placeholder 5"/>
          <p:cNvSpPr>
            <a:spLocks noGrp="1"/>
          </p:cNvSpPr>
          <p:nvPr>
            <p:ph type="ftr" sz="quarter" idx="11"/>
          </p:nvPr>
        </p:nvSpPr>
        <p:spPr/>
        <p:txBody>
          <a:bodyPr/>
          <a:lstStyle/>
          <a:p>
            <a:r>
              <a:rPr lang="en-US"/>
              <a:t>Satan's Eden: Warfare</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57467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7/26/2027</a:t>
            </a:r>
            <a:endParaRPr lang="en-US" dirty="0"/>
          </a:p>
        </p:txBody>
      </p:sp>
      <p:sp>
        <p:nvSpPr>
          <p:cNvPr id="6" name="Footer Placeholder 5"/>
          <p:cNvSpPr>
            <a:spLocks noGrp="1"/>
          </p:cNvSpPr>
          <p:nvPr>
            <p:ph type="ftr" sz="quarter" idx="11"/>
          </p:nvPr>
        </p:nvSpPr>
        <p:spPr/>
        <p:txBody>
          <a:bodyPr/>
          <a:lstStyle/>
          <a:p>
            <a:r>
              <a:rPr lang="en-US"/>
              <a:t>Satan's Eden: Warfare</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311980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7/26/2027</a:t>
            </a:r>
            <a:endParaRPr lang="en-US" dirty="0"/>
          </a:p>
        </p:txBody>
      </p:sp>
      <p:sp>
        <p:nvSpPr>
          <p:cNvPr id="6" name="Footer Placeholder 5"/>
          <p:cNvSpPr>
            <a:spLocks noGrp="1"/>
          </p:cNvSpPr>
          <p:nvPr>
            <p:ph type="ftr" sz="quarter" idx="11"/>
          </p:nvPr>
        </p:nvSpPr>
        <p:spPr/>
        <p:txBody>
          <a:bodyPr/>
          <a:lstStyle/>
          <a:p>
            <a:r>
              <a:rPr lang="en-US"/>
              <a:t>Satan's Eden: Warfare</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43965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7/26/2027</a:t>
            </a:r>
            <a:endParaRPr lang="en-US" dirty="0"/>
          </a:p>
        </p:txBody>
      </p:sp>
      <p:sp>
        <p:nvSpPr>
          <p:cNvPr id="6" name="Footer Placeholder 5"/>
          <p:cNvSpPr>
            <a:spLocks noGrp="1"/>
          </p:cNvSpPr>
          <p:nvPr>
            <p:ph type="ftr" sz="quarter" idx="11"/>
          </p:nvPr>
        </p:nvSpPr>
        <p:spPr/>
        <p:txBody>
          <a:bodyPr/>
          <a:lstStyle/>
          <a:p>
            <a:r>
              <a:rPr lang="en-US"/>
              <a:t>Satan's Eden: Warfare</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10027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7/26/2027</a:t>
            </a:r>
            <a:endParaRPr lang="en-US" dirty="0"/>
          </a:p>
        </p:txBody>
      </p:sp>
      <p:sp>
        <p:nvSpPr>
          <p:cNvPr id="4" name="Footer Placeholder 3"/>
          <p:cNvSpPr>
            <a:spLocks noGrp="1"/>
          </p:cNvSpPr>
          <p:nvPr>
            <p:ph type="ftr" sz="quarter" idx="11"/>
          </p:nvPr>
        </p:nvSpPr>
        <p:spPr/>
        <p:txBody>
          <a:bodyPr/>
          <a:lstStyle/>
          <a:p>
            <a:r>
              <a:rPr lang="en-US"/>
              <a:t>Satan's Eden: Warfare</a:t>
            </a:r>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56520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7/26/2027</a:t>
            </a:r>
            <a:endParaRPr lang="en-US" dirty="0"/>
          </a:p>
        </p:txBody>
      </p:sp>
      <p:sp>
        <p:nvSpPr>
          <p:cNvPr id="4" name="Footer Placeholder 3"/>
          <p:cNvSpPr>
            <a:spLocks noGrp="1"/>
          </p:cNvSpPr>
          <p:nvPr>
            <p:ph type="ftr" sz="quarter" idx="11"/>
          </p:nvPr>
        </p:nvSpPr>
        <p:spPr/>
        <p:txBody>
          <a:bodyPr/>
          <a:lstStyle/>
          <a:p>
            <a:r>
              <a:rPr lang="en-US"/>
              <a:t>Satan's Eden: Warfare</a:t>
            </a:r>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87335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7/26/2027</a:t>
            </a:r>
            <a:endParaRPr lang="en-US" dirty="0"/>
          </a:p>
        </p:txBody>
      </p:sp>
      <p:sp>
        <p:nvSpPr>
          <p:cNvPr id="5" name="Footer Placeholder 4"/>
          <p:cNvSpPr>
            <a:spLocks noGrp="1"/>
          </p:cNvSpPr>
          <p:nvPr>
            <p:ph type="ftr" sz="quarter" idx="11"/>
          </p:nvPr>
        </p:nvSpPr>
        <p:spPr/>
        <p:txBody>
          <a:bodyPr/>
          <a:lstStyle/>
          <a:p>
            <a:r>
              <a:rPr lang="en-US"/>
              <a:t>Satan's Eden: Warfare</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3816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7/26/2027</a:t>
            </a:r>
            <a:endParaRPr lang="en-US" dirty="0"/>
          </a:p>
        </p:txBody>
      </p:sp>
      <p:sp>
        <p:nvSpPr>
          <p:cNvPr id="5" name="Footer Placeholder 4"/>
          <p:cNvSpPr>
            <a:spLocks noGrp="1"/>
          </p:cNvSpPr>
          <p:nvPr>
            <p:ph type="ftr" sz="quarter" idx="11"/>
          </p:nvPr>
        </p:nvSpPr>
        <p:spPr/>
        <p:txBody>
          <a:bodyPr/>
          <a:lstStyle/>
          <a:p>
            <a:r>
              <a:rPr lang="en-US"/>
              <a:t>Satan's Eden: Warfare</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83272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7/26/2027</a:t>
            </a:r>
            <a:endParaRPr lang="en-US" dirty="0"/>
          </a:p>
        </p:txBody>
      </p:sp>
      <p:sp>
        <p:nvSpPr>
          <p:cNvPr id="5" name="Footer Placeholder 4"/>
          <p:cNvSpPr>
            <a:spLocks noGrp="1"/>
          </p:cNvSpPr>
          <p:nvPr>
            <p:ph type="ftr" sz="quarter" idx="11"/>
          </p:nvPr>
        </p:nvSpPr>
        <p:spPr/>
        <p:txBody>
          <a:bodyPr/>
          <a:lstStyle/>
          <a:p>
            <a:r>
              <a:rPr lang="en-US"/>
              <a:t>Satan's Eden: Warfare</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04319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7/26/2027</a:t>
            </a:r>
            <a:endParaRPr lang="en-US" dirty="0"/>
          </a:p>
        </p:txBody>
      </p:sp>
      <p:sp>
        <p:nvSpPr>
          <p:cNvPr id="5" name="Footer Placeholder 4"/>
          <p:cNvSpPr>
            <a:spLocks noGrp="1"/>
          </p:cNvSpPr>
          <p:nvPr>
            <p:ph type="ftr" sz="quarter" idx="11"/>
          </p:nvPr>
        </p:nvSpPr>
        <p:spPr/>
        <p:txBody>
          <a:bodyPr/>
          <a:lstStyle/>
          <a:p>
            <a:r>
              <a:rPr lang="en-US"/>
              <a:t>Satan's Eden: Warfare</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90575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7/26/2027</a:t>
            </a:r>
            <a:endParaRPr lang="en-US" dirty="0"/>
          </a:p>
        </p:txBody>
      </p:sp>
      <p:sp>
        <p:nvSpPr>
          <p:cNvPr id="6" name="Footer Placeholder 5"/>
          <p:cNvSpPr>
            <a:spLocks noGrp="1"/>
          </p:cNvSpPr>
          <p:nvPr>
            <p:ph type="ftr" sz="quarter" idx="11"/>
          </p:nvPr>
        </p:nvSpPr>
        <p:spPr/>
        <p:txBody>
          <a:bodyPr/>
          <a:lstStyle/>
          <a:p>
            <a:r>
              <a:rPr lang="en-US"/>
              <a:t>Satan's Eden: Warfare</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87588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7/26/2027</a:t>
            </a:r>
            <a:endParaRPr lang="en-US" dirty="0"/>
          </a:p>
        </p:txBody>
      </p:sp>
      <p:sp>
        <p:nvSpPr>
          <p:cNvPr id="8" name="Footer Placeholder 7"/>
          <p:cNvSpPr>
            <a:spLocks noGrp="1"/>
          </p:cNvSpPr>
          <p:nvPr>
            <p:ph type="ftr" sz="quarter" idx="11"/>
          </p:nvPr>
        </p:nvSpPr>
        <p:spPr/>
        <p:txBody>
          <a:bodyPr/>
          <a:lstStyle/>
          <a:p>
            <a:r>
              <a:rPr lang="en-US"/>
              <a:t>Satan's Eden: Warfare</a:t>
            </a:r>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72586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7/26/2027</a:t>
            </a:r>
            <a:endParaRPr lang="en-US" dirty="0"/>
          </a:p>
        </p:txBody>
      </p:sp>
      <p:sp>
        <p:nvSpPr>
          <p:cNvPr id="4" name="Footer Placeholder 3"/>
          <p:cNvSpPr>
            <a:spLocks noGrp="1"/>
          </p:cNvSpPr>
          <p:nvPr>
            <p:ph type="ftr" sz="quarter" idx="11"/>
          </p:nvPr>
        </p:nvSpPr>
        <p:spPr/>
        <p:txBody>
          <a:bodyPr/>
          <a:lstStyle/>
          <a:p>
            <a:r>
              <a:rPr lang="en-US"/>
              <a:t>Satan's Eden: Warfare</a:t>
            </a:r>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22520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7/26/2027</a:t>
            </a:r>
            <a:endParaRPr lang="en-US" dirty="0"/>
          </a:p>
        </p:txBody>
      </p:sp>
      <p:sp>
        <p:nvSpPr>
          <p:cNvPr id="3" name="Footer Placeholder 2"/>
          <p:cNvSpPr>
            <a:spLocks noGrp="1"/>
          </p:cNvSpPr>
          <p:nvPr>
            <p:ph type="ftr" sz="quarter" idx="11"/>
          </p:nvPr>
        </p:nvSpPr>
        <p:spPr/>
        <p:txBody>
          <a:bodyPr/>
          <a:lstStyle/>
          <a:p>
            <a:r>
              <a:rPr lang="en-US"/>
              <a:t>Satan's Eden: Warfare</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3943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7/26/2027</a:t>
            </a:r>
            <a:endParaRPr lang="en-US" dirty="0"/>
          </a:p>
        </p:txBody>
      </p:sp>
      <p:sp>
        <p:nvSpPr>
          <p:cNvPr id="6" name="Footer Placeholder 5"/>
          <p:cNvSpPr>
            <a:spLocks noGrp="1"/>
          </p:cNvSpPr>
          <p:nvPr>
            <p:ph type="ftr" sz="quarter" idx="11"/>
          </p:nvPr>
        </p:nvSpPr>
        <p:spPr/>
        <p:txBody>
          <a:bodyPr/>
          <a:lstStyle/>
          <a:p>
            <a:r>
              <a:rPr lang="en-US"/>
              <a:t>Satan's Eden: Warfare</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22670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7/26/2027</a:t>
            </a:r>
            <a:endParaRPr lang="en-US" dirty="0"/>
          </a:p>
        </p:txBody>
      </p:sp>
      <p:sp>
        <p:nvSpPr>
          <p:cNvPr id="6" name="Footer Placeholder 5"/>
          <p:cNvSpPr>
            <a:spLocks noGrp="1"/>
          </p:cNvSpPr>
          <p:nvPr>
            <p:ph type="ftr" sz="quarter" idx="11"/>
          </p:nvPr>
        </p:nvSpPr>
        <p:spPr/>
        <p:txBody>
          <a:bodyPr/>
          <a:lstStyle/>
          <a:p>
            <a:r>
              <a:rPr lang="en-US"/>
              <a:t>Satan's Eden: Warfare</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36428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r>
              <a:rPr lang="en-US"/>
              <a:t>7/26/2027</a:t>
            </a:r>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r>
              <a:rPr lang="en-US"/>
              <a:t>Satan's Eden: Warfare</a:t>
            </a:r>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3850978553"/>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hf hdr="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9D02C0-1A5C-40E2-89EF-4F3AAD8D878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978351"/>
            <a:ext cx="12192000" cy="5029200"/>
          </a:xfrm>
          <a:prstGeom prst="rect">
            <a:avLst/>
          </a:prstGeom>
          <a:ln>
            <a:noFill/>
          </a:ln>
          <a:effectLst>
            <a:softEdge rad="112500"/>
          </a:effectLst>
        </p:spPr>
      </p:pic>
      <p:sp>
        <p:nvSpPr>
          <p:cNvPr id="6" name="Rectangle 5"/>
          <p:cNvSpPr/>
          <p:nvPr/>
        </p:nvSpPr>
        <p:spPr>
          <a:xfrm>
            <a:off x="417689" y="179836"/>
            <a:ext cx="15465079" cy="2185214"/>
          </a:xfrm>
          <a:prstGeom prst="rect">
            <a:avLst/>
          </a:prstGeom>
        </p:spPr>
        <p:txBody>
          <a:bodyPr wrap="square">
            <a:spAutoFit/>
          </a:bodyPr>
          <a:lstStyle/>
          <a:p>
            <a:r>
              <a:rPr lang="en-US" sz="4400" spc="-150">
                <a:solidFill>
                  <a:schemeClr val="accent2">
                    <a:lumMod val="20000"/>
                    <a:lumOff val="80000"/>
                  </a:schemeClr>
                </a:solidFill>
                <a:latin typeface="Calisto MT" pitchFamily="18" charset="0"/>
              </a:rPr>
              <a:t>Waging Spiritual</a:t>
            </a:r>
          </a:p>
          <a:p>
            <a:r>
              <a:rPr lang="en-US" sz="8800" spc="-150">
                <a:solidFill>
                  <a:schemeClr val="accent2">
                    <a:lumMod val="20000"/>
                    <a:lumOff val="80000"/>
                  </a:schemeClr>
                </a:solidFill>
                <a:latin typeface="Calisto MT" pitchFamily="18" charset="0"/>
              </a:rPr>
              <a:t>Warfare in Satan’s Eden</a:t>
            </a:r>
            <a:endParaRPr lang="en-US" sz="8800" spc="-150" dirty="0">
              <a:solidFill>
                <a:schemeClr val="accent2">
                  <a:lumMod val="20000"/>
                  <a:lumOff val="80000"/>
                </a:schemeClr>
              </a:solidFill>
              <a:latin typeface="Calisto MT" pitchFamily="18" charset="0"/>
            </a:endParaRPr>
          </a:p>
        </p:txBody>
      </p:sp>
      <p:sp>
        <p:nvSpPr>
          <p:cNvPr id="9" name="TextBox 8">
            <a:extLst>
              <a:ext uri="{FF2B5EF4-FFF2-40B4-BE49-F238E27FC236}">
                <a16:creationId xmlns:a16="http://schemas.microsoft.com/office/drawing/2014/main" id="{3A568624-6320-448F-8C6B-945F43C0284B}"/>
              </a:ext>
            </a:extLst>
          </p:cNvPr>
          <p:cNvSpPr txBox="1"/>
          <p:nvPr/>
        </p:nvSpPr>
        <p:spPr>
          <a:xfrm>
            <a:off x="295687" y="4969835"/>
            <a:ext cx="6324600" cy="1508105"/>
          </a:xfrm>
          <a:prstGeom prst="rect">
            <a:avLst/>
          </a:prstGeom>
          <a:noFill/>
        </p:spPr>
        <p:txBody>
          <a:bodyPr wrap="square">
            <a:spAutoFit/>
          </a:bodyPr>
          <a:lstStyle/>
          <a:p>
            <a:r>
              <a:rPr lang="en-US" sz="3600" b="1"/>
              <a:t>Waging Spiritual Warfare</a:t>
            </a:r>
          </a:p>
          <a:p>
            <a:r>
              <a:rPr lang="en-US" sz="3200"/>
              <a:t>EXODUS 15:3</a:t>
            </a:r>
          </a:p>
          <a:p>
            <a:r>
              <a:rPr lang="en-US" sz="2400" i="1"/>
              <a:t>The LORD is a man of war: the LORD is his name.</a:t>
            </a:r>
            <a:endParaRPr lang="en-US" sz="24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12BC94-F805-4BF9-A55C-A4585AA1132F}"/>
              </a:ext>
            </a:extLst>
          </p:cNvPr>
          <p:cNvSpPr>
            <a:spLocks noGrp="1"/>
          </p:cNvSpPr>
          <p:nvPr>
            <p:ph type="dt" sz="half" idx="10"/>
          </p:nvPr>
        </p:nvSpPr>
        <p:spPr/>
        <p:txBody>
          <a:bodyPr/>
          <a:lstStyle/>
          <a:p>
            <a:r>
              <a:rPr lang="en-US"/>
              <a:t>7/26/2027</a:t>
            </a:r>
          </a:p>
        </p:txBody>
      </p:sp>
      <p:sp>
        <p:nvSpPr>
          <p:cNvPr id="3" name="Footer Placeholder 2">
            <a:extLst>
              <a:ext uri="{FF2B5EF4-FFF2-40B4-BE49-F238E27FC236}">
                <a16:creationId xmlns:a16="http://schemas.microsoft.com/office/drawing/2014/main" id="{18EFDC12-9798-4C8F-AA11-3B297991FAC6}"/>
              </a:ext>
            </a:extLst>
          </p:cNvPr>
          <p:cNvSpPr>
            <a:spLocks noGrp="1"/>
          </p:cNvSpPr>
          <p:nvPr>
            <p:ph type="ftr" sz="quarter" idx="11"/>
          </p:nvPr>
        </p:nvSpPr>
        <p:spPr/>
        <p:txBody>
          <a:bodyPr/>
          <a:lstStyle/>
          <a:p>
            <a:r>
              <a:rPr lang="en-US"/>
              <a:t>Satan's Eden: Warfare</a:t>
            </a:r>
          </a:p>
        </p:txBody>
      </p:sp>
      <p:sp>
        <p:nvSpPr>
          <p:cNvPr id="4" name="Slide Number Placeholder 3">
            <a:extLst>
              <a:ext uri="{FF2B5EF4-FFF2-40B4-BE49-F238E27FC236}">
                <a16:creationId xmlns:a16="http://schemas.microsoft.com/office/drawing/2014/main" id="{6A6E38B0-4FC5-4090-9C41-5056C2E03FFC}"/>
              </a:ext>
            </a:extLst>
          </p:cNvPr>
          <p:cNvSpPr>
            <a:spLocks noGrp="1"/>
          </p:cNvSpPr>
          <p:nvPr>
            <p:ph type="sldNum" sz="quarter" idx="12"/>
          </p:nvPr>
        </p:nvSpPr>
        <p:spPr/>
        <p:txBody>
          <a:bodyPr/>
          <a:lstStyle/>
          <a:p>
            <a:fld id="{8133E312-B0AB-47B4-A199-7B5FF76AB7A0}" type="slidenum">
              <a:rPr lang="en-US" smtClean="0"/>
              <a:pPr/>
              <a:t>10</a:t>
            </a:fld>
            <a:endParaRPr lang="en-US"/>
          </a:p>
        </p:txBody>
      </p:sp>
      <p:sp>
        <p:nvSpPr>
          <p:cNvPr id="6" name="TextBox 5">
            <a:extLst>
              <a:ext uri="{FF2B5EF4-FFF2-40B4-BE49-F238E27FC236}">
                <a16:creationId xmlns:a16="http://schemas.microsoft.com/office/drawing/2014/main" id="{845B7D51-2090-425F-84A2-F492B613D496}"/>
              </a:ext>
            </a:extLst>
          </p:cNvPr>
          <p:cNvSpPr txBox="1"/>
          <p:nvPr/>
        </p:nvSpPr>
        <p:spPr>
          <a:xfrm>
            <a:off x="152400" y="76200"/>
            <a:ext cx="11887200" cy="6617196"/>
          </a:xfrm>
          <a:prstGeom prst="rect">
            <a:avLst/>
          </a:prstGeom>
          <a:solidFill>
            <a:schemeClr val="accent4">
              <a:lumMod val="50000"/>
            </a:schemeClr>
          </a:solidFill>
        </p:spPr>
        <p:txBody>
          <a:bodyPr wrap="square">
            <a:spAutoFit/>
          </a:bodyPr>
          <a:lstStyle/>
          <a:p>
            <a:r>
              <a:rPr lang="en-US" sz="4000" b="1" dirty="0"/>
              <a:t>EXPERIENCES</a:t>
            </a:r>
          </a:p>
          <a:p>
            <a:r>
              <a:rPr lang="en-US" sz="3200" dirty="0"/>
              <a:t>	46 </a:t>
            </a:r>
            <a:r>
              <a:rPr lang="en-US" sz="2000" dirty="0"/>
              <a:t>[A brother speaks before Bro. Branham prays:] …</a:t>
            </a:r>
            <a:r>
              <a:rPr lang="en-US" sz="3200" dirty="0"/>
              <a:t>Of hundreds and hundreds of preachers of different faiths, and our own faith, I have never yet met a man manifesting the humility from day to day, that Bro. Branham manifests. The weight of this is crushing the very life out of him. You don't realize what it means to fight the powers of darkness. All the powers of the enemy are turned loose against him. 	You, perhaps, only have a small portion against you. Remember, the reason that Jesus suffered so on the cross was not because of His own sins, but because the powers of hell were determined to crush him. So if you have anything special from God, the powers of darkness are going to do the best to crush you. </a:t>
            </a:r>
          </a:p>
          <a:p>
            <a:pPr algn="r"/>
            <a:r>
              <a:rPr lang="en-US" sz="3200" dirty="0"/>
              <a:t>47-1207 </a:t>
            </a:r>
          </a:p>
        </p:txBody>
      </p:sp>
    </p:spTree>
    <p:extLst>
      <p:ext uri="{BB962C8B-B14F-4D97-AF65-F5344CB8AC3E}">
        <p14:creationId xmlns:p14="http://schemas.microsoft.com/office/powerpoint/2010/main" val="518234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0"/>
          <p:cNvSpPr/>
          <p:nvPr/>
        </p:nvSpPr>
        <p:spPr>
          <a:xfrm>
            <a:off x="138819" y="0"/>
            <a:ext cx="11914361" cy="6463267"/>
          </a:xfrm>
          <a:prstGeom prst="rect">
            <a:avLst/>
          </a:prstGeom>
          <a:noFill/>
          <a:ln>
            <a:noFill/>
          </a:ln>
        </p:spPr>
        <p:txBody>
          <a:bodyPr spcFirstLastPara="1" wrap="square" lIns="91425" tIns="45700" rIns="91425" bIns="45700" anchor="t" anchorCtr="0">
            <a:spAutoFit/>
          </a:bodyPr>
          <a:lstStyle/>
          <a:p>
            <a:r>
              <a:rPr lang="en-US" sz="5400" b="1" dirty="0">
                <a:latin typeface="+mj-lt"/>
                <a:ea typeface="Cambria"/>
                <a:cs typeface="Cambria"/>
                <a:sym typeface="Cambria"/>
              </a:rPr>
              <a:t>THIRST</a:t>
            </a:r>
            <a:endParaRPr sz="2800" b="1" dirty="0">
              <a:latin typeface="+mj-lt"/>
              <a:ea typeface="Calibri"/>
              <a:cs typeface="Calibri"/>
              <a:sym typeface="Calibri"/>
            </a:endParaRPr>
          </a:p>
          <a:p>
            <a:pPr indent="457200"/>
            <a:r>
              <a:rPr lang="en-US" sz="4000" dirty="0">
                <a:latin typeface="+mj-lt"/>
                <a:ea typeface="Cambria"/>
                <a:cs typeface="Cambria"/>
                <a:sym typeface="Cambria"/>
              </a:rPr>
              <a:t>29 Now we find, God gives the control tower to you, to give to you the things that you need, </a:t>
            </a:r>
            <a:r>
              <a:rPr lang="en-US" sz="4000" b="1" u="sng" dirty="0">
                <a:latin typeface="+mj-lt"/>
                <a:ea typeface="Cambria"/>
                <a:cs typeface="Cambria"/>
                <a:sym typeface="Cambria"/>
              </a:rPr>
              <a:t>the control tower in you is what directs you</a:t>
            </a:r>
            <a:r>
              <a:rPr lang="en-US" sz="4000" dirty="0">
                <a:latin typeface="+mj-lt"/>
                <a:ea typeface="Cambria"/>
                <a:cs typeface="Cambria"/>
                <a:sym typeface="Cambria"/>
              </a:rPr>
              <a:t>… There is a control tower in the body, that tells you the need that's needed in your body, and it's brought to you by thirst. </a:t>
            </a:r>
            <a:endParaRPr sz="2400" dirty="0">
              <a:latin typeface="+mj-lt"/>
            </a:endParaRPr>
          </a:p>
          <a:p>
            <a:pPr indent="457200"/>
            <a:r>
              <a:rPr lang="en-US" sz="4000" dirty="0">
                <a:latin typeface="+mj-lt"/>
                <a:ea typeface="Cambria"/>
                <a:cs typeface="Cambria"/>
                <a:sym typeface="Cambria"/>
              </a:rPr>
              <a:t>	Also, there is a control tower in your soul, that tells you the spiritual things that you have need of, something in your spirit, and, </a:t>
            </a:r>
            <a:r>
              <a:rPr lang="en-US" sz="4000" u="sng" dirty="0">
                <a:latin typeface="+mj-lt"/>
                <a:ea typeface="Cambria"/>
                <a:cs typeface="Cambria"/>
                <a:sym typeface="Cambria"/>
              </a:rPr>
              <a:t>by this you can tell what kind of a life is controlling you</a:t>
            </a:r>
            <a:r>
              <a:rPr lang="en-US" sz="4000" dirty="0">
                <a:latin typeface="+mj-lt"/>
                <a:ea typeface="Cambria"/>
                <a:cs typeface="Cambria"/>
                <a:sym typeface="Cambria"/>
              </a:rPr>
              <a:t>.</a:t>
            </a:r>
            <a:endParaRPr sz="2800" dirty="0">
              <a:latin typeface="+mj-lt"/>
              <a:ea typeface="Calibri"/>
              <a:cs typeface="Calibri"/>
              <a:sym typeface="Calibri"/>
            </a:endParaRPr>
          </a:p>
        </p:txBody>
      </p:sp>
      <p:sp>
        <p:nvSpPr>
          <p:cNvPr id="2" name="Date Placeholder 1">
            <a:extLst>
              <a:ext uri="{FF2B5EF4-FFF2-40B4-BE49-F238E27FC236}">
                <a16:creationId xmlns:a16="http://schemas.microsoft.com/office/drawing/2014/main" id="{66BC673E-5189-4ECB-A6DD-107D0E3E43F2}"/>
              </a:ext>
            </a:extLst>
          </p:cNvPr>
          <p:cNvSpPr>
            <a:spLocks noGrp="1"/>
          </p:cNvSpPr>
          <p:nvPr>
            <p:ph type="dt" sz="half" idx="10"/>
          </p:nvPr>
        </p:nvSpPr>
        <p:spPr/>
        <p:txBody>
          <a:bodyPr/>
          <a:lstStyle/>
          <a:p>
            <a:r>
              <a:rPr lang="en-US"/>
              <a:t>11/01/2023</a:t>
            </a:r>
          </a:p>
        </p:txBody>
      </p:sp>
      <p:sp>
        <p:nvSpPr>
          <p:cNvPr id="3" name="Footer Placeholder 2">
            <a:extLst>
              <a:ext uri="{FF2B5EF4-FFF2-40B4-BE49-F238E27FC236}">
                <a16:creationId xmlns:a16="http://schemas.microsoft.com/office/drawing/2014/main" id="{02D48EEB-76EB-4CF0-1AE2-F1D0CF3D9644}"/>
              </a:ext>
            </a:extLst>
          </p:cNvPr>
          <p:cNvSpPr>
            <a:spLocks noGrp="1"/>
          </p:cNvSpPr>
          <p:nvPr>
            <p:ph type="ftr" sz="quarter" idx="11"/>
          </p:nvPr>
        </p:nvSpPr>
        <p:spPr/>
        <p:txBody>
          <a:bodyPr/>
          <a:lstStyle/>
          <a:p>
            <a:r>
              <a:rPr lang="en-US"/>
              <a:t>Warfare 2</a:t>
            </a:r>
            <a:endParaRPr lang="en-US" dirty="0"/>
          </a:p>
        </p:txBody>
      </p:sp>
      <p:sp>
        <p:nvSpPr>
          <p:cNvPr id="4" name="Slide Number Placeholder 3">
            <a:extLst>
              <a:ext uri="{FF2B5EF4-FFF2-40B4-BE49-F238E27FC236}">
                <a16:creationId xmlns:a16="http://schemas.microsoft.com/office/drawing/2014/main" id="{567A813A-FA7B-6D2B-2FA6-C59AC015ED4E}"/>
              </a:ext>
            </a:extLst>
          </p:cNvPr>
          <p:cNvSpPr>
            <a:spLocks noGrp="1"/>
          </p:cNvSpPr>
          <p:nvPr>
            <p:ph type="sldNum" sz="quarter" idx="12"/>
          </p:nvPr>
        </p:nvSpPr>
        <p:spPr/>
        <p:txBody>
          <a:bodyPr/>
          <a:lstStyle/>
          <a:p>
            <a:fld id="{71B7BAC7-FE87-40F6-AA24-4F4685D1B022}" type="slidenum">
              <a:rPr lang="en-US" smtClean="0"/>
              <a:t>11</a:t>
            </a:fld>
            <a:endParaRPr lang="en-US"/>
          </a:p>
        </p:txBody>
      </p:sp>
    </p:spTree>
    <p:extLst>
      <p:ext uri="{BB962C8B-B14F-4D97-AF65-F5344CB8AC3E}">
        <p14:creationId xmlns:p14="http://schemas.microsoft.com/office/powerpoint/2010/main" val="2968631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2"/>
          <p:cNvSpPr/>
          <p:nvPr/>
        </p:nvSpPr>
        <p:spPr>
          <a:xfrm>
            <a:off x="135801" y="63374"/>
            <a:ext cx="11977735" cy="5632271"/>
          </a:xfrm>
          <a:prstGeom prst="rect">
            <a:avLst/>
          </a:prstGeom>
          <a:noFill/>
          <a:ln>
            <a:noFill/>
          </a:ln>
        </p:spPr>
        <p:txBody>
          <a:bodyPr spcFirstLastPara="1" wrap="square" lIns="91425" tIns="45700" rIns="91425" bIns="45700" anchor="t" anchorCtr="0">
            <a:spAutoFit/>
          </a:bodyPr>
          <a:lstStyle/>
          <a:p>
            <a:pPr indent="457200"/>
            <a:r>
              <a:rPr lang="en-US" sz="3600" dirty="0">
                <a:latin typeface="+mj-lt"/>
                <a:ea typeface="Cambria"/>
                <a:cs typeface="Cambria"/>
                <a:sym typeface="Cambria"/>
              </a:rPr>
              <a:t>33 </a:t>
            </a:r>
            <a:r>
              <a:rPr lang="en-US" sz="3600" b="1" dirty="0">
                <a:latin typeface="+mj-lt"/>
                <a:ea typeface="Cambria"/>
                <a:cs typeface="Cambria"/>
                <a:sym typeface="Cambria"/>
              </a:rPr>
              <a:t>Rom. 7:21, </a:t>
            </a:r>
            <a:r>
              <a:rPr lang="en-US" sz="3600" dirty="0">
                <a:latin typeface="+mj-lt"/>
                <a:ea typeface="Cambria"/>
                <a:cs typeface="Cambria"/>
                <a:sym typeface="Cambria"/>
              </a:rPr>
              <a:t>"</a:t>
            </a:r>
            <a:r>
              <a:rPr lang="en-US" sz="3600" i="1" dirty="0">
                <a:latin typeface="+mj-lt"/>
                <a:ea typeface="Cambria"/>
                <a:cs typeface="Cambria"/>
                <a:sym typeface="Cambria"/>
              </a:rPr>
              <a:t>When I would do good, then evil is nigh</a:t>
            </a:r>
            <a:r>
              <a:rPr lang="en-US" sz="3600" dirty="0">
                <a:latin typeface="+mj-lt"/>
                <a:ea typeface="Cambria"/>
                <a:cs typeface="Cambria"/>
                <a:sym typeface="Cambria"/>
              </a:rPr>
              <a:t>." Did you ever have that experience, Christians? When you're trying to do something that's worthwhile, go to make an effort to do something that's good, find out that there is the Devil, on every hand, just to upset you… </a:t>
            </a:r>
          </a:p>
          <a:p>
            <a:pPr indent="457200"/>
            <a:r>
              <a:rPr lang="en-US" sz="3600" u="sng" dirty="0">
                <a:latin typeface="+mj-lt"/>
                <a:ea typeface="Cambria"/>
                <a:cs typeface="Cambria"/>
                <a:sym typeface="Cambria"/>
              </a:rPr>
              <a:t>When you are starting to do something, and there is something always trying to upset you in doing it, do it anyhow. That's the Devil there, trying to keep you from doing what's right</a:t>
            </a:r>
            <a:r>
              <a:rPr lang="en-US" sz="3600" dirty="0">
                <a:latin typeface="+mj-lt"/>
                <a:ea typeface="Cambria"/>
                <a:cs typeface="Cambria"/>
                <a:sym typeface="Cambria"/>
              </a:rPr>
              <a:t>.</a:t>
            </a:r>
            <a:endParaRPr sz="2400" dirty="0">
              <a:latin typeface="+mj-lt"/>
              <a:ea typeface="Calibri"/>
              <a:cs typeface="Calibri"/>
              <a:sym typeface="Calibri"/>
            </a:endParaRPr>
          </a:p>
          <a:p>
            <a:pPr indent="457200" algn="r"/>
            <a:r>
              <a:rPr lang="en-US" sz="3600" dirty="0">
                <a:latin typeface="+mj-lt"/>
                <a:ea typeface="Cambria"/>
                <a:cs typeface="Cambria"/>
                <a:sym typeface="Cambria"/>
              </a:rPr>
              <a:t>65-0919  </a:t>
            </a:r>
            <a:endParaRPr sz="2400" dirty="0">
              <a:latin typeface="+mj-lt"/>
              <a:ea typeface="Calibri"/>
              <a:cs typeface="Calibri"/>
              <a:sym typeface="Calibri"/>
            </a:endParaRPr>
          </a:p>
        </p:txBody>
      </p:sp>
      <p:sp>
        <p:nvSpPr>
          <p:cNvPr id="2" name="Date Placeholder 1">
            <a:extLst>
              <a:ext uri="{FF2B5EF4-FFF2-40B4-BE49-F238E27FC236}">
                <a16:creationId xmlns:a16="http://schemas.microsoft.com/office/drawing/2014/main" id="{85932ADD-F106-E779-719C-85BE564EE73B}"/>
              </a:ext>
            </a:extLst>
          </p:cNvPr>
          <p:cNvSpPr>
            <a:spLocks noGrp="1"/>
          </p:cNvSpPr>
          <p:nvPr>
            <p:ph type="dt" sz="half" idx="10"/>
          </p:nvPr>
        </p:nvSpPr>
        <p:spPr/>
        <p:txBody>
          <a:bodyPr/>
          <a:lstStyle/>
          <a:p>
            <a:r>
              <a:rPr lang="en-US"/>
              <a:t>11/01/2023</a:t>
            </a:r>
          </a:p>
        </p:txBody>
      </p:sp>
      <p:sp>
        <p:nvSpPr>
          <p:cNvPr id="3" name="Footer Placeholder 2">
            <a:extLst>
              <a:ext uri="{FF2B5EF4-FFF2-40B4-BE49-F238E27FC236}">
                <a16:creationId xmlns:a16="http://schemas.microsoft.com/office/drawing/2014/main" id="{7D3B3B2C-CADC-A1CB-C0E1-BF7522B73C85}"/>
              </a:ext>
            </a:extLst>
          </p:cNvPr>
          <p:cNvSpPr>
            <a:spLocks noGrp="1"/>
          </p:cNvSpPr>
          <p:nvPr>
            <p:ph type="ftr" sz="quarter" idx="11"/>
          </p:nvPr>
        </p:nvSpPr>
        <p:spPr/>
        <p:txBody>
          <a:bodyPr/>
          <a:lstStyle/>
          <a:p>
            <a:r>
              <a:rPr lang="en-US"/>
              <a:t>Warfare 2</a:t>
            </a:r>
            <a:endParaRPr lang="en-US" dirty="0"/>
          </a:p>
        </p:txBody>
      </p:sp>
      <p:sp>
        <p:nvSpPr>
          <p:cNvPr id="4" name="Slide Number Placeholder 3">
            <a:extLst>
              <a:ext uri="{FF2B5EF4-FFF2-40B4-BE49-F238E27FC236}">
                <a16:creationId xmlns:a16="http://schemas.microsoft.com/office/drawing/2014/main" id="{90F88183-1A88-C736-4C50-FED9B111036E}"/>
              </a:ext>
            </a:extLst>
          </p:cNvPr>
          <p:cNvSpPr>
            <a:spLocks noGrp="1"/>
          </p:cNvSpPr>
          <p:nvPr>
            <p:ph type="sldNum" sz="quarter" idx="12"/>
          </p:nvPr>
        </p:nvSpPr>
        <p:spPr/>
        <p:txBody>
          <a:bodyPr/>
          <a:lstStyle/>
          <a:p>
            <a:fld id="{71B7BAC7-FE87-40F6-AA24-4F4685D1B022}" type="slidenum">
              <a:rPr lang="en-US" smtClean="0"/>
              <a:t>12</a:t>
            </a:fld>
            <a:endParaRPr lang="en-US"/>
          </a:p>
        </p:txBody>
      </p:sp>
    </p:spTree>
    <p:extLst>
      <p:ext uri="{BB962C8B-B14F-4D97-AF65-F5344CB8AC3E}">
        <p14:creationId xmlns:p14="http://schemas.microsoft.com/office/powerpoint/2010/main" val="979781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1"/>
          <p:cNvSpPr txBox="1"/>
          <p:nvPr/>
        </p:nvSpPr>
        <p:spPr>
          <a:xfrm>
            <a:off x="282397" y="249219"/>
            <a:ext cx="11627205" cy="6163185"/>
          </a:xfrm>
          <a:prstGeom prst="rect">
            <a:avLst/>
          </a:prstGeom>
          <a:solidFill>
            <a:schemeClr val="accent6">
              <a:lumMod val="50000"/>
            </a:schemeClr>
          </a:solidFill>
          <a:ln>
            <a:noFill/>
          </a:ln>
        </p:spPr>
        <p:txBody>
          <a:bodyPr spcFirstLastPara="1" wrap="square" lIns="91425" tIns="45700" rIns="91425" bIns="45700" anchor="t" anchorCtr="0">
            <a:spAutoFit/>
          </a:bodyPr>
          <a:lstStyle/>
          <a:p>
            <a:r>
              <a:rPr lang="en-US" sz="4800" dirty="0">
                <a:solidFill>
                  <a:schemeClr val="lt1"/>
                </a:solidFill>
                <a:latin typeface="+mj-lt"/>
                <a:ea typeface="Cambria"/>
                <a:cs typeface="Cambria"/>
                <a:sym typeface="Cambria"/>
              </a:rPr>
              <a:t>The enemy is not after your money…</a:t>
            </a:r>
            <a:endParaRPr sz="2400" dirty="0">
              <a:latin typeface="+mj-lt"/>
            </a:endParaRPr>
          </a:p>
          <a:p>
            <a:r>
              <a:rPr lang="en-US" sz="4800" dirty="0">
                <a:solidFill>
                  <a:schemeClr val="lt1"/>
                </a:solidFill>
                <a:latin typeface="+mj-lt"/>
                <a:ea typeface="Cambria"/>
                <a:cs typeface="Cambria"/>
                <a:sym typeface="Cambria"/>
              </a:rPr>
              <a:t>Or your stuff. He wants your Mind. Your Attitude. Your Heart. Your Faith. Your Peace. Your Joy.</a:t>
            </a:r>
            <a:endParaRPr sz="500" dirty="0">
              <a:latin typeface="+mj-lt"/>
            </a:endParaRPr>
          </a:p>
          <a:p>
            <a:endParaRPr sz="1050" dirty="0">
              <a:solidFill>
                <a:schemeClr val="lt1"/>
              </a:solidFill>
              <a:latin typeface="+mj-lt"/>
              <a:ea typeface="Cambria"/>
              <a:cs typeface="Cambria"/>
              <a:sym typeface="Cambria"/>
            </a:endParaRPr>
          </a:p>
          <a:p>
            <a:r>
              <a:rPr lang="en-US" sz="2000" dirty="0">
                <a:solidFill>
                  <a:schemeClr val="lt1"/>
                </a:solidFill>
                <a:latin typeface="+mj-lt"/>
                <a:ea typeface="Cambria"/>
                <a:cs typeface="Cambria"/>
                <a:sym typeface="Cambria"/>
              </a:rPr>
              <a:t>	</a:t>
            </a:r>
            <a:r>
              <a:rPr lang="en-US" sz="4800" dirty="0">
                <a:solidFill>
                  <a:schemeClr val="lt1"/>
                </a:solidFill>
                <a:latin typeface="+mj-lt"/>
                <a:ea typeface="Cambria"/>
                <a:cs typeface="Cambria"/>
                <a:sym typeface="Cambria"/>
              </a:rPr>
              <a:t>Understand that you’re not being attacked over the </a:t>
            </a:r>
            <a:r>
              <a:rPr lang="en-US" sz="4800" u="sng" dirty="0">
                <a:solidFill>
                  <a:schemeClr val="lt1"/>
                </a:solidFill>
                <a:latin typeface="+mj-lt"/>
                <a:ea typeface="Cambria"/>
                <a:cs typeface="Cambria"/>
                <a:sym typeface="Cambria"/>
              </a:rPr>
              <a:t>tangible things</a:t>
            </a:r>
            <a:r>
              <a:rPr lang="en-US" sz="4800" dirty="0">
                <a:solidFill>
                  <a:schemeClr val="lt1"/>
                </a:solidFill>
                <a:latin typeface="+mj-lt"/>
                <a:ea typeface="Cambria"/>
                <a:cs typeface="Cambria"/>
                <a:sym typeface="Cambria"/>
              </a:rPr>
              <a:t> in your life, the enemy is fighting over things you cannot see. </a:t>
            </a:r>
            <a:endParaRPr sz="4400" dirty="0">
              <a:solidFill>
                <a:schemeClr val="lt1"/>
              </a:solidFill>
              <a:latin typeface="+mj-lt"/>
              <a:ea typeface="Cambria"/>
              <a:cs typeface="Cambria"/>
              <a:sym typeface="Cambria"/>
            </a:endParaRPr>
          </a:p>
        </p:txBody>
      </p:sp>
      <p:sp>
        <p:nvSpPr>
          <p:cNvPr id="2" name="Date Placeholder 1">
            <a:extLst>
              <a:ext uri="{FF2B5EF4-FFF2-40B4-BE49-F238E27FC236}">
                <a16:creationId xmlns:a16="http://schemas.microsoft.com/office/drawing/2014/main" id="{E653EC95-0813-AFF3-31AC-505FA7AC41B5}"/>
              </a:ext>
            </a:extLst>
          </p:cNvPr>
          <p:cNvSpPr>
            <a:spLocks noGrp="1"/>
          </p:cNvSpPr>
          <p:nvPr>
            <p:ph type="dt" sz="half" idx="10"/>
          </p:nvPr>
        </p:nvSpPr>
        <p:spPr/>
        <p:txBody>
          <a:bodyPr/>
          <a:lstStyle/>
          <a:p>
            <a:r>
              <a:rPr lang="en-US"/>
              <a:t>11/01/2023</a:t>
            </a:r>
          </a:p>
        </p:txBody>
      </p:sp>
      <p:sp>
        <p:nvSpPr>
          <p:cNvPr id="3" name="Footer Placeholder 2">
            <a:extLst>
              <a:ext uri="{FF2B5EF4-FFF2-40B4-BE49-F238E27FC236}">
                <a16:creationId xmlns:a16="http://schemas.microsoft.com/office/drawing/2014/main" id="{A038F9B8-F34A-9D7D-0069-8CD85DD9F5A0}"/>
              </a:ext>
            </a:extLst>
          </p:cNvPr>
          <p:cNvSpPr>
            <a:spLocks noGrp="1"/>
          </p:cNvSpPr>
          <p:nvPr>
            <p:ph type="ftr" sz="quarter" idx="11"/>
          </p:nvPr>
        </p:nvSpPr>
        <p:spPr/>
        <p:txBody>
          <a:bodyPr/>
          <a:lstStyle/>
          <a:p>
            <a:r>
              <a:rPr lang="en-US" dirty="0"/>
              <a:t>Warfare 2</a:t>
            </a:r>
          </a:p>
        </p:txBody>
      </p:sp>
      <p:sp>
        <p:nvSpPr>
          <p:cNvPr id="4" name="Slide Number Placeholder 3">
            <a:extLst>
              <a:ext uri="{FF2B5EF4-FFF2-40B4-BE49-F238E27FC236}">
                <a16:creationId xmlns:a16="http://schemas.microsoft.com/office/drawing/2014/main" id="{5AEAFCCE-A8AA-3F7C-E9E9-538B942F5F01}"/>
              </a:ext>
            </a:extLst>
          </p:cNvPr>
          <p:cNvSpPr>
            <a:spLocks noGrp="1"/>
          </p:cNvSpPr>
          <p:nvPr>
            <p:ph type="sldNum" sz="quarter" idx="12"/>
          </p:nvPr>
        </p:nvSpPr>
        <p:spPr/>
        <p:txBody>
          <a:bodyPr/>
          <a:lstStyle/>
          <a:p>
            <a:fld id="{71B7BAC7-FE87-40F6-AA24-4F4685D1B022}" type="slidenum">
              <a:rPr lang="en-US" smtClean="0"/>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4">
                                            <p:txEl>
                                              <p:pRg st="3" end="3"/>
                                            </p:txEl>
                                          </p:spTgt>
                                        </p:tgtEl>
                                        <p:attrNameLst>
                                          <p:attrName>style.visibility</p:attrName>
                                        </p:attrNameLst>
                                      </p:cBhvr>
                                      <p:to>
                                        <p:strVal val="visible"/>
                                      </p:to>
                                    </p:set>
                                    <p:animEffect transition="in" filter="fade">
                                      <p:cBhvr>
                                        <p:cTn id="7" dur="1000"/>
                                        <p:tgtEl>
                                          <p:spTgt spid="134">
                                            <p:txEl>
                                              <p:pRg st="3" end="3"/>
                                            </p:txEl>
                                          </p:spTgt>
                                        </p:tgtEl>
                                      </p:cBhvr>
                                    </p:animEffect>
                                    <p:anim calcmode="lin" valueType="num">
                                      <p:cBhvr>
                                        <p:cTn id="8" dur="1000" fill="hold"/>
                                        <p:tgtEl>
                                          <p:spTgt spid="13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13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3C14F8-974B-FDDB-C616-DA29992A18D2}"/>
              </a:ext>
            </a:extLst>
          </p:cNvPr>
          <p:cNvSpPr>
            <a:spLocks noGrp="1"/>
          </p:cNvSpPr>
          <p:nvPr>
            <p:ph type="dt" sz="half" idx="10"/>
          </p:nvPr>
        </p:nvSpPr>
        <p:spPr/>
        <p:txBody>
          <a:bodyPr/>
          <a:lstStyle/>
          <a:p>
            <a:r>
              <a:rPr lang="en-US"/>
              <a:t>7/26/2027</a:t>
            </a:r>
            <a:endParaRPr lang="en-US" dirty="0"/>
          </a:p>
        </p:txBody>
      </p:sp>
      <p:sp>
        <p:nvSpPr>
          <p:cNvPr id="6" name="Slide Number Placeholder 5">
            <a:extLst>
              <a:ext uri="{FF2B5EF4-FFF2-40B4-BE49-F238E27FC236}">
                <a16:creationId xmlns:a16="http://schemas.microsoft.com/office/drawing/2014/main" id="{A1B0F31E-A2A3-78F7-069F-8C12BBF36860}"/>
              </a:ext>
            </a:extLst>
          </p:cNvPr>
          <p:cNvSpPr>
            <a:spLocks noGrp="1"/>
          </p:cNvSpPr>
          <p:nvPr>
            <p:ph type="sldNum" sz="quarter" idx="12"/>
          </p:nvPr>
        </p:nvSpPr>
        <p:spPr/>
        <p:txBody>
          <a:bodyPr/>
          <a:lstStyle/>
          <a:p>
            <a:fld id="{D57F1E4F-1CFF-5643-939E-02111984F565}" type="slidenum">
              <a:rPr lang="en-US" smtClean="0"/>
              <a:t>14</a:t>
            </a:fld>
            <a:endParaRPr lang="en-US" dirty="0"/>
          </a:p>
        </p:txBody>
      </p:sp>
      <p:sp>
        <p:nvSpPr>
          <p:cNvPr id="8" name="TextBox 7">
            <a:extLst>
              <a:ext uri="{FF2B5EF4-FFF2-40B4-BE49-F238E27FC236}">
                <a16:creationId xmlns:a16="http://schemas.microsoft.com/office/drawing/2014/main" id="{7628AFE7-CDD5-5AA5-916B-23A64E5F2A8C}"/>
              </a:ext>
            </a:extLst>
          </p:cNvPr>
          <p:cNvSpPr txBox="1"/>
          <p:nvPr/>
        </p:nvSpPr>
        <p:spPr>
          <a:xfrm>
            <a:off x="45720" y="82296"/>
            <a:ext cx="12100560" cy="7048083"/>
          </a:xfrm>
          <a:prstGeom prst="rect">
            <a:avLst/>
          </a:prstGeom>
          <a:noFill/>
        </p:spPr>
        <p:txBody>
          <a:bodyPr wrap="square">
            <a:spAutoFit/>
          </a:bodyPr>
          <a:lstStyle/>
          <a:p>
            <a:r>
              <a:rPr lang="en-US" sz="4000" b="1" dirty="0"/>
              <a:t>II THESSALONIANS 2:1-4</a:t>
            </a:r>
          </a:p>
          <a:p>
            <a:r>
              <a:rPr lang="en-US" sz="3200" i="1" dirty="0"/>
              <a:t>	Now we beseech you, brethren, by the coming of our Lord Jesus Christ, and by our gathering together unto him, 2 That ye be not soon </a:t>
            </a:r>
            <a:r>
              <a:rPr lang="en-US" sz="3200" b="1" i="1" u="sng" dirty="0"/>
              <a:t>shaken</a:t>
            </a:r>
            <a:r>
              <a:rPr lang="en-US" sz="3200" i="1" dirty="0"/>
              <a:t> in mind, or be troubled, neither by spirit, nor by word, nor by letter as from us, as that the day of Christ is at hand. 3 Let no man deceive you by any means: for that day shall not come, except there come a falling away first, and that man of sin be revealed, the son of perdition; 4 Who </a:t>
            </a:r>
            <a:r>
              <a:rPr lang="en-US" sz="3200" i="1" dirty="0" err="1"/>
              <a:t>opposeth</a:t>
            </a:r>
            <a:r>
              <a:rPr lang="en-US" sz="3200" i="1" dirty="0"/>
              <a:t> and </a:t>
            </a:r>
            <a:r>
              <a:rPr lang="en-US" sz="3200" i="1" dirty="0" err="1"/>
              <a:t>exalteth</a:t>
            </a:r>
            <a:r>
              <a:rPr lang="en-US" sz="3200" i="1" dirty="0"/>
              <a:t> himself above all that is called God, or that is worshipped; so that he as God </a:t>
            </a:r>
            <a:r>
              <a:rPr lang="en-US" sz="3200" i="1" dirty="0" err="1"/>
              <a:t>sitteth</a:t>
            </a:r>
            <a:r>
              <a:rPr lang="en-US" sz="3200" i="1" dirty="0"/>
              <a:t> in the temple of God, shewing himself that he is God</a:t>
            </a:r>
            <a:r>
              <a:rPr lang="en-US" sz="1200" i="1" dirty="0"/>
              <a:t>. </a:t>
            </a:r>
          </a:p>
          <a:p>
            <a:endParaRPr lang="en-US" sz="1200" i="1" dirty="0"/>
          </a:p>
          <a:p>
            <a:r>
              <a:rPr lang="en-US" sz="1600" b="1" dirty="0"/>
              <a:t> 		</a:t>
            </a:r>
            <a:r>
              <a:rPr lang="en-US" sz="4400" b="1" dirty="0"/>
              <a:t>Shaken:</a:t>
            </a:r>
            <a:r>
              <a:rPr lang="en-US" sz="3600" dirty="0"/>
              <a:t> (Gr.)  </a:t>
            </a:r>
            <a:r>
              <a:rPr lang="en-US" sz="3600" i="1" dirty="0" err="1"/>
              <a:t>saleuo</a:t>
            </a:r>
            <a:r>
              <a:rPr lang="en-US" sz="3600" i="1" dirty="0"/>
              <a:t> </a:t>
            </a:r>
            <a:r>
              <a:rPr lang="en-US" sz="3600" dirty="0"/>
              <a:t>overthrow, cast down from one’s 					(secure and happy) state</a:t>
            </a:r>
          </a:p>
          <a:p>
            <a:endParaRPr lang="en-US" sz="3200" i="1" dirty="0"/>
          </a:p>
        </p:txBody>
      </p:sp>
      <p:sp>
        <p:nvSpPr>
          <p:cNvPr id="2" name="Footer Placeholder 1">
            <a:extLst>
              <a:ext uri="{FF2B5EF4-FFF2-40B4-BE49-F238E27FC236}">
                <a16:creationId xmlns:a16="http://schemas.microsoft.com/office/drawing/2014/main" id="{12148FB0-158C-B0F3-1FCF-FE92CC4BF977}"/>
              </a:ext>
            </a:extLst>
          </p:cNvPr>
          <p:cNvSpPr>
            <a:spLocks noGrp="1"/>
          </p:cNvSpPr>
          <p:nvPr>
            <p:ph type="ftr" sz="quarter" idx="11"/>
          </p:nvPr>
        </p:nvSpPr>
        <p:spPr/>
        <p:txBody>
          <a:bodyPr/>
          <a:lstStyle/>
          <a:p>
            <a:r>
              <a:rPr lang="en-US"/>
              <a:t>Satan's Eden: Warfare</a:t>
            </a:r>
            <a:endParaRPr lang="en-US" dirty="0"/>
          </a:p>
        </p:txBody>
      </p:sp>
    </p:spTree>
    <p:extLst>
      <p:ext uri="{BB962C8B-B14F-4D97-AF65-F5344CB8AC3E}">
        <p14:creationId xmlns:p14="http://schemas.microsoft.com/office/powerpoint/2010/main" val="179167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 calcmode="lin" valueType="num">
                                      <p:cBhvr additive="base">
                                        <p:cTn id="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20D3D9-A2E6-2887-AA87-13D80241881C}"/>
              </a:ext>
            </a:extLst>
          </p:cNvPr>
          <p:cNvSpPr>
            <a:spLocks noGrp="1"/>
          </p:cNvSpPr>
          <p:nvPr>
            <p:ph type="dt" sz="half" idx="10"/>
          </p:nvPr>
        </p:nvSpPr>
        <p:spPr/>
        <p:txBody>
          <a:bodyPr/>
          <a:lstStyle/>
          <a:p>
            <a:r>
              <a:rPr lang="en-US"/>
              <a:t>7/26/2027</a:t>
            </a:r>
            <a:endParaRPr lang="en-US" dirty="0"/>
          </a:p>
        </p:txBody>
      </p:sp>
      <p:sp>
        <p:nvSpPr>
          <p:cNvPr id="3" name="Footer Placeholder 2">
            <a:extLst>
              <a:ext uri="{FF2B5EF4-FFF2-40B4-BE49-F238E27FC236}">
                <a16:creationId xmlns:a16="http://schemas.microsoft.com/office/drawing/2014/main" id="{538AA95A-8107-E280-8094-4480F9E283D7}"/>
              </a:ext>
            </a:extLst>
          </p:cNvPr>
          <p:cNvSpPr>
            <a:spLocks noGrp="1"/>
          </p:cNvSpPr>
          <p:nvPr>
            <p:ph type="ftr" sz="quarter" idx="11"/>
          </p:nvPr>
        </p:nvSpPr>
        <p:spPr/>
        <p:txBody>
          <a:bodyPr/>
          <a:lstStyle/>
          <a:p>
            <a:r>
              <a:rPr lang="en-US"/>
              <a:t>Satan's Eden: Warfare</a:t>
            </a:r>
            <a:endParaRPr lang="en-US" dirty="0"/>
          </a:p>
        </p:txBody>
      </p:sp>
      <p:sp>
        <p:nvSpPr>
          <p:cNvPr id="4" name="Slide Number Placeholder 3">
            <a:extLst>
              <a:ext uri="{FF2B5EF4-FFF2-40B4-BE49-F238E27FC236}">
                <a16:creationId xmlns:a16="http://schemas.microsoft.com/office/drawing/2014/main" id="{F55E3A7F-80F1-DDB3-7BF1-5BF3C7D117D2}"/>
              </a:ext>
            </a:extLst>
          </p:cNvPr>
          <p:cNvSpPr>
            <a:spLocks noGrp="1"/>
          </p:cNvSpPr>
          <p:nvPr>
            <p:ph type="sldNum" sz="quarter" idx="12"/>
          </p:nvPr>
        </p:nvSpPr>
        <p:spPr/>
        <p:txBody>
          <a:bodyPr/>
          <a:lstStyle/>
          <a:p>
            <a:fld id="{D57F1E4F-1CFF-5643-939E-02111984F565}" type="slidenum">
              <a:rPr lang="en-US" smtClean="0"/>
              <a:t>15</a:t>
            </a:fld>
            <a:endParaRPr lang="en-US" dirty="0"/>
          </a:p>
        </p:txBody>
      </p:sp>
      <p:pic>
        <p:nvPicPr>
          <p:cNvPr id="1026" name="Picture 2" descr="Battle for the Mind Reboot | Cathedral Of Faith">
            <a:extLst>
              <a:ext uri="{FF2B5EF4-FFF2-40B4-BE49-F238E27FC236}">
                <a16:creationId xmlns:a16="http://schemas.microsoft.com/office/drawing/2014/main" id="{9AF00EFD-DEDB-BF7A-7DFA-9A8FB12C645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542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F1B6BD-4E04-6743-BD51-27738FA0216B}"/>
              </a:ext>
            </a:extLst>
          </p:cNvPr>
          <p:cNvSpPr>
            <a:spLocks noGrp="1"/>
          </p:cNvSpPr>
          <p:nvPr>
            <p:ph idx="1"/>
          </p:nvPr>
        </p:nvSpPr>
        <p:spPr>
          <a:xfrm>
            <a:off x="114300" y="55563"/>
            <a:ext cx="11876313" cy="6010274"/>
          </a:xfrm>
        </p:spPr>
        <p:txBody>
          <a:bodyPr>
            <a:noAutofit/>
          </a:bodyPr>
          <a:lstStyle/>
          <a:p>
            <a:pPr marL="36900" indent="0">
              <a:buNone/>
            </a:pPr>
            <a:r>
              <a:rPr lang="en-US" sz="4400" b="1" i="0" dirty="0">
                <a:effectLst/>
              </a:rPr>
              <a:t>The Greatest Battle Ever Fought</a:t>
            </a:r>
            <a:endParaRPr lang="en-US" sz="4400" b="1" dirty="0">
              <a:effectLst/>
            </a:endParaRPr>
          </a:p>
          <a:p>
            <a:pPr marL="36900" indent="0">
              <a:buNone/>
            </a:pPr>
            <a:r>
              <a:rPr lang="en-US" sz="3600" b="0" i="0" dirty="0">
                <a:effectLst/>
              </a:rPr>
              <a:t>	</a:t>
            </a:r>
            <a:r>
              <a:rPr lang="en-US" sz="3600" dirty="0">
                <a:effectLst/>
              </a:rPr>
              <a:t>I</a:t>
            </a:r>
            <a:r>
              <a:rPr lang="en-US" sz="3600" b="0" i="0" dirty="0">
                <a:effectLst/>
              </a:rPr>
              <a:t>t's your mind that opens up the door; or closes the door, and listens to your conscience, your memory, affections. But when your mind closes itself to these things, let God, the Spirit of His Word, come in, It blows the rest of the stuff out. Every doubt every fear</a:t>
            </a:r>
            <a:r>
              <a:rPr lang="en-US" sz="3600" dirty="0">
                <a:effectLst/>
              </a:rPr>
              <a:t>…	</a:t>
            </a:r>
            <a:r>
              <a:rPr lang="en-US" sz="3600" b="0" i="0" dirty="0">
                <a:effectLst/>
              </a:rPr>
              <a:t>There's nothing standing there but the Word of God, and Satan cannot battle against That. These battles has raged since the day of the garden of Eden, </a:t>
            </a:r>
            <a:r>
              <a:rPr lang="en-US" sz="3600" b="1" i="0" dirty="0">
                <a:effectLst/>
              </a:rPr>
              <a:t>the battle in the human mind. Satan started it</a:t>
            </a:r>
            <a:r>
              <a:rPr lang="en-US" sz="3600" b="0" i="0" dirty="0">
                <a:effectLst/>
              </a:rPr>
              <a:t>. What did he do when he met Eve? He didn't deny God's Word, but he whitewashed It.</a:t>
            </a:r>
          </a:p>
          <a:p>
            <a:pPr marL="36900" indent="0" algn="r">
              <a:buNone/>
            </a:pPr>
            <a:r>
              <a:rPr lang="en-US" sz="3200" b="0" i="0" dirty="0">
                <a:effectLst/>
              </a:rPr>
              <a:t>   62-0311</a:t>
            </a:r>
            <a:endParaRPr lang="en-US" sz="3200" dirty="0">
              <a:effectLst/>
            </a:endParaRPr>
          </a:p>
        </p:txBody>
      </p:sp>
      <p:sp>
        <p:nvSpPr>
          <p:cNvPr id="2" name="Date Placeholder 1">
            <a:extLst>
              <a:ext uri="{FF2B5EF4-FFF2-40B4-BE49-F238E27FC236}">
                <a16:creationId xmlns:a16="http://schemas.microsoft.com/office/drawing/2014/main" id="{0E998A8B-D4DB-226F-B46C-704C744BC7E8}"/>
              </a:ext>
            </a:extLst>
          </p:cNvPr>
          <p:cNvSpPr>
            <a:spLocks noGrp="1"/>
          </p:cNvSpPr>
          <p:nvPr>
            <p:ph type="dt" sz="half" idx="10"/>
          </p:nvPr>
        </p:nvSpPr>
        <p:spPr/>
        <p:txBody>
          <a:bodyPr/>
          <a:lstStyle/>
          <a:p>
            <a:r>
              <a:rPr lang="en-US"/>
              <a:t>7/26/2027</a:t>
            </a:r>
            <a:endParaRPr lang="en-US" dirty="0"/>
          </a:p>
        </p:txBody>
      </p:sp>
      <p:sp>
        <p:nvSpPr>
          <p:cNvPr id="4" name="Footer Placeholder 3">
            <a:extLst>
              <a:ext uri="{FF2B5EF4-FFF2-40B4-BE49-F238E27FC236}">
                <a16:creationId xmlns:a16="http://schemas.microsoft.com/office/drawing/2014/main" id="{DEA92D04-AA80-314F-361C-DB7AB28A46BA}"/>
              </a:ext>
            </a:extLst>
          </p:cNvPr>
          <p:cNvSpPr>
            <a:spLocks noGrp="1"/>
          </p:cNvSpPr>
          <p:nvPr>
            <p:ph type="ftr" sz="quarter" idx="11"/>
          </p:nvPr>
        </p:nvSpPr>
        <p:spPr>
          <a:xfrm>
            <a:off x="358624" y="6254750"/>
            <a:ext cx="6672865" cy="365125"/>
          </a:xfrm>
        </p:spPr>
        <p:txBody>
          <a:bodyPr/>
          <a:lstStyle/>
          <a:p>
            <a:r>
              <a:rPr lang="en-US" dirty="0"/>
              <a:t>Satan's Eden: Warfare</a:t>
            </a:r>
          </a:p>
        </p:txBody>
      </p:sp>
      <p:sp>
        <p:nvSpPr>
          <p:cNvPr id="5" name="Slide Number Placeholder 4">
            <a:extLst>
              <a:ext uri="{FF2B5EF4-FFF2-40B4-BE49-F238E27FC236}">
                <a16:creationId xmlns:a16="http://schemas.microsoft.com/office/drawing/2014/main" id="{7C346858-0768-F778-DB4D-1005871D0F23}"/>
              </a:ext>
            </a:extLst>
          </p:cNvPr>
          <p:cNvSpPr>
            <a:spLocks noGrp="1"/>
          </p:cNvSpPr>
          <p:nvPr>
            <p:ph type="sldNum" sz="quarter" idx="12"/>
          </p:nvPr>
        </p:nvSpPr>
        <p:spPr/>
        <p:txBody>
          <a:bodyPr/>
          <a:lstStyle/>
          <a:p>
            <a:fld id="{D57F1E4F-1CFF-5643-939E-02111984F565}" type="slidenum">
              <a:rPr lang="en-US" smtClean="0"/>
              <a:t>16</a:t>
            </a:fld>
            <a:endParaRPr lang="en-US" dirty="0"/>
          </a:p>
        </p:txBody>
      </p:sp>
    </p:spTree>
    <p:extLst>
      <p:ext uri="{BB962C8B-B14F-4D97-AF65-F5344CB8AC3E}">
        <p14:creationId xmlns:p14="http://schemas.microsoft.com/office/powerpoint/2010/main" val="193711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F1B6BD-4E04-6743-BD51-27738FA0216B}"/>
              </a:ext>
            </a:extLst>
          </p:cNvPr>
          <p:cNvSpPr>
            <a:spLocks noGrp="1"/>
          </p:cNvSpPr>
          <p:nvPr>
            <p:ph idx="1"/>
          </p:nvPr>
        </p:nvSpPr>
        <p:spPr>
          <a:xfrm>
            <a:off x="130629" y="0"/>
            <a:ext cx="11854541" cy="6248399"/>
          </a:xfrm>
        </p:spPr>
        <p:txBody>
          <a:bodyPr>
            <a:noAutofit/>
          </a:bodyPr>
          <a:lstStyle/>
          <a:p>
            <a:pPr marL="36900" indent="0">
              <a:buNone/>
            </a:pPr>
            <a:r>
              <a:rPr lang="en-US" sz="4400" b="1" i="0" dirty="0">
                <a:effectLst/>
              </a:rPr>
              <a:t>God's Provided Way</a:t>
            </a:r>
            <a:endParaRPr lang="en-US" sz="4400" b="1" dirty="0"/>
          </a:p>
          <a:p>
            <a:pPr marL="36900" indent="0">
              <a:buNone/>
            </a:pPr>
            <a:r>
              <a:rPr lang="en-US" sz="3600" b="0" i="0" dirty="0">
                <a:effectLst/>
              </a:rPr>
              <a:t>	Now, if Russia ever comes to the United States (one of the leading nations of the western world), they wouldn't want to blow it up. They could do it, if they wanted to right now, or we could blow that up. But they'll never do it. Because they would destroy everything. They want the wealth of the nation. So therefore, they'll try to put them to sleep. 26  And one thing, I do not think the war will be a missile warfare. But I think it'll be </a:t>
            </a:r>
            <a:r>
              <a:rPr lang="en-US" sz="3600" b="0" i="0" u="sng" dirty="0">
                <a:effectLst/>
              </a:rPr>
              <a:t>a spiritual warfare, that'll come in and just take the nation over and put them to sleep, till they get in and get a hold.</a:t>
            </a:r>
            <a:r>
              <a:rPr lang="en-US" sz="3600" b="0" i="0" dirty="0">
                <a:effectLst/>
              </a:rPr>
              <a:t>								61-0516</a:t>
            </a:r>
            <a:endParaRPr lang="en-US" sz="3600" dirty="0">
              <a:effectLst/>
            </a:endParaRPr>
          </a:p>
        </p:txBody>
      </p:sp>
      <p:sp>
        <p:nvSpPr>
          <p:cNvPr id="2" name="Date Placeholder 1">
            <a:extLst>
              <a:ext uri="{FF2B5EF4-FFF2-40B4-BE49-F238E27FC236}">
                <a16:creationId xmlns:a16="http://schemas.microsoft.com/office/drawing/2014/main" id="{8532785E-3602-D6F9-9175-1F7414F0745B}"/>
              </a:ext>
            </a:extLst>
          </p:cNvPr>
          <p:cNvSpPr>
            <a:spLocks noGrp="1"/>
          </p:cNvSpPr>
          <p:nvPr>
            <p:ph type="dt" sz="half" idx="10"/>
          </p:nvPr>
        </p:nvSpPr>
        <p:spPr/>
        <p:txBody>
          <a:bodyPr/>
          <a:lstStyle/>
          <a:p>
            <a:r>
              <a:rPr lang="en-US"/>
              <a:t>7/26/2027</a:t>
            </a:r>
            <a:endParaRPr lang="en-US" dirty="0"/>
          </a:p>
        </p:txBody>
      </p:sp>
      <p:sp>
        <p:nvSpPr>
          <p:cNvPr id="4" name="Footer Placeholder 3">
            <a:extLst>
              <a:ext uri="{FF2B5EF4-FFF2-40B4-BE49-F238E27FC236}">
                <a16:creationId xmlns:a16="http://schemas.microsoft.com/office/drawing/2014/main" id="{9DA31A95-B154-227D-05CC-53B9D4A8DE6F}"/>
              </a:ext>
            </a:extLst>
          </p:cNvPr>
          <p:cNvSpPr>
            <a:spLocks noGrp="1"/>
          </p:cNvSpPr>
          <p:nvPr>
            <p:ph type="ftr" sz="quarter" idx="11"/>
          </p:nvPr>
        </p:nvSpPr>
        <p:spPr/>
        <p:txBody>
          <a:bodyPr/>
          <a:lstStyle/>
          <a:p>
            <a:r>
              <a:rPr lang="en-US"/>
              <a:t>Satan's Eden: Warfare</a:t>
            </a:r>
            <a:endParaRPr lang="en-US" dirty="0"/>
          </a:p>
        </p:txBody>
      </p:sp>
      <p:sp>
        <p:nvSpPr>
          <p:cNvPr id="5" name="Slide Number Placeholder 4">
            <a:extLst>
              <a:ext uri="{FF2B5EF4-FFF2-40B4-BE49-F238E27FC236}">
                <a16:creationId xmlns:a16="http://schemas.microsoft.com/office/drawing/2014/main" id="{0D49332C-462B-C660-601C-E00ACF160426}"/>
              </a:ext>
            </a:extLst>
          </p:cNvPr>
          <p:cNvSpPr>
            <a:spLocks noGrp="1"/>
          </p:cNvSpPr>
          <p:nvPr>
            <p:ph type="sldNum" sz="quarter" idx="12"/>
          </p:nvPr>
        </p:nvSpPr>
        <p:spPr/>
        <p:txBody>
          <a:bodyPr/>
          <a:lstStyle/>
          <a:p>
            <a:fld id="{D57F1E4F-1CFF-5643-939E-02111984F565}" type="slidenum">
              <a:rPr lang="en-US" smtClean="0"/>
              <a:t>17</a:t>
            </a:fld>
            <a:endParaRPr lang="en-US" dirty="0"/>
          </a:p>
        </p:txBody>
      </p:sp>
    </p:spTree>
    <p:extLst>
      <p:ext uri="{BB962C8B-B14F-4D97-AF65-F5344CB8AC3E}">
        <p14:creationId xmlns:p14="http://schemas.microsoft.com/office/powerpoint/2010/main" val="276694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
            <a:ext cx="11887201" cy="6247864"/>
          </a:xfrm>
          <a:prstGeom prst="rect">
            <a:avLst/>
          </a:prstGeom>
          <a:solidFill>
            <a:schemeClr val="bg1">
              <a:alpha val="85000"/>
            </a:schemeClr>
          </a:solidFill>
        </p:spPr>
        <p:txBody>
          <a:bodyPr wrap="square" rtlCol="0">
            <a:spAutoFit/>
          </a:bodyPr>
          <a:lstStyle/>
          <a:p>
            <a:r>
              <a:rPr lang="en-US" sz="4000" b="1" dirty="0"/>
              <a:t>The General Command:</a:t>
            </a:r>
          </a:p>
          <a:p>
            <a:r>
              <a:rPr lang="en-US" sz="2800" dirty="0"/>
              <a:t>EPHESIANS 6:10</a:t>
            </a:r>
          </a:p>
          <a:p>
            <a:r>
              <a:rPr lang="en-US" sz="2800" dirty="0"/>
              <a:t>     </a:t>
            </a:r>
            <a:r>
              <a:rPr lang="en-US" sz="2800" i="1" dirty="0"/>
              <a:t>Finally, my brethren, be strong in the Lord, and in the power of his might. </a:t>
            </a:r>
          </a:p>
          <a:p>
            <a:endParaRPr lang="en-US" sz="2800" dirty="0"/>
          </a:p>
          <a:p>
            <a:r>
              <a:rPr lang="en-US" sz="4000" b="1" dirty="0"/>
              <a:t>The Specific Command:</a:t>
            </a:r>
          </a:p>
          <a:p>
            <a:r>
              <a:rPr lang="en-US" sz="2800" dirty="0"/>
              <a:t>EPHESIANS 6:11  </a:t>
            </a:r>
            <a:r>
              <a:rPr lang="en-US" sz="2800" i="1" dirty="0"/>
              <a:t>Put on the whole </a:t>
            </a:r>
            <a:r>
              <a:rPr lang="en-US" sz="2800" i="1" dirty="0" err="1"/>
              <a:t>armour</a:t>
            </a:r>
            <a:r>
              <a:rPr lang="en-US" sz="2800" i="1" dirty="0"/>
              <a:t> of God, that ye may be able to stand against the wiles of the devil. </a:t>
            </a:r>
          </a:p>
          <a:p>
            <a:endParaRPr lang="en-US" sz="2800" dirty="0"/>
          </a:p>
          <a:p>
            <a:r>
              <a:rPr lang="en-US" sz="4000" b="1" dirty="0"/>
              <a:t>The Reason for the Command:</a:t>
            </a:r>
          </a:p>
          <a:p>
            <a:r>
              <a:rPr lang="en-US" sz="2800" dirty="0"/>
              <a:t>EPHESIANS 6:12</a:t>
            </a:r>
          </a:p>
          <a:p>
            <a:r>
              <a:rPr lang="en-US" sz="2800" dirty="0"/>
              <a:t>     </a:t>
            </a:r>
            <a:r>
              <a:rPr lang="en-US" sz="2800" i="1" dirty="0"/>
              <a:t>For we wrestle not against flesh and blood, but against principalities, against powers, against the rulers of the darkness of this world, against spiritual wickedness in high places. </a:t>
            </a:r>
          </a:p>
        </p:txBody>
      </p:sp>
      <p:sp>
        <p:nvSpPr>
          <p:cNvPr id="3" name="Date Placeholder 2"/>
          <p:cNvSpPr>
            <a:spLocks noGrp="1"/>
          </p:cNvSpPr>
          <p:nvPr>
            <p:ph type="dt" sz="half" idx="10"/>
          </p:nvPr>
        </p:nvSpPr>
        <p:spPr/>
        <p:txBody>
          <a:bodyPr/>
          <a:lstStyle/>
          <a:p>
            <a:r>
              <a:rPr lang="en-US"/>
              <a:t>02/13/2022</a:t>
            </a:r>
          </a:p>
        </p:txBody>
      </p:sp>
      <p:sp>
        <p:nvSpPr>
          <p:cNvPr id="4" name="Slide Number Placeholder 3"/>
          <p:cNvSpPr>
            <a:spLocks noGrp="1"/>
          </p:cNvSpPr>
          <p:nvPr>
            <p:ph type="sldNum" sz="quarter" idx="12"/>
          </p:nvPr>
        </p:nvSpPr>
        <p:spPr/>
        <p:txBody>
          <a:bodyPr/>
          <a:lstStyle/>
          <a:p>
            <a:fld id="{F72AE858-B709-4D6A-9B00-3DC0A06F1C98}" type="slidenum">
              <a:rPr lang="en-US" smtClean="0"/>
              <a:pPr/>
              <a:t>18</a:t>
            </a:fld>
            <a:endParaRPr lang="en-US"/>
          </a:p>
        </p:txBody>
      </p:sp>
      <p:sp>
        <p:nvSpPr>
          <p:cNvPr id="5" name="Footer Placeholder 4"/>
          <p:cNvSpPr>
            <a:spLocks noGrp="1"/>
          </p:cNvSpPr>
          <p:nvPr>
            <p:ph type="ftr" sz="quarter" idx="11"/>
          </p:nvPr>
        </p:nvSpPr>
        <p:spPr/>
        <p:txBody>
          <a:bodyPr/>
          <a:lstStyle/>
          <a:p>
            <a:r>
              <a:rPr lang="en-US"/>
              <a:t>Spiritual Warfare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2000"/>
                                        <p:tgtEl>
                                          <p:spTgt spid="2">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fade">
                                      <p:cBhvr>
                                        <p:cTn id="10" dur="2000"/>
                                        <p:tgtEl>
                                          <p:spTgt spid="2">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animEffect transition="in" filter="fade">
                                      <p:cBhvr>
                                        <p:cTn id="15" dur="2000"/>
                                        <p:tgtEl>
                                          <p:spTgt spid="2">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8" end="8"/>
                                            </p:txEl>
                                          </p:spTgt>
                                        </p:tgtEl>
                                        <p:attrNameLst>
                                          <p:attrName>style.visibility</p:attrName>
                                        </p:attrNameLst>
                                      </p:cBhvr>
                                      <p:to>
                                        <p:strVal val="visible"/>
                                      </p:to>
                                    </p:set>
                                    <p:animEffect transition="in" filter="fade">
                                      <p:cBhvr>
                                        <p:cTn id="18" dur="2000"/>
                                        <p:tgtEl>
                                          <p:spTgt spid="2">
                                            <p:txEl>
                                              <p:pRg st="8" end="8"/>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animEffect transition="in" filter="fade">
                                      <p:cBhvr>
                                        <p:cTn id="21"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771F982-20F1-DEE2-5904-581DCE0DE79B}"/>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63A2C365-01EB-F28D-141F-BA553883A3F4}"/>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7D77BCF9-DCCD-7F0D-9D85-096ECF146BB0}"/>
              </a:ext>
            </a:extLst>
          </p:cNvPr>
          <p:cNvSpPr>
            <a:spLocks noGrp="1"/>
          </p:cNvSpPr>
          <p:nvPr>
            <p:ph type="sldNum" sz="quarter" idx="12"/>
          </p:nvPr>
        </p:nvSpPr>
        <p:spPr/>
        <p:txBody>
          <a:bodyPr/>
          <a:lstStyle/>
          <a:p>
            <a:fld id="{D57F1E4F-1CFF-5643-939E-02111984F565}" type="slidenum">
              <a:rPr lang="en-US" smtClean="0"/>
              <a:t>19</a:t>
            </a:fld>
            <a:endParaRPr lang="en-US" dirty="0"/>
          </a:p>
        </p:txBody>
      </p:sp>
      <p:sp>
        <p:nvSpPr>
          <p:cNvPr id="8" name="TextBox 7">
            <a:extLst>
              <a:ext uri="{FF2B5EF4-FFF2-40B4-BE49-F238E27FC236}">
                <a16:creationId xmlns:a16="http://schemas.microsoft.com/office/drawing/2014/main" id="{0ECBC29C-9A79-BC26-2F02-578A0C70073D}"/>
              </a:ext>
            </a:extLst>
          </p:cNvPr>
          <p:cNvSpPr txBox="1"/>
          <p:nvPr/>
        </p:nvSpPr>
        <p:spPr>
          <a:xfrm>
            <a:off x="315294" y="240660"/>
            <a:ext cx="11452163" cy="4524315"/>
          </a:xfrm>
          <a:prstGeom prst="rect">
            <a:avLst/>
          </a:prstGeom>
          <a:noFill/>
        </p:spPr>
        <p:txBody>
          <a:bodyPr wrap="square">
            <a:spAutoFit/>
          </a:bodyPr>
          <a:lstStyle/>
          <a:p>
            <a:r>
              <a:rPr lang="en-US" sz="4800" b="1" spc="-150" dirty="0"/>
              <a:t>PERFECT.STRENGTH.BY.PERFECT.WEAKNESS</a:t>
            </a:r>
          </a:p>
          <a:p>
            <a:r>
              <a:rPr lang="en-US" sz="4000" dirty="0"/>
              <a:t>	347 Brother, the lid's come off of hell and streams of demon power is pouring from everywhere. </a:t>
            </a:r>
          </a:p>
          <a:p>
            <a:r>
              <a:rPr lang="en-US" sz="4000" dirty="0"/>
              <a:t>	It's conquered the nations. It's conquered politics till it's rotten to the core. It's conquered the churches until they know nothing but denomination.</a:t>
            </a:r>
          </a:p>
          <a:p>
            <a:pPr algn="r"/>
            <a:r>
              <a:rPr lang="en-US" sz="4000" dirty="0"/>
              <a:t>	 61-1119 </a:t>
            </a:r>
          </a:p>
        </p:txBody>
      </p:sp>
    </p:spTree>
    <p:extLst>
      <p:ext uri="{BB962C8B-B14F-4D97-AF65-F5344CB8AC3E}">
        <p14:creationId xmlns:p14="http://schemas.microsoft.com/office/powerpoint/2010/main" val="941317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F5351-3901-AA41-7354-142E66A59D6B}"/>
              </a:ext>
            </a:extLst>
          </p:cNvPr>
          <p:cNvSpPr>
            <a:spLocks noGrp="1"/>
          </p:cNvSpPr>
          <p:nvPr>
            <p:ph type="title"/>
          </p:nvPr>
        </p:nvSpPr>
        <p:spPr>
          <a:xfrm>
            <a:off x="919119" y="261257"/>
            <a:ext cx="10353762" cy="970450"/>
          </a:xfrm>
        </p:spPr>
        <p:txBody>
          <a:bodyPr>
            <a:normAutofit fontScale="90000"/>
          </a:bodyPr>
          <a:lstStyle/>
          <a:p>
            <a:r>
              <a:rPr lang="en-US" sz="6000" b="1" dirty="0">
                <a:solidFill>
                  <a:srgbClr val="00B0F0"/>
                </a:solidFill>
              </a:rPr>
              <a:t>Birthdays &amp; Anniversaries</a:t>
            </a:r>
          </a:p>
        </p:txBody>
      </p:sp>
      <p:sp>
        <p:nvSpPr>
          <p:cNvPr id="3" name="Content Placeholder 2">
            <a:extLst>
              <a:ext uri="{FF2B5EF4-FFF2-40B4-BE49-F238E27FC236}">
                <a16:creationId xmlns:a16="http://schemas.microsoft.com/office/drawing/2014/main" id="{A8428C86-62CA-CA4F-B0EF-54A409BCD5FE}"/>
              </a:ext>
            </a:extLst>
          </p:cNvPr>
          <p:cNvSpPr>
            <a:spLocks noGrp="1"/>
          </p:cNvSpPr>
          <p:nvPr>
            <p:ph idx="1"/>
          </p:nvPr>
        </p:nvSpPr>
        <p:spPr>
          <a:xfrm>
            <a:off x="913794" y="1313349"/>
            <a:ext cx="10353762" cy="4864294"/>
          </a:xfrm>
        </p:spPr>
        <p:txBody>
          <a:bodyPr>
            <a:normAutofit lnSpcReduction="10000"/>
          </a:bodyPr>
          <a:lstStyle/>
          <a:p>
            <a:pPr algn="ctr"/>
            <a:r>
              <a:rPr lang="en-US" sz="3200" dirty="0"/>
              <a:t>July 27</a:t>
            </a:r>
            <a:r>
              <a:rPr lang="en-US" sz="3200" baseline="30000" dirty="0"/>
              <a:t>th</a:t>
            </a:r>
            <a:r>
              <a:rPr lang="en-US" sz="3200" dirty="0"/>
              <a:t> Harrison Jackson</a:t>
            </a:r>
          </a:p>
          <a:p>
            <a:pPr algn="ctr"/>
            <a:r>
              <a:rPr lang="en-US" sz="3200" dirty="0"/>
              <a:t>July 28</a:t>
            </a:r>
            <a:r>
              <a:rPr lang="en-US" sz="3200" baseline="30000" dirty="0"/>
              <a:t>th</a:t>
            </a:r>
            <a:r>
              <a:rPr lang="en-US" sz="3200" dirty="0"/>
              <a:t> Miles Coffey</a:t>
            </a:r>
          </a:p>
          <a:p>
            <a:pPr algn="ctr"/>
            <a:r>
              <a:rPr lang="en-US" sz="3200" dirty="0"/>
              <a:t>July 29</a:t>
            </a:r>
            <a:r>
              <a:rPr lang="en-US" sz="3200" baseline="30000" dirty="0"/>
              <a:t>th</a:t>
            </a:r>
            <a:r>
              <a:rPr lang="en-US" sz="3200" dirty="0"/>
              <a:t> Kaitlyn Sheffield</a:t>
            </a:r>
          </a:p>
          <a:p>
            <a:pPr algn="ctr"/>
            <a:r>
              <a:rPr lang="en-US" sz="3200" dirty="0"/>
              <a:t>July 29</a:t>
            </a:r>
            <a:r>
              <a:rPr lang="en-US" sz="3200" baseline="30000" dirty="0"/>
              <a:t>th</a:t>
            </a:r>
            <a:r>
              <a:rPr lang="en-US" sz="3200" dirty="0"/>
              <a:t> Liam Godwin</a:t>
            </a:r>
          </a:p>
          <a:p>
            <a:pPr algn="ctr"/>
            <a:r>
              <a:rPr lang="en-US" sz="3200" dirty="0"/>
              <a:t>Aug. 5</a:t>
            </a:r>
            <a:r>
              <a:rPr lang="en-US" sz="3200" baseline="30000" dirty="0"/>
              <a:t>th</a:t>
            </a:r>
            <a:r>
              <a:rPr lang="en-US" sz="3200" dirty="0"/>
              <a:t> Josh Godwin</a:t>
            </a:r>
          </a:p>
          <a:p>
            <a:pPr algn="ctr"/>
            <a:r>
              <a:rPr lang="en-US" sz="3200" dirty="0"/>
              <a:t>Aug. 6</a:t>
            </a:r>
            <a:r>
              <a:rPr lang="en-US" sz="3200" baseline="30000" dirty="0"/>
              <a:t>th</a:t>
            </a:r>
            <a:r>
              <a:rPr lang="en-US" sz="3200" dirty="0"/>
              <a:t> Daniel </a:t>
            </a:r>
            <a:r>
              <a:rPr lang="en-US" sz="3200" dirty="0" err="1"/>
              <a:t>Amarteifio</a:t>
            </a:r>
            <a:r>
              <a:rPr lang="en-US" sz="3200" dirty="0"/>
              <a:t>, Lydie Ivy</a:t>
            </a:r>
          </a:p>
          <a:p>
            <a:pPr algn="ctr"/>
            <a:r>
              <a:rPr lang="en-US" sz="3200" dirty="0"/>
              <a:t>Aug. 7</a:t>
            </a:r>
            <a:r>
              <a:rPr lang="en-US" sz="3200" baseline="30000" dirty="0"/>
              <a:t>th</a:t>
            </a:r>
            <a:r>
              <a:rPr lang="en-US" sz="3200" dirty="0"/>
              <a:t> Tracy Rabon, Cassia Clayville</a:t>
            </a:r>
          </a:p>
          <a:p>
            <a:pPr algn="ctr"/>
            <a:r>
              <a:rPr lang="en-US" sz="3200" dirty="0"/>
              <a:t>Aug. 8</a:t>
            </a:r>
            <a:r>
              <a:rPr lang="en-US" sz="3200" baseline="30000" dirty="0"/>
              <a:t>th</a:t>
            </a:r>
            <a:r>
              <a:rPr lang="en-US" sz="3200" dirty="0"/>
              <a:t> Megan Buchanan</a:t>
            </a:r>
          </a:p>
        </p:txBody>
      </p:sp>
      <p:sp>
        <p:nvSpPr>
          <p:cNvPr id="4" name="Date Placeholder 3">
            <a:extLst>
              <a:ext uri="{FF2B5EF4-FFF2-40B4-BE49-F238E27FC236}">
                <a16:creationId xmlns:a16="http://schemas.microsoft.com/office/drawing/2014/main" id="{FCD5FAD2-9BD9-B9D7-BC20-A18A6C9B2496}"/>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DD6F3EB3-2E55-1A81-DCBD-A0E3A957A426}"/>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D314DA00-B5E4-706C-5BD9-0878FF583334}"/>
              </a:ext>
            </a:extLst>
          </p:cNvPr>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2089468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02/27/2022</a:t>
            </a:r>
          </a:p>
        </p:txBody>
      </p:sp>
      <p:sp>
        <p:nvSpPr>
          <p:cNvPr id="3" name="Footer Placeholder 2"/>
          <p:cNvSpPr>
            <a:spLocks noGrp="1"/>
          </p:cNvSpPr>
          <p:nvPr>
            <p:ph type="ftr" sz="quarter" idx="11"/>
          </p:nvPr>
        </p:nvSpPr>
        <p:spPr/>
        <p:txBody>
          <a:bodyPr/>
          <a:lstStyle/>
          <a:p>
            <a:r>
              <a:rPr lang="en-US"/>
              <a:t>Spiritual Warfare 3</a:t>
            </a:r>
          </a:p>
        </p:txBody>
      </p:sp>
      <p:sp>
        <p:nvSpPr>
          <p:cNvPr id="4" name="Slide Number Placeholder 3"/>
          <p:cNvSpPr>
            <a:spLocks noGrp="1"/>
          </p:cNvSpPr>
          <p:nvPr>
            <p:ph type="sldNum" sz="quarter" idx="12"/>
          </p:nvPr>
        </p:nvSpPr>
        <p:spPr/>
        <p:txBody>
          <a:bodyPr/>
          <a:lstStyle/>
          <a:p>
            <a:fld id="{8133E312-B0AB-47B4-A199-7B5FF76AB7A0}" type="slidenum">
              <a:rPr lang="en-US" smtClean="0"/>
              <a:pPr/>
              <a:t>20</a:t>
            </a:fld>
            <a:endParaRPr lang="en-US"/>
          </a:p>
        </p:txBody>
      </p:sp>
      <p:sp>
        <p:nvSpPr>
          <p:cNvPr id="56321" name="Rectangle 1"/>
          <p:cNvSpPr>
            <a:spLocks noChangeArrowheads="1"/>
          </p:cNvSpPr>
          <p:nvPr/>
        </p:nvSpPr>
        <p:spPr bwMode="auto">
          <a:xfrm>
            <a:off x="152400" y="-86388"/>
            <a:ext cx="12039600" cy="7509748"/>
          </a:xfrm>
          <a:prstGeom prst="rect">
            <a:avLst/>
          </a:prstGeom>
          <a:solidFill>
            <a:srgbClr val="03010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5400" b="1" dirty="0">
                <a:ea typeface="Calibri" pitchFamily="34" charset="0"/>
                <a:cs typeface="Times New Roman" pitchFamily="18" charset="0"/>
              </a:rPr>
              <a:t>Rev. 9:13-16 </a:t>
            </a:r>
            <a:r>
              <a:rPr lang="en-US" sz="3600" i="1" dirty="0">
                <a:cs typeface="Arial" pitchFamily="34" charset="0"/>
              </a:rPr>
              <a:t>	And the sixth angel sounded…Loose the four angels which are bound in the great river Euphrates. 15 And the four angels were loosed, which were </a:t>
            </a:r>
            <a:r>
              <a:rPr lang="en-US" sz="3600" i="1" u="sng" dirty="0">
                <a:cs typeface="Arial" pitchFamily="34" charset="0"/>
              </a:rPr>
              <a:t>prepared</a:t>
            </a:r>
            <a:r>
              <a:rPr lang="en-US" sz="3600" i="1" dirty="0">
                <a:cs typeface="Arial" pitchFamily="34" charset="0"/>
              </a:rPr>
              <a:t> for an hour, and a day, and a month, and a year, for to slay the third part of men. 16 And the number of the army of the horsemen were two hundred thousand </a:t>
            </a:r>
            <a:r>
              <a:rPr lang="en-US" sz="3600" i="1" dirty="0" err="1">
                <a:cs typeface="Arial" pitchFamily="34" charset="0"/>
              </a:rPr>
              <a:t>thousand</a:t>
            </a:r>
            <a:r>
              <a:rPr lang="en-US" sz="3600" i="1" dirty="0">
                <a:cs typeface="Arial" pitchFamily="34" charset="0"/>
              </a:rPr>
              <a:t>: and I heard the number of them.</a:t>
            </a:r>
            <a:endParaRPr lang="en-US" i="1" dirty="0">
              <a:cs typeface="Arial" pitchFamily="34" charset="0"/>
            </a:endParaRPr>
          </a:p>
          <a:p>
            <a:pPr lvl="0" fontAlgn="base">
              <a:spcBef>
                <a:spcPct val="0"/>
              </a:spcBef>
              <a:spcAft>
                <a:spcPct val="0"/>
              </a:spcAft>
            </a:pPr>
            <a:endParaRPr lang="en-US" i="1" dirty="0">
              <a:cs typeface="Arial" pitchFamily="34" charset="0"/>
            </a:endParaRPr>
          </a:p>
          <a:p>
            <a:pPr eaLnBrk="0" fontAlgn="base" hangingPunct="0">
              <a:spcBef>
                <a:spcPct val="0"/>
              </a:spcBef>
              <a:spcAft>
                <a:spcPct val="0"/>
              </a:spcAft>
            </a:pPr>
            <a:r>
              <a:rPr lang="en-US" sz="3600" dirty="0">
                <a:ea typeface="Calibri" pitchFamily="34" charset="0"/>
                <a:cs typeface="Times New Roman" pitchFamily="18" charset="0"/>
              </a:rPr>
              <a:t>	This is to the Jews, WW2 (200 million demons) against the Jews, purging Europe. The Jews had settled down outside the Promised Land and were now being “ushered” back to the Promised Land</a:t>
            </a:r>
            <a:r>
              <a:rPr lang="en-US" sz="3600" i="1" dirty="0">
                <a:ea typeface="Calibri" pitchFamily="34" charset="0"/>
                <a:cs typeface="Times New Roman" pitchFamily="18" charset="0"/>
              </a:rPr>
              <a:t>.</a:t>
            </a:r>
            <a:endParaRPr lang="en-US" sz="3600" i="1" dirty="0">
              <a:cs typeface="Arial" pitchFamily="34" charset="0"/>
            </a:endParaRPr>
          </a:p>
          <a:p>
            <a:pPr eaLnBrk="0" fontAlgn="base" hangingPunct="0">
              <a:spcBef>
                <a:spcPct val="0"/>
              </a:spcBef>
              <a:spcAft>
                <a:spcPct val="0"/>
              </a:spcAft>
            </a:pPr>
            <a:endParaRPr lang="en-US" sz="3200" i="1" dirty="0">
              <a:cs typeface="Arial" pitchFamily="34" charset="0"/>
            </a:endParaRPr>
          </a:p>
        </p:txBody>
      </p:sp>
    </p:spTree>
    <p:extLst>
      <p:ext uri="{BB962C8B-B14F-4D97-AF65-F5344CB8AC3E}">
        <p14:creationId xmlns:p14="http://schemas.microsoft.com/office/powerpoint/2010/main" val="3859728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ere are the four rivers of Eden? - Quora">
            <a:extLst>
              <a:ext uri="{FF2B5EF4-FFF2-40B4-BE49-F238E27FC236}">
                <a16:creationId xmlns:a16="http://schemas.microsoft.com/office/drawing/2014/main" id="{793CDBA9-B0D5-4A9C-9A64-1CE909989D66}"/>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0" y="10"/>
            <a:ext cx="12191980" cy="6857990"/>
          </a:xfrm>
          <a:prstGeom prst="rect">
            <a:avLst/>
          </a:prstGeom>
          <a:solidFill>
            <a:srgbClr val="FFFFFF"/>
          </a:solidFill>
        </p:spPr>
      </p:pic>
      <p:sp>
        <p:nvSpPr>
          <p:cNvPr id="2" name="Date Placeholder 1" hidden="1">
            <a:extLst>
              <a:ext uri="{FF2B5EF4-FFF2-40B4-BE49-F238E27FC236}">
                <a16:creationId xmlns:a16="http://schemas.microsoft.com/office/drawing/2014/main" id="{2F25AB31-C2E2-4E5E-8294-F0996FB3A7BF}"/>
              </a:ext>
            </a:extLst>
          </p:cNvPr>
          <p:cNvSpPr>
            <a:spLocks noGrp="1"/>
          </p:cNvSpPr>
          <p:nvPr>
            <p:ph type="dt" sz="half" idx="10"/>
          </p:nvPr>
        </p:nvSpPr>
        <p:spPr/>
        <p:txBody>
          <a:bodyPr/>
          <a:lstStyle/>
          <a:p>
            <a:pPr>
              <a:spcAft>
                <a:spcPts val="600"/>
              </a:spcAft>
            </a:pPr>
            <a:r>
              <a:rPr lang="en-US"/>
              <a:t>02/27/2022</a:t>
            </a:r>
          </a:p>
        </p:txBody>
      </p:sp>
      <p:sp>
        <p:nvSpPr>
          <p:cNvPr id="3" name="Footer Placeholder 2">
            <a:extLst>
              <a:ext uri="{FF2B5EF4-FFF2-40B4-BE49-F238E27FC236}">
                <a16:creationId xmlns:a16="http://schemas.microsoft.com/office/drawing/2014/main" id="{4093A715-E86E-4084-871B-0977E0E23C05}"/>
              </a:ext>
            </a:extLst>
          </p:cNvPr>
          <p:cNvSpPr>
            <a:spLocks noGrp="1"/>
          </p:cNvSpPr>
          <p:nvPr>
            <p:ph type="ftr" sz="quarter" idx="11"/>
          </p:nvPr>
        </p:nvSpPr>
        <p:spPr/>
        <p:txBody>
          <a:bodyPr/>
          <a:lstStyle/>
          <a:p>
            <a:pPr>
              <a:spcAft>
                <a:spcPts val="600"/>
              </a:spcAft>
            </a:pPr>
            <a:r>
              <a:rPr lang="en-US"/>
              <a:t>Spiritual Warfare 3</a:t>
            </a:r>
          </a:p>
        </p:txBody>
      </p:sp>
      <p:sp>
        <p:nvSpPr>
          <p:cNvPr id="4" name="Slide Number Placeholder 3" hidden="1">
            <a:extLst>
              <a:ext uri="{FF2B5EF4-FFF2-40B4-BE49-F238E27FC236}">
                <a16:creationId xmlns:a16="http://schemas.microsoft.com/office/drawing/2014/main" id="{85D9B453-73D3-4E72-9FDF-74097A1B633F}"/>
              </a:ext>
            </a:extLst>
          </p:cNvPr>
          <p:cNvSpPr>
            <a:spLocks noGrp="1"/>
          </p:cNvSpPr>
          <p:nvPr>
            <p:ph type="sldNum" sz="quarter" idx="12"/>
          </p:nvPr>
        </p:nvSpPr>
        <p:spPr/>
        <p:txBody>
          <a:bodyPr/>
          <a:lstStyle/>
          <a:p>
            <a:pPr>
              <a:spcAft>
                <a:spcPts val="600"/>
              </a:spcAft>
            </a:pPr>
            <a:fld id="{8133E312-B0AB-47B4-A199-7B5FF76AB7A0}" type="slidenum">
              <a:rPr lang="en-US" smtClean="0"/>
              <a:pPr>
                <a:spcAft>
                  <a:spcPts val="600"/>
                </a:spcAft>
              </a:pPr>
              <a:t>21</a:t>
            </a:fld>
            <a:endParaRPr lang="en-US"/>
          </a:p>
        </p:txBody>
      </p:sp>
      <p:sp>
        <p:nvSpPr>
          <p:cNvPr id="5" name="TextBox 4">
            <a:extLst>
              <a:ext uri="{FF2B5EF4-FFF2-40B4-BE49-F238E27FC236}">
                <a16:creationId xmlns:a16="http://schemas.microsoft.com/office/drawing/2014/main" id="{C5DA9C42-8F48-44F5-B40F-09BC9B251DD3}"/>
              </a:ext>
            </a:extLst>
          </p:cNvPr>
          <p:cNvSpPr txBox="1"/>
          <p:nvPr/>
        </p:nvSpPr>
        <p:spPr>
          <a:xfrm>
            <a:off x="381000" y="457200"/>
            <a:ext cx="3204467" cy="4616648"/>
          </a:xfrm>
          <a:prstGeom prst="rect">
            <a:avLst/>
          </a:prstGeom>
          <a:solidFill>
            <a:schemeClr val="accent5">
              <a:lumMod val="25000"/>
            </a:schemeClr>
          </a:solidFill>
        </p:spPr>
        <p:txBody>
          <a:bodyPr wrap="none" rtlCol="0">
            <a:spAutoFit/>
          </a:bodyPr>
          <a:lstStyle/>
          <a:p>
            <a:r>
              <a:rPr lang="en-US" sz="5400" dirty="0" err="1"/>
              <a:t>Pison</a:t>
            </a:r>
            <a:r>
              <a:rPr lang="en-US" sz="5400" dirty="0"/>
              <a:t> </a:t>
            </a:r>
          </a:p>
          <a:p>
            <a:r>
              <a:rPr lang="en-US" sz="5400" dirty="0" err="1"/>
              <a:t>Hiddekel</a:t>
            </a:r>
            <a:endParaRPr lang="en-US" sz="5400" dirty="0"/>
          </a:p>
          <a:p>
            <a:r>
              <a:rPr lang="en-US" sz="2000" dirty="0"/>
              <a:t>(Tigris)</a:t>
            </a:r>
            <a:endParaRPr lang="en-US" sz="5400" dirty="0"/>
          </a:p>
          <a:p>
            <a:r>
              <a:rPr lang="en-US" sz="5400" dirty="0"/>
              <a:t>Gihon</a:t>
            </a:r>
          </a:p>
          <a:p>
            <a:r>
              <a:rPr lang="en-US" sz="5400" dirty="0"/>
              <a:t>Euphrates</a:t>
            </a:r>
          </a:p>
          <a:p>
            <a:r>
              <a:rPr lang="en-US" sz="3200" dirty="0"/>
              <a:t>Gen 2:11-14</a:t>
            </a:r>
          </a:p>
          <a:p>
            <a:endParaRPr lang="en-US" dirty="0"/>
          </a:p>
        </p:txBody>
      </p:sp>
    </p:spTree>
    <p:extLst>
      <p:ext uri="{BB962C8B-B14F-4D97-AF65-F5344CB8AC3E}">
        <p14:creationId xmlns:p14="http://schemas.microsoft.com/office/powerpoint/2010/main" val="278814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B84DC11-138F-4461-911E-C71337A58D97}"/>
              </a:ext>
            </a:extLst>
          </p:cNvPr>
          <p:cNvSpPr>
            <a:spLocks noGrp="1"/>
          </p:cNvSpPr>
          <p:nvPr>
            <p:ph type="dt" sz="half" idx="10"/>
          </p:nvPr>
        </p:nvSpPr>
        <p:spPr/>
        <p:txBody>
          <a:bodyPr/>
          <a:lstStyle/>
          <a:p>
            <a:r>
              <a:rPr lang="en-US"/>
              <a:t>02/27/2022</a:t>
            </a:r>
          </a:p>
        </p:txBody>
      </p:sp>
      <p:sp>
        <p:nvSpPr>
          <p:cNvPr id="5" name="Footer Placeholder 4">
            <a:extLst>
              <a:ext uri="{FF2B5EF4-FFF2-40B4-BE49-F238E27FC236}">
                <a16:creationId xmlns:a16="http://schemas.microsoft.com/office/drawing/2014/main" id="{737AE63E-56E7-4F25-B48C-CBD49D5BDC50}"/>
              </a:ext>
            </a:extLst>
          </p:cNvPr>
          <p:cNvSpPr>
            <a:spLocks noGrp="1"/>
          </p:cNvSpPr>
          <p:nvPr>
            <p:ph type="ftr" sz="quarter" idx="11"/>
          </p:nvPr>
        </p:nvSpPr>
        <p:spPr/>
        <p:txBody>
          <a:bodyPr/>
          <a:lstStyle/>
          <a:p>
            <a:r>
              <a:rPr lang="en-US"/>
              <a:t>Spiritual Warfare 3</a:t>
            </a:r>
          </a:p>
        </p:txBody>
      </p:sp>
      <p:sp>
        <p:nvSpPr>
          <p:cNvPr id="6" name="Slide Number Placeholder 5">
            <a:extLst>
              <a:ext uri="{FF2B5EF4-FFF2-40B4-BE49-F238E27FC236}">
                <a16:creationId xmlns:a16="http://schemas.microsoft.com/office/drawing/2014/main" id="{454DF876-5436-49C8-A7F1-BEE9789A102D}"/>
              </a:ext>
            </a:extLst>
          </p:cNvPr>
          <p:cNvSpPr>
            <a:spLocks noGrp="1"/>
          </p:cNvSpPr>
          <p:nvPr>
            <p:ph type="sldNum" sz="quarter" idx="12"/>
          </p:nvPr>
        </p:nvSpPr>
        <p:spPr/>
        <p:txBody>
          <a:bodyPr/>
          <a:lstStyle/>
          <a:p>
            <a:fld id="{8133E312-B0AB-47B4-A199-7B5FF76AB7A0}" type="slidenum">
              <a:rPr lang="en-US" smtClean="0"/>
              <a:pPr/>
              <a:t>22</a:t>
            </a:fld>
            <a:endParaRPr lang="en-US"/>
          </a:p>
        </p:txBody>
      </p:sp>
      <p:sp>
        <p:nvSpPr>
          <p:cNvPr id="8" name="TextBox 7">
            <a:extLst>
              <a:ext uri="{FF2B5EF4-FFF2-40B4-BE49-F238E27FC236}">
                <a16:creationId xmlns:a16="http://schemas.microsoft.com/office/drawing/2014/main" id="{A421DCC6-60C2-48FB-BFAC-A8EC03EA270B}"/>
              </a:ext>
            </a:extLst>
          </p:cNvPr>
          <p:cNvSpPr txBox="1"/>
          <p:nvPr/>
        </p:nvSpPr>
        <p:spPr>
          <a:xfrm>
            <a:off x="228600" y="136525"/>
            <a:ext cx="11811000" cy="6186309"/>
          </a:xfrm>
          <a:prstGeom prst="rect">
            <a:avLst/>
          </a:prstGeom>
          <a:noFill/>
        </p:spPr>
        <p:txBody>
          <a:bodyPr wrap="square">
            <a:spAutoFit/>
          </a:bodyPr>
          <a:lstStyle/>
          <a:p>
            <a:r>
              <a:rPr lang="en-US" sz="4800" i="1" dirty="0"/>
              <a:t>Prepared:</a:t>
            </a:r>
            <a:r>
              <a:rPr lang="en-US" sz="3600" dirty="0"/>
              <a:t> </a:t>
            </a:r>
            <a:r>
              <a:rPr lang="en-US" sz="3200" i="1" dirty="0"/>
              <a:t>(Gr.) </a:t>
            </a:r>
            <a:r>
              <a:rPr lang="en-US" sz="3200" i="1" dirty="0" err="1"/>
              <a:t>hetoimazo</a:t>
            </a:r>
            <a:r>
              <a:rPr lang="en-US" sz="3200" i="1" dirty="0"/>
              <a:t>  </a:t>
            </a:r>
            <a:endParaRPr lang="en-US" sz="3600" i="1" dirty="0"/>
          </a:p>
          <a:p>
            <a:r>
              <a:rPr lang="en-US" sz="3600" dirty="0"/>
              <a:t>	To make ready, prepare: make necessary preparations; figuratively, drawn from the oriental custom of sending on before kings on their journeys persons to level the roads and make them passable; to prepare the minds of men to give the Messiah a fit reception and secure his blessings.</a:t>
            </a:r>
          </a:p>
          <a:p>
            <a:endParaRPr lang="en-US" sz="3200" dirty="0"/>
          </a:p>
          <a:p>
            <a:r>
              <a:rPr lang="en-US" sz="4000" b="1" dirty="0"/>
              <a:t>JOHN 1:17</a:t>
            </a:r>
          </a:p>
          <a:p>
            <a:r>
              <a:rPr lang="en-US" sz="3200" i="1" dirty="0"/>
              <a:t>	For the law was given by Moses, but grace and truth came by Jesus Christ. </a:t>
            </a:r>
          </a:p>
          <a:p>
            <a:endParaRPr lang="en-US" sz="3200" dirty="0"/>
          </a:p>
        </p:txBody>
      </p:sp>
    </p:spTree>
    <p:extLst>
      <p:ext uri="{BB962C8B-B14F-4D97-AF65-F5344CB8AC3E}">
        <p14:creationId xmlns:p14="http://schemas.microsoft.com/office/powerpoint/2010/main" val="3619419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A4E2E5-5CCD-43B0-A8DB-7E760803DB24}"/>
              </a:ext>
            </a:extLst>
          </p:cNvPr>
          <p:cNvSpPr>
            <a:spLocks noGrp="1"/>
          </p:cNvSpPr>
          <p:nvPr>
            <p:ph type="dt" sz="half" idx="10"/>
          </p:nvPr>
        </p:nvSpPr>
        <p:spPr/>
        <p:txBody>
          <a:bodyPr/>
          <a:lstStyle/>
          <a:p>
            <a:r>
              <a:rPr lang="en-US"/>
              <a:t>02/27/2022</a:t>
            </a:r>
          </a:p>
        </p:txBody>
      </p:sp>
      <p:sp>
        <p:nvSpPr>
          <p:cNvPr id="3" name="Footer Placeholder 2">
            <a:extLst>
              <a:ext uri="{FF2B5EF4-FFF2-40B4-BE49-F238E27FC236}">
                <a16:creationId xmlns:a16="http://schemas.microsoft.com/office/drawing/2014/main" id="{246F9323-24A0-43C5-BA06-7246E33161AC}"/>
              </a:ext>
            </a:extLst>
          </p:cNvPr>
          <p:cNvSpPr>
            <a:spLocks noGrp="1"/>
          </p:cNvSpPr>
          <p:nvPr>
            <p:ph type="ftr" sz="quarter" idx="11"/>
          </p:nvPr>
        </p:nvSpPr>
        <p:spPr/>
        <p:txBody>
          <a:bodyPr/>
          <a:lstStyle/>
          <a:p>
            <a:r>
              <a:rPr lang="en-US"/>
              <a:t>Spiritual Warfare 3</a:t>
            </a:r>
          </a:p>
        </p:txBody>
      </p:sp>
      <p:sp>
        <p:nvSpPr>
          <p:cNvPr id="4" name="Slide Number Placeholder 3">
            <a:extLst>
              <a:ext uri="{FF2B5EF4-FFF2-40B4-BE49-F238E27FC236}">
                <a16:creationId xmlns:a16="http://schemas.microsoft.com/office/drawing/2014/main" id="{805FEAFE-C1F1-46FE-8D47-72B0D4D76C4F}"/>
              </a:ext>
            </a:extLst>
          </p:cNvPr>
          <p:cNvSpPr>
            <a:spLocks noGrp="1"/>
          </p:cNvSpPr>
          <p:nvPr>
            <p:ph type="sldNum" sz="quarter" idx="12"/>
          </p:nvPr>
        </p:nvSpPr>
        <p:spPr/>
        <p:txBody>
          <a:bodyPr/>
          <a:lstStyle/>
          <a:p>
            <a:fld id="{8133E312-B0AB-47B4-A199-7B5FF76AB7A0}" type="slidenum">
              <a:rPr lang="en-US" smtClean="0"/>
              <a:pPr/>
              <a:t>23</a:t>
            </a:fld>
            <a:endParaRPr lang="en-US"/>
          </a:p>
        </p:txBody>
      </p:sp>
      <p:sp>
        <p:nvSpPr>
          <p:cNvPr id="6" name="TextBox 5">
            <a:extLst>
              <a:ext uri="{FF2B5EF4-FFF2-40B4-BE49-F238E27FC236}">
                <a16:creationId xmlns:a16="http://schemas.microsoft.com/office/drawing/2014/main" id="{6EF800E2-CC29-48DA-A26C-DCE2A694C264}"/>
              </a:ext>
            </a:extLst>
          </p:cNvPr>
          <p:cNvSpPr txBox="1"/>
          <p:nvPr/>
        </p:nvSpPr>
        <p:spPr>
          <a:xfrm>
            <a:off x="152400" y="0"/>
            <a:ext cx="12039600" cy="6801862"/>
          </a:xfrm>
          <a:prstGeom prst="rect">
            <a:avLst/>
          </a:prstGeom>
          <a:solidFill>
            <a:schemeClr val="bg1"/>
          </a:solidFill>
        </p:spPr>
        <p:txBody>
          <a:bodyPr wrap="square">
            <a:spAutoFit/>
          </a:bodyPr>
          <a:lstStyle/>
          <a:p>
            <a:r>
              <a:rPr lang="en-US" sz="4000" b="1" dirty="0"/>
              <a:t>THE.FEAST.OF.THE.TRUMPETS</a:t>
            </a:r>
          </a:p>
          <a:p>
            <a:r>
              <a:rPr lang="en-US" sz="3200" dirty="0"/>
              <a:t>	159  </a:t>
            </a:r>
            <a:r>
              <a:rPr lang="en-US" sz="3600" dirty="0"/>
              <a:t>Rev. 9:13, (6th Trumpet) there was 2,000,000 horsemen that had been bound in the river of Euphrates, turned loose under the 6th Trumpet. Now there's not 2,000,000 horsemen in the world; but </a:t>
            </a:r>
            <a:r>
              <a:rPr lang="en-US" sz="3600" i="1" dirty="0"/>
              <a:t>there</a:t>
            </a:r>
            <a:r>
              <a:rPr lang="en-US" sz="3600" dirty="0"/>
              <a:t> was 2,000,000 horsemen.  </a:t>
            </a:r>
            <a:r>
              <a:rPr lang="en-US" sz="3600" u="sng" dirty="0"/>
              <a:t>They wasn't natural horses</a:t>
            </a:r>
            <a:r>
              <a:rPr lang="en-US" sz="3600" dirty="0"/>
              <a:t>. </a:t>
            </a:r>
          </a:p>
          <a:p>
            <a:r>
              <a:rPr lang="en-US" sz="3600" spc="-150" dirty="0"/>
              <a:t>	They breathed fire, breastplates of jasper, the end of the tail looked like a snake's head on the end of it, stinging. </a:t>
            </a:r>
            <a:r>
              <a:rPr lang="en-US" sz="3600" u="sng" spc="-150" dirty="0"/>
              <a:t>It was spiritual horses, spiritual devils, been bound in Euphrates all these years, supernatural devils</a:t>
            </a:r>
            <a:r>
              <a:rPr lang="en-US" sz="3600" spc="-150" dirty="0"/>
              <a:t>. What was it? The old Roman Empire being revived; the persecution of the Jews... Bound there, two hundred thousand devils of persecution. </a:t>
            </a:r>
            <a:r>
              <a:rPr lang="en-US" sz="3200" spc="-150" dirty="0"/>
              <a:t>		</a:t>
            </a:r>
            <a:r>
              <a:rPr lang="en-US" dirty="0"/>
              <a:t>64-0719</a:t>
            </a:r>
          </a:p>
        </p:txBody>
      </p:sp>
    </p:spTree>
    <p:extLst>
      <p:ext uri="{BB962C8B-B14F-4D97-AF65-F5344CB8AC3E}">
        <p14:creationId xmlns:p14="http://schemas.microsoft.com/office/powerpoint/2010/main" val="3239474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1441FBE-87DF-4167-AD64-BA56A30EF6E6}"/>
              </a:ext>
            </a:extLst>
          </p:cNvPr>
          <p:cNvSpPr>
            <a:spLocks noGrp="1"/>
          </p:cNvSpPr>
          <p:nvPr>
            <p:ph type="dt" sz="half" idx="10"/>
          </p:nvPr>
        </p:nvSpPr>
        <p:spPr/>
        <p:txBody>
          <a:bodyPr/>
          <a:lstStyle/>
          <a:p>
            <a:r>
              <a:rPr lang="en-US"/>
              <a:t>02/27/2022</a:t>
            </a:r>
          </a:p>
        </p:txBody>
      </p:sp>
      <p:sp>
        <p:nvSpPr>
          <p:cNvPr id="5" name="Footer Placeholder 4">
            <a:extLst>
              <a:ext uri="{FF2B5EF4-FFF2-40B4-BE49-F238E27FC236}">
                <a16:creationId xmlns:a16="http://schemas.microsoft.com/office/drawing/2014/main" id="{4ECFDDC4-C6DF-44DC-A5E1-66314F91E18C}"/>
              </a:ext>
            </a:extLst>
          </p:cNvPr>
          <p:cNvSpPr>
            <a:spLocks noGrp="1"/>
          </p:cNvSpPr>
          <p:nvPr>
            <p:ph type="ftr" sz="quarter" idx="11"/>
          </p:nvPr>
        </p:nvSpPr>
        <p:spPr/>
        <p:txBody>
          <a:bodyPr/>
          <a:lstStyle/>
          <a:p>
            <a:r>
              <a:rPr lang="en-US"/>
              <a:t>Spiritual Warfare 3</a:t>
            </a:r>
          </a:p>
        </p:txBody>
      </p:sp>
      <p:sp>
        <p:nvSpPr>
          <p:cNvPr id="6" name="Slide Number Placeholder 5">
            <a:extLst>
              <a:ext uri="{FF2B5EF4-FFF2-40B4-BE49-F238E27FC236}">
                <a16:creationId xmlns:a16="http://schemas.microsoft.com/office/drawing/2014/main" id="{71ED7F06-F7F9-46E5-ACE6-2D867918B7F1}"/>
              </a:ext>
            </a:extLst>
          </p:cNvPr>
          <p:cNvSpPr>
            <a:spLocks noGrp="1"/>
          </p:cNvSpPr>
          <p:nvPr>
            <p:ph type="sldNum" sz="quarter" idx="12"/>
          </p:nvPr>
        </p:nvSpPr>
        <p:spPr/>
        <p:txBody>
          <a:bodyPr/>
          <a:lstStyle/>
          <a:p>
            <a:fld id="{8133E312-B0AB-47B4-A199-7B5FF76AB7A0}" type="slidenum">
              <a:rPr lang="en-US" smtClean="0"/>
              <a:pPr/>
              <a:t>24</a:t>
            </a:fld>
            <a:endParaRPr lang="en-US"/>
          </a:p>
        </p:txBody>
      </p:sp>
      <p:pic>
        <p:nvPicPr>
          <p:cNvPr id="8" name="Picture 7">
            <a:extLst>
              <a:ext uri="{FF2B5EF4-FFF2-40B4-BE49-F238E27FC236}">
                <a16:creationId xmlns:a16="http://schemas.microsoft.com/office/drawing/2014/main" id="{187FDB2A-862A-40FF-846B-22FDC481BAAE}"/>
              </a:ext>
            </a:extLst>
          </p:cNvPr>
          <p:cNvPicPr>
            <a:picLocks noChangeAspect="1"/>
          </p:cNvPicPr>
          <p:nvPr/>
        </p:nvPicPr>
        <p:blipFill>
          <a:blip r:embed="rId2"/>
          <a:stretch>
            <a:fillRect/>
          </a:stretch>
        </p:blipFill>
        <p:spPr>
          <a:xfrm>
            <a:off x="-32503" y="1600200"/>
            <a:ext cx="12224503" cy="5264888"/>
          </a:xfrm>
          <a:prstGeom prst="rect">
            <a:avLst/>
          </a:prstGeom>
        </p:spPr>
      </p:pic>
      <p:sp>
        <p:nvSpPr>
          <p:cNvPr id="10" name="TextBox 9">
            <a:extLst>
              <a:ext uri="{FF2B5EF4-FFF2-40B4-BE49-F238E27FC236}">
                <a16:creationId xmlns:a16="http://schemas.microsoft.com/office/drawing/2014/main" id="{81824C5F-0720-4070-8CC8-686C6E14C461}"/>
              </a:ext>
            </a:extLst>
          </p:cNvPr>
          <p:cNvSpPr txBox="1"/>
          <p:nvPr/>
        </p:nvSpPr>
        <p:spPr>
          <a:xfrm>
            <a:off x="304800" y="76131"/>
            <a:ext cx="11734800" cy="1384995"/>
          </a:xfrm>
          <a:prstGeom prst="rect">
            <a:avLst/>
          </a:prstGeom>
          <a:noFill/>
        </p:spPr>
        <p:txBody>
          <a:bodyPr wrap="square">
            <a:spAutoFit/>
          </a:bodyPr>
          <a:lstStyle/>
          <a:p>
            <a:r>
              <a:rPr lang="en-US" sz="2800" b="1" dirty="0"/>
              <a:t>GENESIS 2:14</a:t>
            </a:r>
          </a:p>
          <a:p>
            <a:r>
              <a:rPr lang="en-US" sz="2800" i="1" dirty="0"/>
              <a:t>And the name of the third river is </a:t>
            </a:r>
            <a:r>
              <a:rPr lang="en-US" sz="2800" i="1" dirty="0" err="1"/>
              <a:t>Hiddekel</a:t>
            </a:r>
            <a:r>
              <a:rPr lang="en-US" sz="2800" i="1" dirty="0"/>
              <a:t>: that is it which </a:t>
            </a:r>
            <a:r>
              <a:rPr lang="en-US" sz="2800" i="1" dirty="0" err="1"/>
              <a:t>goeth</a:t>
            </a:r>
            <a:r>
              <a:rPr lang="en-US" sz="2800" i="1" dirty="0"/>
              <a:t> toward the east of Assyria. And the fourth river is Euphrates.</a:t>
            </a:r>
          </a:p>
        </p:txBody>
      </p:sp>
      <p:sp>
        <p:nvSpPr>
          <p:cNvPr id="11" name="Arrow: Curved Down 10">
            <a:extLst>
              <a:ext uri="{FF2B5EF4-FFF2-40B4-BE49-F238E27FC236}">
                <a16:creationId xmlns:a16="http://schemas.microsoft.com/office/drawing/2014/main" id="{CFDA6A88-129E-4618-95ED-E440A51F99CE}"/>
              </a:ext>
            </a:extLst>
          </p:cNvPr>
          <p:cNvSpPr/>
          <p:nvPr/>
        </p:nvSpPr>
        <p:spPr>
          <a:xfrm>
            <a:off x="1828800" y="2057400"/>
            <a:ext cx="8153400" cy="2362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row: Curved Down 11">
            <a:extLst>
              <a:ext uri="{FF2B5EF4-FFF2-40B4-BE49-F238E27FC236}">
                <a16:creationId xmlns:a16="http://schemas.microsoft.com/office/drawing/2014/main" id="{8820FD83-283A-49BD-B2F2-A7FB7EDB4304}"/>
              </a:ext>
            </a:extLst>
          </p:cNvPr>
          <p:cNvSpPr/>
          <p:nvPr/>
        </p:nvSpPr>
        <p:spPr>
          <a:xfrm rot="394215" flipH="1">
            <a:off x="2147966" y="4428523"/>
            <a:ext cx="5824031" cy="156760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98663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AC7A4C-CBFA-4433-B07A-26CF5F29501B}"/>
              </a:ext>
            </a:extLst>
          </p:cNvPr>
          <p:cNvSpPr>
            <a:spLocks noGrp="1"/>
          </p:cNvSpPr>
          <p:nvPr>
            <p:ph type="dt" sz="half" idx="10"/>
          </p:nvPr>
        </p:nvSpPr>
        <p:spPr/>
        <p:txBody>
          <a:bodyPr/>
          <a:lstStyle/>
          <a:p>
            <a:r>
              <a:rPr lang="en-US"/>
              <a:t>02/27/2022</a:t>
            </a:r>
          </a:p>
        </p:txBody>
      </p:sp>
      <p:sp>
        <p:nvSpPr>
          <p:cNvPr id="3" name="Footer Placeholder 2">
            <a:extLst>
              <a:ext uri="{FF2B5EF4-FFF2-40B4-BE49-F238E27FC236}">
                <a16:creationId xmlns:a16="http://schemas.microsoft.com/office/drawing/2014/main" id="{1C3E9546-0DC1-4D8C-9E04-53F23202A11E}"/>
              </a:ext>
            </a:extLst>
          </p:cNvPr>
          <p:cNvSpPr>
            <a:spLocks noGrp="1"/>
          </p:cNvSpPr>
          <p:nvPr>
            <p:ph type="ftr" sz="quarter" idx="11"/>
          </p:nvPr>
        </p:nvSpPr>
        <p:spPr/>
        <p:txBody>
          <a:bodyPr/>
          <a:lstStyle/>
          <a:p>
            <a:r>
              <a:rPr lang="en-US"/>
              <a:t>Spiritual Warfare 3</a:t>
            </a:r>
          </a:p>
        </p:txBody>
      </p:sp>
      <p:sp>
        <p:nvSpPr>
          <p:cNvPr id="4" name="Slide Number Placeholder 3">
            <a:extLst>
              <a:ext uri="{FF2B5EF4-FFF2-40B4-BE49-F238E27FC236}">
                <a16:creationId xmlns:a16="http://schemas.microsoft.com/office/drawing/2014/main" id="{A921C03E-BE0C-469C-AA10-AEAF1FEE0AE2}"/>
              </a:ext>
            </a:extLst>
          </p:cNvPr>
          <p:cNvSpPr>
            <a:spLocks noGrp="1"/>
          </p:cNvSpPr>
          <p:nvPr>
            <p:ph type="sldNum" sz="quarter" idx="12"/>
          </p:nvPr>
        </p:nvSpPr>
        <p:spPr/>
        <p:txBody>
          <a:bodyPr/>
          <a:lstStyle/>
          <a:p>
            <a:fld id="{8133E312-B0AB-47B4-A199-7B5FF76AB7A0}" type="slidenum">
              <a:rPr lang="en-US" smtClean="0"/>
              <a:pPr/>
              <a:t>25</a:t>
            </a:fld>
            <a:endParaRPr lang="en-US"/>
          </a:p>
        </p:txBody>
      </p:sp>
      <p:sp>
        <p:nvSpPr>
          <p:cNvPr id="6" name="TextBox 5">
            <a:extLst>
              <a:ext uri="{FF2B5EF4-FFF2-40B4-BE49-F238E27FC236}">
                <a16:creationId xmlns:a16="http://schemas.microsoft.com/office/drawing/2014/main" id="{E75D32F4-EA47-42CB-AE94-BC5B93F737B1}"/>
              </a:ext>
            </a:extLst>
          </p:cNvPr>
          <p:cNvSpPr txBox="1"/>
          <p:nvPr/>
        </p:nvSpPr>
        <p:spPr>
          <a:xfrm>
            <a:off x="152400" y="76200"/>
            <a:ext cx="11963400" cy="6124754"/>
          </a:xfrm>
          <a:prstGeom prst="rect">
            <a:avLst/>
          </a:prstGeom>
          <a:solidFill>
            <a:schemeClr val="bg1"/>
          </a:solidFill>
        </p:spPr>
        <p:txBody>
          <a:bodyPr wrap="square">
            <a:spAutoFit/>
          </a:bodyPr>
          <a:lstStyle/>
          <a:p>
            <a:r>
              <a:rPr lang="en-US" sz="4000" b="1" dirty="0"/>
              <a:t>THE.FEAST.OF.THE.TRUMPETS </a:t>
            </a:r>
            <a:r>
              <a:rPr lang="en-US" sz="2800" dirty="0"/>
              <a:t>64-0719</a:t>
            </a:r>
            <a:endParaRPr lang="en-US" sz="4000" b="1" dirty="0"/>
          </a:p>
          <a:p>
            <a:r>
              <a:rPr lang="en-US" sz="3200" dirty="0"/>
              <a:t>	159  (Rev. 9:13) …bound for nearly two thousand years, at the river Euphrates, can't cross to the promise; a religious sect that was trying to get to the other side. Euphrates come through Eden. But bound there, two hundred thousand devils of persecution.</a:t>
            </a:r>
          </a:p>
          <a:p>
            <a:r>
              <a:rPr lang="en-US" sz="3200" dirty="0"/>
              <a:t>	161 Notice what happens under that Sixth Trumpet. </a:t>
            </a:r>
            <a:r>
              <a:rPr lang="en-US" sz="3200" u="sng" dirty="0"/>
              <a:t>They were turned loose on the Jews; the persecution of the Jews</a:t>
            </a:r>
            <a:r>
              <a:rPr lang="en-US" sz="3200" dirty="0"/>
              <a:t>. Super-natural devils, nearly two thousand years, then loosed by Stalin, Hitler, upon the Jews. You say, "</a:t>
            </a:r>
            <a:r>
              <a:rPr lang="en-US" sz="3200" i="1" dirty="0"/>
              <a:t>Well, that isn't Roman</a:t>
            </a:r>
            <a:r>
              <a:rPr lang="en-US" sz="3200" dirty="0"/>
              <a:t>." It's the same spirit. Same things they did to the Christians, in the old pagan Roman days. </a:t>
            </a:r>
            <a:r>
              <a:rPr lang="en-US" sz="3200" b="1" u="sng" dirty="0"/>
              <a:t>Watch the natural Israel, and the spiritual Church now, as we separate it here. </a:t>
            </a:r>
            <a:endParaRPr lang="en-US" sz="3200" dirty="0"/>
          </a:p>
        </p:txBody>
      </p:sp>
    </p:spTree>
    <p:extLst>
      <p:ext uri="{BB962C8B-B14F-4D97-AF65-F5344CB8AC3E}">
        <p14:creationId xmlns:p14="http://schemas.microsoft.com/office/powerpoint/2010/main" val="2163739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F1B6BD-4E04-6743-BD51-27738FA0216B}"/>
              </a:ext>
            </a:extLst>
          </p:cNvPr>
          <p:cNvSpPr>
            <a:spLocks noGrp="1"/>
          </p:cNvSpPr>
          <p:nvPr>
            <p:ph idx="1"/>
          </p:nvPr>
        </p:nvSpPr>
        <p:spPr>
          <a:xfrm>
            <a:off x="65316" y="81641"/>
            <a:ext cx="11968841" cy="6052456"/>
          </a:xfrm>
        </p:spPr>
        <p:txBody>
          <a:bodyPr>
            <a:noAutofit/>
          </a:bodyPr>
          <a:lstStyle/>
          <a:p>
            <a:pPr marL="36900" indent="0">
              <a:buNone/>
            </a:pPr>
            <a:r>
              <a:rPr lang="en-US" sz="5400" b="1" i="0" dirty="0">
                <a:effectLst/>
              </a:rPr>
              <a:t>Ephesians 2:2-3 </a:t>
            </a:r>
          </a:p>
          <a:p>
            <a:pPr marL="36900" indent="0">
              <a:buNone/>
            </a:pPr>
            <a:r>
              <a:rPr lang="en-US" sz="4400" b="1" dirty="0">
                <a:effectLst/>
              </a:rPr>
              <a:t>	</a:t>
            </a:r>
            <a:r>
              <a:rPr lang="en-US" sz="4400" b="0" i="1" dirty="0">
                <a:effectLst/>
              </a:rPr>
              <a:t>Wherein in time past ye walked according to the course of this world, according to the prince of the power of the air, the spirit that now worketh in the children of disobedience: Among whom also we all had our conversation in times past in the lusts of our flesh, fulfilling the desires of the flesh and of the mind; and were by nature the children of wrath, even as others. </a:t>
            </a:r>
            <a:endParaRPr lang="en-US" sz="4400" i="1" dirty="0">
              <a:effectLst/>
            </a:endParaRPr>
          </a:p>
        </p:txBody>
      </p:sp>
      <p:sp>
        <p:nvSpPr>
          <p:cNvPr id="2" name="Date Placeholder 1">
            <a:extLst>
              <a:ext uri="{FF2B5EF4-FFF2-40B4-BE49-F238E27FC236}">
                <a16:creationId xmlns:a16="http://schemas.microsoft.com/office/drawing/2014/main" id="{216E1241-D0D6-3E59-9CB4-41D86BFB3381}"/>
              </a:ext>
            </a:extLst>
          </p:cNvPr>
          <p:cNvSpPr>
            <a:spLocks noGrp="1"/>
          </p:cNvSpPr>
          <p:nvPr>
            <p:ph type="dt" sz="half" idx="10"/>
          </p:nvPr>
        </p:nvSpPr>
        <p:spPr/>
        <p:txBody>
          <a:bodyPr/>
          <a:lstStyle/>
          <a:p>
            <a:r>
              <a:rPr lang="en-US"/>
              <a:t>7/26/2027</a:t>
            </a:r>
            <a:endParaRPr lang="en-US" dirty="0"/>
          </a:p>
        </p:txBody>
      </p:sp>
      <p:sp>
        <p:nvSpPr>
          <p:cNvPr id="4" name="Footer Placeholder 3">
            <a:extLst>
              <a:ext uri="{FF2B5EF4-FFF2-40B4-BE49-F238E27FC236}">
                <a16:creationId xmlns:a16="http://schemas.microsoft.com/office/drawing/2014/main" id="{7FB921FB-EA95-EBF3-A9E5-4974C0AA945C}"/>
              </a:ext>
            </a:extLst>
          </p:cNvPr>
          <p:cNvSpPr>
            <a:spLocks noGrp="1"/>
          </p:cNvSpPr>
          <p:nvPr>
            <p:ph type="ftr" sz="quarter" idx="11"/>
          </p:nvPr>
        </p:nvSpPr>
        <p:spPr/>
        <p:txBody>
          <a:bodyPr/>
          <a:lstStyle/>
          <a:p>
            <a:r>
              <a:rPr lang="en-US"/>
              <a:t>Satan's Eden: Warfare</a:t>
            </a:r>
            <a:endParaRPr lang="en-US" dirty="0"/>
          </a:p>
        </p:txBody>
      </p:sp>
      <p:sp>
        <p:nvSpPr>
          <p:cNvPr id="5" name="Slide Number Placeholder 4">
            <a:extLst>
              <a:ext uri="{FF2B5EF4-FFF2-40B4-BE49-F238E27FC236}">
                <a16:creationId xmlns:a16="http://schemas.microsoft.com/office/drawing/2014/main" id="{4739A6F0-B74F-C2AE-AC01-E11DE87B9A6E}"/>
              </a:ext>
            </a:extLst>
          </p:cNvPr>
          <p:cNvSpPr>
            <a:spLocks noGrp="1"/>
          </p:cNvSpPr>
          <p:nvPr>
            <p:ph type="sldNum" sz="quarter" idx="12"/>
          </p:nvPr>
        </p:nvSpPr>
        <p:spPr/>
        <p:txBody>
          <a:bodyPr/>
          <a:lstStyle/>
          <a:p>
            <a:fld id="{D57F1E4F-1CFF-5643-939E-02111984F565}" type="slidenum">
              <a:rPr lang="en-US" smtClean="0"/>
              <a:t>26</a:t>
            </a:fld>
            <a:endParaRPr lang="en-US" dirty="0"/>
          </a:p>
        </p:txBody>
      </p:sp>
    </p:spTree>
    <p:extLst>
      <p:ext uri="{BB962C8B-B14F-4D97-AF65-F5344CB8AC3E}">
        <p14:creationId xmlns:p14="http://schemas.microsoft.com/office/powerpoint/2010/main" val="1135680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cstate="email">
            <a:duotone>
              <a:schemeClr val="bg2">
                <a:shade val="80000"/>
                <a:lumMod val="80000"/>
              </a:schemeClr>
              <a:schemeClr val="bg2">
                <a:tint val="98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8" name="Picture 7" descr="The image depicts a narrow, stone-paved tunnel with a steep, dimly lit interior, suggesting a mysterious or potentially haunted atmosphere.&#10;&#10;AI-generated content may be incorrect.">
            <a:extLst>
              <a:ext uri="{FF2B5EF4-FFF2-40B4-BE49-F238E27FC236}">
                <a16:creationId xmlns:a16="http://schemas.microsoft.com/office/drawing/2014/main" id="{E8E90BB4-CF6A-16A2-845A-11B50C08C7B3}"/>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5" name="Footer Placeholder 4">
            <a:extLst>
              <a:ext uri="{FF2B5EF4-FFF2-40B4-BE49-F238E27FC236}">
                <a16:creationId xmlns:a16="http://schemas.microsoft.com/office/drawing/2014/main" id="{4B498D29-EE9D-5D21-E051-2A550F19DE34}"/>
              </a:ext>
            </a:extLst>
          </p:cNvPr>
          <p:cNvSpPr>
            <a:spLocks noGrp="1"/>
          </p:cNvSpPr>
          <p:nvPr>
            <p:ph type="ftr" sz="quarter" idx="11"/>
          </p:nvPr>
        </p:nvSpPr>
        <p:spPr>
          <a:xfrm>
            <a:off x="913795" y="5883275"/>
            <a:ext cx="6672865" cy="365125"/>
          </a:xfrm>
        </p:spPr>
        <p:txBody>
          <a:bodyPr>
            <a:normAutofit/>
          </a:bodyPr>
          <a:lstStyle/>
          <a:p>
            <a:pPr>
              <a:spcAft>
                <a:spcPts val="600"/>
              </a:spcAft>
            </a:pPr>
            <a:r>
              <a:rPr lang="en-US">
                <a:solidFill>
                  <a:srgbClr val="FFFFFF"/>
                </a:solidFill>
              </a:rPr>
              <a:t>Satan's Eden: Warfare</a:t>
            </a:r>
          </a:p>
        </p:txBody>
      </p:sp>
      <p:sp>
        <p:nvSpPr>
          <p:cNvPr id="4" name="Date Placeholder 3">
            <a:extLst>
              <a:ext uri="{FF2B5EF4-FFF2-40B4-BE49-F238E27FC236}">
                <a16:creationId xmlns:a16="http://schemas.microsoft.com/office/drawing/2014/main" id="{CD17D8EB-B6F6-2874-3EA4-5BA946FEC74A}"/>
              </a:ext>
            </a:extLst>
          </p:cNvPr>
          <p:cNvSpPr>
            <a:spLocks noGrp="1"/>
          </p:cNvSpPr>
          <p:nvPr>
            <p:ph type="dt" sz="half" idx="10"/>
          </p:nvPr>
        </p:nvSpPr>
        <p:spPr>
          <a:xfrm>
            <a:off x="7678736" y="5883275"/>
            <a:ext cx="2743200" cy="365125"/>
          </a:xfrm>
        </p:spPr>
        <p:txBody>
          <a:bodyPr>
            <a:normAutofit/>
          </a:bodyPr>
          <a:lstStyle/>
          <a:p>
            <a:pPr>
              <a:spcAft>
                <a:spcPts val="600"/>
              </a:spcAft>
            </a:pPr>
            <a:r>
              <a:rPr lang="en-US">
                <a:solidFill>
                  <a:srgbClr val="FFFFFF"/>
                </a:solidFill>
              </a:rPr>
              <a:t>7/26/2027</a:t>
            </a:r>
          </a:p>
        </p:txBody>
      </p:sp>
      <p:sp>
        <p:nvSpPr>
          <p:cNvPr id="6" name="Slide Number Placeholder 5">
            <a:extLst>
              <a:ext uri="{FF2B5EF4-FFF2-40B4-BE49-F238E27FC236}">
                <a16:creationId xmlns:a16="http://schemas.microsoft.com/office/drawing/2014/main" id="{D767D02E-2DEB-A07B-D515-5B9639FF2D0B}"/>
              </a:ext>
            </a:extLst>
          </p:cNvPr>
          <p:cNvSpPr>
            <a:spLocks noGrp="1"/>
          </p:cNvSpPr>
          <p:nvPr>
            <p:ph type="sldNum" sz="quarter" idx="12"/>
          </p:nvPr>
        </p:nvSpPr>
        <p:spPr>
          <a:xfrm>
            <a:off x="10514011" y="5883275"/>
            <a:ext cx="753545" cy="365125"/>
          </a:xfrm>
        </p:spPr>
        <p:txBody>
          <a:bodyPr>
            <a:normAutofit/>
          </a:bodyPr>
          <a:lstStyle/>
          <a:p>
            <a:pPr>
              <a:spcAft>
                <a:spcPts val="600"/>
              </a:spcAft>
            </a:pPr>
            <a:fld id="{D57F1E4F-1CFF-5643-939E-02111984F565}" type="slidenum">
              <a:rPr lang="en-US">
                <a:solidFill>
                  <a:srgbClr val="FFFFFF"/>
                </a:solidFill>
              </a:rPr>
              <a:pPr>
                <a:spcAft>
                  <a:spcPts val="600"/>
                </a:spcAft>
              </a:pPr>
              <a:t>27</a:t>
            </a:fld>
            <a:endParaRPr lang="en-US">
              <a:solidFill>
                <a:srgbClr val="FFFFFF"/>
              </a:solidFill>
            </a:endParaRPr>
          </a:p>
        </p:txBody>
      </p:sp>
      <p:sp>
        <p:nvSpPr>
          <p:cNvPr id="10" name="TextBox 9">
            <a:extLst>
              <a:ext uri="{FF2B5EF4-FFF2-40B4-BE49-F238E27FC236}">
                <a16:creationId xmlns:a16="http://schemas.microsoft.com/office/drawing/2014/main" id="{16D65B02-C9B4-67AC-8C56-C14FB7026A40}"/>
              </a:ext>
            </a:extLst>
          </p:cNvPr>
          <p:cNvSpPr txBox="1"/>
          <p:nvPr/>
        </p:nvSpPr>
        <p:spPr>
          <a:xfrm>
            <a:off x="144530" y="475955"/>
            <a:ext cx="6170554" cy="5139869"/>
          </a:xfrm>
          <a:prstGeom prst="rect">
            <a:avLst/>
          </a:prstGeom>
          <a:noFill/>
        </p:spPr>
        <p:txBody>
          <a:bodyPr wrap="square">
            <a:spAutoFit/>
          </a:bodyPr>
          <a:lstStyle/>
          <a:p>
            <a:r>
              <a:rPr lang="en-US" sz="4800" b="1" dirty="0"/>
              <a:t>SHOW.US.THE.FATHER </a:t>
            </a:r>
          </a:p>
          <a:p>
            <a:r>
              <a:rPr lang="en-US" sz="4000" dirty="0"/>
              <a:t>    43 I can see Him when He died. His soul went down into the regions of the lost. I can see Him knock at the door of the lost. </a:t>
            </a:r>
          </a:p>
          <a:p>
            <a:r>
              <a:rPr lang="en-US" sz="3200" dirty="0"/>
              <a:t>54-0811</a:t>
            </a:r>
          </a:p>
          <a:p>
            <a:endParaRPr lang="en-US" sz="4000" dirty="0"/>
          </a:p>
        </p:txBody>
      </p:sp>
    </p:spTree>
    <p:extLst>
      <p:ext uri="{BB962C8B-B14F-4D97-AF65-F5344CB8AC3E}">
        <p14:creationId xmlns:p14="http://schemas.microsoft.com/office/powerpoint/2010/main" val="438824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FFEEE0-AE75-C5EE-FF76-CAB8E0B4BF3A}"/>
              </a:ext>
            </a:extLst>
          </p:cNvPr>
          <p:cNvSpPr>
            <a:spLocks noGrp="1"/>
          </p:cNvSpPr>
          <p:nvPr>
            <p:ph type="dt" sz="half" idx="10"/>
          </p:nvPr>
        </p:nvSpPr>
        <p:spPr/>
        <p:txBody>
          <a:bodyPr/>
          <a:lstStyle/>
          <a:p>
            <a:r>
              <a:rPr lang="en-US"/>
              <a:t>7/26/2027</a:t>
            </a:r>
            <a:endParaRPr lang="en-US" dirty="0"/>
          </a:p>
        </p:txBody>
      </p:sp>
      <p:sp>
        <p:nvSpPr>
          <p:cNvPr id="3" name="Footer Placeholder 2">
            <a:extLst>
              <a:ext uri="{FF2B5EF4-FFF2-40B4-BE49-F238E27FC236}">
                <a16:creationId xmlns:a16="http://schemas.microsoft.com/office/drawing/2014/main" id="{5B73D9A7-13FE-378F-256D-32ADB4FB1563}"/>
              </a:ext>
            </a:extLst>
          </p:cNvPr>
          <p:cNvSpPr>
            <a:spLocks noGrp="1"/>
          </p:cNvSpPr>
          <p:nvPr>
            <p:ph type="ftr" sz="quarter" idx="11"/>
          </p:nvPr>
        </p:nvSpPr>
        <p:spPr/>
        <p:txBody>
          <a:bodyPr/>
          <a:lstStyle/>
          <a:p>
            <a:r>
              <a:rPr lang="en-US"/>
              <a:t>Satan's Eden: Warfare</a:t>
            </a:r>
            <a:endParaRPr lang="en-US" dirty="0"/>
          </a:p>
        </p:txBody>
      </p:sp>
      <p:sp>
        <p:nvSpPr>
          <p:cNvPr id="4" name="Slide Number Placeholder 3">
            <a:extLst>
              <a:ext uri="{FF2B5EF4-FFF2-40B4-BE49-F238E27FC236}">
                <a16:creationId xmlns:a16="http://schemas.microsoft.com/office/drawing/2014/main" id="{36A3F069-65CB-D247-46D5-479DFE9E8D13}"/>
              </a:ext>
            </a:extLst>
          </p:cNvPr>
          <p:cNvSpPr>
            <a:spLocks noGrp="1"/>
          </p:cNvSpPr>
          <p:nvPr>
            <p:ph type="sldNum" sz="quarter" idx="12"/>
          </p:nvPr>
        </p:nvSpPr>
        <p:spPr/>
        <p:txBody>
          <a:bodyPr/>
          <a:lstStyle/>
          <a:p>
            <a:fld id="{D57F1E4F-1CFF-5643-939E-02111984F565}" type="slidenum">
              <a:rPr lang="en-US" smtClean="0"/>
              <a:t>28</a:t>
            </a:fld>
            <a:endParaRPr lang="en-US" dirty="0"/>
          </a:p>
        </p:txBody>
      </p:sp>
      <p:pic>
        <p:nvPicPr>
          <p:cNvPr id="8" name="Picture 7">
            <a:extLst>
              <a:ext uri="{FF2B5EF4-FFF2-40B4-BE49-F238E27FC236}">
                <a16:creationId xmlns:a16="http://schemas.microsoft.com/office/drawing/2014/main" id="{BA4F9E72-EC05-5AF6-FF76-4E3AFCD2246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5180" y="0"/>
            <a:ext cx="12530586" cy="6782348"/>
          </a:xfrm>
          <a:prstGeom prst="rect">
            <a:avLst/>
          </a:prstGeom>
        </p:spPr>
      </p:pic>
      <p:sp>
        <p:nvSpPr>
          <p:cNvPr id="6" name="TextBox 5">
            <a:extLst>
              <a:ext uri="{FF2B5EF4-FFF2-40B4-BE49-F238E27FC236}">
                <a16:creationId xmlns:a16="http://schemas.microsoft.com/office/drawing/2014/main" id="{C6379566-CAEF-113E-CE8D-9C7CEAA0BB47}"/>
              </a:ext>
            </a:extLst>
          </p:cNvPr>
          <p:cNvSpPr txBox="1"/>
          <p:nvPr/>
        </p:nvSpPr>
        <p:spPr>
          <a:xfrm>
            <a:off x="424543" y="141516"/>
            <a:ext cx="11908971" cy="5847755"/>
          </a:xfrm>
          <a:prstGeom prst="rect">
            <a:avLst/>
          </a:prstGeom>
          <a:noFill/>
        </p:spPr>
        <p:txBody>
          <a:bodyPr wrap="square">
            <a:spAutoFit/>
          </a:bodyPr>
          <a:lstStyle/>
          <a:p>
            <a:r>
              <a:rPr lang="en-US" sz="5400" b="1" dirty="0"/>
              <a:t>GREAT.&amp;.MIGHTY.CONQUEROR</a:t>
            </a:r>
          </a:p>
          <a:p>
            <a:r>
              <a:rPr lang="en-US" sz="4000" dirty="0"/>
              <a:t>	24 Adam's race was all in bondage. They were without hope, without God, without chance, without mercy, without anything that could help them. The great enemies of the lower regions of the lost, had them shut up in darkness. There was not a way out. 	There was no one could help. Nothing could be done. It looked like a total, complete loss.</a:t>
            </a:r>
          </a:p>
          <a:p>
            <a:r>
              <a:rPr lang="en-US" sz="3200" dirty="0"/>
              <a:t>57-0421</a:t>
            </a:r>
          </a:p>
        </p:txBody>
      </p:sp>
    </p:spTree>
    <p:extLst>
      <p:ext uri="{BB962C8B-B14F-4D97-AF65-F5344CB8AC3E}">
        <p14:creationId xmlns:p14="http://schemas.microsoft.com/office/powerpoint/2010/main" val="17627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30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30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3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cstate="email">
            <a:duotone>
              <a:schemeClr val="bg2">
                <a:shade val="80000"/>
                <a:lumMod val="80000"/>
              </a:schemeClr>
              <a:schemeClr val="bg2">
                <a:tint val="98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5" name="Picture 4" descr="Golden sunset over a sea of clouds.">
            <a:extLst>
              <a:ext uri="{FF2B5EF4-FFF2-40B4-BE49-F238E27FC236}">
                <a16:creationId xmlns:a16="http://schemas.microsoft.com/office/drawing/2014/main" id="{3CFDCD04-A64F-0F2A-FBF9-3A80FAF67FA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p:spPr>
      </p:pic>
      <p:sp>
        <p:nvSpPr>
          <p:cNvPr id="3" name="Footer Placeholder 2">
            <a:extLst>
              <a:ext uri="{FF2B5EF4-FFF2-40B4-BE49-F238E27FC236}">
                <a16:creationId xmlns:a16="http://schemas.microsoft.com/office/drawing/2014/main" id="{0D9B4FB6-15DA-557E-FC11-70BFF3402908}"/>
              </a:ext>
            </a:extLst>
          </p:cNvPr>
          <p:cNvSpPr>
            <a:spLocks noGrp="1"/>
          </p:cNvSpPr>
          <p:nvPr>
            <p:ph type="ftr" sz="quarter" idx="11"/>
          </p:nvPr>
        </p:nvSpPr>
        <p:spPr>
          <a:xfrm>
            <a:off x="913795" y="5883275"/>
            <a:ext cx="6672865" cy="365125"/>
          </a:xfrm>
        </p:spPr>
        <p:txBody>
          <a:bodyPr>
            <a:normAutofit/>
          </a:bodyPr>
          <a:lstStyle/>
          <a:p>
            <a:pPr>
              <a:spcAft>
                <a:spcPts val="600"/>
              </a:spcAft>
            </a:pPr>
            <a:r>
              <a:rPr lang="en-US">
                <a:solidFill>
                  <a:srgbClr val="FFFFFF"/>
                </a:solidFill>
              </a:rPr>
              <a:t>Satan's Eden: Warfare</a:t>
            </a:r>
          </a:p>
        </p:txBody>
      </p:sp>
      <p:sp>
        <p:nvSpPr>
          <p:cNvPr id="2" name="Date Placeholder 1">
            <a:extLst>
              <a:ext uri="{FF2B5EF4-FFF2-40B4-BE49-F238E27FC236}">
                <a16:creationId xmlns:a16="http://schemas.microsoft.com/office/drawing/2014/main" id="{594C5670-A744-713B-3F9A-AEF98B7F2601}"/>
              </a:ext>
            </a:extLst>
          </p:cNvPr>
          <p:cNvSpPr>
            <a:spLocks noGrp="1"/>
          </p:cNvSpPr>
          <p:nvPr>
            <p:ph type="dt" sz="half" idx="10"/>
          </p:nvPr>
        </p:nvSpPr>
        <p:spPr>
          <a:xfrm>
            <a:off x="7678736" y="5883275"/>
            <a:ext cx="2743200" cy="365125"/>
          </a:xfrm>
        </p:spPr>
        <p:txBody>
          <a:bodyPr>
            <a:normAutofit/>
          </a:bodyPr>
          <a:lstStyle/>
          <a:p>
            <a:pPr>
              <a:spcAft>
                <a:spcPts val="600"/>
              </a:spcAft>
            </a:pPr>
            <a:r>
              <a:rPr lang="en-US">
                <a:solidFill>
                  <a:srgbClr val="FFFFFF"/>
                </a:solidFill>
              </a:rPr>
              <a:t>7/26/2027</a:t>
            </a:r>
          </a:p>
        </p:txBody>
      </p:sp>
      <p:sp>
        <p:nvSpPr>
          <p:cNvPr id="4" name="Slide Number Placeholder 3">
            <a:extLst>
              <a:ext uri="{FF2B5EF4-FFF2-40B4-BE49-F238E27FC236}">
                <a16:creationId xmlns:a16="http://schemas.microsoft.com/office/drawing/2014/main" id="{D208796F-D604-03C1-1979-F464369FB8E2}"/>
              </a:ext>
            </a:extLst>
          </p:cNvPr>
          <p:cNvSpPr>
            <a:spLocks noGrp="1"/>
          </p:cNvSpPr>
          <p:nvPr>
            <p:ph type="sldNum" sz="quarter" idx="12"/>
          </p:nvPr>
        </p:nvSpPr>
        <p:spPr>
          <a:xfrm>
            <a:off x="10514011" y="5883275"/>
            <a:ext cx="753545" cy="365125"/>
          </a:xfrm>
        </p:spPr>
        <p:txBody>
          <a:bodyPr>
            <a:normAutofit/>
          </a:bodyPr>
          <a:lstStyle/>
          <a:p>
            <a:pPr>
              <a:spcAft>
                <a:spcPts val="600"/>
              </a:spcAft>
            </a:pPr>
            <a:fld id="{D57F1E4F-1CFF-5643-939E-02111984F565}" type="slidenum">
              <a:rPr lang="en-US">
                <a:solidFill>
                  <a:srgbClr val="FFFFFF"/>
                </a:solidFill>
              </a:rPr>
              <a:pPr>
                <a:spcAft>
                  <a:spcPts val="600"/>
                </a:spcAft>
              </a:pPr>
              <a:t>29</a:t>
            </a:fld>
            <a:endParaRPr lang="en-US">
              <a:solidFill>
                <a:srgbClr val="FFFFFF"/>
              </a:solidFill>
            </a:endParaRPr>
          </a:p>
        </p:txBody>
      </p:sp>
      <p:sp>
        <p:nvSpPr>
          <p:cNvPr id="7" name="TextBox 6">
            <a:extLst>
              <a:ext uri="{FF2B5EF4-FFF2-40B4-BE49-F238E27FC236}">
                <a16:creationId xmlns:a16="http://schemas.microsoft.com/office/drawing/2014/main" id="{E56FBE6C-B0C1-0BC8-5994-5AFC4A996610}"/>
              </a:ext>
            </a:extLst>
          </p:cNvPr>
          <p:cNvSpPr txBox="1"/>
          <p:nvPr/>
        </p:nvSpPr>
        <p:spPr>
          <a:xfrm>
            <a:off x="141514" y="119743"/>
            <a:ext cx="11941629" cy="6370975"/>
          </a:xfrm>
          <a:prstGeom prst="rect">
            <a:avLst/>
          </a:prstGeom>
          <a:noFill/>
        </p:spPr>
        <p:txBody>
          <a:bodyPr wrap="square">
            <a:spAutoFit/>
          </a:bodyPr>
          <a:lstStyle/>
          <a:p>
            <a:r>
              <a:rPr lang="en-US" sz="4800" b="1" dirty="0">
                <a:solidFill>
                  <a:schemeClr val="bg2"/>
                </a:solidFill>
              </a:rPr>
              <a:t>THE.MIGHTY.CONQUEROR</a:t>
            </a:r>
          </a:p>
          <a:p>
            <a:r>
              <a:rPr lang="en-US" sz="4000" dirty="0">
                <a:solidFill>
                  <a:schemeClr val="bg2"/>
                </a:solidFill>
              </a:rPr>
              <a:t>	41 The devil said, "Now, I've got You.“ I can see Him walk over to the devil, put His hands to his face, say, "Satan, you've been in authority a long time. But I am the virgin born Son of God. My Blood's still wet on the cross. I've come down to take over." I can see Him reach on his side, and jerk off those keys of death and hell, and hang them on His own side. Satan would be pushed right back and slammed the door in his face. He took over; He conquered hell.</a:t>
            </a:r>
          </a:p>
        </p:txBody>
      </p:sp>
    </p:spTree>
    <p:extLst>
      <p:ext uri="{BB962C8B-B14F-4D97-AF65-F5344CB8AC3E}">
        <p14:creationId xmlns:p14="http://schemas.microsoft.com/office/powerpoint/2010/main" val="3638860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C618D-C646-1909-851F-9F68BDF1F4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0E6AA5-E7B2-AD6E-B56F-05D19F3F2601}"/>
              </a:ext>
            </a:extLst>
          </p:cNvPr>
          <p:cNvSpPr>
            <a:spLocks noGrp="1"/>
          </p:cNvSpPr>
          <p:nvPr>
            <p:ph type="title"/>
          </p:nvPr>
        </p:nvSpPr>
        <p:spPr>
          <a:xfrm>
            <a:off x="919119" y="261257"/>
            <a:ext cx="10353762" cy="970450"/>
          </a:xfrm>
        </p:spPr>
        <p:txBody>
          <a:bodyPr>
            <a:normAutofit fontScale="90000"/>
          </a:bodyPr>
          <a:lstStyle/>
          <a:p>
            <a:r>
              <a:rPr lang="en-US" sz="6000" b="1" dirty="0">
                <a:solidFill>
                  <a:srgbClr val="00B0F0"/>
                </a:solidFill>
              </a:rPr>
              <a:t>Birthdays &amp; Anniversaries</a:t>
            </a:r>
          </a:p>
        </p:txBody>
      </p:sp>
      <p:sp>
        <p:nvSpPr>
          <p:cNvPr id="3" name="Content Placeholder 2">
            <a:extLst>
              <a:ext uri="{FF2B5EF4-FFF2-40B4-BE49-F238E27FC236}">
                <a16:creationId xmlns:a16="http://schemas.microsoft.com/office/drawing/2014/main" id="{3CACFD93-F3A5-DAEB-413B-1600C95B84ED}"/>
              </a:ext>
            </a:extLst>
          </p:cNvPr>
          <p:cNvSpPr>
            <a:spLocks noGrp="1"/>
          </p:cNvSpPr>
          <p:nvPr>
            <p:ph idx="1"/>
          </p:nvPr>
        </p:nvSpPr>
        <p:spPr>
          <a:xfrm>
            <a:off x="913794" y="1313349"/>
            <a:ext cx="10353762" cy="4864294"/>
          </a:xfrm>
        </p:spPr>
        <p:txBody>
          <a:bodyPr>
            <a:normAutofit/>
          </a:bodyPr>
          <a:lstStyle/>
          <a:p>
            <a:pPr algn="ctr"/>
            <a:r>
              <a:rPr lang="en-US" sz="3600" dirty="0"/>
              <a:t>August 1</a:t>
            </a:r>
            <a:r>
              <a:rPr lang="en-US" sz="3600" baseline="30000" dirty="0"/>
              <a:t>st</a:t>
            </a:r>
            <a:r>
              <a:rPr lang="en-US" sz="3600" dirty="0"/>
              <a:t> Florence &amp; Ezekiel </a:t>
            </a:r>
            <a:r>
              <a:rPr lang="en-US" sz="3600" dirty="0" err="1"/>
              <a:t>Amarteifio</a:t>
            </a:r>
            <a:endParaRPr lang="en-US" sz="3600" dirty="0"/>
          </a:p>
          <a:p>
            <a:pPr algn="ctr"/>
            <a:r>
              <a:rPr lang="en-US" sz="3600" dirty="0"/>
              <a:t>Aug. 8</a:t>
            </a:r>
            <a:r>
              <a:rPr lang="en-US" sz="3600" baseline="30000" dirty="0"/>
              <a:t>th</a:t>
            </a:r>
            <a:r>
              <a:rPr lang="en-US" sz="3600" dirty="0"/>
              <a:t> Ethan &amp; Anna Pritchard</a:t>
            </a:r>
          </a:p>
          <a:p>
            <a:pPr algn="ctr"/>
            <a:r>
              <a:rPr lang="en-US" sz="3600" dirty="0"/>
              <a:t>Aug. 10</a:t>
            </a:r>
            <a:r>
              <a:rPr lang="en-US" sz="3600" baseline="30000" dirty="0"/>
              <a:t>th</a:t>
            </a:r>
            <a:r>
              <a:rPr lang="en-US" sz="3600" dirty="0"/>
              <a:t> John &amp; Jennifer Cockman</a:t>
            </a:r>
          </a:p>
          <a:p>
            <a:pPr algn="ctr"/>
            <a:r>
              <a:rPr lang="en-US" sz="3600" dirty="0"/>
              <a:t>Aug. 12</a:t>
            </a:r>
            <a:r>
              <a:rPr lang="en-US" sz="3600" baseline="30000" dirty="0"/>
              <a:t>th</a:t>
            </a:r>
            <a:r>
              <a:rPr lang="en-US" sz="3600" dirty="0"/>
              <a:t> Dennis &amp; Sue Sheppard </a:t>
            </a:r>
          </a:p>
          <a:p>
            <a:pPr algn="ctr"/>
            <a:endParaRPr lang="en-US" sz="3600" dirty="0"/>
          </a:p>
        </p:txBody>
      </p:sp>
      <p:sp>
        <p:nvSpPr>
          <p:cNvPr id="4" name="Date Placeholder 3">
            <a:extLst>
              <a:ext uri="{FF2B5EF4-FFF2-40B4-BE49-F238E27FC236}">
                <a16:creationId xmlns:a16="http://schemas.microsoft.com/office/drawing/2014/main" id="{A14CB99D-15D9-0571-2178-F7B334382D8A}"/>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D48CD0F8-69DA-36FB-50DB-0EF6CE28C708}"/>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E02787AA-6F81-B0BF-273F-65462AE4D2B8}"/>
              </a:ext>
            </a:extLst>
          </p:cNvPr>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25691430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537832-CCFC-799A-EC1C-E06D3A3EC0F2}"/>
              </a:ext>
            </a:extLst>
          </p:cNvPr>
          <p:cNvSpPr>
            <a:spLocks noGrp="1"/>
          </p:cNvSpPr>
          <p:nvPr>
            <p:ph type="dt" sz="half" idx="10"/>
          </p:nvPr>
        </p:nvSpPr>
        <p:spPr/>
        <p:txBody>
          <a:bodyPr/>
          <a:lstStyle/>
          <a:p>
            <a:r>
              <a:rPr lang="en-US"/>
              <a:t>7/26/2027</a:t>
            </a:r>
            <a:endParaRPr lang="en-US" dirty="0"/>
          </a:p>
        </p:txBody>
      </p:sp>
      <p:sp>
        <p:nvSpPr>
          <p:cNvPr id="3" name="Footer Placeholder 2">
            <a:extLst>
              <a:ext uri="{FF2B5EF4-FFF2-40B4-BE49-F238E27FC236}">
                <a16:creationId xmlns:a16="http://schemas.microsoft.com/office/drawing/2014/main" id="{7B7C242C-8461-175E-1EE7-3BD748270743}"/>
              </a:ext>
            </a:extLst>
          </p:cNvPr>
          <p:cNvSpPr>
            <a:spLocks noGrp="1"/>
          </p:cNvSpPr>
          <p:nvPr>
            <p:ph type="ftr" sz="quarter" idx="11"/>
          </p:nvPr>
        </p:nvSpPr>
        <p:spPr/>
        <p:txBody>
          <a:bodyPr/>
          <a:lstStyle/>
          <a:p>
            <a:r>
              <a:rPr lang="en-US"/>
              <a:t>Satan's Eden: Warfare</a:t>
            </a:r>
            <a:endParaRPr lang="en-US" dirty="0"/>
          </a:p>
        </p:txBody>
      </p:sp>
      <p:sp>
        <p:nvSpPr>
          <p:cNvPr id="4" name="Slide Number Placeholder 3">
            <a:extLst>
              <a:ext uri="{FF2B5EF4-FFF2-40B4-BE49-F238E27FC236}">
                <a16:creationId xmlns:a16="http://schemas.microsoft.com/office/drawing/2014/main" id="{EA83221A-C0F3-6093-5EEA-32FCF8421649}"/>
              </a:ext>
            </a:extLst>
          </p:cNvPr>
          <p:cNvSpPr>
            <a:spLocks noGrp="1"/>
          </p:cNvSpPr>
          <p:nvPr>
            <p:ph type="sldNum" sz="quarter" idx="12"/>
          </p:nvPr>
        </p:nvSpPr>
        <p:spPr/>
        <p:txBody>
          <a:bodyPr/>
          <a:lstStyle/>
          <a:p>
            <a:fld id="{D57F1E4F-1CFF-5643-939E-02111984F565}" type="slidenum">
              <a:rPr lang="en-US" smtClean="0"/>
              <a:t>30</a:t>
            </a:fld>
            <a:endParaRPr lang="en-US" dirty="0"/>
          </a:p>
        </p:txBody>
      </p:sp>
      <p:sp>
        <p:nvSpPr>
          <p:cNvPr id="6" name="TextBox 5">
            <a:extLst>
              <a:ext uri="{FF2B5EF4-FFF2-40B4-BE49-F238E27FC236}">
                <a16:creationId xmlns:a16="http://schemas.microsoft.com/office/drawing/2014/main" id="{5BCD6375-E34C-85B3-722C-2A5F1BBCFB72}"/>
              </a:ext>
            </a:extLst>
          </p:cNvPr>
          <p:cNvSpPr txBox="1"/>
          <p:nvPr/>
        </p:nvSpPr>
        <p:spPr>
          <a:xfrm>
            <a:off x="191911" y="118533"/>
            <a:ext cx="11830756" cy="6247864"/>
          </a:xfrm>
          <a:prstGeom prst="rect">
            <a:avLst/>
          </a:prstGeom>
          <a:noFill/>
        </p:spPr>
        <p:txBody>
          <a:bodyPr wrap="square">
            <a:spAutoFit/>
          </a:bodyPr>
          <a:lstStyle/>
          <a:p>
            <a:r>
              <a:rPr lang="en-US" sz="4000" dirty="0"/>
              <a:t>	He was going out. Wait, </a:t>
            </a:r>
            <a:r>
              <a:rPr lang="en-US" sz="4000" u="sng" dirty="0"/>
              <a:t>there's somebody else that believed Him</a:t>
            </a:r>
            <a:r>
              <a:rPr lang="en-US" sz="4000" dirty="0"/>
              <a:t>. Way over yonder in paradise, there's a group of believers that couldn't enter into the Presence of the Father, because they went under the burnt offering: sheep, goats, sprinkling of heifer's ashes. </a:t>
            </a:r>
          </a:p>
          <a:p>
            <a:r>
              <a:rPr lang="en-US" sz="4000" dirty="0"/>
              <a:t>	They could not go into the Presence of the Father, because animal blood would not atone for sin. It had to wait. It was just a substitute. That was the place called paradise.</a:t>
            </a:r>
          </a:p>
        </p:txBody>
      </p:sp>
    </p:spTree>
    <p:extLst>
      <p:ext uri="{BB962C8B-B14F-4D97-AF65-F5344CB8AC3E}">
        <p14:creationId xmlns:p14="http://schemas.microsoft.com/office/powerpoint/2010/main" val="2417960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370009-1112-4035-2A6C-289B26A9AE1D}"/>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E0508506-26B5-4285-093F-B7B749399CA4}"/>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3E5C80E4-D55C-B40B-5E52-76CD8B57553B}"/>
              </a:ext>
            </a:extLst>
          </p:cNvPr>
          <p:cNvSpPr>
            <a:spLocks noGrp="1"/>
          </p:cNvSpPr>
          <p:nvPr>
            <p:ph type="sldNum" sz="quarter" idx="12"/>
          </p:nvPr>
        </p:nvSpPr>
        <p:spPr/>
        <p:txBody>
          <a:bodyPr/>
          <a:lstStyle/>
          <a:p>
            <a:fld id="{D57F1E4F-1CFF-5643-939E-02111984F565}" type="slidenum">
              <a:rPr lang="en-US" smtClean="0"/>
              <a:t>31</a:t>
            </a:fld>
            <a:endParaRPr lang="en-US" dirty="0"/>
          </a:p>
        </p:txBody>
      </p:sp>
      <p:sp>
        <p:nvSpPr>
          <p:cNvPr id="8" name="TextBox 7">
            <a:extLst>
              <a:ext uri="{FF2B5EF4-FFF2-40B4-BE49-F238E27FC236}">
                <a16:creationId xmlns:a16="http://schemas.microsoft.com/office/drawing/2014/main" id="{F01689B0-22BE-0E8E-4800-9C375F8CB61D}"/>
              </a:ext>
            </a:extLst>
          </p:cNvPr>
          <p:cNvSpPr txBox="1"/>
          <p:nvPr/>
        </p:nvSpPr>
        <p:spPr>
          <a:xfrm>
            <a:off x="237744" y="137160"/>
            <a:ext cx="11777472" cy="6801862"/>
          </a:xfrm>
          <a:prstGeom prst="rect">
            <a:avLst/>
          </a:prstGeom>
          <a:noFill/>
        </p:spPr>
        <p:txBody>
          <a:bodyPr wrap="square">
            <a:spAutoFit/>
          </a:bodyPr>
          <a:lstStyle/>
          <a:p>
            <a:r>
              <a:rPr lang="en-US" sz="4800" b="1" dirty="0"/>
              <a:t>LUKE 24:36-38</a:t>
            </a:r>
          </a:p>
          <a:p>
            <a:r>
              <a:rPr lang="en-US" sz="4000" i="1" dirty="0"/>
              <a:t>	And as they thus </a:t>
            </a:r>
            <a:r>
              <a:rPr lang="en-US" sz="4000" i="1" dirty="0" err="1"/>
              <a:t>spake</a:t>
            </a:r>
            <a:r>
              <a:rPr lang="en-US" sz="4000" i="1" dirty="0"/>
              <a:t>, Jesus himself stood in the midst of them, and saith unto them, Peace be unto you. </a:t>
            </a:r>
            <a:r>
              <a:rPr lang="en-US" sz="4000" i="1" spc="-150" dirty="0"/>
              <a:t>37 But they were terrified and affrighted, and supposed that they had seen a spirit. 38 And he said unto them, Why are ye troubled? and </a:t>
            </a:r>
            <a:r>
              <a:rPr lang="en-US" sz="4000" i="1" u="sng" spc="-150" dirty="0"/>
              <a:t>why do thoughts arise in your hearts</a:t>
            </a:r>
            <a:r>
              <a:rPr lang="en-US" sz="4000" i="1" spc="-150" dirty="0"/>
              <a:t>? </a:t>
            </a:r>
            <a:endParaRPr lang="en-US" sz="2400" i="1" spc="-150" dirty="0"/>
          </a:p>
          <a:p>
            <a:endParaRPr lang="en-US" sz="2000" i="1" dirty="0"/>
          </a:p>
          <a:p>
            <a:r>
              <a:rPr lang="en-US" sz="4400" b="1" dirty="0"/>
              <a:t>Thoughts: </a:t>
            </a:r>
            <a:r>
              <a:rPr lang="en-US" sz="2800" i="1" dirty="0"/>
              <a:t>(Gr.) </a:t>
            </a:r>
            <a:r>
              <a:rPr lang="en-US" sz="3600" i="1" dirty="0" err="1"/>
              <a:t>dialogismos</a:t>
            </a:r>
            <a:r>
              <a:rPr lang="en-US" sz="3600" i="1" dirty="0"/>
              <a:t> </a:t>
            </a:r>
          </a:p>
          <a:p>
            <a:r>
              <a:rPr lang="en-US" sz="3600" i="1" dirty="0"/>
              <a:t>Deliberate, questioning about what is true, hesitation, doubting, arguing.</a:t>
            </a:r>
          </a:p>
          <a:p>
            <a:endParaRPr lang="en-US" sz="3600" i="1" dirty="0"/>
          </a:p>
        </p:txBody>
      </p:sp>
    </p:spTree>
    <p:extLst>
      <p:ext uri="{BB962C8B-B14F-4D97-AF65-F5344CB8AC3E}">
        <p14:creationId xmlns:p14="http://schemas.microsoft.com/office/powerpoint/2010/main" val="3898815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1000"/>
                                        <p:tgtEl>
                                          <p:spTgt spid="8">
                                            <p:txEl>
                                              <p:pRg st="3" end="3"/>
                                            </p:txEl>
                                          </p:spTgt>
                                        </p:tgtEl>
                                      </p:cBhvr>
                                    </p:animEffect>
                                    <p:anim calcmode="lin" valueType="num">
                                      <p:cBhvr>
                                        <p:cTn id="8"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fade">
                                      <p:cBhvr>
                                        <p:cTn id="12" dur="1000"/>
                                        <p:tgtEl>
                                          <p:spTgt spid="8">
                                            <p:txEl>
                                              <p:pRg st="4" end="4"/>
                                            </p:txEl>
                                          </p:spTgt>
                                        </p:tgtEl>
                                      </p:cBhvr>
                                    </p:animEffect>
                                    <p:anim calcmode="lin" valueType="num">
                                      <p:cBhvr>
                                        <p:cTn id="13"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02/13/2022</a:t>
            </a:r>
          </a:p>
        </p:txBody>
      </p:sp>
      <p:sp>
        <p:nvSpPr>
          <p:cNvPr id="3" name="Footer Placeholder 2"/>
          <p:cNvSpPr>
            <a:spLocks noGrp="1"/>
          </p:cNvSpPr>
          <p:nvPr>
            <p:ph type="ftr" sz="quarter" idx="11"/>
          </p:nvPr>
        </p:nvSpPr>
        <p:spPr/>
        <p:txBody>
          <a:bodyPr/>
          <a:lstStyle/>
          <a:p>
            <a:r>
              <a:rPr lang="en-US"/>
              <a:t>Spiritual Warfare 2</a:t>
            </a:r>
          </a:p>
        </p:txBody>
      </p:sp>
      <p:sp>
        <p:nvSpPr>
          <p:cNvPr id="4" name="Slide Number Placeholder 3"/>
          <p:cNvSpPr>
            <a:spLocks noGrp="1"/>
          </p:cNvSpPr>
          <p:nvPr>
            <p:ph type="sldNum" sz="quarter" idx="12"/>
          </p:nvPr>
        </p:nvSpPr>
        <p:spPr/>
        <p:txBody>
          <a:bodyPr/>
          <a:lstStyle/>
          <a:p>
            <a:fld id="{8133E312-B0AB-47B4-A199-7B5FF76AB7A0}" type="slidenum">
              <a:rPr lang="en-US" smtClean="0"/>
              <a:pPr/>
              <a:t>32</a:t>
            </a:fld>
            <a:endParaRPr lang="en-US"/>
          </a:p>
        </p:txBody>
      </p:sp>
      <p:sp>
        <p:nvSpPr>
          <p:cNvPr id="5" name="Rectangle 4"/>
          <p:cNvSpPr/>
          <p:nvPr/>
        </p:nvSpPr>
        <p:spPr>
          <a:xfrm>
            <a:off x="152400" y="76200"/>
            <a:ext cx="11887200" cy="6986528"/>
          </a:xfrm>
          <a:prstGeom prst="rect">
            <a:avLst/>
          </a:prstGeom>
          <a:solidFill>
            <a:srgbClr val="030101">
              <a:alpha val="80000"/>
            </a:srgbClr>
          </a:solidFill>
        </p:spPr>
        <p:txBody>
          <a:bodyPr wrap="square">
            <a:spAutoFit/>
          </a:bodyPr>
          <a:lstStyle/>
          <a:p>
            <a:r>
              <a:rPr lang="en-US" sz="4800" i="1" dirty="0"/>
              <a:t>Example</a:t>
            </a:r>
            <a:r>
              <a:rPr lang="en-US" sz="4000" dirty="0"/>
              <a:t>: </a:t>
            </a:r>
            <a:r>
              <a:rPr lang="en-US" sz="4000" b="1" dirty="0"/>
              <a:t>PSALM 104:1-2, 4</a:t>
            </a:r>
          </a:p>
          <a:p>
            <a:r>
              <a:rPr lang="en-US" sz="3200" dirty="0"/>
              <a:t>	</a:t>
            </a:r>
            <a:r>
              <a:rPr lang="en-US" sz="3200" i="1" dirty="0"/>
              <a:t>Bless the LORD, O my soul. O LORD my God, thou art very great; thou art clothed with </a:t>
            </a:r>
            <a:r>
              <a:rPr lang="en-US" sz="3200" i="1" dirty="0" err="1"/>
              <a:t>honour</a:t>
            </a:r>
            <a:r>
              <a:rPr lang="en-US" sz="3200" i="1" dirty="0"/>
              <a:t> and majesty. 2 Who </a:t>
            </a:r>
            <a:r>
              <a:rPr lang="en-US" sz="3200" i="1" dirty="0" err="1"/>
              <a:t>coverest</a:t>
            </a:r>
            <a:r>
              <a:rPr lang="en-US" sz="3200" i="1" dirty="0"/>
              <a:t> thyself with light as with a garment: who </a:t>
            </a:r>
            <a:r>
              <a:rPr lang="en-US" sz="3200" i="1" dirty="0" err="1"/>
              <a:t>stretchest</a:t>
            </a:r>
            <a:r>
              <a:rPr lang="en-US" sz="3200" i="1" dirty="0"/>
              <a:t> out the heavens like a curtain: 4 </a:t>
            </a:r>
            <a:r>
              <a:rPr lang="en-US" sz="3200" i="1" u="sng" dirty="0"/>
              <a:t>Who </a:t>
            </a:r>
            <a:r>
              <a:rPr lang="en-US" sz="3200" i="1" u="sng" dirty="0" err="1"/>
              <a:t>maketh</a:t>
            </a:r>
            <a:r>
              <a:rPr lang="en-US" sz="3200" i="1" u="sng" dirty="0"/>
              <a:t> his angels </a:t>
            </a:r>
            <a:r>
              <a:rPr lang="en-US" sz="3200" b="1" i="1" u="sng" dirty="0"/>
              <a:t>spirits</a:t>
            </a:r>
            <a:r>
              <a:rPr lang="en-US" sz="3200" i="1" u="sng" dirty="0"/>
              <a:t>; his ministers a flaming fire</a:t>
            </a:r>
            <a:r>
              <a:rPr lang="en-US" sz="3200" i="1" dirty="0"/>
              <a:t>:</a:t>
            </a:r>
          </a:p>
          <a:p>
            <a:endParaRPr lang="en-US" sz="4000" b="1" dirty="0"/>
          </a:p>
          <a:p>
            <a:r>
              <a:rPr lang="en-US" sz="4000" b="1" dirty="0"/>
              <a:t>II CORINTHIANS 11:13-15</a:t>
            </a:r>
          </a:p>
          <a:p>
            <a:r>
              <a:rPr lang="en-US" sz="3200" dirty="0"/>
              <a:t>	</a:t>
            </a:r>
            <a:r>
              <a:rPr lang="en-US" sz="3200" i="1" dirty="0"/>
              <a:t>13 For such are false apostles, deceitful workers, transforming themselves into the apostles of Christ. 14 And no marvel; for Satan himself is transformed into </a:t>
            </a:r>
            <a:r>
              <a:rPr lang="en-US" sz="3200" b="1" i="1" dirty="0"/>
              <a:t>an angel of light</a:t>
            </a:r>
            <a:r>
              <a:rPr lang="en-US" sz="3200" i="1" dirty="0"/>
              <a:t>. 15 Therefore it is no great thing if </a:t>
            </a:r>
            <a:r>
              <a:rPr lang="en-US" sz="3200" i="1" u="sng" dirty="0"/>
              <a:t>his </a:t>
            </a:r>
            <a:r>
              <a:rPr lang="en-US" sz="3200" b="1" i="1" u="sng" dirty="0"/>
              <a:t>ministers</a:t>
            </a:r>
            <a:r>
              <a:rPr lang="en-US" sz="3200" i="1" u="sng" dirty="0"/>
              <a:t> also be transformed as the ministers of righteousness</a:t>
            </a:r>
            <a:r>
              <a:rPr lang="en-US" sz="3200" i="1" dirty="0"/>
              <a:t>; whose end shall be according to their works. </a:t>
            </a:r>
          </a:p>
          <a:p>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2000"/>
                                        <p:tgtEl>
                                          <p:spTgt spid="5">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4" end="4"/>
                                            </p:txEl>
                                          </p:spTgt>
                                        </p:tgtEl>
                                        <p:attrNameLst>
                                          <p:attrName>style.visibility</p:attrName>
                                        </p:attrNameLst>
                                      </p:cBhvr>
                                      <p:to>
                                        <p:strVal val="visible"/>
                                      </p:to>
                                    </p:set>
                                    <p:animEffect transition="in" filter="fade">
                                      <p:cBhvr>
                                        <p:cTn id="10"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0" y="0"/>
            <a:ext cx="7391400" cy="1143000"/>
          </a:xfrm>
        </p:spPr>
        <p:txBody>
          <a:bodyPr>
            <a:normAutofit fontScale="90000"/>
          </a:bodyPr>
          <a:lstStyle/>
          <a:p>
            <a:r>
              <a:rPr lang="en-US" sz="7200" dirty="0">
                <a:latin typeface="+mn-lt"/>
              </a:rPr>
              <a:t>Spiritual Warfare</a:t>
            </a:r>
          </a:p>
        </p:txBody>
      </p:sp>
      <p:sp>
        <p:nvSpPr>
          <p:cNvPr id="6" name="Content Placeholder 5"/>
          <p:cNvSpPr>
            <a:spLocks noGrp="1"/>
          </p:cNvSpPr>
          <p:nvPr>
            <p:ph idx="1"/>
          </p:nvPr>
        </p:nvSpPr>
        <p:spPr>
          <a:xfrm>
            <a:off x="533399" y="1219201"/>
            <a:ext cx="11092543" cy="5083628"/>
          </a:xfrm>
          <a:solidFill>
            <a:srgbClr val="030101">
              <a:alpha val="80000"/>
            </a:srgbClr>
          </a:solidFill>
        </p:spPr>
        <p:txBody>
          <a:bodyPr/>
          <a:lstStyle/>
          <a:p>
            <a:r>
              <a:rPr lang="en-US" sz="4000" dirty="0"/>
              <a:t>Spirits are never “Neutral.”</a:t>
            </a:r>
          </a:p>
          <a:p>
            <a:r>
              <a:rPr lang="en-US" sz="4000" dirty="0"/>
              <a:t>Spirits are always trying to take you to some destination.</a:t>
            </a:r>
          </a:p>
        </p:txBody>
      </p:sp>
      <p:sp>
        <p:nvSpPr>
          <p:cNvPr id="2" name="Date Placeholder 1"/>
          <p:cNvSpPr>
            <a:spLocks noGrp="1"/>
          </p:cNvSpPr>
          <p:nvPr>
            <p:ph type="dt" sz="half" idx="10"/>
          </p:nvPr>
        </p:nvSpPr>
        <p:spPr/>
        <p:txBody>
          <a:bodyPr/>
          <a:lstStyle/>
          <a:p>
            <a:r>
              <a:rPr lang="en-US"/>
              <a:t>02/13/2022</a:t>
            </a:r>
          </a:p>
        </p:txBody>
      </p:sp>
      <p:sp>
        <p:nvSpPr>
          <p:cNvPr id="3" name="Footer Placeholder 2"/>
          <p:cNvSpPr>
            <a:spLocks noGrp="1"/>
          </p:cNvSpPr>
          <p:nvPr>
            <p:ph type="ftr" sz="quarter" idx="11"/>
          </p:nvPr>
        </p:nvSpPr>
        <p:spPr/>
        <p:txBody>
          <a:bodyPr/>
          <a:lstStyle/>
          <a:p>
            <a:r>
              <a:rPr lang="en-US"/>
              <a:t>Spiritual Warfare 2</a:t>
            </a:r>
          </a:p>
        </p:txBody>
      </p:sp>
      <p:sp>
        <p:nvSpPr>
          <p:cNvPr id="4" name="Slide Number Placeholder 3"/>
          <p:cNvSpPr>
            <a:spLocks noGrp="1"/>
          </p:cNvSpPr>
          <p:nvPr>
            <p:ph type="sldNum" sz="quarter" idx="12"/>
          </p:nvPr>
        </p:nvSpPr>
        <p:spPr/>
        <p:txBody>
          <a:bodyPr/>
          <a:lstStyle/>
          <a:p>
            <a:fld id="{8133E312-B0AB-47B4-A199-7B5FF76AB7A0}" type="slidenum">
              <a:rPr lang="en-US" smtClean="0"/>
              <a:pPr/>
              <a:t>33</a:t>
            </a:fld>
            <a:endParaRPr lang="en-US"/>
          </a:p>
        </p:txBody>
      </p:sp>
      <p:sp>
        <p:nvSpPr>
          <p:cNvPr id="7" name="TextBox 6"/>
          <p:cNvSpPr txBox="1"/>
          <p:nvPr/>
        </p:nvSpPr>
        <p:spPr>
          <a:xfrm>
            <a:off x="402772" y="3429000"/>
            <a:ext cx="11549742" cy="2369880"/>
          </a:xfrm>
          <a:prstGeom prst="rect">
            <a:avLst/>
          </a:prstGeom>
          <a:noFill/>
        </p:spPr>
        <p:txBody>
          <a:bodyPr wrap="square" rtlCol="0">
            <a:spAutoFit/>
          </a:bodyPr>
          <a:lstStyle/>
          <a:p>
            <a:pPr indent="457200" fontAlgn="base">
              <a:spcBef>
                <a:spcPct val="0"/>
              </a:spcBef>
              <a:spcAft>
                <a:spcPct val="0"/>
              </a:spcAft>
            </a:pPr>
            <a:r>
              <a:rPr lang="en-US" sz="4000" b="1" dirty="0">
                <a:ea typeface="Calibri" pitchFamily="34" charset="0"/>
                <a:cs typeface="Times New Roman" pitchFamily="18" charset="0"/>
              </a:rPr>
              <a:t>GO.WAKE.JESUS   </a:t>
            </a:r>
            <a:r>
              <a:rPr lang="en-US" sz="2800" dirty="0">
                <a:ea typeface="Calibri" pitchFamily="34" charset="0"/>
                <a:cs typeface="Times New Roman" pitchFamily="18" charset="0"/>
              </a:rPr>
              <a:t>63-1103</a:t>
            </a:r>
            <a:endParaRPr lang="en-US" sz="2800" dirty="0">
              <a:cs typeface="Arial" pitchFamily="34" charset="0"/>
            </a:endParaRPr>
          </a:p>
          <a:p>
            <a:pPr indent="457200" eaLnBrk="0" fontAlgn="base" hangingPunct="0">
              <a:spcBef>
                <a:spcPct val="0"/>
              </a:spcBef>
              <a:spcAft>
                <a:spcPct val="0"/>
              </a:spcAft>
            </a:pPr>
            <a:r>
              <a:rPr lang="en-US" sz="3600" dirty="0">
                <a:ea typeface="Calibri" pitchFamily="34" charset="0"/>
                <a:cs typeface="Times New Roman" pitchFamily="18" charset="0"/>
              </a:rPr>
              <a:t>	29 ...And sin is unbelief. </a:t>
            </a:r>
            <a:r>
              <a:rPr lang="en-US" sz="3600" b="1" dirty="0">
                <a:ea typeface="Calibri" pitchFamily="34" charset="0"/>
                <a:cs typeface="Times New Roman" pitchFamily="18" charset="0"/>
              </a:rPr>
              <a:t>There's only two types</a:t>
            </a:r>
            <a:r>
              <a:rPr lang="en-US" sz="3600" dirty="0">
                <a:ea typeface="Calibri" pitchFamily="34" charset="0"/>
                <a:cs typeface="Times New Roman" pitchFamily="18" charset="0"/>
              </a:rPr>
              <a:t>, two things that every person in the world is living by, that is, either faith or unbelief. There is no halfway between.</a:t>
            </a:r>
            <a:endParaRPr lang="en-US" sz="3600" dirty="0"/>
          </a:p>
        </p:txBody>
      </p:sp>
    </p:spTree>
    <p:extLst>
      <p:ext uri="{BB962C8B-B14F-4D97-AF65-F5344CB8AC3E}">
        <p14:creationId xmlns:p14="http://schemas.microsoft.com/office/powerpoint/2010/main" val="67749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2000"/>
                                        <p:tgtEl>
                                          <p:spTgt spid="7">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fade">
                                      <p:cBhvr>
                                        <p:cTn id="20"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cstate="email">
            <a:duotone>
              <a:schemeClr val="bg2">
                <a:shade val="80000"/>
                <a:lumMod val="80000"/>
              </a:schemeClr>
              <a:schemeClr val="bg2">
                <a:tint val="98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5118" y="124375"/>
            <a:ext cx="5978072" cy="970450"/>
          </a:xfrm>
        </p:spPr>
        <p:txBody>
          <a:bodyPr>
            <a:normAutofit fontScale="90000"/>
          </a:bodyPr>
          <a:lstStyle/>
          <a:p>
            <a:r>
              <a:rPr lang="en-US" sz="6000" b="1" dirty="0">
                <a:latin typeface="+mn-lt"/>
              </a:rPr>
              <a:t>Spirits Seek to</a:t>
            </a:r>
            <a:r>
              <a:rPr lang="en-US" sz="6000" dirty="0">
                <a:latin typeface="+mn-lt"/>
              </a:rPr>
              <a:t>…</a:t>
            </a:r>
          </a:p>
        </p:txBody>
      </p:sp>
      <p:sp>
        <p:nvSpPr>
          <p:cNvPr id="3" name="Content Placeholder 2"/>
          <p:cNvSpPr>
            <a:spLocks noGrp="1"/>
          </p:cNvSpPr>
          <p:nvPr>
            <p:ph idx="1"/>
          </p:nvPr>
        </p:nvSpPr>
        <p:spPr>
          <a:xfrm>
            <a:off x="50895" y="1601363"/>
            <a:ext cx="7540263" cy="5638800"/>
          </a:xfrm>
        </p:spPr>
        <p:txBody>
          <a:bodyPr anchor="ctr">
            <a:noAutofit/>
          </a:bodyPr>
          <a:lstStyle/>
          <a:p>
            <a:r>
              <a:rPr lang="en-US" sz="3200" dirty="0"/>
              <a:t>Make you feel good, but only temporarily; </a:t>
            </a:r>
          </a:p>
          <a:p>
            <a:pPr lvl="0"/>
            <a:r>
              <a:rPr lang="en-US" sz="3200" dirty="0"/>
              <a:t>Take you deeper and deeper into a valley which becomes darker and darker. Find yourself  getting farther and farther from God. You can never satisfy a wrong spirit, it always wants more.</a:t>
            </a:r>
          </a:p>
          <a:p>
            <a:r>
              <a:rPr lang="en-US" sz="3200" b="1" dirty="0"/>
              <a:t>Prov. 27:20</a:t>
            </a:r>
            <a:r>
              <a:rPr lang="en-US" sz="3200" i="1" dirty="0"/>
              <a:t>  Hell and destruction are never full; so the eyes of man are never satisfied.</a:t>
            </a:r>
            <a:endParaRPr lang="en-US" sz="3600" dirty="0"/>
          </a:p>
          <a:p>
            <a:pPr>
              <a:buNone/>
            </a:pPr>
            <a:endParaRPr lang="en-US" sz="3600" dirty="0"/>
          </a:p>
          <a:p>
            <a:endParaRPr lang="en-US" sz="3600" dirty="0"/>
          </a:p>
        </p:txBody>
      </p:sp>
      <p:sp>
        <p:nvSpPr>
          <p:cNvPr id="6" name="Footer Placeholder 5"/>
          <p:cNvSpPr>
            <a:spLocks noGrp="1"/>
          </p:cNvSpPr>
          <p:nvPr>
            <p:ph type="ftr" sz="quarter" idx="11"/>
          </p:nvPr>
        </p:nvSpPr>
        <p:spPr>
          <a:xfrm>
            <a:off x="913795" y="5883275"/>
            <a:ext cx="6672865" cy="365125"/>
          </a:xfrm>
        </p:spPr>
        <p:txBody>
          <a:bodyPr>
            <a:normAutofit/>
          </a:bodyPr>
          <a:lstStyle/>
          <a:p>
            <a:pPr>
              <a:spcAft>
                <a:spcPts val="600"/>
              </a:spcAft>
            </a:pPr>
            <a:r>
              <a:rPr lang="en-US"/>
              <a:t>Spiritual Warfare 2</a:t>
            </a:r>
          </a:p>
        </p:txBody>
      </p:sp>
      <p:pic>
        <p:nvPicPr>
          <p:cNvPr id="8" name="Picture 7" descr="The image depicts a dramatic landscape with a solitary figure in a red cloak standing atop a rugged, jagged mountain, under a dark, stormy sky.&#10;&#10;AI-generated content may be incorrect.">
            <a:extLst>
              <a:ext uri="{FF2B5EF4-FFF2-40B4-BE49-F238E27FC236}">
                <a16:creationId xmlns:a16="http://schemas.microsoft.com/office/drawing/2014/main" id="{DEF50A14-8DEB-975C-C570-28D72B76228D}"/>
              </a:ext>
            </a:extLst>
          </p:cNvPr>
          <p:cNvPicPr>
            <a:picLocks noChangeAspect="1"/>
          </p:cNvPicPr>
          <p:nvPr/>
        </p:nvPicPr>
        <p:blipFill>
          <a:blip r:embed="rId3" cstate="email">
            <a:extLst>
              <a:ext uri="{28A0092B-C50C-407E-A947-70E740481C1C}">
                <a14:useLocalDpi xmlns:a14="http://schemas.microsoft.com/office/drawing/2010/main"/>
              </a:ext>
            </a:extLst>
          </a:blip>
          <a:srcRect b="-1"/>
          <a:stretch>
            <a:fillRect/>
          </a:stretch>
        </p:blipFill>
        <p:spPr>
          <a:xfrm>
            <a:off x="7620351" y="10"/>
            <a:ext cx="4571649" cy="6857990"/>
          </a:xfrm>
          <a:prstGeom prst="rect">
            <a:avLst/>
          </a:prstGeom>
          <a:ln>
            <a:noFill/>
          </a:ln>
          <a:effectLst>
            <a:softEdge rad="112500"/>
          </a:effectLst>
        </p:spPr>
      </p:pic>
      <p:pic>
        <p:nvPicPr>
          <p:cNvPr id="13" name="Picture 12">
            <a:extLst>
              <a:ext uri="{FF2B5EF4-FFF2-40B4-BE49-F238E27FC236}">
                <a16:creationId xmlns:a16="http://schemas.microsoft.com/office/drawing/2014/main" id="{11772103-80A1-4212-B82B-261A06D067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cstate="email">
            <a:extLst>
              <a:ext uri="{28A0092B-C50C-407E-A947-70E740481C1C}">
                <a14:useLocalDpi xmlns:a14="http://schemas.microsoft.com/office/drawing/2010/main"/>
              </a:ext>
            </a:extLst>
          </a:blip>
          <a:srcRect/>
          <a:stretch/>
        </p:blipFill>
        <p:spPr>
          <a:xfrm>
            <a:off x="7501468" y="1"/>
            <a:ext cx="4690532" cy="6858000"/>
          </a:xfrm>
          <a:prstGeom prst="rect">
            <a:avLst/>
          </a:prstGeom>
        </p:spPr>
      </p:pic>
      <p:sp>
        <p:nvSpPr>
          <p:cNvPr id="5" name="Slide Number Placeholder 4"/>
          <p:cNvSpPr>
            <a:spLocks noGrp="1"/>
          </p:cNvSpPr>
          <p:nvPr>
            <p:ph type="sldNum" sz="quarter" idx="12"/>
          </p:nvPr>
        </p:nvSpPr>
        <p:spPr>
          <a:xfrm>
            <a:off x="10514011" y="5883275"/>
            <a:ext cx="753545" cy="365125"/>
          </a:xfrm>
        </p:spPr>
        <p:txBody>
          <a:bodyPr>
            <a:normAutofit/>
          </a:bodyPr>
          <a:lstStyle/>
          <a:p>
            <a:pPr>
              <a:spcAft>
                <a:spcPts val="600"/>
              </a:spcAft>
            </a:pPr>
            <a:fld id="{8133E312-B0AB-47B4-A199-7B5FF76AB7A0}" type="slidenum">
              <a:rPr lang="en-US" smtClean="0"/>
              <a:pPr>
                <a:spcAft>
                  <a:spcPts val="600"/>
                </a:spcAft>
              </a:pPr>
              <a:t>34</a:t>
            </a:fld>
            <a:endParaRPr lang="en-US"/>
          </a:p>
        </p:txBody>
      </p:sp>
      <p:sp>
        <p:nvSpPr>
          <p:cNvPr id="4" name="Date Placeholder 3"/>
          <p:cNvSpPr>
            <a:spLocks noGrp="1"/>
          </p:cNvSpPr>
          <p:nvPr>
            <p:ph type="dt" sz="half" idx="10"/>
          </p:nvPr>
        </p:nvSpPr>
        <p:spPr>
          <a:xfrm>
            <a:off x="7678736" y="5883275"/>
            <a:ext cx="2743200" cy="365125"/>
          </a:xfrm>
        </p:spPr>
        <p:txBody>
          <a:bodyPr>
            <a:normAutofit/>
          </a:bodyPr>
          <a:lstStyle/>
          <a:p>
            <a:pPr>
              <a:spcAft>
                <a:spcPts val="600"/>
              </a:spcAft>
            </a:pPr>
            <a:r>
              <a:rPr lang="en-US"/>
              <a:t>02/13/2022</a:t>
            </a:r>
          </a:p>
        </p:txBody>
      </p:sp>
    </p:spTree>
    <p:extLst>
      <p:ext uri="{BB962C8B-B14F-4D97-AF65-F5344CB8AC3E}">
        <p14:creationId xmlns:p14="http://schemas.microsoft.com/office/powerpoint/2010/main" val="66333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4736F9-C7D4-43C3-AB4B-8B5954F78A72}"/>
              </a:ext>
            </a:extLst>
          </p:cNvPr>
          <p:cNvSpPr>
            <a:spLocks noGrp="1"/>
          </p:cNvSpPr>
          <p:nvPr>
            <p:ph type="dt" sz="half" idx="10"/>
          </p:nvPr>
        </p:nvSpPr>
        <p:spPr/>
        <p:txBody>
          <a:bodyPr/>
          <a:lstStyle/>
          <a:p>
            <a:r>
              <a:rPr lang="en-US"/>
              <a:t>02/13/2022</a:t>
            </a:r>
          </a:p>
        </p:txBody>
      </p:sp>
      <p:sp>
        <p:nvSpPr>
          <p:cNvPr id="3" name="Footer Placeholder 2">
            <a:extLst>
              <a:ext uri="{FF2B5EF4-FFF2-40B4-BE49-F238E27FC236}">
                <a16:creationId xmlns:a16="http://schemas.microsoft.com/office/drawing/2014/main" id="{035C24AB-D036-4530-8371-6FF3F0DB2FE1}"/>
              </a:ext>
            </a:extLst>
          </p:cNvPr>
          <p:cNvSpPr>
            <a:spLocks noGrp="1"/>
          </p:cNvSpPr>
          <p:nvPr>
            <p:ph type="ftr" sz="quarter" idx="11"/>
          </p:nvPr>
        </p:nvSpPr>
        <p:spPr/>
        <p:txBody>
          <a:bodyPr/>
          <a:lstStyle/>
          <a:p>
            <a:r>
              <a:rPr lang="en-US"/>
              <a:t>Spiritual Warfare 2</a:t>
            </a:r>
          </a:p>
        </p:txBody>
      </p:sp>
      <p:sp>
        <p:nvSpPr>
          <p:cNvPr id="4" name="Slide Number Placeholder 3">
            <a:extLst>
              <a:ext uri="{FF2B5EF4-FFF2-40B4-BE49-F238E27FC236}">
                <a16:creationId xmlns:a16="http://schemas.microsoft.com/office/drawing/2014/main" id="{11BC32B3-D13B-4B17-A3FE-79026005AC92}"/>
              </a:ext>
            </a:extLst>
          </p:cNvPr>
          <p:cNvSpPr>
            <a:spLocks noGrp="1"/>
          </p:cNvSpPr>
          <p:nvPr>
            <p:ph type="sldNum" sz="quarter" idx="12"/>
          </p:nvPr>
        </p:nvSpPr>
        <p:spPr/>
        <p:txBody>
          <a:bodyPr/>
          <a:lstStyle/>
          <a:p>
            <a:fld id="{8133E312-B0AB-47B4-A199-7B5FF76AB7A0}" type="slidenum">
              <a:rPr lang="en-US" smtClean="0"/>
              <a:pPr/>
              <a:t>35</a:t>
            </a:fld>
            <a:endParaRPr lang="en-US"/>
          </a:p>
        </p:txBody>
      </p:sp>
      <p:sp>
        <p:nvSpPr>
          <p:cNvPr id="6" name="TextBox 5">
            <a:extLst>
              <a:ext uri="{FF2B5EF4-FFF2-40B4-BE49-F238E27FC236}">
                <a16:creationId xmlns:a16="http://schemas.microsoft.com/office/drawing/2014/main" id="{C58B4C6C-394D-4FE3-97D3-C022AC7FCB1A}"/>
              </a:ext>
            </a:extLst>
          </p:cNvPr>
          <p:cNvSpPr txBox="1"/>
          <p:nvPr/>
        </p:nvSpPr>
        <p:spPr>
          <a:xfrm>
            <a:off x="152400" y="76200"/>
            <a:ext cx="11734800" cy="5632311"/>
          </a:xfrm>
          <a:prstGeom prst="rect">
            <a:avLst/>
          </a:prstGeom>
          <a:solidFill>
            <a:schemeClr val="bg1"/>
          </a:solidFill>
        </p:spPr>
        <p:txBody>
          <a:bodyPr wrap="square">
            <a:spAutoFit/>
          </a:bodyPr>
          <a:lstStyle/>
          <a:p>
            <a:r>
              <a:rPr lang="en-US" sz="4000" b="1" dirty="0"/>
              <a:t>THE.CHOOSING.OF.A.BRIDE </a:t>
            </a:r>
            <a:r>
              <a:rPr lang="en-US" sz="3200" dirty="0"/>
              <a:t>65-0429</a:t>
            </a:r>
          </a:p>
          <a:p>
            <a:r>
              <a:rPr lang="en-US" sz="3200" dirty="0"/>
              <a:t>	144 The woman was the one that was changed </a:t>
            </a:r>
          </a:p>
          <a:p>
            <a:r>
              <a:rPr lang="en-US" sz="3200" dirty="0"/>
              <a:t>over, for the perversion. See where beauty takes her</a:t>
            </a:r>
          </a:p>
          <a:p>
            <a:r>
              <a:rPr lang="en-US" sz="3200" dirty="0"/>
              <a:t>to? Today, we find that women on the increase of </a:t>
            </a:r>
          </a:p>
          <a:p>
            <a:r>
              <a:rPr lang="en-US" sz="3200" dirty="0"/>
              <a:t>beauty. Take Pearl Bryan, ever see her picture? </a:t>
            </a:r>
          </a:p>
          <a:p>
            <a:r>
              <a:rPr lang="en-US" sz="3200" dirty="0"/>
              <a:t>Supposed to be American's great beauty. There isn’t</a:t>
            </a:r>
          </a:p>
          <a:p>
            <a:r>
              <a:rPr lang="en-US" sz="3200" dirty="0"/>
              <a:t> a school kid out of any school but what would have </a:t>
            </a:r>
          </a:p>
          <a:p>
            <a:r>
              <a:rPr lang="en-US" sz="3200" dirty="0"/>
              <a:t>her in a back row... The end is going to wind up the same way, women coming into authority, ruling over men… the day she puts on man's clothes, bobs her hair, all those things are contrary to God's Word. And you know she represents the church?</a:t>
            </a:r>
          </a:p>
        </p:txBody>
      </p:sp>
      <p:pic>
        <p:nvPicPr>
          <p:cNvPr id="7" name="Picture 6">
            <a:extLst>
              <a:ext uri="{FF2B5EF4-FFF2-40B4-BE49-F238E27FC236}">
                <a16:creationId xmlns:a16="http://schemas.microsoft.com/office/drawing/2014/main" id="{29062519-F899-445F-89B7-A549D8C5B5D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77350" y="152400"/>
            <a:ext cx="2838450"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91855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F1B6BD-4E04-6743-BD51-27738FA0216B}"/>
              </a:ext>
            </a:extLst>
          </p:cNvPr>
          <p:cNvSpPr>
            <a:spLocks noGrp="1"/>
          </p:cNvSpPr>
          <p:nvPr>
            <p:ph idx="1"/>
          </p:nvPr>
        </p:nvSpPr>
        <p:spPr>
          <a:xfrm>
            <a:off x="244929" y="179614"/>
            <a:ext cx="11756571" cy="5703661"/>
          </a:xfrm>
        </p:spPr>
        <p:txBody>
          <a:bodyPr>
            <a:noAutofit/>
          </a:bodyPr>
          <a:lstStyle/>
          <a:p>
            <a:pPr marL="36900" indent="0">
              <a:buNone/>
            </a:pPr>
            <a:r>
              <a:rPr lang="en-US" sz="4800" b="1" i="0" dirty="0">
                <a:solidFill>
                  <a:schemeClr val="tx1"/>
                </a:solidFill>
                <a:effectLst/>
              </a:rPr>
              <a:t>2 Corinthians 10:3-5</a:t>
            </a:r>
            <a:r>
              <a:rPr lang="en-US" sz="4800" b="0" i="0" dirty="0">
                <a:solidFill>
                  <a:schemeClr val="tx1"/>
                </a:solidFill>
                <a:effectLst/>
              </a:rPr>
              <a:t>  </a:t>
            </a:r>
          </a:p>
          <a:p>
            <a:pPr marL="36900" indent="0">
              <a:buNone/>
            </a:pPr>
            <a:r>
              <a:rPr lang="en-US" sz="4000" b="0" i="1" dirty="0">
                <a:solidFill>
                  <a:schemeClr val="tx1"/>
                </a:solidFill>
                <a:effectLst/>
              </a:rPr>
              <a:t>	For though we walk in the flesh, we do not war after the flesh:  </a:t>
            </a:r>
            <a:r>
              <a:rPr lang="en-US" sz="4000" b="1" i="1" dirty="0">
                <a:solidFill>
                  <a:schemeClr val="tx1"/>
                </a:solidFill>
                <a:effectLst/>
              </a:rPr>
              <a:t>4</a:t>
            </a:r>
            <a:r>
              <a:rPr lang="en-US" sz="4000" b="0" i="1" dirty="0">
                <a:solidFill>
                  <a:schemeClr val="tx1"/>
                </a:solidFill>
                <a:effectLst/>
              </a:rPr>
              <a:t>  (For the weapons of our warfare are not carnal, but mighty through God to the pulling down of strong holds;)  </a:t>
            </a:r>
            <a:r>
              <a:rPr lang="en-US" sz="4000" b="1" i="1" dirty="0">
                <a:solidFill>
                  <a:schemeClr val="tx1"/>
                </a:solidFill>
                <a:effectLst/>
              </a:rPr>
              <a:t>5</a:t>
            </a:r>
            <a:r>
              <a:rPr lang="en-US" sz="4000" b="0" i="1" dirty="0">
                <a:solidFill>
                  <a:schemeClr val="tx1"/>
                </a:solidFill>
                <a:effectLst/>
              </a:rPr>
              <a:t>  Casting down imaginations, and every high thing that </a:t>
            </a:r>
            <a:r>
              <a:rPr lang="en-US" sz="4000" b="0" i="1" dirty="0" err="1">
                <a:solidFill>
                  <a:schemeClr val="tx1"/>
                </a:solidFill>
                <a:effectLst/>
              </a:rPr>
              <a:t>exalteth</a:t>
            </a:r>
            <a:r>
              <a:rPr lang="en-US" sz="4000" b="0" i="1" dirty="0">
                <a:solidFill>
                  <a:schemeClr val="tx1"/>
                </a:solidFill>
                <a:effectLst/>
              </a:rPr>
              <a:t> itself against the knowledge of God, and bringing into captivity every thought to the obedience of Christ;</a:t>
            </a:r>
            <a:endParaRPr lang="en-US" sz="4000" i="1" dirty="0">
              <a:solidFill>
                <a:schemeClr val="tx1"/>
              </a:solidFill>
              <a:effectLst/>
            </a:endParaRPr>
          </a:p>
        </p:txBody>
      </p:sp>
      <p:sp>
        <p:nvSpPr>
          <p:cNvPr id="2" name="Date Placeholder 1">
            <a:extLst>
              <a:ext uri="{FF2B5EF4-FFF2-40B4-BE49-F238E27FC236}">
                <a16:creationId xmlns:a16="http://schemas.microsoft.com/office/drawing/2014/main" id="{187855ED-7350-2E3F-204C-3052D3D79208}"/>
              </a:ext>
            </a:extLst>
          </p:cNvPr>
          <p:cNvSpPr>
            <a:spLocks noGrp="1"/>
          </p:cNvSpPr>
          <p:nvPr>
            <p:ph type="dt" sz="half" idx="10"/>
          </p:nvPr>
        </p:nvSpPr>
        <p:spPr/>
        <p:txBody>
          <a:bodyPr/>
          <a:lstStyle/>
          <a:p>
            <a:r>
              <a:rPr lang="en-US"/>
              <a:t>7/26/2027</a:t>
            </a:r>
            <a:endParaRPr lang="en-US" dirty="0"/>
          </a:p>
        </p:txBody>
      </p:sp>
      <p:sp>
        <p:nvSpPr>
          <p:cNvPr id="4" name="Footer Placeholder 3">
            <a:extLst>
              <a:ext uri="{FF2B5EF4-FFF2-40B4-BE49-F238E27FC236}">
                <a16:creationId xmlns:a16="http://schemas.microsoft.com/office/drawing/2014/main" id="{F4B78EFC-7DB6-9E49-7B98-30265DAD9AE7}"/>
              </a:ext>
            </a:extLst>
          </p:cNvPr>
          <p:cNvSpPr>
            <a:spLocks noGrp="1"/>
          </p:cNvSpPr>
          <p:nvPr>
            <p:ph type="ftr" sz="quarter" idx="11"/>
          </p:nvPr>
        </p:nvSpPr>
        <p:spPr/>
        <p:txBody>
          <a:bodyPr/>
          <a:lstStyle/>
          <a:p>
            <a:r>
              <a:rPr lang="en-US"/>
              <a:t>Satan's Eden: Warfare</a:t>
            </a:r>
            <a:endParaRPr lang="en-US" dirty="0"/>
          </a:p>
        </p:txBody>
      </p:sp>
      <p:sp>
        <p:nvSpPr>
          <p:cNvPr id="5" name="Slide Number Placeholder 4">
            <a:extLst>
              <a:ext uri="{FF2B5EF4-FFF2-40B4-BE49-F238E27FC236}">
                <a16:creationId xmlns:a16="http://schemas.microsoft.com/office/drawing/2014/main" id="{B29E86D9-B07B-C038-9AFE-61062CE1A7BA}"/>
              </a:ext>
            </a:extLst>
          </p:cNvPr>
          <p:cNvSpPr>
            <a:spLocks noGrp="1"/>
          </p:cNvSpPr>
          <p:nvPr>
            <p:ph type="sldNum" sz="quarter" idx="12"/>
          </p:nvPr>
        </p:nvSpPr>
        <p:spPr/>
        <p:txBody>
          <a:bodyPr/>
          <a:lstStyle/>
          <a:p>
            <a:fld id="{D57F1E4F-1CFF-5643-939E-02111984F565}" type="slidenum">
              <a:rPr lang="en-US" smtClean="0"/>
              <a:t>36</a:t>
            </a:fld>
            <a:endParaRPr lang="en-US" dirty="0"/>
          </a:p>
        </p:txBody>
      </p:sp>
    </p:spTree>
    <p:extLst>
      <p:ext uri="{BB962C8B-B14F-4D97-AF65-F5344CB8AC3E}">
        <p14:creationId xmlns:p14="http://schemas.microsoft.com/office/powerpoint/2010/main" val="22083664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58734A-CDCC-6F78-4C54-16A2A922264D}"/>
              </a:ext>
            </a:extLst>
          </p:cNvPr>
          <p:cNvSpPr>
            <a:spLocks noGrp="1"/>
          </p:cNvSpPr>
          <p:nvPr>
            <p:ph type="dt" sz="half" idx="10"/>
          </p:nvPr>
        </p:nvSpPr>
        <p:spPr/>
        <p:txBody>
          <a:bodyPr/>
          <a:lstStyle/>
          <a:p>
            <a:r>
              <a:rPr lang="en-US"/>
              <a:t>7/26/2027</a:t>
            </a:r>
            <a:endParaRPr lang="en-US" dirty="0"/>
          </a:p>
        </p:txBody>
      </p:sp>
      <p:sp>
        <p:nvSpPr>
          <p:cNvPr id="3" name="Footer Placeholder 2">
            <a:extLst>
              <a:ext uri="{FF2B5EF4-FFF2-40B4-BE49-F238E27FC236}">
                <a16:creationId xmlns:a16="http://schemas.microsoft.com/office/drawing/2014/main" id="{4CC113F9-893C-A859-2B33-2A29E58AD12F}"/>
              </a:ext>
            </a:extLst>
          </p:cNvPr>
          <p:cNvSpPr>
            <a:spLocks noGrp="1"/>
          </p:cNvSpPr>
          <p:nvPr>
            <p:ph type="ftr" sz="quarter" idx="11"/>
          </p:nvPr>
        </p:nvSpPr>
        <p:spPr/>
        <p:txBody>
          <a:bodyPr/>
          <a:lstStyle/>
          <a:p>
            <a:r>
              <a:rPr lang="en-US"/>
              <a:t>Satan's Eden: Warfare</a:t>
            </a:r>
            <a:endParaRPr lang="en-US" dirty="0"/>
          </a:p>
        </p:txBody>
      </p:sp>
      <p:sp>
        <p:nvSpPr>
          <p:cNvPr id="4" name="Slide Number Placeholder 3">
            <a:extLst>
              <a:ext uri="{FF2B5EF4-FFF2-40B4-BE49-F238E27FC236}">
                <a16:creationId xmlns:a16="http://schemas.microsoft.com/office/drawing/2014/main" id="{1726EAE3-89A5-2820-F14F-7194246D5350}"/>
              </a:ext>
            </a:extLst>
          </p:cNvPr>
          <p:cNvSpPr>
            <a:spLocks noGrp="1"/>
          </p:cNvSpPr>
          <p:nvPr>
            <p:ph type="sldNum" sz="quarter" idx="12"/>
          </p:nvPr>
        </p:nvSpPr>
        <p:spPr/>
        <p:txBody>
          <a:bodyPr/>
          <a:lstStyle/>
          <a:p>
            <a:fld id="{D57F1E4F-1CFF-5643-939E-02111984F565}" type="slidenum">
              <a:rPr lang="en-US" smtClean="0"/>
              <a:t>37</a:t>
            </a:fld>
            <a:endParaRPr lang="en-US" dirty="0"/>
          </a:p>
        </p:txBody>
      </p:sp>
      <p:sp>
        <p:nvSpPr>
          <p:cNvPr id="6" name="TextBox 5">
            <a:extLst>
              <a:ext uri="{FF2B5EF4-FFF2-40B4-BE49-F238E27FC236}">
                <a16:creationId xmlns:a16="http://schemas.microsoft.com/office/drawing/2014/main" id="{6D69F1B3-CC79-C713-82D0-289D4940F2D7}"/>
              </a:ext>
            </a:extLst>
          </p:cNvPr>
          <p:cNvSpPr txBox="1"/>
          <p:nvPr/>
        </p:nvSpPr>
        <p:spPr>
          <a:xfrm>
            <a:off x="264694" y="216568"/>
            <a:ext cx="11927305" cy="6309420"/>
          </a:xfrm>
          <a:prstGeom prst="rect">
            <a:avLst/>
          </a:prstGeom>
          <a:noFill/>
        </p:spPr>
        <p:txBody>
          <a:bodyPr wrap="square">
            <a:spAutoFit/>
          </a:bodyPr>
          <a:lstStyle/>
          <a:p>
            <a:r>
              <a:rPr lang="en-US" sz="4400" b="1" dirty="0"/>
              <a:t>*THE.ANGEL.OF.GOD</a:t>
            </a:r>
          </a:p>
          <a:p>
            <a:r>
              <a:rPr lang="en-US" sz="3600" dirty="0"/>
              <a:t>	9  And it so got the Armenian people over there to see that the Lord Jesus was such a great Healer, there's people calling now. There's another cancer case, which is a friend to the woman. By the way, the lady was just given a few more hours to live by some of the noted specialists of St. Louis, where they had flew her there by plane to be operated. But now, she's well.</a:t>
            </a:r>
          </a:p>
          <a:p>
            <a:r>
              <a:rPr lang="en-US" sz="3600" dirty="0"/>
              <a:t>	Makes me think of that song, "</a:t>
            </a:r>
            <a:r>
              <a:rPr lang="en-US" sz="3600" i="1" dirty="0"/>
              <a:t>Amazing Grace…” </a:t>
            </a:r>
            <a:r>
              <a:rPr lang="en-US" sz="3600" b="1" dirty="0"/>
              <a:t>Demons that come... It darkens the people's thoughts to see it.									</a:t>
            </a:r>
            <a:r>
              <a:rPr lang="en-US" sz="3600" dirty="0"/>
              <a:t>													47-1102 </a:t>
            </a:r>
          </a:p>
        </p:txBody>
      </p:sp>
    </p:spTree>
    <p:extLst>
      <p:ext uri="{BB962C8B-B14F-4D97-AF65-F5344CB8AC3E}">
        <p14:creationId xmlns:p14="http://schemas.microsoft.com/office/powerpoint/2010/main" val="4200279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A3C9A4-E055-016F-50EF-7939DF200A75}"/>
              </a:ext>
            </a:extLst>
          </p:cNvPr>
          <p:cNvSpPr>
            <a:spLocks noGrp="1"/>
          </p:cNvSpPr>
          <p:nvPr>
            <p:ph type="dt" sz="half" idx="10"/>
          </p:nvPr>
        </p:nvSpPr>
        <p:spPr/>
        <p:txBody>
          <a:bodyPr/>
          <a:lstStyle/>
          <a:p>
            <a:r>
              <a:rPr lang="en-US"/>
              <a:t>7/26/2027</a:t>
            </a:r>
            <a:endParaRPr lang="en-US" dirty="0"/>
          </a:p>
        </p:txBody>
      </p:sp>
      <p:sp>
        <p:nvSpPr>
          <p:cNvPr id="3" name="Footer Placeholder 2">
            <a:extLst>
              <a:ext uri="{FF2B5EF4-FFF2-40B4-BE49-F238E27FC236}">
                <a16:creationId xmlns:a16="http://schemas.microsoft.com/office/drawing/2014/main" id="{EC0C464F-CE63-B287-9F9E-91899082BCBF}"/>
              </a:ext>
            </a:extLst>
          </p:cNvPr>
          <p:cNvSpPr>
            <a:spLocks noGrp="1"/>
          </p:cNvSpPr>
          <p:nvPr>
            <p:ph type="ftr" sz="quarter" idx="11"/>
          </p:nvPr>
        </p:nvSpPr>
        <p:spPr/>
        <p:txBody>
          <a:bodyPr/>
          <a:lstStyle/>
          <a:p>
            <a:r>
              <a:rPr lang="en-US"/>
              <a:t>Satan's Eden: Warfare</a:t>
            </a:r>
            <a:endParaRPr lang="en-US" dirty="0"/>
          </a:p>
        </p:txBody>
      </p:sp>
      <p:sp>
        <p:nvSpPr>
          <p:cNvPr id="4" name="Slide Number Placeholder 3">
            <a:extLst>
              <a:ext uri="{FF2B5EF4-FFF2-40B4-BE49-F238E27FC236}">
                <a16:creationId xmlns:a16="http://schemas.microsoft.com/office/drawing/2014/main" id="{ED24CC84-4DE7-1453-61C8-354551C07397}"/>
              </a:ext>
            </a:extLst>
          </p:cNvPr>
          <p:cNvSpPr>
            <a:spLocks noGrp="1"/>
          </p:cNvSpPr>
          <p:nvPr>
            <p:ph type="sldNum" sz="quarter" idx="12"/>
          </p:nvPr>
        </p:nvSpPr>
        <p:spPr/>
        <p:txBody>
          <a:bodyPr/>
          <a:lstStyle/>
          <a:p>
            <a:fld id="{D57F1E4F-1CFF-5643-939E-02111984F565}" type="slidenum">
              <a:rPr lang="en-US" smtClean="0"/>
              <a:t>38</a:t>
            </a:fld>
            <a:endParaRPr lang="en-US" dirty="0"/>
          </a:p>
        </p:txBody>
      </p:sp>
      <p:sp>
        <p:nvSpPr>
          <p:cNvPr id="6" name="TextBox 5">
            <a:extLst>
              <a:ext uri="{FF2B5EF4-FFF2-40B4-BE49-F238E27FC236}">
                <a16:creationId xmlns:a16="http://schemas.microsoft.com/office/drawing/2014/main" id="{EDCE7287-0AA8-65F8-A310-A44C9AAB2308}"/>
              </a:ext>
            </a:extLst>
          </p:cNvPr>
          <p:cNvSpPr txBox="1"/>
          <p:nvPr/>
        </p:nvSpPr>
        <p:spPr>
          <a:xfrm>
            <a:off x="186267" y="95956"/>
            <a:ext cx="11909777" cy="6309420"/>
          </a:xfrm>
          <a:prstGeom prst="rect">
            <a:avLst/>
          </a:prstGeom>
          <a:noFill/>
        </p:spPr>
        <p:txBody>
          <a:bodyPr wrap="square">
            <a:spAutoFit/>
          </a:bodyPr>
          <a:lstStyle/>
          <a:p>
            <a:r>
              <a:rPr lang="en-US" sz="4400" b="1" dirty="0"/>
              <a:t>THE.ONENESS.OF.UNITY</a:t>
            </a:r>
          </a:p>
          <a:p>
            <a:r>
              <a:rPr lang="en-US" sz="3600" dirty="0"/>
              <a:t>	20-5 God be merciful, tonight, to those who are raising their hands, willing for the Holy Spirit to come in. May He come down the streams of His blessings, pouring into every heart and filling them to overrunning joy, that they might know that He lives. Give them understanding of how to accept You, understanding that You're more anxious to get in their heart than they are to have You. </a:t>
            </a:r>
            <a:r>
              <a:rPr lang="en-US" sz="3600" b="1" u="sng" dirty="0"/>
              <a:t>May every demon setting around hissing, "</a:t>
            </a:r>
            <a:r>
              <a:rPr lang="en-US" sz="3600" b="1" i="1" u="sng" dirty="0"/>
              <a:t>Now, you won't receive it; you won't receive it.</a:t>
            </a:r>
            <a:r>
              <a:rPr lang="en-US" sz="3600" b="1" u="sng" dirty="0"/>
              <a:t>" May they call that devil a liar</a:t>
            </a:r>
            <a:r>
              <a:rPr lang="en-US" sz="3600" dirty="0"/>
              <a:t>. God made the promise, and God will keep His promise. 			58-0128 </a:t>
            </a:r>
          </a:p>
        </p:txBody>
      </p:sp>
    </p:spTree>
    <p:extLst>
      <p:ext uri="{BB962C8B-B14F-4D97-AF65-F5344CB8AC3E}">
        <p14:creationId xmlns:p14="http://schemas.microsoft.com/office/powerpoint/2010/main" val="3333988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F1B6BD-4E04-6743-BD51-27738FA0216B}"/>
              </a:ext>
            </a:extLst>
          </p:cNvPr>
          <p:cNvSpPr>
            <a:spLocks noGrp="1"/>
          </p:cNvSpPr>
          <p:nvPr>
            <p:ph idx="1"/>
          </p:nvPr>
        </p:nvSpPr>
        <p:spPr>
          <a:xfrm>
            <a:off x="212271" y="148166"/>
            <a:ext cx="11772900" cy="5645149"/>
          </a:xfrm>
        </p:spPr>
        <p:txBody>
          <a:bodyPr>
            <a:noAutofit/>
          </a:bodyPr>
          <a:lstStyle/>
          <a:p>
            <a:pPr marL="36900" indent="0">
              <a:buNone/>
            </a:pPr>
            <a:r>
              <a:rPr lang="en-US" sz="4800" b="1" i="0" dirty="0">
                <a:effectLst/>
              </a:rPr>
              <a:t>The Greatest Battle Ever Fought</a:t>
            </a:r>
          </a:p>
          <a:p>
            <a:pPr marL="36900" indent="0">
              <a:buNone/>
            </a:pPr>
            <a:r>
              <a:rPr lang="en-US" sz="4000" b="0" i="0" dirty="0">
                <a:effectLst/>
              </a:rPr>
              <a:t>	And if one little iota of God’s Word was disbelieved, caused all this trouble, how we going to get back disbelieving the Word? You can’t do it. Got to shut off all these other things, conscience, memories, reasonings, all these other things.  We just accept the Word upon the basis of, “</a:t>
            </a:r>
            <a:r>
              <a:rPr lang="en-US" sz="4000" b="0" i="1" dirty="0">
                <a:effectLst/>
              </a:rPr>
              <a:t>God said so</a:t>
            </a:r>
            <a:r>
              <a:rPr lang="en-US" sz="4000" b="0" i="0" dirty="0">
                <a:effectLst/>
              </a:rPr>
              <a:t>,” and sets a stream between you and God. Every channel comes open between you and God, then.There’s the battle, the very front line. 		</a:t>
            </a:r>
            <a:r>
              <a:rPr lang="en-US" sz="3200" b="0" i="0" dirty="0">
                <a:effectLst/>
              </a:rPr>
              <a:t>							</a:t>
            </a:r>
            <a:r>
              <a:rPr lang="en-US" sz="2400" b="0" i="0" dirty="0">
                <a:effectLst/>
                <a:latin typeface="Helvetica" pitchFamily="2" charset="0"/>
              </a:rPr>
              <a:t>62-0311</a:t>
            </a:r>
            <a:endParaRPr lang="en-US" sz="2400" dirty="0">
              <a:effectLst/>
              <a:latin typeface="Helvetica" pitchFamily="2" charset="0"/>
            </a:endParaRPr>
          </a:p>
        </p:txBody>
      </p:sp>
      <p:sp>
        <p:nvSpPr>
          <p:cNvPr id="2" name="Date Placeholder 1">
            <a:extLst>
              <a:ext uri="{FF2B5EF4-FFF2-40B4-BE49-F238E27FC236}">
                <a16:creationId xmlns:a16="http://schemas.microsoft.com/office/drawing/2014/main" id="{386AF0E9-EF84-12DF-A4A1-96932F819C96}"/>
              </a:ext>
            </a:extLst>
          </p:cNvPr>
          <p:cNvSpPr>
            <a:spLocks noGrp="1"/>
          </p:cNvSpPr>
          <p:nvPr>
            <p:ph type="dt" sz="half" idx="10"/>
          </p:nvPr>
        </p:nvSpPr>
        <p:spPr/>
        <p:txBody>
          <a:bodyPr/>
          <a:lstStyle/>
          <a:p>
            <a:r>
              <a:rPr lang="en-US"/>
              <a:t>7/26/2027</a:t>
            </a:r>
            <a:endParaRPr lang="en-US" dirty="0"/>
          </a:p>
        </p:txBody>
      </p:sp>
      <p:sp>
        <p:nvSpPr>
          <p:cNvPr id="5" name="Slide Number Placeholder 4">
            <a:extLst>
              <a:ext uri="{FF2B5EF4-FFF2-40B4-BE49-F238E27FC236}">
                <a16:creationId xmlns:a16="http://schemas.microsoft.com/office/drawing/2014/main" id="{6A378D7B-18B9-DAB4-771C-FBD714050064}"/>
              </a:ext>
            </a:extLst>
          </p:cNvPr>
          <p:cNvSpPr>
            <a:spLocks noGrp="1"/>
          </p:cNvSpPr>
          <p:nvPr>
            <p:ph type="sldNum" sz="quarter" idx="12"/>
          </p:nvPr>
        </p:nvSpPr>
        <p:spPr/>
        <p:txBody>
          <a:bodyPr/>
          <a:lstStyle/>
          <a:p>
            <a:fld id="{D57F1E4F-1CFF-5643-939E-02111984F565}" type="slidenum">
              <a:rPr lang="en-US" smtClean="0"/>
              <a:t>39</a:t>
            </a:fld>
            <a:endParaRPr lang="en-US" dirty="0"/>
          </a:p>
        </p:txBody>
      </p:sp>
      <p:sp>
        <p:nvSpPr>
          <p:cNvPr id="4" name="Footer Placeholder 3">
            <a:extLst>
              <a:ext uri="{FF2B5EF4-FFF2-40B4-BE49-F238E27FC236}">
                <a16:creationId xmlns:a16="http://schemas.microsoft.com/office/drawing/2014/main" id="{954054BB-0CFD-9739-1861-A2424BD8AEAF}"/>
              </a:ext>
            </a:extLst>
          </p:cNvPr>
          <p:cNvSpPr>
            <a:spLocks noGrp="1"/>
          </p:cNvSpPr>
          <p:nvPr>
            <p:ph type="ftr" sz="quarter" idx="11"/>
          </p:nvPr>
        </p:nvSpPr>
        <p:spPr/>
        <p:txBody>
          <a:bodyPr/>
          <a:lstStyle/>
          <a:p>
            <a:r>
              <a:rPr lang="en-US"/>
              <a:t>Satan's Eden: Warfare</a:t>
            </a:r>
            <a:endParaRPr lang="en-US" dirty="0"/>
          </a:p>
        </p:txBody>
      </p:sp>
    </p:spTree>
    <p:extLst>
      <p:ext uri="{BB962C8B-B14F-4D97-AF65-F5344CB8AC3E}">
        <p14:creationId xmlns:p14="http://schemas.microsoft.com/office/powerpoint/2010/main" val="1341943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C1576-6710-4F90-9383-CC4A6A314330}"/>
              </a:ext>
            </a:extLst>
          </p:cNvPr>
          <p:cNvSpPr>
            <a:spLocks noGrp="1"/>
          </p:cNvSpPr>
          <p:nvPr>
            <p:ph type="title"/>
          </p:nvPr>
        </p:nvSpPr>
        <p:spPr>
          <a:xfrm>
            <a:off x="861167" y="178835"/>
            <a:ext cx="10572122" cy="1228946"/>
          </a:xfrm>
        </p:spPr>
        <p:txBody>
          <a:bodyPr>
            <a:normAutofit fontScale="90000"/>
          </a:bodyPr>
          <a:lstStyle/>
          <a:p>
            <a:r>
              <a:rPr lang="en-US" sz="8000" b="1" dirty="0"/>
              <a:t>Family Day 2018</a:t>
            </a:r>
          </a:p>
        </p:txBody>
      </p:sp>
      <p:pic>
        <p:nvPicPr>
          <p:cNvPr id="8" name="Content Placeholder 7" descr="The image shows a group of people relaxing and socializing on a grassy field under a clear blue sky, with a few playing with a frisbee.&#10;&#10;AI-generated content may be incorrect.">
            <a:extLst>
              <a:ext uri="{FF2B5EF4-FFF2-40B4-BE49-F238E27FC236}">
                <a16:creationId xmlns:a16="http://schemas.microsoft.com/office/drawing/2014/main" id="{0A5DF388-503D-5BF7-93CB-B6139917A86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621974" y="1538319"/>
            <a:ext cx="5009151" cy="5155901"/>
          </a:xfrm>
          <a:prstGeom prst="rect">
            <a:avLst/>
          </a:prstGeom>
          <a:effectLst>
            <a:outerShdw blurRad="25400" dir="17880000">
              <a:srgbClr val="000000">
                <a:alpha val="46000"/>
              </a:srgbClr>
            </a:outerShdw>
          </a:effectLst>
        </p:spPr>
      </p:pic>
      <p:sp>
        <p:nvSpPr>
          <p:cNvPr id="4" name="Date Placeholder 3">
            <a:extLst>
              <a:ext uri="{FF2B5EF4-FFF2-40B4-BE49-F238E27FC236}">
                <a16:creationId xmlns:a16="http://schemas.microsoft.com/office/drawing/2014/main" id="{7134B4FD-CECF-19B4-5564-5C200DC30FED}"/>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466BB2AC-579C-B450-42EB-356431C8020A}"/>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9BF4CB37-526C-52C6-A876-27CA5087FBA0}"/>
              </a:ext>
            </a:extLst>
          </p:cNvPr>
          <p:cNvSpPr>
            <a:spLocks noGrp="1"/>
          </p:cNvSpPr>
          <p:nvPr>
            <p:ph type="sldNum" sz="quarter" idx="12"/>
          </p:nvPr>
        </p:nvSpPr>
        <p:spPr/>
        <p:txBody>
          <a:bodyPr/>
          <a:lstStyle/>
          <a:p>
            <a:fld id="{D57F1E4F-1CFF-5643-939E-02111984F565}" type="slidenum">
              <a:rPr lang="en-US" smtClean="0"/>
              <a:t>4</a:t>
            </a:fld>
            <a:endParaRPr lang="en-US" dirty="0"/>
          </a:p>
        </p:txBody>
      </p:sp>
      <p:pic>
        <p:nvPicPr>
          <p:cNvPr id="10" name="Picture 9" descr="A group of people, possibly playing a sport or having a picnic, are gathered on a grassy field under a clear, blue sky.&#10;&#10;AI-generated content may be incorrect.">
            <a:extLst>
              <a:ext uri="{FF2B5EF4-FFF2-40B4-BE49-F238E27FC236}">
                <a16:creationId xmlns:a16="http://schemas.microsoft.com/office/drawing/2014/main" id="{86CE0EE9-8D18-6951-6557-F3601EA3464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922946" y="1538319"/>
            <a:ext cx="6064303" cy="5140846"/>
          </a:xfrm>
          <a:prstGeom prst="rect">
            <a:avLst/>
          </a:prstGeom>
        </p:spPr>
      </p:pic>
    </p:spTree>
    <p:extLst>
      <p:ext uri="{BB962C8B-B14F-4D97-AF65-F5344CB8AC3E}">
        <p14:creationId xmlns:p14="http://schemas.microsoft.com/office/powerpoint/2010/main" val="18906413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B9778A8-2210-D3D9-DF6D-D26C962DFAD0}"/>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C5D924D0-658F-7008-0A6E-573F0D78A1F9}"/>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FE2A73F5-44F0-2609-7481-E96CBC1E7933}"/>
              </a:ext>
            </a:extLst>
          </p:cNvPr>
          <p:cNvSpPr>
            <a:spLocks noGrp="1"/>
          </p:cNvSpPr>
          <p:nvPr>
            <p:ph type="sldNum" sz="quarter" idx="12"/>
          </p:nvPr>
        </p:nvSpPr>
        <p:spPr/>
        <p:txBody>
          <a:bodyPr/>
          <a:lstStyle/>
          <a:p>
            <a:fld id="{D57F1E4F-1CFF-5643-939E-02111984F565}" type="slidenum">
              <a:rPr lang="en-US" smtClean="0"/>
              <a:t>40</a:t>
            </a:fld>
            <a:endParaRPr lang="en-US" dirty="0"/>
          </a:p>
        </p:txBody>
      </p:sp>
      <p:sp>
        <p:nvSpPr>
          <p:cNvPr id="10" name="TextBox 9">
            <a:extLst>
              <a:ext uri="{FF2B5EF4-FFF2-40B4-BE49-F238E27FC236}">
                <a16:creationId xmlns:a16="http://schemas.microsoft.com/office/drawing/2014/main" id="{B3631A6B-EEEA-11FC-C9E5-8FF7A5726664}"/>
              </a:ext>
            </a:extLst>
          </p:cNvPr>
          <p:cNvSpPr txBox="1"/>
          <p:nvPr/>
        </p:nvSpPr>
        <p:spPr>
          <a:xfrm>
            <a:off x="216568" y="264696"/>
            <a:ext cx="11742821" cy="5755422"/>
          </a:xfrm>
          <a:prstGeom prst="rect">
            <a:avLst/>
          </a:prstGeom>
          <a:noFill/>
        </p:spPr>
        <p:txBody>
          <a:bodyPr wrap="square">
            <a:spAutoFit/>
          </a:bodyPr>
          <a:lstStyle/>
          <a:p>
            <a:r>
              <a:rPr lang="en-US" sz="4400" b="1" dirty="0"/>
              <a:t>INFLUENCE</a:t>
            </a:r>
          </a:p>
          <a:p>
            <a:r>
              <a:rPr lang="en-US" sz="3600" dirty="0"/>
              <a:t>	28  Our markets are loaded with vulgar and filth, to poison the minds of our young children, and then we lay the fault onto them. When, I think, many times it belongs to us Christian people who will not stand up for the thing that's right, and have those things lawed off our shelves. And then in our homes, also, that we let loose and permit all these vulgarities and things to come into our home, to influence the children.</a:t>
            </a:r>
          </a:p>
          <a:p>
            <a:pPr algn="r"/>
            <a:r>
              <a:rPr lang="en-US" sz="3600" dirty="0"/>
              <a:t>63-1130B</a:t>
            </a:r>
          </a:p>
        </p:txBody>
      </p:sp>
    </p:spTree>
    <p:extLst>
      <p:ext uri="{BB962C8B-B14F-4D97-AF65-F5344CB8AC3E}">
        <p14:creationId xmlns:p14="http://schemas.microsoft.com/office/powerpoint/2010/main" val="29813778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9E3D42-88B7-93FF-E940-A9E88DDC49DA}"/>
              </a:ext>
            </a:extLst>
          </p:cNvPr>
          <p:cNvSpPr>
            <a:spLocks noGrp="1"/>
          </p:cNvSpPr>
          <p:nvPr>
            <p:ph type="dt" sz="half" idx="10"/>
          </p:nvPr>
        </p:nvSpPr>
        <p:spPr/>
        <p:txBody>
          <a:bodyPr/>
          <a:lstStyle/>
          <a:p>
            <a:r>
              <a:rPr lang="en-US"/>
              <a:t>7/26/2027</a:t>
            </a:r>
            <a:endParaRPr lang="en-US" dirty="0"/>
          </a:p>
        </p:txBody>
      </p:sp>
      <p:sp>
        <p:nvSpPr>
          <p:cNvPr id="3" name="Footer Placeholder 2">
            <a:extLst>
              <a:ext uri="{FF2B5EF4-FFF2-40B4-BE49-F238E27FC236}">
                <a16:creationId xmlns:a16="http://schemas.microsoft.com/office/drawing/2014/main" id="{DFB7CDA4-1C32-8086-C456-B682BB80F290}"/>
              </a:ext>
            </a:extLst>
          </p:cNvPr>
          <p:cNvSpPr>
            <a:spLocks noGrp="1"/>
          </p:cNvSpPr>
          <p:nvPr>
            <p:ph type="ftr" sz="quarter" idx="11"/>
          </p:nvPr>
        </p:nvSpPr>
        <p:spPr/>
        <p:txBody>
          <a:bodyPr/>
          <a:lstStyle/>
          <a:p>
            <a:r>
              <a:rPr lang="en-US"/>
              <a:t>Satan's Eden: Warfare</a:t>
            </a:r>
            <a:endParaRPr lang="en-US" dirty="0"/>
          </a:p>
        </p:txBody>
      </p:sp>
      <p:sp>
        <p:nvSpPr>
          <p:cNvPr id="4" name="Slide Number Placeholder 3">
            <a:extLst>
              <a:ext uri="{FF2B5EF4-FFF2-40B4-BE49-F238E27FC236}">
                <a16:creationId xmlns:a16="http://schemas.microsoft.com/office/drawing/2014/main" id="{6F6F78B2-32EA-F928-AD54-A71B96DAAD93}"/>
              </a:ext>
            </a:extLst>
          </p:cNvPr>
          <p:cNvSpPr>
            <a:spLocks noGrp="1"/>
          </p:cNvSpPr>
          <p:nvPr>
            <p:ph type="sldNum" sz="quarter" idx="12"/>
          </p:nvPr>
        </p:nvSpPr>
        <p:spPr/>
        <p:txBody>
          <a:bodyPr/>
          <a:lstStyle/>
          <a:p>
            <a:fld id="{D57F1E4F-1CFF-5643-939E-02111984F565}" type="slidenum">
              <a:rPr lang="en-US" smtClean="0"/>
              <a:t>41</a:t>
            </a:fld>
            <a:endParaRPr lang="en-US" dirty="0"/>
          </a:p>
        </p:txBody>
      </p:sp>
      <p:sp>
        <p:nvSpPr>
          <p:cNvPr id="6" name="TextBox 5">
            <a:extLst>
              <a:ext uri="{FF2B5EF4-FFF2-40B4-BE49-F238E27FC236}">
                <a16:creationId xmlns:a16="http://schemas.microsoft.com/office/drawing/2014/main" id="{C9ADCD64-2701-6BA3-B852-B5E18F291961}"/>
              </a:ext>
            </a:extLst>
          </p:cNvPr>
          <p:cNvSpPr txBox="1"/>
          <p:nvPr/>
        </p:nvSpPr>
        <p:spPr>
          <a:xfrm>
            <a:off x="234043" y="152401"/>
            <a:ext cx="11805557" cy="5139869"/>
          </a:xfrm>
          <a:prstGeom prst="rect">
            <a:avLst/>
          </a:prstGeom>
          <a:noFill/>
        </p:spPr>
        <p:txBody>
          <a:bodyPr wrap="square">
            <a:spAutoFit/>
          </a:bodyPr>
          <a:lstStyle/>
          <a:p>
            <a:r>
              <a:rPr lang="en-US" sz="4800" b="1" dirty="0"/>
              <a:t>GOD'S.PROVIDED.PLACE.OF.WORSHIP </a:t>
            </a:r>
          </a:p>
          <a:p>
            <a:r>
              <a:rPr lang="en-US" sz="4000" dirty="0"/>
              <a:t>	199  (Civilizations)  The sun rises in the east and sets in the west... And now we've come right straight back again, and here we sit, on the West Coast, where the sin barrier of all the powers of darkness heaps in here.</a:t>
            </a:r>
          </a:p>
          <a:p>
            <a:r>
              <a:rPr lang="en-US" sz="4000" dirty="0"/>
              <a:t>	 These movies, television, and man kissing women on there, and poisoning the minds of little girls.</a:t>
            </a:r>
          </a:p>
          <a:p>
            <a:pPr algn="r"/>
            <a:r>
              <a:rPr lang="en-US" sz="4000" dirty="0"/>
              <a:t>65-0425</a:t>
            </a:r>
          </a:p>
        </p:txBody>
      </p:sp>
    </p:spTree>
    <p:extLst>
      <p:ext uri="{BB962C8B-B14F-4D97-AF65-F5344CB8AC3E}">
        <p14:creationId xmlns:p14="http://schemas.microsoft.com/office/powerpoint/2010/main" val="3348560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3B4BEB-1001-1D3E-AB59-70BE477C3C9C}"/>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03ABAF20-ED59-80A2-AB53-F6FC54E6BD37}"/>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465AFF5C-EB2B-F071-2C5E-B28352AB17EB}"/>
              </a:ext>
            </a:extLst>
          </p:cNvPr>
          <p:cNvSpPr>
            <a:spLocks noGrp="1"/>
          </p:cNvSpPr>
          <p:nvPr>
            <p:ph type="sldNum" sz="quarter" idx="12"/>
          </p:nvPr>
        </p:nvSpPr>
        <p:spPr/>
        <p:txBody>
          <a:bodyPr/>
          <a:lstStyle/>
          <a:p>
            <a:fld id="{D57F1E4F-1CFF-5643-939E-02111984F565}" type="slidenum">
              <a:rPr lang="en-US" smtClean="0"/>
              <a:t>42</a:t>
            </a:fld>
            <a:endParaRPr lang="en-US" dirty="0"/>
          </a:p>
        </p:txBody>
      </p:sp>
      <p:pic>
        <p:nvPicPr>
          <p:cNvPr id="7" name="Picture 6">
            <a:extLst>
              <a:ext uri="{FF2B5EF4-FFF2-40B4-BE49-F238E27FC236}">
                <a16:creationId xmlns:a16="http://schemas.microsoft.com/office/drawing/2014/main" id="{F54CBD0B-0366-8145-8F10-17D683A76EE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12184" y="204536"/>
            <a:ext cx="8006729" cy="6124445"/>
          </a:xfrm>
          <a:prstGeom prst="rect">
            <a:avLst/>
          </a:prstGeom>
        </p:spPr>
      </p:pic>
    </p:spTree>
    <p:extLst>
      <p:ext uri="{BB962C8B-B14F-4D97-AF65-F5344CB8AC3E}">
        <p14:creationId xmlns:p14="http://schemas.microsoft.com/office/powerpoint/2010/main" val="36897617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7/26/2027</a:t>
            </a:r>
          </a:p>
        </p:txBody>
      </p:sp>
      <p:sp>
        <p:nvSpPr>
          <p:cNvPr id="3" name="Footer Placeholder 2"/>
          <p:cNvSpPr>
            <a:spLocks noGrp="1"/>
          </p:cNvSpPr>
          <p:nvPr>
            <p:ph type="ftr" sz="quarter" idx="11"/>
          </p:nvPr>
        </p:nvSpPr>
        <p:spPr/>
        <p:txBody>
          <a:bodyPr/>
          <a:lstStyle/>
          <a:p>
            <a:r>
              <a:rPr lang="en-US"/>
              <a:t>Satan's Eden: Warfare</a:t>
            </a:r>
          </a:p>
        </p:txBody>
      </p:sp>
      <p:sp>
        <p:nvSpPr>
          <p:cNvPr id="4" name="Slide Number Placeholder 3"/>
          <p:cNvSpPr>
            <a:spLocks noGrp="1"/>
          </p:cNvSpPr>
          <p:nvPr>
            <p:ph type="sldNum" sz="quarter" idx="12"/>
          </p:nvPr>
        </p:nvSpPr>
        <p:spPr/>
        <p:txBody>
          <a:bodyPr/>
          <a:lstStyle/>
          <a:p>
            <a:fld id="{8133E312-B0AB-47B4-A199-7B5FF76AB7A0}" type="slidenum">
              <a:rPr lang="en-US" smtClean="0"/>
              <a:pPr/>
              <a:t>43</a:t>
            </a:fld>
            <a:endParaRPr lang="en-US"/>
          </a:p>
        </p:txBody>
      </p:sp>
      <p:sp>
        <p:nvSpPr>
          <p:cNvPr id="5" name="Rectangle 4"/>
          <p:cNvSpPr/>
          <p:nvPr/>
        </p:nvSpPr>
        <p:spPr>
          <a:xfrm>
            <a:off x="152400" y="76200"/>
            <a:ext cx="11963400" cy="6524863"/>
          </a:xfrm>
          <a:prstGeom prst="rect">
            <a:avLst/>
          </a:prstGeom>
          <a:solidFill>
            <a:schemeClr val="bg1">
              <a:alpha val="80000"/>
            </a:schemeClr>
          </a:solidFill>
        </p:spPr>
        <p:txBody>
          <a:bodyPr wrap="square">
            <a:spAutoFit/>
          </a:bodyPr>
          <a:lstStyle/>
          <a:p>
            <a:r>
              <a:rPr lang="en-US" sz="4400" b="1" dirty="0"/>
              <a:t>AND.KNOWETH.IT.NOT    </a:t>
            </a:r>
            <a:r>
              <a:rPr lang="en-US" sz="3600" dirty="0"/>
              <a:t>	</a:t>
            </a:r>
          </a:p>
          <a:p>
            <a:r>
              <a:rPr lang="en-US" sz="3600" dirty="0"/>
              <a:t>	</a:t>
            </a:r>
            <a:r>
              <a:rPr lang="en-US" sz="3400" dirty="0"/>
              <a:t>82 Let me prophesy: The whole world is groping in insanity, and will get worse and worse, until they'll be a bunch of maniacs… Could you imagine a young woman, and a bloom of womanhood, beautiful, well-built, shaped, profile, face; the very thing of her being pretty shows that we're at the end time.</a:t>
            </a:r>
          </a:p>
          <a:p>
            <a:r>
              <a:rPr lang="en-US" sz="3400" dirty="0"/>
              <a:t>	 She has went all together to worldly things and </a:t>
            </a:r>
            <a:r>
              <a:rPr lang="en-US" sz="3400" b="1" dirty="0"/>
              <a:t>not the beauty of holiness, sweetness in her soul</a:t>
            </a:r>
            <a:r>
              <a:rPr lang="en-US" sz="3400" dirty="0"/>
              <a:t>. I've seen women, on the outside wasn't nothing to look at, but speak to them a few minutes, they're real, genuine, you can't get away from. B</a:t>
            </a:r>
            <a:r>
              <a:rPr lang="en-US" sz="3400" b="1" dirty="0"/>
              <a:t>eauty of the outside is of the devil, it's of the world</a:t>
            </a:r>
            <a:r>
              <a:rPr lang="en-US" sz="3400" dirty="0"/>
              <a:t>. </a:t>
            </a:r>
            <a:r>
              <a:rPr lang="en-US" sz="3600" dirty="0"/>
              <a:t>65-0815</a:t>
            </a:r>
            <a:endParaRPr lang="en-US" sz="4800" dirty="0"/>
          </a:p>
          <a:p>
            <a:endParaRPr lang="en-US" sz="3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F1B6BD-4E04-6743-BD51-27738FA0216B}"/>
              </a:ext>
            </a:extLst>
          </p:cNvPr>
          <p:cNvSpPr>
            <a:spLocks noGrp="1"/>
          </p:cNvSpPr>
          <p:nvPr>
            <p:ph idx="1"/>
          </p:nvPr>
        </p:nvSpPr>
        <p:spPr>
          <a:xfrm>
            <a:off x="179615" y="148166"/>
            <a:ext cx="11838214" cy="5645149"/>
          </a:xfrm>
        </p:spPr>
        <p:txBody>
          <a:bodyPr>
            <a:noAutofit/>
          </a:bodyPr>
          <a:lstStyle/>
          <a:p>
            <a:pPr marL="36900" indent="0">
              <a:buNone/>
            </a:pPr>
            <a:r>
              <a:rPr lang="en-US" sz="5400" b="1" i="0" dirty="0">
                <a:effectLst/>
                <a:latin typeface="+mj-lt"/>
              </a:rPr>
              <a:t>Ephesians 6:10-18 </a:t>
            </a:r>
            <a:r>
              <a:rPr lang="en-US" sz="3600" i="0" dirty="0">
                <a:effectLst/>
                <a:latin typeface="+mj-lt"/>
              </a:rPr>
              <a:t> </a:t>
            </a:r>
            <a:r>
              <a:rPr lang="en-US" sz="2800" i="0" dirty="0">
                <a:effectLst/>
                <a:latin typeface="+mj-lt"/>
              </a:rPr>
              <a:t>[Amplified]</a:t>
            </a:r>
            <a:endParaRPr lang="en-US" sz="4400" i="0" dirty="0">
              <a:effectLst/>
              <a:latin typeface="+mj-lt"/>
            </a:endParaRPr>
          </a:p>
          <a:p>
            <a:pPr marL="36900" indent="0">
              <a:buNone/>
            </a:pPr>
            <a:r>
              <a:rPr lang="en-US" sz="3600" b="0" i="1" dirty="0">
                <a:effectLst/>
                <a:latin typeface="+mj-lt"/>
              </a:rPr>
              <a:t>	Finally, my brethren, be strong in the Lord, and in the power of his might.  </a:t>
            </a:r>
            <a:r>
              <a:rPr lang="en-US" sz="3600" b="1" i="1" dirty="0">
                <a:effectLst/>
                <a:latin typeface="+mj-lt"/>
              </a:rPr>
              <a:t>11</a:t>
            </a:r>
            <a:r>
              <a:rPr lang="en-US" sz="3600" b="0" i="1" dirty="0">
                <a:effectLst/>
                <a:latin typeface="+mj-lt"/>
              </a:rPr>
              <a:t>  Put on the whole </a:t>
            </a:r>
            <a:r>
              <a:rPr lang="en-US" sz="3600" b="0" i="1" dirty="0" err="1">
                <a:effectLst/>
                <a:latin typeface="+mj-lt"/>
              </a:rPr>
              <a:t>armour</a:t>
            </a:r>
            <a:r>
              <a:rPr lang="en-US" sz="3600" b="0" i="1" dirty="0">
                <a:effectLst/>
                <a:latin typeface="+mj-lt"/>
              </a:rPr>
              <a:t> of God, that ye may be able to stand against the wiles [schemes, strategies, deceit] of the devil.  </a:t>
            </a:r>
            <a:r>
              <a:rPr lang="en-US" sz="3600" b="1" i="1" dirty="0">
                <a:effectLst/>
                <a:latin typeface="+mj-lt"/>
              </a:rPr>
              <a:t>12</a:t>
            </a:r>
            <a:r>
              <a:rPr lang="en-US" sz="3600" b="0" i="1" dirty="0">
                <a:effectLst/>
                <a:latin typeface="+mj-lt"/>
              </a:rPr>
              <a:t>  For we wrestle [a contest between two in which each tries to throw the other, and is decided when the victor is able to hold his opponent down with his hand upon his neck)] not against flesh and blood, but against principalities [the first person/thing in a series, leader], against powers [authorities], against the rulers…</a:t>
            </a:r>
            <a:endParaRPr lang="en-US" sz="3600" i="1" dirty="0">
              <a:effectLst/>
              <a:latin typeface="+mj-lt"/>
            </a:endParaRPr>
          </a:p>
        </p:txBody>
      </p:sp>
      <p:sp>
        <p:nvSpPr>
          <p:cNvPr id="2" name="Date Placeholder 1">
            <a:extLst>
              <a:ext uri="{FF2B5EF4-FFF2-40B4-BE49-F238E27FC236}">
                <a16:creationId xmlns:a16="http://schemas.microsoft.com/office/drawing/2014/main" id="{EDE5CE64-E86A-9BD7-11A5-3E1E76B7426A}"/>
              </a:ext>
            </a:extLst>
          </p:cNvPr>
          <p:cNvSpPr>
            <a:spLocks noGrp="1"/>
          </p:cNvSpPr>
          <p:nvPr>
            <p:ph type="dt" sz="half" idx="10"/>
          </p:nvPr>
        </p:nvSpPr>
        <p:spPr/>
        <p:txBody>
          <a:bodyPr/>
          <a:lstStyle/>
          <a:p>
            <a:r>
              <a:rPr lang="en-US"/>
              <a:t>7/26/2027</a:t>
            </a:r>
            <a:endParaRPr lang="en-US" dirty="0"/>
          </a:p>
        </p:txBody>
      </p:sp>
      <p:sp>
        <p:nvSpPr>
          <p:cNvPr id="4" name="Footer Placeholder 3">
            <a:extLst>
              <a:ext uri="{FF2B5EF4-FFF2-40B4-BE49-F238E27FC236}">
                <a16:creationId xmlns:a16="http://schemas.microsoft.com/office/drawing/2014/main" id="{43128DCA-3C26-30C3-05BC-DAB4C9753C89}"/>
              </a:ext>
            </a:extLst>
          </p:cNvPr>
          <p:cNvSpPr>
            <a:spLocks noGrp="1"/>
          </p:cNvSpPr>
          <p:nvPr>
            <p:ph type="ftr" sz="quarter" idx="11"/>
          </p:nvPr>
        </p:nvSpPr>
        <p:spPr/>
        <p:txBody>
          <a:bodyPr/>
          <a:lstStyle/>
          <a:p>
            <a:r>
              <a:rPr lang="en-US"/>
              <a:t>Satan's Eden: Warfare</a:t>
            </a:r>
            <a:endParaRPr lang="en-US" dirty="0"/>
          </a:p>
        </p:txBody>
      </p:sp>
      <p:sp>
        <p:nvSpPr>
          <p:cNvPr id="5" name="Slide Number Placeholder 4">
            <a:extLst>
              <a:ext uri="{FF2B5EF4-FFF2-40B4-BE49-F238E27FC236}">
                <a16:creationId xmlns:a16="http://schemas.microsoft.com/office/drawing/2014/main" id="{57807908-2F4F-B682-2820-6B919EAC9F41}"/>
              </a:ext>
            </a:extLst>
          </p:cNvPr>
          <p:cNvSpPr>
            <a:spLocks noGrp="1"/>
          </p:cNvSpPr>
          <p:nvPr>
            <p:ph type="sldNum" sz="quarter" idx="12"/>
          </p:nvPr>
        </p:nvSpPr>
        <p:spPr/>
        <p:txBody>
          <a:bodyPr/>
          <a:lstStyle/>
          <a:p>
            <a:fld id="{D57F1E4F-1CFF-5643-939E-02111984F565}" type="slidenum">
              <a:rPr lang="en-US" smtClean="0"/>
              <a:t>44</a:t>
            </a:fld>
            <a:endParaRPr lang="en-US" dirty="0"/>
          </a:p>
        </p:txBody>
      </p:sp>
    </p:spTree>
    <p:extLst>
      <p:ext uri="{BB962C8B-B14F-4D97-AF65-F5344CB8AC3E}">
        <p14:creationId xmlns:p14="http://schemas.microsoft.com/office/powerpoint/2010/main" val="26412982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7E3F5-1129-5C8C-9198-C1360D99A947}"/>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11C38FB9-71FB-9B8A-DF16-8CA505D3B089}"/>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F2369CA0-9543-AD75-6F9A-41F8864B9183}"/>
              </a:ext>
            </a:extLst>
          </p:cNvPr>
          <p:cNvSpPr>
            <a:spLocks noGrp="1"/>
          </p:cNvSpPr>
          <p:nvPr>
            <p:ph type="sldNum" sz="quarter" idx="12"/>
          </p:nvPr>
        </p:nvSpPr>
        <p:spPr/>
        <p:txBody>
          <a:bodyPr/>
          <a:lstStyle/>
          <a:p>
            <a:fld id="{D57F1E4F-1CFF-5643-939E-02111984F565}" type="slidenum">
              <a:rPr lang="en-US" smtClean="0"/>
              <a:t>45</a:t>
            </a:fld>
            <a:endParaRPr lang="en-US" dirty="0"/>
          </a:p>
        </p:txBody>
      </p:sp>
      <p:sp>
        <p:nvSpPr>
          <p:cNvPr id="8" name="TextBox 7">
            <a:extLst>
              <a:ext uri="{FF2B5EF4-FFF2-40B4-BE49-F238E27FC236}">
                <a16:creationId xmlns:a16="http://schemas.microsoft.com/office/drawing/2014/main" id="{C110BF3C-8AA0-EAE0-3314-808392DA855A}"/>
              </a:ext>
            </a:extLst>
          </p:cNvPr>
          <p:cNvSpPr txBox="1"/>
          <p:nvPr/>
        </p:nvSpPr>
        <p:spPr>
          <a:xfrm>
            <a:off x="195943" y="163287"/>
            <a:ext cx="11772900" cy="6001643"/>
          </a:xfrm>
          <a:prstGeom prst="rect">
            <a:avLst/>
          </a:prstGeom>
          <a:noFill/>
        </p:spPr>
        <p:txBody>
          <a:bodyPr wrap="square">
            <a:spAutoFit/>
          </a:bodyPr>
          <a:lstStyle/>
          <a:p>
            <a:pPr marL="36900" indent="0">
              <a:buNone/>
            </a:pPr>
            <a:r>
              <a:rPr lang="en-US" sz="3200" b="0" i="0" dirty="0">
                <a:effectLst/>
                <a:latin typeface="+mj-lt"/>
              </a:rPr>
              <a:t> [lord of this world] of the darkness of this world [the age of ignorance of divine things], against spiritual wickedness in high </a:t>
            </a:r>
            <a:r>
              <a:rPr lang="en-US" sz="3200" b="0" i="1" dirty="0">
                <a:effectLst/>
                <a:latin typeface="+mj-lt"/>
              </a:rPr>
              <a:t>places.</a:t>
            </a:r>
            <a:r>
              <a:rPr lang="en-US" sz="3200" b="0" i="0" dirty="0">
                <a:effectLst/>
                <a:latin typeface="+mj-lt"/>
              </a:rPr>
              <a:t>  </a:t>
            </a:r>
            <a:r>
              <a:rPr lang="en-US" sz="3200" b="1" i="0" dirty="0">
                <a:effectLst/>
                <a:latin typeface="+mj-lt"/>
              </a:rPr>
              <a:t>13</a:t>
            </a:r>
            <a:r>
              <a:rPr lang="en-US" sz="3200" b="0" i="0" dirty="0">
                <a:effectLst/>
                <a:latin typeface="+mj-lt"/>
              </a:rPr>
              <a:t>  Wherefore take unto you the whole </a:t>
            </a:r>
            <a:r>
              <a:rPr lang="en-US" sz="3200" b="0" i="0" dirty="0" err="1">
                <a:effectLst/>
                <a:latin typeface="+mj-lt"/>
              </a:rPr>
              <a:t>armour</a:t>
            </a:r>
            <a:r>
              <a:rPr lang="en-US" sz="3200" b="0" i="0" dirty="0">
                <a:effectLst/>
                <a:latin typeface="+mj-lt"/>
              </a:rPr>
              <a:t> of God, that ye may be able to withstand in the evil day, and having done all, to stand.  </a:t>
            </a:r>
            <a:r>
              <a:rPr lang="en-US" sz="3200" b="1" i="0" dirty="0">
                <a:effectLst/>
                <a:latin typeface="+mj-lt"/>
              </a:rPr>
              <a:t>14</a:t>
            </a:r>
            <a:r>
              <a:rPr lang="en-US" sz="3200" b="0" i="0" dirty="0">
                <a:effectLst/>
                <a:latin typeface="+mj-lt"/>
              </a:rPr>
              <a:t>  Stand therefore, having your loins girt about with truth, and having on the breastplate of righteousness;  </a:t>
            </a:r>
            <a:r>
              <a:rPr lang="en-US" sz="3200" b="1" i="0" dirty="0">
                <a:effectLst/>
                <a:latin typeface="+mj-lt"/>
              </a:rPr>
              <a:t>15</a:t>
            </a:r>
            <a:r>
              <a:rPr lang="en-US" sz="3200" b="0" i="0" dirty="0">
                <a:effectLst/>
                <a:latin typeface="+mj-lt"/>
              </a:rPr>
              <a:t>  And your feet shod with the preparation of the gospel of peace;  </a:t>
            </a:r>
            <a:r>
              <a:rPr lang="en-US" sz="3200" b="1" i="0" dirty="0">
                <a:effectLst/>
                <a:latin typeface="+mj-lt"/>
              </a:rPr>
              <a:t>16</a:t>
            </a:r>
            <a:r>
              <a:rPr lang="en-US" sz="3200" b="0" i="0" dirty="0">
                <a:effectLst/>
                <a:latin typeface="+mj-lt"/>
              </a:rPr>
              <a:t>  Above all, taking the shield of faith, wherewith ye shall be able to quench all the fiery darts of the wicked.  </a:t>
            </a:r>
            <a:r>
              <a:rPr lang="en-US" sz="3200" b="1" i="0" dirty="0">
                <a:effectLst/>
                <a:latin typeface="+mj-lt"/>
              </a:rPr>
              <a:t>17</a:t>
            </a:r>
            <a:r>
              <a:rPr lang="en-US" sz="3200" b="0" i="0" dirty="0">
                <a:effectLst/>
                <a:latin typeface="+mj-lt"/>
              </a:rPr>
              <a:t>  And take the helmet of salvation, and the sword of the Spirit, which is the word of God:  </a:t>
            </a:r>
            <a:r>
              <a:rPr lang="en-US" sz="3200" b="1" i="0" dirty="0">
                <a:effectLst/>
                <a:latin typeface="+mj-lt"/>
              </a:rPr>
              <a:t>18</a:t>
            </a:r>
            <a:r>
              <a:rPr lang="en-US" sz="3200" b="0" i="0" dirty="0">
                <a:effectLst/>
                <a:latin typeface="+mj-lt"/>
              </a:rPr>
              <a:t>  Praying always with all prayer and supplication in the Spirit, and watching thereunto with all perseverance and supplication for all saints;</a:t>
            </a:r>
            <a:endParaRPr lang="en-US" sz="3200" dirty="0">
              <a:effectLst/>
              <a:latin typeface="+mj-lt"/>
            </a:endParaRPr>
          </a:p>
        </p:txBody>
      </p:sp>
    </p:spTree>
    <p:extLst>
      <p:ext uri="{BB962C8B-B14F-4D97-AF65-F5344CB8AC3E}">
        <p14:creationId xmlns:p14="http://schemas.microsoft.com/office/powerpoint/2010/main" val="778319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FDD2EC-EA65-BEED-09AC-514D5EB691AA}"/>
              </a:ext>
            </a:extLst>
          </p:cNvPr>
          <p:cNvSpPr>
            <a:spLocks noGrp="1"/>
          </p:cNvSpPr>
          <p:nvPr>
            <p:ph type="dt" sz="half" idx="10"/>
          </p:nvPr>
        </p:nvSpPr>
        <p:spPr/>
        <p:txBody>
          <a:bodyPr/>
          <a:lstStyle/>
          <a:p>
            <a:r>
              <a:rPr lang="en-US"/>
              <a:t>7/26/2027</a:t>
            </a:r>
            <a:endParaRPr lang="en-US" dirty="0"/>
          </a:p>
        </p:txBody>
      </p:sp>
      <p:sp>
        <p:nvSpPr>
          <p:cNvPr id="3" name="Footer Placeholder 2">
            <a:extLst>
              <a:ext uri="{FF2B5EF4-FFF2-40B4-BE49-F238E27FC236}">
                <a16:creationId xmlns:a16="http://schemas.microsoft.com/office/drawing/2014/main" id="{C0129BC0-5DBB-544F-1C5B-9E44E58FA6DB}"/>
              </a:ext>
            </a:extLst>
          </p:cNvPr>
          <p:cNvSpPr>
            <a:spLocks noGrp="1"/>
          </p:cNvSpPr>
          <p:nvPr>
            <p:ph type="ftr" sz="quarter" idx="11"/>
          </p:nvPr>
        </p:nvSpPr>
        <p:spPr/>
        <p:txBody>
          <a:bodyPr/>
          <a:lstStyle/>
          <a:p>
            <a:r>
              <a:rPr lang="en-US"/>
              <a:t>Satan's Eden: Warfare</a:t>
            </a:r>
            <a:endParaRPr lang="en-US" dirty="0"/>
          </a:p>
        </p:txBody>
      </p:sp>
      <p:sp>
        <p:nvSpPr>
          <p:cNvPr id="4" name="Slide Number Placeholder 3">
            <a:extLst>
              <a:ext uri="{FF2B5EF4-FFF2-40B4-BE49-F238E27FC236}">
                <a16:creationId xmlns:a16="http://schemas.microsoft.com/office/drawing/2014/main" id="{C7E6A7F0-4D1A-6C88-F32B-60B7B4A30961}"/>
              </a:ext>
            </a:extLst>
          </p:cNvPr>
          <p:cNvSpPr>
            <a:spLocks noGrp="1"/>
          </p:cNvSpPr>
          <p:nvPr>
            <p:ph type="sldNum" sz="quarter" idx="12"/>
          </p:nvPr>
        </p:nvSpPr>
        <p:spPr/>
        <p:txBody>
          <a:bodyPr/>
          <a:lstStyle/>
          <a:p>
            <a:fld id="{D57F1E4F-1CFF-5643-939E-02111984F565}" type="slidenum">
              <a:rPr lang="en-US" smtClean="0"/>
              <a:t>46</a:t>
            </a:fld>
            <a:endParaRPr lang="en-US" dirty="0"/>
          </a:p>
        </p:txBody>
      </p:sp>
      <p:sp>
        <p:nvSpPr>
          <p:cNvPr id="6" name="TextBox 5">
            <a:extLst>
              <a:ext uri="{FF2B5EF4-FFF2-40B4-BE49-F238E27FC236}">
                <a16:creationId xmlns:a16="http://schemas.microsoft.com/office/drawing/2014/main" id="{A8E8DF01-3A1E-25B3-A448-90F877E70620}"/>
              </a:ext>
            </a:extLst>
          </p:cNvPr>
          <p:cNvSpPr txBox="1"/>
          <p:nvPr/>
        </p:nvSpPr>
        <p:spPr>
          <a:xfrm>
            <a:off x="223156" y="114300"/>
            <a:ext cx="10198779" cy="5232202"/>
          </a:xfrm>
          <a:prstGeom prst="rect">
            <a:avLst/>
          </a:prstGeom>
          <a:noFill/>
        </p:spPr>
        <p:txBody>
          <a:bodyPr wrap="square">
            <a:spAutoFit/>
          </a:bodyPr>
          <a:lstStyle/>
          <a:p>
            <a:r>
              <a:rPr lang="en-US" sz="5400" b="1" dirty="0"/>
              <a:t>NAHUM 1:3,7</a:t>
            </a:r>
          </a:p>
          <a:p>
            <a:r>
              <a:rPr lang="en-US" sz="4000" i="1" dirty="0"/>
              <a:t>	The LORD is slow to anger, and great in power, and will not at all acquit the wicked: the LORD hath his way in the whirlwind and in the storm, and the clouds are the dust of his feet.</a:t>
            </a:r>
          </a:p>
          <a:p>
            <a:r>
              <a:rPr lang="en-US" sz="4000" i="1" dirty="0"/>
              <a:t>NAHUM 1:7</a:t>
            </a:r>
          </a:p>
          <a:p>
            <a:r>
              <a:rPr lang="en-US" sz="4000" i="1" dirty="0"/>
              <a:t>	The LORD is good, a strong hold in the day of trouble; and he </a:t>
            </a:r>
            <a:r>
              <a:rPr lang="en-US" sz="4000" i="1" dirty="0" err="1"/>
              <a:t>knoweth</a:t>
            </a:r>
            <a:r>
              <a:rPr lang="en-US" sz="4000" i="1" dirty="0"/>
              <a:t> them that trust in him</a:t>
            </a:r>
            <a:r>
              <a:rPr lang="en-US" sz="4000" dirty="0"/>
              <a:t>.</a:t>
            </a:r>
          </a:p>
        </p:txBody>
      </p:sp>
    </p:spTree>
    <p:extLst>
      <p:ext uri="{BB962C8B-B14F-4D97-AF65-F5344CB8AC3E}">
        <p14:creationId xmlns:p14="http://schemas.microsoft.com/office/powerpoint/2010/main" val="340456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337AFE-0537-D0B0-EA54-E337C9B6B69A}"/>
              </a:ext>
            </a:extLst>
          </p:cNvPr>
          <p:cNvSpPr>
            <a:spLocks noGrp="1"/>
          </p:cNvSpPr>
          <p:nvPr>
            <p:ph type="dt" sz="half" idx="10"/>
          </p:nvPr>
        </p:nvSpPr>
        <p:spPr/>
        <p:txBody>
          <a:bodyPr/>
          <a:lstStyle/>
          <a:p>
            <a:r>
              <a:rPr lang="en-US"/>
              <a:t>7/26/2027</a:t>
            </a:r>
            <a:endParaRPr lang="en-US" dirty="0"/>
          </a:p>
        </p:txBody>
      </p:sp>
      <p:sp>
        <p:nvSpPr>
          <p:cNvPr id="5" name="Footer Placeholder 4">
            <a:extLst>
              <a:ext uri="{FF2B5EF4-FFF2-40B4-BE49-F238E27FC236}">
                <a16:creationId xmlns:a16="http://schemas.microsoft.com/office/drawing/2014/main" id="{DEF90F38-E378-E727-4BAC-59831D87CFF9}"/>
              </a:ext>
            </a:extLst>
          </p:cNvPr>
          <p:cNvSpPr>
            <a:spLocks noGrp="1"/>
          </p:cNvSpPr>
          <p:nvPr>
            <p:ph type="ftr" sz="quarter" idx="11"/>
          </p:nvPr>
        </p:nvSpPr>
        <p:spPr/>
        <p:txBody>
          <a:bodyPr/>
          <a:lstStyle/>
          <a:p>
            <a:r>
              <a:rPr lang="en-US"/>
              <a:t>Satan's Eden: Warfare</a:t>
            </a:r>
            <a:endParaRPr lang="en-US" dirty="0"/>
          </a:p>
        </p:txBody>
      </p:sp>
      <p:sp>
        <p:nvSpPr>
          <p:cNvPr id="6" name="Slide Number Placeholder 5">
            <a:extLst>
              <a:ext uri="{FF2B5EF4-FFF2-40B4-BE49-F238E27FC236}">
                <a16:creationId xmlns:a16="http://schemas.microsoft.com/office/drawing/2014/main" id="{56B94B69-0A9A-F039-555A-C3CEC40939D2}"/>
              </a:ext>
            </a:extLst>
          </p:cNvPr>
          <p:cNvSpPr>
            <a:spLocks noGrp="1"/>
          </p:cNvSpPr>
          <p:nvPr>
            <p:ph type="sldNum" sz="quarter" idx="12"/>
          </p:nvPr>
        </p:nvSpPr>
        <p:spPr/>
        <p:txBody>
          <a:bodyPr/>
          <a:lstStyle/>
          <a:p>
            <a:fld id="{D57F1E4F-1CFF-5643-939E-02111984F565}" type="slidenum">
              <a:rPr lang="en-US" smtClean="0"/>
              <a:t>5</a:t>
            </a:fld>
            <a:endParaRPr lang="en-US" dirty="0"/>
          </a:p>
        </p:txBody>
      </p:sp>
      <p:pic>
        <p:nvPicPr>
          <p:cNvPr id="8" name="Picture 7" descr="The image shows a group of people gathered on a grassy field, likely participating in an outdoor activity, with a blue bucket and a yellow tape in the foreground, and a backdrop of a green, hilly landscape under a clear sky.&#10;&#10;AI-generated content may be incorrect.">
            <a:extLst>
              <a:ext uri="{FF2B5EF4-FFF2-40B4-BE49-F238E27FC236}">
                <a16:creationId xmlns:a16="http://schemas.microsoft.com/office/drawing/2014/main" id="{2B6E66A1-7D67-822E-97F8-98BAF3CA652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26732" y="154998"/>
            <a:ext cx="6928855" cy="6451423"/>
          </a:xfrm>
          <a:prstGeom prst="rect">
            <a:avLst/>
          </a:prstGeom>
        </p:spPr>
      </p:pic>
      <p:pic>
        <p:nvPicPr>
          <p:cNvPr id="10" name="Picture 9" descr="The image shows a group of five people, wearing casual clothing, gathered in a grassy outdoor field, standing around a blue plastic circle, with a clear sky and distant mountains in the background.&#10;&#10;AI-generated content may be incorrect.">
            <a:extLst>
              <a:ext uri="{FF2B5EF4-FFF2-40B4-BE49-F238E27FC236}">
                <a16:creationId xmlns:a16="http://schemas.microsoft.com/office/drawing/2014/main" id="{64A6523A-78D1-042B-33E6-7B4B586F031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571727">
            <a:off x="6235244" y="410789"/>
            <a:ext cx="5783888" cy="5853856"/>
          </a:xfrm>
          <a:prstGeom prst="rect">
            <a:avLst/>
          </a:prstGeom>
          <a:ln>
            <a:noFill/>
          </a:ln>
          <a:effectLst>
            <a:softEdge rad="112500"/>
          </a:effectLst>
        </p:spPr>
      </p:pic>
    </p:spTree>
    <p:extLst>
      <p:ext uri="{BB962C8B-B14F-4D97-AF65-F5344CB8AC3E}">
        <p14:creationId xmlns:p14="http://schemas.microsoft.com/office/powerpoint/2010/main" val="523958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DE301D-6651-E172-3223-A29D0E023B4B}"/>
              </a:ext>
            </a:extLst>
          </p:cNvPr>
          <p:cNvSpPr>
            <a:spLocks noGrp="1"/>
          </p:cNvSpPr>
          <p:nvPr>
            <p:ph type="dt" sz="half" idx="10"/>
          </p:nvPr>
        </p:nvSpPr>
        <p:spPr/>
        <p:txBody>
          <a:bodyPr/>
          <a:lstStyle/>
          <a:p>
            <a:r>
              <a:rPr lang="en-US"/>
              <a:t>7/26/2027</a:t>
            </a:r>
            <a:endParaRPr lang="en-US" dirty="0"/>
          </a:p>
        </p:txBody>
      </p:sp>
      <p:sp>
        <p:nvSpPr>
          <p:cNvPr id="3" name="Footer Placeholder 2">
            <a:extLst>
              <a:ext uri="{FF2B5EF4-FFF2-40B4-BE49-F238E27FC236}">
                <a16:creationId xmlns:a16="http://schemas.microsoft.com/office/drawing/2014/main" id="{046AC1CB-E179-D979-7695-568A17AC0F1C}"/>
              </a:ext>
            </a:extLst>
          </p:cNvPr>
          <p:cNvSpPr>
            <a:spLocks noGrp="1"/>
          </p:cNvSpPr>
          <p:nvPr>
            <p:ph type="ftr" sz="quarter" idx="11"/>
          </p:nvPr>
        </p:nvSpPr>
        <p:spPr/>
        <p:txBody>
          <a:bodyPr/>
          <a:lstStyle/>
          <a:p>
            <a:r>
              <a:rPr lang="en-US"/>
              <a:t>Satan's Eden: Warfare</a:t>
            </a:r>
            <a:endParaRPr lang="en-US" dirty="0"/>
          </a:p>
        </p:txBody>
      </p:sp>
      <p:sp>
        <p:nvSpPr>
          <p:cNvPr id="4" name="Slide Number Placeholder 3">
            <a:extLst>
              <a:ext uri="{FF2B5EF4-FFF2-40B4-BE49-F238E27FC236}">
                <a16:creationId xmlns:a16="http://schemas.microsoft.com/office/drawing/2014/main" id="{812EC396-ECCA-CE10-88EC-F101DBC4D029}"/>
              </a:ext>
            </a:extLst>
          </p:cNvPr>
          <p:cNvSpPr>
            <a:spLocks noGrp="1"/>
          </p:cNvSpPr>
          <p:nvPr>
            <p:ph type="sldNum" sz="quarter" idx="12"/>
          </p:nvPr>
        </p:nvSpPr>
        <p:spPr/>
        <p:txBody>
          <a:bodyPr/>
          <a:lstStyle/>
          <a:p>
            <a:fld id="{D57F1E4F-1CFF-5643-939E-02111984F565}" type="slidenum">
              <a:rPr lang="en-US" smtClean="0"/>
              <a:t>6</a:t>
            </a:fld>
            <a:endParaRPr lang="en-US" dirty="0"/>
          </a:p>
        </p:txBody>
      </p:sp>
      <p:pic>
        <p:nvPicPr>
          <p:cNvPr id="6" name="Picture 5" descr="A group of people are gathered outdoors, playing acoustic guitars and sitting on a wooden bench under a sheltered area, with a scenic, forested backdrop.&#10;&#10;AI-generated content may be incorrect.">
            <a:extLst>
              <a:ext uri="{FF2B5EF4-FFF2-40B4-BE49-F238E27FC236}">
                <a16:creationId xmlns:a16="http://schemas.microsoft.com/office/drawing/2014/main" id="{2AF5B143-23CF-F5B0-9B4F-4B9AEA282F1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395686" y="1513036"/>
            <a:ext cx="5143500" cy="48767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group of people is gathered under a wooden shelter, enjoying a casual gathering, possibly playing music or sharing a meal.&#10;&#10;AI-generated content may be incorrect.">
            <a:extLst>
              <a:ext uri="{FF2B5EF4-FFF2-40B4-BE49-F238E27FC236}">
                <a16:creationId xmlns:a16="http://schemas.microsoft.com/office/drawing/2014/main" id="{302CBD54-4F97-D1CB-BDA8-396AEA38B475}"/>
              </a:ext>
            </a:extLst>
          </p:cNvPr>
          <p:cNvPicPr>
            <a:picLocks noChangeAspect="1"/>
          </p:cNvPicPr>
          <p:nvPr/>
        </p:nvPicPr>
        <p:blipFill>
          <a:blip r:embed="rId3" cstate="email">
            <a:extLst>
              <a:ext uri="{28A0092B-C50C-407E-A947-70E740481C1C}">
                <a14:useLocalDpi xmlns:a14="http://schemas.microsoft.com/office/drawing/2010/main"/>
              </a:ext>
            </a:extLst>
          </a:blip>
          <a:srcRect r="-689"/>
          <a:stretch>
            <a:fillRect/>
          </a:stretch>
        </p:blipFill>
        <p:spPr>
          <a:xfrm>
            <a:off x="5872744" y="123570"/>
            <a:ext cx="6080239" cy="6328762"/>
          </a:xfrm>
          <a:prstGeom prst="rect">
            <a:avLst/>
          </a:prstGeom>
          <a:ln>
            <a:noFill/>
          </a:ln>
          <a:effectLst>
            <a:softEdge rad="112500"/>
          </a:effectLst>
        </p:spPr>
      </p:pic>
      <p:sp>
        <p:nvSpPr>
          <p:cNvPr id="9" name="TextBox 8">
            <a:extLst>
              <a:ext uri="{FF2B5EF4-FFF2-40B4-BE49-F238E27FC236}">
                <a16:creationId xmlns:a16="http://schemas.microsoft.com/office/drawing/2014/main" id="{3F9FB838-784E-060F-2A78-2FDFD85B83D4}"/>
              </a:ext>
            </a:extLst>
          </p:cNvPr>
          <p:cNvSpPr txBox="1"/>
          <p:nvPr/>
        </p:nvSpPr>
        <p:spPr>
          <a:xfrm>
            <a:off x="239017" y="48184"/>
            <a:ext cx="4677059" cy="1323439"/>
          </a:xfrm>
          <a:prstGeom prst="rect">
            <a:avLst/>
          </a:prstGeom>
          <a:noFill/>
        </p:spPr>
        <p:txBody>
          <a:bodyPr wrap="square" rtlCol="0">
            <a:spAutoFit/>
          </a:bodyPr>
          <a:lstStyle/>
          <a:p>
            <a:r>
              <a:rPr lang="en-US" sz="4400" b="1" dirty="0"/>
              <a:t>Family Day 2026</a:t>
            </a:r>
          </a:p>
          <a:p>
            <a:r>
              <a:rPr lang="en-US" sz="3600" dirty="0"/>
              <a:t>Saturday, August 15th</a:t>
            </a:r>
          </a:p>
        </p:txBody>
      </p:sp>
    </p:spTree>
    <p:extLst>
      <p:ext uri="{BB962C8B-B14F-4D97-AF65-F5344CB8AC3E}">
        <p14:creationId xmlns:p14="http://schemas.microsoft.com/office/powerpoint/2010/main" val="3185577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27077-0BE5-D381-83A8-82B47ED59EF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AC96205-043D-84E8-4B53-85C660B9CFF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219200"/>
            <a:ext cx="12192000" cy="5029200"/>
          </a:xfrm>
          <a:prstGeom prst="rect">
            <a:avLst/>
          </a:prstGeom>
          <a:ln>
            <a:noFill/>
          </a:ln>
          <a:effectLst>
            <a:softEdge rad="112500"/>
          </a:effectLst>
        </p:spPr>
      </p:pic>
      <p:sp>
        <p:nvSpPr>
          <p:cNvPr id="6" name="Rectangle 5">
            <a:extLst>
              <a:ext uri="{FF2B5EF4-FFF2-40B4-BE49-F238E27FC236}">
                <a16:creationId xmlns:a16="http://schemas.microsoft.com/office/drawing/2014/main" id="{16DF7B20-DD4F-4DB5-4531-4A68899216DB}"/>
              </a:ext>
            </a:extLst>
          </p:cNvPr>
          <p:cNvSpPr/>
          <p:nvPr/>
        </p:nvSpPr>
        <p:spPr>
          <a:xfrm>
            <a:off x="417689" y="179836"/>
            <a:ext cx="15465079" cy="2185214"/>
          </a:xfrm>
          <a:prstGeom prst="rect">
            <a:avLst/>
          </a:prstGeom>
        </p:spPr>
        <p:txBody>
          <a:bodyPr wrap="square">
            <a:spAutoFit/>
          </a:bodyPr>
          <a:lstStyle/>
          <a:p>
            <a:r>
              <a:rPr lang="en-US" sz="4400" spc="-150">
                <a:solidFill>
                  <a:schemeClr val="accent2">
                    <a:lumMod val="20000"/>
                    <a:lumOff val="80000"/>
                  </a:schemeClr>
                </a:solidFill>
                <a:latin typeface="Calisto MT" pitchFamily="18" charset="0"/>
              </a:rPr>
              <a:t>Waging Spiritual</a:t>
            </a:r>
          </a:p>
          <a:p>
            <a:r>
              <a:rPr lang="en-US" sz="8800" spc="-150">
                <a:solidFill>
                  <a:schemeClr val="accent2">
                    <a:lumMod val="20000"/>
                    <a:lumOff val="80000"/>
                  </a:schemeClr>
                </a:solidFill>
                <a:latin typeface="Calisto MT" pitchFamily="18" charset="0"/>
              </a:rPr>
              <a:t>Warfare in Satan’s Eden</a:t>
            </a:r>
            <a:endParaRPr lang="en-US" sz="8800" spc="-150" dirty="0">
              <a:solidFill>
                <a:schemeClr val="accent2">
                  <a:lumMod val="20000"/>
                  <a:lumOff val="80000"/>
                </a:schemeClr>
              </a:solidFill>
              <a:latin typeface="Calisto MT" pitchFamily="18" charset="0"/>
            </a:endParaRPr>
          </a:p>
        </p:txBody>
      </p:sp>
      <p:sp>
        <p:nvSpPr>
          <p:cNvPr id="9" name="TextBox 8">
            <a:extLst>
              <a:ext uri="{FF2B5EF4-FFF2-40B4-BE49-F238E27FC236}">
                <a16:creationId xmlns:a16="http://schemas.microsoft.com/office/drawing/2014/main" id="{D68E6AE5-9D0B-49EE-F0E6-E713BF58AB51}"/>
              </a:ext>
            </a:extLst>
          </p:cNvPr>
          <p:cNvSpPr txBox="1"/>
          <p:nvPr/>
        </p:nvSpPr>
        <p:spPr>
          <a:xfrm>
            <a:off x="295687" y="4969835"/>
            <a:ext cx="6324600" cy="1508105"/>
          </a:xfrm>
          <a:prstGeom prst="rect">
            <a:avLst/>
          </a:prstGeom>
          <a:noFill/>
        </p:spPr>
        <p:txBody>
          <a:bodyPr wrap="square">
            <a:spAutoFit/>
          </a:bodyPr>
          <a:lstStyle/>
          <a:p>
            <a:r>
              <a:rPr lang="en-US" sz="3600" b="1"/>
              <a:t>Waging Spiritual Warfare</a:t>
            </a:r>
          </a:p>
          <a:p>
            <a:r>
              <a:rPr lang="en-US" sz="3200"/>
              <a:t>EXODUS 15:3</a:t>
            </a:r>
          </a:p>
          <a:p>
            <a:r>
              <a:rPr lang="en-US" sz="2400" i="1"/>
              <a:t>The LORD is a man of war: the LORD is his name.</a:t>
            </a:r>
            <a:endParaRPr lang="en-US" sz="2400" i="1" dirty="0"/>
          </a:p>
        </p:txBody>
      </p:sp>
    </p:spTree>
    <p:extLst>
      <p:ext uri="{BB962C8B-B14F-4D97-AF65-F5344CB8AC3E}">
        <p14:creationId xmlns:p14="http://schemas.microsoft.com/office/powerpoint/2010/main" val="4087523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2AFC7E-E235-46D3-A8AC-FCFE9DA59185}"/>
              </a:ext>
            </a:extLst>
          </p:cNvPr>
          <p:cNvSpPr>
            <a:spLocks noGrp="1"/>
          </p:cNvSpPr>
          <p:nvPr>
            <p:ph type="dt" sz="half" idx="10"/>
          </p:nvPr>
        </p:nvSpPr>
        <p:spPr/>
        <p:txBody>
          <a:bodyPr/>
          <a:lstStyle/>
          <a:p>
            <a:r>
              <a:rPr lang="en-US"/>
              <a:t>7/26/2027</a:t>
            </a:r>
          </a:p>
        </p:txBody>
      </p:sp>
      <p:sp>
        <p:nvSpPr>
          <p:cNvPr id="3" name="Footer Placeholder 2">
            <a:extLst>
              <a:ext uri="{FF2B5EF4-FFF2-40B4-BE49-F238E27FC236}">
                <a16:creationId xmlns:a16="http://schemas.microsoft.com/office/drawing/2014/main" id="{01183A18-FB30-46A4-8C64-4C63AA4F8CF1}"/>
              </a:ext>
            </a:extLst>
          </p:cNvPr>
          <p:cNvSpPr>
            <a:spLocks noGrp="1"/>
          </p:cNvSpPr>
          <p:nvPr>
            <p:ph type="ftr" sz="quarter" idx="11"/>
          </p:nvPr>
        </p:nvSpPr>
        <p:spPr/>
        <p:txBody>
          <a:bodyPr/>
          <a:lstStyle/>
          <a:p>
            <a:r>
              <a:rPr lang="en-US"/>
              <a:t>Satan's Eden: Warfare</a:t>
            </a:r>
          </a:p>
        </p:txBody>
      </p:sp>
      <p:sp>
        <p:nvSpPr>
          <p:cNvPr id="4" name="Slide Number Placeholder 3">
            <a:extLst>
              <a:ext uri="{FF2B5EF4-FFF2-40B4-BE49-F238E27FC236}">
                <a16:creationId xmlns:a16="http://schemas.microsoft.com/office/drawing/2014/main" id="{AF677712-45BD-4BE7-AAD1-820C0198F0EE}"/>
              </a:ext>
            </a:extLst>
          </p:cNvPr>
          <p:cNvSpPr>
            <a:spLocks noGrp="1"/>
          </p:cNvSpPr>
          <p:nvPr>
            <p:ph type="sldNum" sz="quarter" idx="12"/>
          </p:nvPr>
        </p:nvSpPr>
        <p:spPr/>
        <p:txBody>
          <a:bodyPr/>
          <a:lstStyle/>
          <a:p>
            <a:fld id="{8133E312-B0AB-47B4-A199-7B5FF76AB7A0}" type="slidenum">
              <a:rPr lang="en-US" smtClean="0"/>
              <a:pPr/>
              <a:t>8</a:t>
            </a:fld>
            <a:endParaRPr lang="en-US"/>
          </a:p>
        </p:txBody>
      </p:sp>
      <p:sp>
        <p:nvSpPr>
          <p:cNvPr id="6" name="TextBox 5">
            <a:extLst>
              <a:ext uri="{FF2B5EF4-FFF2-40B4-BE49-F238E27FC236}">
                <a16:creationId xmlns:a16="http://schemas.microsoft.com/office/drawing/2014/main" id="{DEB85CF0-A75E-481F-A3F1-B5977E5C9416}"/>
              </a:ext>
            </a:extLst>
          </p:cNvPr>
          <p:cNvSpPr txBox="1"/>
          <p:nvPr/>
        </p:nvSpPr>
        <p:spPr>
          <a:xfrm>
            <a:off x="152400" y="0"/>
            <a:ext cx="11887200" cy="6863417"/>
          </a:xfrm>
          <a:prstGeom prst="rect">
            <a:avLst/>
          </a:prstGeom>
          <a:solidFill>
            <a:srgbClr val="030101"/>
          </a:solidFill>
        </p:spPr>
        <p:txBody>
          <a:bodyPr wrap="square">
            <a:spAutoFit/>
          </a:bodyPr>
          <a:lstStyle/>
          <a:p>
            <a:r>
              <a:rPr lang="en-US" sz="4800" b="1" dirty="0"/>
              <a:t>DIVINE.LOVE.AND.SOVEREIGN.GRACE</a:t>
            </a:r>
          </a:p>
          <a:p>
            <a:r>
              <a:rPr lang="en-US" sz="3200" dirty="0"/>
              <a:t>	2 </a:t>
            </a:r>
            <a:r>
              <a:rPr lang="en-US" sz="2400" dirty="0"/>
              <a:t>(Earnestly Contending for the Faith)</a:t>
            </a:r>
            <a:r>
              <a:rPr lang="en-US" sz="3200" dirty="0"/>
              <a:t>… </a:t>
            </a:r>
            <a:r>
              <a:rPr lang="en-US" sz="3600" dirty="0"/>
              <a:t>We are contending against the wiles of the devil, against Mohammedanism, hundreds of idols, gods of the world, the god of America, of Canada, their idols of worldliness. We're contending there's one true, living God, and He's just as live tonight, as He ever was. </a:t>
            </a:r>
          </a:p>
          <a:p>
            <a:r>
              <a:rPr lang="en-US" sz="3600" dirty="0"/>
              <a:t>	And we are not here with a fictitious belief; emotionally wrapped up in some emotion, psychology, or enthusiasm. We're here in the Presence of the living, resurrected Jesus Christ, Who stands with us each night, proves Himself to be alive, raised from the dead, and is here with us, now. </a:t>
            </a:r>
            <a:r>
              <a:rPr lang="en-US" sz="3200" dirty="0"/>
              <a:t>																								56-0814 </a:t>
            </a:r>
          </a:p>
        </p:txBody>
      </p:sp>
    </p:spTree>
    <p:extLst>
      <p:ext uri="{BB962C8B-B14F-4D97-AF65-F5344CB8AC3E}">
        <p14:creationId xmlns:p14="http://schemas.microsoft.com/office/powerpoint/2010/main" val="90349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E7E410-CA8D-B44C-958E-28CF8834067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2764" y="-97971"/>
            <a:ext cx="11430000" cy="6096000"/>
          </a:xfrm>
          <a:prstGeom prst="rect">
            <a:avLst/>
          </a:prstGeom>
        </p:spPr>
      </p:pic>
      <p:sp>
        <p:nvSpPr>
          <p:cNvPr id="2" name="Date Placeholder 1">
            <a:extLst>
              <a:ext uri="{FF2B5EF4-FFF2-40B4-BE49-F238E27FC236}">
                <a16:creationId xmlns:a16="http://schemas.microsoft.com/office/drawing/2014/main" id="{25C94745-AD48-8D77-883E-47C759DA0A4D}"/>
              </a:ext>
            </a:extLst>
          </p:cNvPr>
          <p:cNvSpPr>
            <a:spLocks noGrp="1"/>
          </p:cNvSpPr>
          <p:nvPr>
            <p:ph type="dt" sz="half" idx="10"/>
          </p:nvPr>
        </p:nvSpPr>
        <p:spPr/>
        <p:txBody>
          <a:bodyPr/>
          <a:lstStyle/>
          <a:p>
            <a:r>
              <a:rPr lang="en-US"/>
              <a:t>7/26/2027</a:t>
            </a:r>
            <a:endParaRPr lang="en-US" dirty="0"/>
          </a:p>
        </p:txBody>
      </p:sp>
      <p:sp>
        <p:nvSpPr>
          <p:cNvPr id="5" name="Slide Number Placeholder 4">
            <a:extLst>
              <a:ext uri="{FF2B5EF4-FFF2-40B4-BE49-F238E27FC236}">
                <a16:creationId xmlns:a16="http://schemas.microsoft.com/office/drawing/2014/main" id="{7F3625A6-F5A6-FA18-CD4D-878FC3ACE797}"/>
              </a:ext>
            </a:extLst>
          </p:cNvPr>
          <p:cNvSpPr>
            <a:spLocks noGrp="1"/>
          </p:cNvSpPr>
          <p:nvPr>
            <p:ph type="sldNum" sz="quarter" idx="12"/>
          </p:nvPr>
        </p:nvSpPr>
        <p:spPr/>
        <p:txBody>
          <a:bodyPr/>
          <a:lstStyle/>
          <a:p>
            <a:fld id="{D57F1E4F-1CFF-5643-939E-02111984F565}" type="slidenum">
              <a:rPr lang="en-US" smtClean="0"/>
              <a:t>9</a:t>
            </a:fld>
            <a:endParaRPr lang="en-US" dirty="0"/>
          </a:p>
        </p:txBody>
      </p:sp>
      <p:sp>
        <p:nvSpPr>
          <p:cNvPr id="7" name="Rectangle 6">
            <a:extLst>
              <a:ext uri="{FF2B5EF4-FFF2-40B4-BE49-F238E27FC236}">
                <a16:creationId xmlns:a16="http://schemas.microsoft.com/office/drawing/2014/main" id="{7ABF73B9-8862-745C-D488-200E16D2C22B}"/>
              </a:ext>
            </a:extLst>
          </p:cNvPr>
          <p:cNvSpPr/>
          <p:nvPr/>
        </p:nvSpPr>
        <p:spPr>
          <a:xfrm>
            <a:off x="924444" y="5370730"/>
            <a:ext cx="1945756" cy="5125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F1B6BD-4E04-6743-BD51-27738FA0216B}"/>
              </a:ext>
            </a:extLst>
          </p:cNvPr>
          <p:cNvSpPr>
            <a:spLocks noGrp="1"/>
          </p:cNvSpPr>
          <p:nvPr>
            <p:ph idx="1"/>
          </p:nvPr>
        </p:nvSpPr>
        <p:spPr>
          <a:xfrm>
            <a:off x="255815" y="4293806"/>
            <a:ext cx="11515344" cy="2286608"/>
          </a:xfrm>
        </p:spPr>
        <p:txBody>
          <a:bodyPr>
            <a:noAutofit/>
          </a:bodyPr>
          <a:lstStyle/>
          <a:p>
            <a:pPr marL="36900" indent="0">
              <a:buNone/>
            </a:pPr>
            <a:r>
              <a:rPr lang="en-US" sz="4400" b="1" i="0" dirty="0">
                <a:effectLst/>
              </a:rPr>
              <a:t>1 Peter 5:8 </a:t>
            </a:r>
          </a:p>
          <a:p>
            <a:pPr marL="36900" indent="0">
              <a:buNone/>
            </a:pPr>
            <a:r>
              <a:rPr lang="en-US" sz="3600" b="0" i="1" dirty="0">
                <a:effectLst/>
              </a:rPr>
              <a:t>Be sober, be vigilant; because your adversary the devil, as a roaring lion, walketh about, seeking whom he may devour:  </a:t>
            </a:r>
            <a:endParaRPr lang="en-US" sz="3600" i="1" dirty="0">
              <a:effectLst/>
            </a:endParaRPr>
          </a:p>
        </p:txBody>
      </p:sp>
      <p:sp>
        <p:nvSpPr>
          <p:cNvPr id="4" name="Footer Placeholder 3">
            <a:extLst>
              <a:ext uri="{FF2B5EF4-FFF2-40B4-BE49-F238E27FC236}">
                <a16:creationId xmlns:a16="http://schemas.microsoft.com/office/drawing/2014/main" id="{0008CACA-98A0-A0A1-3829-F0D31E8F8738}"/>
              </a:ext>
            </a:extLst>
          </p:cNvPr>
          <p:cNvSpPr>
            <a:spLocks noGrp="1"/>
          </p:cNvSpPr>
          <p:nvPr>
            <p:ph type="ftr" sz="quarter" idx="11"/>
          </p:nvPr>
        </p:nvSpPr>
        <p:spPr/>
        <p:txBody>
          <a:bodyPr/>
          <a:lstStyle/>
          <a:p>
            <a:r>
              <a:rPr lang="en-US"/>
              <a:t>Satan's Eden: Warfare</a:t>
            </a:r>
            <a:endParaRPr lang="en-US" dirty="0"/>
          </a:p>
        </p:txBody>
      </p:sp>
    </p:spTree>
    <p:extLst>
      <p:ext uri="{BB962C8B-B14F-4D97-AF65-F5344CB8AC3E}">
        <p14:creationId xmlns:p14="http://schemas.microsoft.com/office/powerpoint/2010/main" val="17910072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826F61"/>
      </a:accent1>
      <a:accent2>
        <a:srgbClr val="A19C7F"/>
      </a:accent2>
      <a:accent3>
        <a:srgbClr val="9AA489"/>
      </a:accent3>
      <a:accent4>
        <a:srgbClr val="7C938B"/>
      </a:accent4>
      <a:accent5>
        <a:srgbClr val="7C7D92"/>
      </a:accent5>
      <a:accent6>
        <a:srgbClr val="897376"/>
      </a:accent6>
      <a:hlink>
        <a:srgbClr val="D29B73"/>
      </a:hlink>
      <a:folHlink>
        <a:srgbClr val="F4C5A4"/>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FF747C5C-A8E8-4833-9E55-3D08FE4E48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TM04033929[[fn=Slate]]</Template>
  <TotalTime>816</TotalTime>
  <Words>4165</Words>
  <Application>Microsoft Office PowerPoint</Application>
  <PresentationFormat>Widescreen</PresentationFormat>
  <Paragraphs>289</Paragraphs>
  <Slides>46</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Calisto MT</vt:lpstr>
      <vt:lpstr>Candara</vt:lpstr>
      <vt:lpstr>Helvetica</vt:lpstr>
      <vt:lpstr>Wingdings 2</vt:lpstr>
      <vt:lpstr>Slate</vt:lpstr>
      <vt:lpstr>PowerPoint Presentation</vt:lpstr>
      <vt:lpstr>Birthdays &amp; Anniversaries</vt:lpstr>
      <vt:lpstr>Birthdays &amp; Anniversaries</vt:lpstr>
      <vt:lpstr>Family Day 2018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Spiritual Warfare</vt:lpstr>
      <vt:lpstr>Spirits Seek 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Spiritual Warfare</dc:title>
  <dc:creator>Microsoft Office User</dc:creator>
  <cp:lastModifiedBy>Barry Coffey</cp:lastModifiedBy>
  <cp:revision>45</cp:revision>
  <dcterms:created xsi:type="dcterms:W3CDTF">2019-12-22T21:11:51Z</dcterms:created>
  <dcterms:modified xsi:type="dcterms:W3CDTF">2026-07-26T14:36:25Z</dcterms:modified>
</cp:coreProperties>
</file>