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53" r:id="rId5"/>
    <p:sldId id="355" r:id="rId6"/>
    <p:sldId id="368" r:id="rId7"/>
    <p:sldId id="369" r:id="rId8"/>
    <p:sldId id="367" r:id="rId9"/>
    <p:sldId id="358" r:id="rId10"/>
    <p:sldId id="359" r:id="rId11"/>
    <p:sldId id="360" r:id="rId12"/>
    <p:sldId id="361" r:id="rId13"/>
    <p:sldId id="362" r:id="rId14"/>
    <p:sldId id="363" r:id="rId15"/>
    <p:sldId id="364" r:id="rId16"/>
    <p:sldId id="366" r:id="rId17"/>
    <p:sldId id="365" r:id="rId18"/>
    <p:sldId id="3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3292A"/>
    <a:srgbClr val="A9D7D9"/>
    <a:srgbClr val="93D3D9"/>
    <a:srgbClr val="AAD6FF"/>
    <a:srgbClr val="B2C8CD"/>
    <a:srgbClr val="CCD8D6"/>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966" autoAdjust="0"/>
  </p:normalViewPr>
  <p:slideViewPr>
    <p:cSldViewPr snapToGrid="0">
      <p:cViewPr varScale="1">
        <p:scale>
          <a:sx n="112" d="100"/>
          <a:sy n="112" d="100"/>
        </p:scale>
        <p:origin x="444"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7/22/2026</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7/22/2026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309399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sv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sv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D90036E-D78E-7995-BEF4-F64DA613C71D}"/>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408176" y="1463040"/>
            <a:ext cx="6327648" cy="2180543"/>
          </a:xfrm>
          <a:noFill/>
        </p:spPr>
        <p:txBody>
          <a:bodyPr anchor="b">
            <a:no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911096" y="3995928"/>
            <a:ext cx="5321808" cy="824404"/>
          </a:xfrm>
          <a:no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770632"/>
            <a:ext cx="2487168" cy="3502152"/>
          </a:xfrm>
        </p:spPr>
        <p:txBody>
          <a:bodyPr lIns="91440" rIns="91440"/>
          <a:lstStyle>
            <a:lvl1pPr marL="0" indent="0">
              <a:spcAft>
                <a:spcPts val="120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3785616" y="2770632"/>
            <a:ext cx="7571232"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9062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432304"/>
            <a:ext cx="6163056" cy="3739896"/>
          </a:xfrm>
        </p:spPr>
        <p:txBody>
          <a:bodyPr lIns="91440" rIns="91440"/>
          <a:lstStyle>
            <a:lvl1pPr marL="228600" indent="-228600">
              <a:spcAft>
                <a:spcPts val="0"/>
              </a:spcAft>
              <a:buClr>
                <a:schemeClr val="accent2"/>
              </a:buClr>
              <a:buFont typeface="Arial" panose="020B0604020202020204" pitchFamily="34" charset="0"/>
              <a:buChar char="•"/>
              <a:defRPr sz="2400">
                <a:solidFill>
                  <a:schemeClr val="tx2">
                    <a:lumMod val="25000"/>
                  </a:schemeClr>
                </a:solidFill>
              </a:defRPr>
            </a:lvl1pPr>
            <a:lvl2pPr marL="685800">
              <a:spcBef>
                <a:spcPts val="500"/>
              </a:spcBef>
              <a:buClr>
                <a:schemeClr val="accent2"/>
              </a:buClr>
              <a:defRPr sz="2400">
                <a:solidFill>
                  <a:schemeClr val="tx2">
                    <a:lumMod val="25000"/>
                  </a:schemeClr>
                </a:solidFill>
              </a:defRPr>
            </a:lvl2pPr>
            <a:lvl3pPr marL="1143000">
              <a:buClr>
                <a:schemeClr val="accent2"/>
              </a:buClr>
              <a:defRPr sz="2000">
                <a:solidFill>
                  <a:schemeClr val="tx2">
                    <a:lumMod val="25000"/>
                  </a:schemeClr>
                </a:solidFill>
              </a:defRPr>
            </a:lvl3pPr>
            <a:lvl4pPr marL="1600200">
              <a:buClr>
                <a:schemeClr val="accent2"/>
              </a:buClr>
              <a:defRPr sz="1800">
                <a:solidFill>
                  <a:schemeClr val="tx2">
                    <a:lumMod val="25000"/>
                  </a:schemeClr>
                </a:solidFill>
              </a:defRPr>
            </a:lvl4pPr>
            <a:lvl5pPr marL="20574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7424928" y="2441448"/>
            <a:ext cx="4169664" cy="3703320"/>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EB1C5A3-22FF-382D-3801-B6D9C4AC53E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52051"/>
          <a:stretch/>
        </p:blipFill>
        <p:spPr>
          <a:xfrm>
            <a:off x="4629335" y="1815780"/>
            <a:ext cx="5586493" cy="5042220"/>
          </a:xfrm>
          <a:prstGeom prst="rect">
            <a:avLst/>
          </a:prstGeom>
        </p:spPr>
      </p:pic>
    </p:spTree>
    <p:extLst>
      <p:ext uri="{BB962C8B-B14F-4D97-AF65-F5344CB8AC3E}">
        <p14:creationId xmlns:p14="http://schemas.microsoft.com/office/powerpoint/2010/main" val="65976766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841248" y="2770632"/>
            <a:ext cx="10515600" cy="339242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09998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627632" y="822960"/>
            <a:ext cx="6327648" cy="2221992"/>
          </a:xfrm>
          <a:noFill/>
        </p:spPr>
        <p:txBody>
          <a:bodyPr anchor="b">
            <a:noAutofit/>
          </a:bodyPr>
          <a:lstStyle>
            <a:lvl1pPr algn="l">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627632" y="3428999"/>
            <a:ext cx="6309360" cy="1703439"/>
          </a:xfrm>
          <a:noFill/>
        </p:spPr>
        <p:txBody>
          <a:bodyPr anchor="t">
            <a:normAutofit/>
          </a:bodyPr>
          <a:lstStyle>
            <a:lvl1pPr marL="0" indent="0" algn="l">
              <a:lnSpc>
                <a:spcPct val="130000"/>
              </a:lnSpc>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60061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099048" y="530352"/>
            <a:ext cx="5385816" cy="1810512"/>
          </a:xfrm>
        </p:spPr>
        <p:txBody>
          <a:bodyPr anchor="b">
            <a:normAutofit/>
          </a:bodyPr>
          <a:lstStyle>
            <a:lvl1pPr>
              <a:defRPr sz="40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1" y="0"/>
            <a:ext cx="5174458" cy="6858000"/>
          </a:xfrm>
        </p:spPr>
        <p:txBody>
          <a:bodyPr/>
          <a:lstStyle>
            <a:lvl1pPr marL="0" indent="0">
              <a:buNone/>
              <a:defRPr/>
            </a:lvl1pPr>
          </a:lstStyle>
          <a:p>
            <a:r>
              <a:rPr lang="en-US"/>
              <a:t>Click icon to add picture</a:t>
            </a:r>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099048" y="2962656"/>
            <a:ext cx="5385816" cy="2706624"/>
          </a:xfrm>
        </p:spPr>
        <p:txBody>
          <a:bodyPr>
            <a:normAutofit/>
          </a:bodyPr>
          <a:lstStyle>
            <a:lvl1pPr marL="0" indent="0">
              <a:lnSpc>
                <a:spcPct val="10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6099048" y="6356350"/>
            <a:ext cx="4114800" cy="365125"/>
          </a:xfrm>
        </p:spPr>
        <p:txBody>
          <a:bodyPr/>
          <a:lstStyle/>
          <a:p>
            <a:r>
              <a:rPr lang="en-US"/>
              <a:t>Principles 6 Ps 78</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11234928" y="6356350"/>
            <a:ext cx="716280" cy="365125"/>
          </a:xfrm>
        </p:spPr>
        <p:txBody>
          <a:bodyPr/>
          <a:lstStyle/>
          <a:p>
            <a:fld id="{294A09A9-5501-47C1-A89A-A340965A2BE2}" type="slidenum">
              <a:rPr lang="en-US" smtClean="0"/>
              <a:t>‹#›</a:t>
            </a:fld>
            <a:endParaRPr lang="en-US" dirty="0"/>
          </a:p>
        </p:txBody>
      </p:sp>
      <p:sp>
        <p:nvSpPr>
          <p:cNvPr id="10" name="Rectangle 9">
            <a:extLst>
              <a:ext uri="{FF2B5EF4-FFF2-40B4-BE49-F238E27FC236}">
                <a16:creationId xmlns:a16="http://schemas.microsoft.com/office/drawing/2014/main" id="{DCAF8C32-80F8-F614-8280-02F76781F238}"/>
              </a:ext>
            </a:extLst>
          </p:cNvPr>
          <p:cNvSpPr/>
          <p:nvPr userDrawn="1"/>
        </p:nvSpPr>
        <p:spPr>
          <a:xfrm>
            <a:off x="5174459" y="0"/>
            <a:ext cx="4571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02CB607F-27CE-D613-F812-E70C738FA04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34723"/>
          <a:stretch/>
        </p:blipFill>
        <p:spPr>
          <a:xfrm>
            <a:off x="9959711" y="738051"/>
            <a:ext cx="2232289" cy="5381892"/>
          </a:xfrm>
          <a:prstGeom prst="rect">
            <a:avLst/>
          </a:prstGeom>
        </p:spPr>
      </p:pic>
      <p:cxnSp>
        <p:nvCxnSpPr>
          <p:cNvPr id="4" name="Straight Connector 3">
            <a:extLst>
              <a:ext uri="{FF2B5EF4-FFF2-40B4-BE49-F238E27FC236}">
                <a16:creationId xmlns:a16="http://schemas.microsoft.com/office/drawing/2014/main" id="{0A689F60-3D32-FD74-24A9-266643081E85}"/>
              </a:ext>
            </a:extLst>
          </p:cNvPr>
          <p:cNvCxnSpPr>
            <a:cxnSpLocks/>
          </p:cNvCxnSpPr>
          <p:nvPr userDrawn="1"/>
        </p:nvCxnSpPr>
        <p:spPr>
          <a:xfrm>
            <a:off x="6189979" y="2649682"/>
            <a:ext cx="332598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B827D708-B036-EE04-B213-EC3EAAE0681B}"/>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9029920" y="2509197"/>
            <a:ext cx="972078" cy="285381"/>
          </a:xfrm>
          <a:prstGeom prst="rect">
            <a:avLst/>
          </a:prstGeom>
        </p:spPr>
      </p:pic>
    </p:spTree>
    <p:extLst>
      <p:ext uri="{BB962C8B-B14F-4D97-AF65-F5344CB8AC3E}">
        <p14:creationId xmlns:p14="http://schemas.microsoft.com/office/powerpoint/2010/main" val="95398051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81912" y="2185416"/>
            <a:ext cx="9052560" cy="2487168"/>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0263503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F691F67-3A33-EA2C-967A-86934DA1D47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69401" b="24659"/>
          <a:stretch/>
        </p:blipFill>
        <p:spPr>
          <a:xfrm>
            <a:off x="5856445" y="726334"/>
            <a:ext cx="1898043" cy="540533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1792" y="722376"/>
            <a:ext cx="6419088" cy="2350008"/>
          </a:xfrm>
        </p:spPr>
        <p:txBody>
          <a:bodyPr anchor="b">
            <a:normAutofit/>
          </a:bodyPr>
          <a:lstStyle>
            <a:lvl1pPr algn="ctr">
              <a:defRPr sz="4400"/>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F6B0D1AB-E9D6-841F-7178-F60F07AF3B37}"/>
              </a:ext>
            </a:extLst>
          </p:cNvPr>
          <p:cNvSpPr>
            <a:spLocks noGrp="1"/>
          </p:cNvSpPr>
          <p:nvPr>
            <p:ph type="subTitle" idx="1"/>
          </p:nvPr>
        </p:nvSpPr>
        <p:spPr>
          <a:xfrm>
            <a:off x="640079" y="3931920"/>
            <a:ext cx="6419088" cy="138988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8B3132E8-A261-CEAB-129F-0FED7AD8D00C}"/>
              </a:ext>
            </a:extLst>
          </p:cNvPr>
          <p:cNvSpPr>
            <a:spLocks noGrp="1"/>
          </p:cNvSpPr>
          <p:nvPr>
            <p:ph type="pic" sz="quarter" idx="13"/>
          </p:nvPr>
        </p:nvSpPr>
        <p:spPr>
          <a:xfrm>
            <a:off x="7754488" y="0"/>
            <a:ext cx="4434464" cy="6858000"/>
          </a:xfrm>
        </p:spPr>
        <p:txBody>
          <a:bodyPr/>
          <a:lstStyle>
            <a:lvl1pPr marL="0" indent="0">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DB41B1E5-0891-6540-C6C6-2E4CF929E2D5}"/>
              </a:ext>
            </a:extLst>
          </p:cNvPr>
          <p:cNvCxnSpPr>
            <a:cxnSpLocks/>
          </p:cNvCxnSpPr>
          <p:nvPr userDrawn="1"/>
        </p:nvCxnSpPr>
        <p:spPr>
          <a:xfrm>
            <a:off x="1679972" y="3432325"/>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2CA6CDBD-54C9-2154-A4D6-F432B3CF27F7}"/>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3343169" y="3291840"/>
            <a:ext cx="972078" cy="285381"/>
          </a:xfrm>
          <a:prstGeom prst="rect">
            <a:avLst/>
          </a:prstGeom>
        </p:spPr>
      </p:pic>
      <p:sp>
        <p:nvSpPr>
          <p:cNvPr id="14" name="Rectangle 13">
            <a:extLst>
              <a:ext uri="{FF2B5EF4-FFF2-40B4-BE49-F238E27FC236}">
                <a16:creationId xmlns:a16="http://schemas.microsoft.com/office/drawing/2014/main" id="{57541814-983F-1B1C-1D5D-EBAC0D9BEB4C}"/>
              </a:ext>
            </a:extLst>
          </p:cNvPr>
          <p:cNvSpPr/>
          <p:nvPr userDrawn="1"/>
        </p:nvSpPr>
        <p:spPr>
          <a:xfrm>
            <a:off x="7711438"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31738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338C08-B5A9-DA78-1FE4-12BEFEB61B6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136" t="6121"/>
          <a:stretch/>
        </p:blipFill>
        <p:spPr>
          <a:xfrm rot="16200000" flipH="1" flipV="1">
            <a:off x="7528785" y="-1437953"/>
            <a:ext cx="3225262" cy="6101168"/>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0"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30C4EDD-E959-BB97-7574-864A6EDFD376}"/>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2292"/>
          <a:stretch/>
        </p:blipFill>
        <p:spPr>
          <a:xfrm>
            <a:off x="602251" y="4944272"/>
            <a:ext cx="3848748" cy="1913728"/>
          </a:xfrm>
          <a:prstGeom prst="rect">
            <a:avLst/>
          </a:prstGeom>
        </p:spPr>
      </p:pic>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1408176"/>
            <a:ext cx="3392424" cy="4014216"/>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724144" y="1536192"/>
            <a:ext cx="5696712" cy="3758184"/>
          </a:xfrm>
        </p:spPr>
        <p:txBody>
          <a:bodyPr/>
          <a:lstStyle>
            <a:lvl1pPr>
              <a:spcAft>
                <a:spcPts val="600"/>
              </a:spcAft>
              <a:buClr>
                <a:schemeClr val="accent2"/>
              </a:buClr>
              <a:defRPr sz="2200"/>
            </a:lvl1pPr>
            <a:lvl2pPr>
              <a:buClr>
                <a:schemeClr val="accent2"/>
              </a:buClr>
              <a:defRPr sz="2000"/>
            </a:lvl2pPr>
            <a:lvl3pPr>
              <a:buClr>
                <a:schemeClr val="accent2"/>
              </a:buClr>
              <a:defRPr sz="1800"/>
            </a:lvl3pPr>
            <a:lvl4pPr>
              <a:buClr>
                <a:schemeClr val="accent2"/>
              </a:buClr>
              <a:defRPr sz="1600"/>
            </a:lvl4pPr>
            <a:lvl5pPr>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724144"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sp>
        <p:nvSpPr>
          <p:cNvPr id="10" name="Rectangle 9">
            <a:extLst>
              <a:ext uri="{FF2B5EF4-FFF2-40B4-BE49-F238E27FC236}">
                <a16:creationId xmlns:a16="http://schemas.microsoft.com/office/drawing/2014/main" id="{377048F4-9454-D035-3356-DD623DFCEE42}"/>
              </a:ext>
            </a:extLst>
          </p:cNvPr>
          <p:cNvSpPr/>
          <p:nvPr userDrawn="1"/>
        </p:nvSpPr>
        <p:spPr>
          <a:xfrm rot="5400000">
            <a:off x="1361771"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42095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Subtitl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68B802A0-174F-ED42-DB3C-30B25D7D20B7}"/>
              </a:ext>
            </a:extLst>
          </p:cNvPr>
          <p:cNvSpPr>
            <a:spLocks noGrp="1"/>
          </p:cNvSpPr>
          <p:nvPr>
            <p:ph type="pic" sz="quarter" idx="10"/>
          </p:nvPr>
        </p:nvSpPr>
        <p:spPr>
          <a:xfrm>
            <a:off x="0" y="0"/>
            <a:ext cx="12192000" cy="6858000"/>
          </a:xfrm>
          <a:solidFill>
            <a:schemeClr val="tx1">
              <a:lumMod val="50000"/>
              <a:lumOff val="50000"/>
            </a:schemeClr>
          </a:solidFill>
        </p:spPr>
        <p:txBody>
          <a:bodyPr/>
          <a:lstStyle>
            <a:lvl1pPr marL="0" indent="0">
              <a:buNone/>
              <a:defRPr>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C5682FAF-43FC-D4B4-4D6A-E5D70198C128}"/>
              </a:ext>
            </a:extLst>
          </p:cNvPr>
          <p:cNvSpPr>
            <a:spLocks noGrp="1"/>
          </p:cNvSpPr>
          <p:nvPr>
            <p:ph type="ctrTitle"/>
          </p:nvPr>
        </p:nvSpPr>
        <p:spPr>
          <a:xfrm>
            <a:off x="1527048" y="2276856"/>
            <a:ext cx="9144000" cy="1508760"/>
          </a:xfrm>
          <a:noFill/>
        </p:spPr>
        <p:txBody>
          <a:bodyPr anchor="ctr">
            <a:noAutofit/>
          </a:bodyPr>
          <a:lstStyle>
            <a:lvl1pPr algn="ctr">
              <a:defRPr sz="4800">
                <a:solidFill>
                  <a:schemeClr val="bg1"/>
                </a:solidFill>
              </a:defRPr>
            </a:lvl1pPr>
          </a:lstStyle>
          <a:p>
            <a:r>
              <a:rPr lang="en-US"/>
              <a:t>Click to edit Master title style</a:t>
            </a:r>
            <a:endParaRPr lang="en-US" dirty="0"/>
          </a:p>
        </p:txBody>
      </p:sp>
      <p:sp>
        <p:nvSpPr>
          <p:cNvPr id="2" name="Subtitle 2">
            <a:extLst>
              <a:ext uri="{FF2B5EF4-FFF2-40B4-BE49-F238E27FC236}">
                <a16:creationId xmlns:a16="http://schemas.microsoft.com/office/drawing/2014/main" id="{FB724EDC-0FF4-BC78-C7CF-5B31189CBFC2}"/>
              </a:ext>
            </a:extLst>
          </p:cNvPr>
          <p:cNvSpPr>
            <a:spLocks noGrp="1"/>
          </p:cNvSpPr>
          <p:nvPr>
            <p:ph type="subTitle" idx="1"/>
          </p:nvPr>
        </p:nvSpPr>
        <p:spPr>
          <a:xfrm>
            <a:off x="1527048" y="3858768"/>
            <a:ext cx="9144000" cy="841248"/>
          </a:xfrm>
          <a:noFill/>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391185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865A83-7754-90AF-ABA5-0759C2C74767}"/>
              </a:ext>
            </a:extLst>
          </p:cNvPr>
          <p:cNvSpPr/>
          <p:nvPr userDrawn="1"/>
        </p:nvSpPr>
        <p:spPr>
          <a:xfrm>
            <a:off x="-1" y="0"/>
            <a:ext cx="12188952" cy="20482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932688" y="228600"/>
            <a:ext cx="9528048" cy="1600200"/>
          </a:xfrm>
        </p:spPr>
        <p:txBody>
          <a:bodyPr/>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8">
            <a:extLst>
              <a:ext uri="{FF2B5EF4-FFF2-40B4-BE49-F238E27FC236}">
                <a16:creationId xmlns:a16="http://schemas.microsoft.com/office/drawing/2014/main" id="{450D1A9C-4404-2909-F0C4-B7571474C940}"/>
              </a:ext>
            </a:extLst>
          </p:cNvPr>
          <p:cNvSpPr>
            <a:spLocks noGrp="1"/>
          </p:cNvSpPr>
          <p:nvPr>
            <p:ph sz="quarter" idx="13"/>
          </p:nvPr>
        </p:nvSpPr>
        <p:spPr>
          <a:xfrm>
            <a:off x="6684264" y="2523744"/>
            <a:ext cx="4864608" cy="3694176"/>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2000">
                <a:solidFill>
                  <a:schemeClr val="tx2">
                    <a:lumMod val="25000"/>
                  </a:schemeClr>
                </a:solidFill>
              </a:defRPr>
            </a:lvl3pPr>
            <a:lvl4pPr marL="1143000">
              <a:buClr>
                <a:schemeClr val="accent2"/>
              </a:buClr>
              <a:defRPr sz="1800">
                <a:solidFill>
                  <a:schemeClr val="tx2">
                    <a:lumMod val="25000"/>
                  </a:schemeClr>
                </a:solidFill>
              </a:defRPr>
            </a:lvl4pPr>
            <a:lvl5pPr marL="1600200">
              <a:buClr>
                <a:schemeClr val="accent2"/>
              </a:buCl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pic>
        <p:nvPicPr>
          <p:cNvPr id="8" name="Graphic 7">
            <a:extLst>
              <a:ext uri="{FF2B5EF4-FFF2-40B4-BE49-F238E27FC236}">
                <a16:creationId xmlns:a16="http://schemas.microsoft.com/office/drawing/2014/main" id="{D1885D14-9B48-E0B1-43FF-B19F5005FDA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32292"/>
          <a:stretch/>
        </p:blipFill>
        <p:spPr>
          <a:xfrm>
            <a:off x="8472405" y="132047"/>
            <a:ext cx="3848748" cy="1913728"/>
          </a:xfrm>
          <a:prstGeom prst="rect">
            <a:avLst/>
          </a:prstGeom>
        </p:spPr>
      </p:pic>
      <p:sp>
        <p:nvSpPr>
          <p:cNvPr id="10" name="Rectangle 9">
            <a:extLst>
              <a:ext uri="{FF2B5EF4-FFF2-40B4-BE49-F238E27FC236}">
                <a16:creationId xmlns:a16="http://schemas.microsoft.com/office/drawing/2014/main" id="{CD7ECFC8-50F2-4F2A-960A-F4F79E198620}"/>
              </a:ext>
            </a:extLst>
          </p:cNvPr>
          <p:cNvSpPr/>
          <p:nvPr userDrawn="1"/>
        </p:nvSpPr>
        <p:spPr>
          <a:xfrm>
            <a:off x="0" y="2022420"/>
            <a:ext cx="12192000"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809899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F52C37-6A33-FD57-31EC-516F581DF13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7420" b="36176"/>
          <a:stretch/>
        </p:blipFill>
        <p:spPr>
          <a:xfrm>
            <a:off x="0" y="2510651"/>
            <a:ext cx="2841744" cy="4347350"/>
          </a:xfrm>
          <a:prstGeom prst="rect">
            <a:avLst/>
          </a:prstGeom>
        </p:spPr>
      </p:pic>
      <p:sp>
        <p:nvSpPr>
          <p:cNvPr id="6" name="Rectangle 5">
            <a:extLst>
              <a:ext uri="{FF2B5EF4-FFF2-40B4-BE49-F238E27FC236}">
                <a16:creationId xmlns:a16="http://schemas.microsoft.com/office/drawing/2014/main" id="{A6865A83-7754-90AF-ABA5-0759C2C74767}"/>
              </a:ext>
            </a:extLst>
          </p:cNvPr>
          <p:cNvSpPr/>
          <p:nvPr userDrawn="1"/>
        </p:nvSpPr>
        <p:spPr>
          <a:xfrm>
            <a:off x="7397496" y="0"/>
            <a:ext cx="47909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998D-17F5-CC68-2E37-9789F050BF62}"/>
              </a:ext>
            </a:extLst>
          </p:cNvPr>
          <p:cNvSpPr>
            <a:spLocks noGrp="1"/>
          </p:cNvSpPr>
          <p:nvPr>
            <p:ph type="title"/>
          </p:nvPr>
        </p:nvSpPr>
        <p:spPr>
          <a:xfrm>
            <a:off x="8101584" y="1408176"/>
            <a:ext cx="3392424" cy="4014216"/>
          </a:xfrm>
        </p:spPr>
        <p:txBody>
          <a:bodyPr/>
          <a:lstStyle>
            <a:lvl1pPr>
              <a:defRPr>
                <a:solidFill>
                  <a:schemeClr val="bg1"/>
                </a:solidFill>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932688" y="685800"/>
            <a:ext cx="5276088" cy="1563624"/>
          </a:xfrm>
        </p:spPr>
        <p:txBody>
          <a:bodyPr>
            <a:noAutofit/>
          </a:bodyPr>
          <a:lstStyle>
            <a:lvl1pPr marL="457200" indent="-457200">
              <a:lnSpc>
                <a:spcPct val="100000"/>
              </a:lnSpc>
              <a:spcBef>
                <a:spcPts val="1000"/>
              </a:spcBef>
              <a:spcAft>
                <a:spcPts val="0"/>
              </a:spcAft>
              <a:buClr>
                <a:schemeClr val="accent2"/>
              </a:buClr>
              <a:buFont typeface="+mj-lt"/>
              <a:buAutoNum type="arabicPeriod"/>
              <a:defRPr sz="2400">
                <a:solidFill>
                  <a:schemeClr val="tx2">
                    <a:lumMod val="25000"/>
                  </a:schemeClr>
                </a:solidFill>
              </a:defRPr>
            </a:lvl1pPr>
            <a:lvl2pPr marL="914400" indent="-457200">
              <a:buClr>
                <a:schemeClr val="accent2"/>
              </a:buClr>
              <a:buFont typeface="+mj-lt"/>
              <a:buAutoNum type="alphaLcPeriod"/>
              <a:defRPr sz="2400">
                <a:solidFill>
                  <a:schemeClr val="tx2">
                    <a:lumMod val="25000"/>
                  </a:schemeClr>
                </a:solidFill>
              </a:defRPr>
            </a:lvl2pPr>
            <a:lvl3pPr marL="1371600" indent="-457200">
              <a:buClr>
                <a:schemeClr val="accent2"/>
              </a:buClr>
              <a:buFont typeface="+mj-lt"/>
              <a:buAutoNum type="romanLcPeriod"/>
              <a:defRPr sz="2000">
                <a:solidFill>
                  <a:schemeClr val="tx2">
                    <a:lumMod val="25000"/>
                  </a:schemeClr>
                </a:solidFill>
              </a:defRPr>
            </a:lvl3pPr>
            <a:lvl4pPr marL="1714500" indent="-342900">
              <a:buClr>
                <a:schemeClr val="accent2"/>
              </a:buClr>
              <a:buFont typeface="+mj-lt"/>
              <a:buAutoNum type="arabicParenR"/>
              <a:defRPr sz="1800">
                <a:solidFill>
                  <a:schemeClr val="tx2">
                    <a:lumMod val="25000"/>
                  </a:schemeClr>
                </a:solidFill>
              </a:defRPr>
            </a:lvl4pPr>
            <a:lvl5pPr marL="2171700" indent="-342900">
              <a:buClr>
                <a:schemeClr val="accent2"/>
              </a:buClr>
              <a:buFont typeface="+mj-lt"/>
              <a:buAutoNum type="alphaLcParen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EC526101-2775-A309-0B4A-DB278C3974D2}"/>
              </a:ext>
            </a:extLst>
          </p:cNvPr>
          <p:cNvSpPr>
            <a:spLocks noGrp="1"/>
          </p:cNvSpPr>
          <p:nvPr>
            <p:ph sz="quarter" idx="13"/>
          </p:nvPr>
        </p:nvSpPr>
        <p:spPr>
          <a:xfrm>
            <a:off x="932688" y="2697480"/>
            <a:ext cx="5276088" cy="3483864"/>
          </a:xfrm>
        </p:spPr>
        <p:txBody>
          <a:bodyPr/>
          <a:lstStyle>
            <a:lvl1pPr marL="0" indent="0">
              <a:spcAft>
                <a:spcPts val="0"/>
              </a:spcAft>
              <a:buClr>
                <a:schemeClr val="accent2"/>
              </a:buClr>
              <a:buNone/>
              <a:defRPr sz="2400">
                <a:solidFill>
                  <a:schemeClr val="tx2">
                    <a:lumMod val="25000"/>
                  </a:schemeClr>
                </a:solidFill>
              </a:defRPr>
            </a:lvl1pPr>
            <a:lvl2pPr marL="228600">
              <a:spcBef>
                <a:spcPts val="1000"/>
              </a:spcBef>
              <a:buClr>
                <a:schemeClr val="accent2"/>
              </a:buClr>
              <a:defRPr sz="2400">
                <a:solidFill>
                  <a:schemeClr val="tx2">
                    <a:lumMod val="25000"/>
                  </a:schemeClr>
                </a:solidFill>
              </a:defRPr>
            </a:lvl2pPr>
            <a:lvl3pPr marL="685800">
              <a:buClr>
                <a:schemeClr val="accent2"/>
              </a:buClr>
              <a:defRPr sz="1800">
                <a:solidFill>
                  <a:schemeClr val="tx2">
                    <a:lumMod val="25000"/>
                  </a:schemeClr>
                </a:solidFill>
              </a:defRPr>
            </a:lvl3pPr>
            <a:lvl4pPr marL="1143000">
              <a:buClr>
                <a:schemeClr val="accent2"/>
              </a:buClr>
              <a:defRPr sz="1600">
                <a:solidFill>
                  <a:schemeClr val="tx2">
                    <a:lumMod val="25000"/>
                  </a:schemeClr>
                </a:solidFill>
              </a:defRPr>
            </a:lvl4pPr>
            <a:lvl5pPr marL="1600200">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932688"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lvl1pPr>
              <a:defRPr>
                <a:solidFill>
                  <a:schemeClr val="bg1"/>
                </a:solidFill>
              </a:defRPr>
            </a:lvl1pPr>
          </a:lstStyle>
          <a:p>
            <a:fld id="{294A09A9-5501-47C1-A89A-A340965A2BE2}" type="slidenum">
              <a:rPr lang="en-US" smtClean="0"/>
              <a:pPr/>
              <a:t>‹#›</a:t>
            </a:fld>
            <a:endParaRPr lang="en-US" dirty="0"/>
          </a:p>
        </p:txBody>
      </p:sp>
      <p:pic>
        <p:nvPicPr>
          <p:cNvPr id="12" name="Graphic 11">
            <a:extLst>
              <a:ext uri="{FF2B5EF4-FFF2-40B4-BE49-F238E27FC236}">
                <a16:creationId xmlns:a16="http://schemas.microsoft.com/office/drawing/2014/main" id="{45719EF3-43BC-5F74-7396-273F72ED3CBC}"/>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32292"/>
          <a:stretch/>
        </p:blipFill>
        <p:spPr>
          <a:xfrm>
            <a:off x="8001534" y="4944272"/>
            <a:ext cx="3848748" cy="1913728"/>
          </a:xfrm>
          <a:prstGeom prst="rect">
            <a:avLst/>
          </a:prstGeom>
        </p:spPr>
      </p:pic>
      <p:sp>
        <p:nvSpPr>
          <p:cNvPr id="13" name="Rectangle 12">
            <a:extLst>
              <a:ext uri="{FF2B5EF4-FFF2-40B4-BE49-F238E27FC236}">
                <a16:creationId xmlns:a16="http://schemas.microsoft.com/office/drawing/2014/main" id="{137D205C-32E5-5A54-8D89-CB56198B06E5}"/>
              </a:ext>
            </a:extLst>
          </p:cNvPr>
          <p:cNvSpPr/>
          <p:nvPr userDrawn="1"/>
        </p:nvSpPr>
        <p:spPr>
          <a:xfrm rot="5400000">
            <a:off x="3949200" y="3406143"/>
            <a:ext cx="6857999"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18249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16D97AE-EB24-C3DA-21A1-E8EE4631ACE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2118" r="47395" b="22709"/>
          <a:stretch/>
        </p:blipFill>
        <p:spPr>
          <a:xfrm flipH="1">
            <a:off x="4448831" y="805912"/>
            <a:ext cx="1464735" cy="4961437"/>
          </a:xfrm>
          <a:prstGeom prst="rect">
            <a:avLst/>
          </a:prstGeom>
        </p:spPr>
      </p:pic>
      <p:sp>
        <p:nvSpPr>
          <p:cNvPr id="10" name="Rectangle 9">
            <a:extLst>
              <a:ext uri="{FF2B5EF4-FFF2-40B4-BE49-F238E27FC236}">
                <a16:creationId xmlns:a16="http://schemas.microsoft.com/office/drawing/2014/main" id="{5CBF43B9-3946-05E6-521F-EE4BB59B49D0}"/>
              </a:ext>
            </a:extLst>
          </p:cNvPr>
          <p:cNvSpPr/>
          <p:nvPr userDrawn="1"/>
        </p:nvSpPr>
        <p:spPr>
          <a:xfrm>
            <a:off x="4434840" y="0"/>
            <a:ext cx="45719" cy="6858000"/>
          </a:xfrm>
          <a:prstGeom prst="rect">
            <a:avLst/>
          </a:prstGeom>
          <a:solidFill>
            <a:schemeClr val="tx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14DEF57-E0D6-D7CA-5D3C-FC97EAB0620A}"/>
              </a:ext>
            </a:extLst>
          </p:cNvPr>
          <p:cNvSpPr>
            <a:spLocks noGrp="1"/>
          </p:cNvSpPr>
          <p:nvPr>
            <p:ph type="title"/>
          </p:nvPr>
        </p:nvSpPr>
        <p:spPr>
          <a:xfrm>
            <a:off x="5193792" y="557784"/>
            <a:ext cx="6419088" cy="1929384"/>
          </a:xfrm>
        </p:spPr>
        <p:txBody>
          <a:bodyPr anchor="b">
            <a:normAutofit/>
          </a:bodyPr>
          <a:lstStyle>
            <a:lvl1pPr algn="ctr">
              <a:defRPr sz="4400"/>
            </a:lvl1pPr>
          </a:lstStyle>
          <a:p>
            <a:r>
              <a:rPr lang="en-US"/>
              <a:t>Click to edit Master title style</a:t>
            </a:r>
            <a:endParaRPr lang="en-US" dirty="0"/>
          </a:p>
        </p:txBody>
      </p:sp>
      <p:sp>
        <p:nvSpPr>
          <p:cNvPr id="8" name="Picture Placeholder 6">
            <a:extLst>
              <a:ext uri="{FF2B5EF4-FFF2-40B4-BE49-F238E27FC236}">
                <a16:creationId xmlns:a16="http://schemas.microsoft.com/office/drawing/2014/main" id="{930B4666-31C5-1F2B-27D9-2A9F6EC970DD}"/>
              </a:ext>
            </a:extLst>
          </p:cNvPr>
          <p:cNvSpPr>
            <a:spLocks noGrp="1"/>
          </p:cNvSpPr>
          <p:nvPr>
            <p:ph type="pic" sz="quarter" idx="13"/>
          </p:nvPr>
        </p:nvSpPr>
        <p:spPr>
          <a:xfrm>
            <a:off x="0" y="0"/>
            <a:ext cx="4434464" cy="6858000"/>
          </a:xfrm>
        </p:spPr>
        <p:txBody>
          <a:bodyPr/>
          <a:lstStyle>
            <a:lvl1pPr marL="0" indent="0">
              <a:buNone/>
              <a:defRPr/>
            </a:lvl1pPr>
          </a:lstStyle>
          <a:p>
            <a:r>
              <a:rPr lang="en-US"/>
              <a:t>Click icon to add picture</a:t>
            </a:r>
            <a:endParaRPr lang="en-US" dirty="0"/>
          </a:p>
        </p:txBody>
      </p:sp>
      <p:sp>
        <p:nvSpPr>
          <p:cNvPr id="9" name="Content Placeholder 8">
            <a:extLst>
              <a:ext uri="{FF2B5EF4-FFF2-40B4-BE49-F238E27FC236}">
                <a16:creationId xmlns:a16="http://schemas.microsoft.com/office/drawing/2014/main" id="{1DBC944E-6F68-C409-3596-8B6F50E09B9B}"/>
              </a:ext>
            </a:extLst>
          </p:cNvPr>
          <p:cNvSpPr>
            <a:spLocks noGrp="1"/>
          </p:cNvSpPr>
          <p:nvPr>
            <p:ph sz="quarter" idx="12"/>
          </p:nvPr>
        </p:nvSpPr>
        <p:spPr>
          <a:xfrm>
            <a:off x="5193792" y="3328416"/>
            <a:ext cx="6419088" cy="2441448"/>
          </a:xfrm>
        </p:spPr>
        <p:txBody>
          <a:bodyPr/>
          <a:lstStyle>
            <a:lvl1pPr marL="0" indent="0" algn="ctr">
              <a:lnSpc>
                <a:spcPct val="90000"/>
              </a:lnSpc>
              <a:spcAft>
                <a:spcPts val="1200"/>
              </a:spcAft>
              <a:buClr>
                <a:schemeClr val="accent2"/>
              </a:buClr>
              <a:buNone/>
              <a:defRPr sz="2400">
                <a:solidFill>
                  <a:schemeClr val="tx2">
                    <a:lumMod val="25000"/>
                  </a:schemeClr>
                </a:solidFill>
              </a:defRPr>
            </a:lvl1pPr>
            <a:lvl2pPr algn="ctr">
              <a:buClr>
                <a:schemeClr val="accent2"/>
              </a:buClr>
              <a:defRPr sz="2000">
                <a:solidFill>
                  <a:schemeClr val="tx2">
                    <a:lumMod val="25000"/>
                  </a:schemeClr>
                </a:solidFill>
              </a:defRPr>
            </a:lvl2pPr>
            <a:lvl3pPr algn="ctr">
              <a:buClr>
                <a:schemeClr val="accent2"/>
              </a:buClr>
              <a:defRPr sz="1800">
                <a:solidFill>
                  <a:schemeClr val="tx2">
                    <a:lumMod val="25000"/>
                  </a:schemeClr>
                </a:solidFill>
              </a:defRPr>
            </a:lvl3pPr>
            <a:lvl4pPr algn="ctr">
              <a:buClr>
                <a:schemeClr val="accent2"/>
              </a:buClr>
              <a:defRPr sz="1600">
                <a:solidFill>
                  <a:schemeClr val="tx2">
                    <a:lumMod val="25000"/>
                  </a:schemeClr>
                </a:solidFill>
              </a:defRPr>
            </a:lvl4pPr>
            <a:lvl5pPr algn="ctr">
              <a:buClr>
                <a:schemeClr val="accent2"/>
              </a:buClr>
              <a:defRPr sz="14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3FE570D-F390-097A-83FE-FB9C9CD92EA6}"/>
              </a:ext>
            </a:extLst>
          </p:cNvPr>
          <p:cNvSpPr>
            <a:spLocks noGrp="1"/>
          </p:cNvSpPr>
          <p:nvPr>
            <p:ph type="ftr" sz="quarter" idx="10"/>
          </p:nvPr>
        </p:nvSpPr>
        <p:spPr>
          <a:xfrm>
            <a:off x="5193792" y="6356350"/>
            <a:ext cx="4114800" cy="365125"/>
          </a:xfrm>
        </p:spPr>
        <p:txBody>
          <a:bodyPr/>
          <a:lstStyle/>
          <a:p>
            <a:r>
              <a:rPr lang="en-US"/>
              <a:t>Principles 6 Ps 78</a:t>
            </a:r>
            <a:endParaRPr lang="en-US" dirty="0"/>
          </a:p>
        </p:txBody>
      </p:sp>
      <p:sp>
        <p:nvSpPr>
          <p:cNvPr id="4" name="Slide Number Placeholder 3">
            <a:extLst>
              <a:ext uri="{FF2B5EF4-FFF2-40B4-BE49-F238E27FC236}">
                <a16:creationId xmlns:a16="http://schemas.microsoft.com/office/drawing/2014/main" id="{3D119F3A-839F-70D5-1136-F47387FBF61F}"/>
              </a:ext>
            </a:extLst>
          </p:cNvPr>
          <p:cNvSpPr>
            <a:spLocks noGrp="1"/>
          </p:cNvSpPr>
          <p:nvPr>
            <p:ph type="sldNum" sz="quarter" idx="11"/>
          </p:nvPr>
        </p:nvSpPr>
        <p:spPr>
          <a:xfrm>
            <a:off x="10635996" y="6356350"/>
            <a:ext cx="784860" cy="365125"/>
          </a:xfrm>
        </p:spPr>
        <p:txBody>
          <a:bodyPr/>
          <a:lstStyle/>
          <a:p>
            <a:fld id="{294A09A9-5501-47C1-A89A-A340965A2BE2}" type="slidenum">
              <a:rPr lang="en-US" smtClean="0"/>
              <a:pPr/>
              <a:t>‹#›</a:t>
            </a:fld>
            <a:endParaRPr lang="en-US" dirty="0"/>
          </a:p>
        </p:txBody>
      </p:sp>
      <p:cxnSp>
        <p:nvCxnSpPr>
          <p:cNvPr id="13" name="Straight Connector 12">
            <a:extLst>
              <a:ext uri="{FF2B5EF4-FFF2-40B4-BE49-F238E27FC236}">
                <a16:creationId xmlns:a16="http://schemas.microsoft.com/office/drawing/2014/main" id="{689EEBF9-800C-88AE-FE83-60B5F47AFC14}"/>
              </a:ext>
            </a:extLst>
          </p:cNvPr>
          <p:cNvCxnSpPr>
            <a:cxnSpLocks/>
          </p:cNvCxnSpPr>
          <p:nvPr userDrawn="1"/>
        </p:nvCxnSpPr>
        <p:spPr>
          <a:xfrm>
            <a:off x="6174481" y="2843389"/>
            <a:ext cx="437642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301D77B6-9ED1-094C-66A3-7D5AB0CDEA47}"/>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7914042" y="2702904"/>
            <a:ext cx="972078" cy="285381"/>
          </a:xfrm>
          <a:prstGeom prst="rect">
            <a:avLst/>
          </a:prstGeom>
        </p:spPr>
      </p:pic>
    </p:spTree>
    <p:extLst>
      <p:ext uri="{BB962C8B-B14F-4D97-AF65-F5344CB8AC3E}">
        <p14:creationId xmlns:p14="http://schemas.microsoft.com/office/powerpoint/2010/main" val="19426491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810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Principles 6 Ps 78</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026140" y="6356350"/>
            <a:ext cx="78486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76" r:id="rId4"/>
    <p:sldLayoutId id="2147483678" r:id="rId5"/>
    <p:sldLayoutId id="2147483684" r:id="rId6"/>
    <p:sldLayoutId id="2147483677" r:id="rId7"/>
    <p:sldLayoutId id="2147483679" r:id="rId8"/>
    <p:sldLayoutId id="2147483680" r:id="rId9"/>
    <p:sldLayoutId id="2147483681" r:id="rId10"/>
    <p:sldLayoutId id="2147483682" r:id="rId11"/>
    <p:sldLayoutId id="2147483683" r:id="rId12"/>
    <p:sldLayoutId id="2147483685" r:id="rId13"/>
  </p:sldLayoutIdLst>
  <p:transition spd="slow">
    <p:wipe/>
  </p:transition>
  <p:hf hdr="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ouquet of flowers">
            <a:extLst>
              <a:ext uri="{FF2B5EF4-FFF2-40B4-BE49-F238E27FC236}">
                <a16:creationId xmlns:a16="http://schemas.microsoft.com/office/drawing/2014/main" id="{2E09DD34-43D4-3713-535D-7E9D95D3F4B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p:blipFill>
        <p:spPr>
          <a:xfrm>
            <a:off x="0" y="0"/>
            <a:ext cx="12192000" cy="6858000"/>
          </a:xfrm>
        </p:spPr>
      </p:pic>
      <p:sp>
        <p:nvSpPr>
          <p:cNvPr id="3" name="Title 2">
            <a:extLst>
              <a:ext uri="{FF2B5EF4-FFF2-40B4-BE49-F238E27FC236}">
                <a16:creationId xmlns:a16="http://schemas.microsoft.com/office/drawing/2014/main" id="{6F9772E4-10E9-13DE-8AE8-35BBB9DD1D9A}"/>
              </a:ext>
            </a:extLst>
          </p:cNvPr>
          <p:cNvSpPr>
            <a:spLocks noGrp="1"/>
          </p:cNvSpPr>
          <p:nvPr>
            <p:ph type="ctrTitle"/>
          </p:nvPr>
        </p:nvSpPr>
        <p:spPr>
          <a:xfrm>
            <a:off x="1408176" y="1463040"/>
            <a:ext cx="6327648" cy="2180543"/>
          </a:xfrm>
        </p:spPr>
        <p:txBody>
          <a:bodyPr/>
          <a:lstStyle/>
          <a:p>
            <a:r>
              <a:rPr lang="en-US" sz="6600" dirty="0"/>
              <a:t>“The Message”</a:t>
            </a:r>
          </a:p>
        </p:txBody>
      </p:sp>
      <p:sp>
        <p:nvSpPr>
          <p:cNvPr id="4" name="Subtitle 3">
            <a:extLst>
              <a:ext uri="{FF2B5EF4-FFF2-40B4-BE49-F238E27FC236}">
                <a16:creationId xmlns:a16="http://schemas.microsoft.com/office/drawing/2014/main" id="{F7C09E8F-C241-2F75-70EA-32EC69551E74}"/>
              </a:ext>
            </a:extLst>
          </p:cNvPr>
          <p:cNvSpPr>
            <a:spLocks noGrp="1"/>
          </p:cNvSpPr>
          <p:nvPr>
            <p:ph type="subTitle" idx="1"/>
          </p:nvPr>
        </p:nvSpPr>
        <p:spPr>
          <a:xfrm>
            <a:off x="1911096" y="3995928"/>
            <a:ext cx="5321808" cy="824404"/>
          </a:xfrm>
        </p:spPr>
        <p:txBody>
          <a:bodyPr>
            <a:normAutofit/>
          </a:bodyPr>
          <a:lstStyle/>
          <a:p>
            <a:r>
              <a:rPr lang="en-US" sz="3200" dirty="0"/>
              <a:t>A Study of Psalm 78​</a:t>
            </a:r>
          </a:p>
        </p:txBody>
      </p:sp>
      <p:cxnSp>
        <p:nvCxnSpPr>
          <p:cNvPr id="12" name="Straight Connector 11">
            <a:extLst>
              <a:ext uri="{FF2B5EF4-FFF2-40B4-BE49-F238E27FC236}">
                <a16:creationId xmlns:a16="http://schemas.microsoft.com/office/drawing/2014/main" id="{9318DF20-A4C4-3800-A69E-4E11F5A11C08}"/>
              </a:ext>
              <a:ext uri="{C183D7F6-B498-43B3-948B-1728B52AA6E4}">
                <adec:decorative xmlns:adec="http://schemas.microsoft.com/office/drawing/2017/decorative" val="1"/>
              </a:ext>
            </a:extLst>
          </p:cNvPr>
          <p:cNvCxnSpPr>
            <a:cxnSpLocks/>
          </p:cNvCxnSpPr>
          <p:nvPr/>
        </p:nvCxnSpPr>
        <p:spPr>
          <a:xfrm>
            <a:off x="1915117" y="3822700"/>
            <a:ext cx="53213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Plaque 12">
            <a:extLst>
              <a:ext uri="{FF2B5EF4-FFF2-40B4-BE49-F238E27FC236}">
                <a16:creationId xmlns:a16="http://schemas.microsoft.com/office/drawing/2014/main" id="{AC9EB422-5602-36FF-E543-5B0C70E56E9A}"/>
              </a:ext>
              <a:ext uri="{C183D7F6-B498-43B3-948B-1728B52AA6E4}">
                <adec:decorative xmlns:adec="http://schemas.microsoft.com/office/drawing/2017/decorative" val="1"/>
              </a:ext>
            </a:extLst>
          </p:cNvPr>
          <p:cNvSpPr/>
          <p:nvPr/>
        </p:nvSpPr>
        <p:spPr>
          <a:xfrm>
            <a:off x="1184867" y="1269576"/>
            <a:ext cx="6781800" cy="4343824"/>
          </a:xfrm>
          <a:prstGeom prst="plaque">
            <a:avLst>
              <a:gd name="adj" fmla="val 760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053B63A-99EB-DBC1-DE80-E5E5214EF4EE}"/>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5000"/>
                    </a14:imgEffect>
                  </a14:imgLayer>
                </a14:imgProps>
              </a:ext>
              <a:ext uri="{28A0092B-C50C-407E-A947-70E740481C1C}">
                <a14:useLocalDpi xmlns:a14="http://schemas.microsoft.com/office/drawing/2010/main" val="0"/>
              </a:ext>
            </a:extLst>
          </a:blip>
          <a:stretch>
            <a:fillRect/>
          </a:stretch>
        </p:blipFill>
        <p:spPr>
          <a:xfrm>
            <a:off x="4089728" y="3681876"/>
            <a:ext cx="972078" cy="285381"/>
          </a:xfrm>
          <a:prstGeom prst="rect">
            <a:avLst/>
          </a:prstGeom>
        </p:spPr>
      </p:pic>
      <p:sp>
        <p:nvSpPr>
          <p:cNvPr id="2" name="TextBox 1">
            <a:extLst>
              <a:ext uri="{FF2B5EF4-FFF2-40B4-BE49-F238E27FC236}">
                <a16:creationId xmlns:a16="http://schemas.microsoft.com/office/drawing/2014/main" id="{0E3E3343-9389-B8F5-B7D0-501E609A0184}"/>
              </a:ext>
            </a:extLst>
          </p:cNvPr>
          <p:cNvSpPr txBox="1"/>
          <p:nvPr/>
        </p:nvSpPr>
        <p:spPr>
          <a:xfrm>
            <a:off x="3061008" y="5856514"/>
            <a:ext cx="3002746" cy="461665"/>
          </a:xfrm>
          <a:prstGeom prst="rect">
            <a:avLst/>
          </a:prstGeom>
          <a:noFill/>
        </p:spPr>
        <p:txBody>
          <a:bodyPr wrap="none" rtlCol="0">
            <a:spAutoFit/>
          </a:bodyPr>
          <a:lstStyle/>
          <a:p>
            <a:pPr algn="r"/>
            <a:r>
              <a:rPr lang="en-US" sz="2400" dirty="0">
                <a:solidFill>
                  <a:schemeClr val="bg1"/>
                </a:solidFill>
              </a:rPr>
              <a:t>Principles to Live By 6</a:t>
            </a:r>
          </a:p>
        </p:txBody>
      </p:sp>
    </p:spTree>
    <p:extLst>
      <p:ext uri="{BB962C8B-B14F-4D97-AF65-F5344CB8AC3E}">
        <p14:creationId xmlns:p14="http://schemas.microsoft.com/office/powerpoint/2010/main" val="8581593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BE4E523-E614-28B6-2DCC-19796457827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E8E4BB36-8AEE-C38E-1C30-95FB042550DA}"/>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CADF755F-786A-A751-3474-0489145F6A98}"/>
              </a:ext>
            </a:extLst>
          </p:cNvPr>
          <p:cNvSpPr>
            <a:spLocks noGrp="1"/>
          </p:cNvSpPr>
          <p:nvPr>
            <p:ph type="subTitle" idx="1"/>
          </p:nvPr>
        </p:nvSpPr>
        <p:spPr/>
        <p:txBody>
          <a:bodyPr/>
          <a:lstStyle/>
          <a:p>
            <a:endParaRPr lang="en-US" dirty="0"/>
          </a:p>
        </p:txBody>
      </p:sp>
      <p:sp>
        <p:nvSpPr>
          <p:cNvPr id="6" name="TextBox 5">
            <a:extLst>
              <a:ext uri="{FF2B5EF4-FFF2-40B4-BE49-F238E27FC236}">
                <a16:creationId xmlns:a16="http://schemas.microsoft.com/office/drawing/2014/main" id="{17D9534D-1FD1-E3B9-A8E7-2C639D7C7DA6}"/>
              </a:ext>
            </a:extLst>
          </p:cNvPr>
          <p:cNvSpPr txBox="1"/>
          <p:nvPr/>
        </p:nvSpPr>
        <p:spPr>
          <a:xfrm>
            <a:off x="231820" y="167425"/>
            <a:ext cx="11751972" cy="6124754"/>
          </a:xfrm>
          <a:prstGeom prst="rect">
            <a:avLst/>
          </a:prstGeom>
          <a:solidFill>
            <a:schemeClr val="tx1"/>
          </a:solidFill>
        </p:spPr>
        <p:txBody>
          <a:bodyPr wrap="square">
            <a:spAutoFit/>
          </a:bodyPr>
          <a:lstStyle/>
          <a:p>
            <a:r>
              <a:rPr lang="en-US" sz="4800" b="1" dirty="0">
                <a:solidFill>
                  <a:schemeClr val="bg1"/>
                </a:solidFill>
              </a:rPr>
              <a:t>What Happens When The Chain Breaks?</a:t>
            </a:r>
            <a:endParaRPr lang="en-US" sz="2000" b="1" dirty="0">
              <a:solidFill>
                <a:schemeClr val="bg1"/>
              </a:solidFill>
            </a:endParaRPr>
          </a:p>
          <a:p>
            <a:endParaRPr lang="en-US" sz="1600" b="1" dirty="0">
              <a:solidFill>
                <a:schemeClr val="bg1"/>
              </a:solidFill>
            </a:endParaRPr>
          </a:p>
          <a:p>
            <a:r>
              <a:rPr lang="en-US" sz="4000" b="1" dirty="0">
                <a:solidFill>
                  <a:schemeClr val="bg1"/>
                </a:solidFill>
              </a:rPr>
              <a:t>JUDGES 2:10 </a:t>
            </a:r>
            <a:r>
              <a:rPr lang="en-US" sz="4000" i="1" dirty="0">
                <a:solidFill>
                  <a:schemeClr val="bg1"/>
                </a:solidFill>
              </a:rPr>
              <a:t>And also all that generation were gathered unto their fathers: and there arose another generation after them, which knew not the LORD, nor yet the works which he had done for Israel.</a:t>
            </a:r>
          </a:p>
          <a:p>
            <a:endParaRPr lang="en-US" sz="4000" i="1" dirty="0">
              <a:solidFill>
                <a:schemeClr val="bg1"/>
              </a:solidFill>
            </a:endParaRPr>
          </a:p>
          <a:p>
            <a:r>
              <a:rPr lang="en-US" sz="4000" b="1" dirty="0">
                <a:solidFill>
                  <a:schemeClr val="bg1"/>
                </a:solidFill>
              </a:rPr>
              <a:t>2 KINGS 22:11 </a:t>
            </a:r>
            <a:r>
              <a:rPr lang="en-US" sz="4000" i="1" dirty="0">
                <a:solidFill>
                  <a:schemeClr val="bg1"/>
                </a:solidFill>
              </a:rPr>
              <a:t>And it came to pass, when the king [Josiah] had heard the words of the book of the law, that he rent his clothes.</a:t>
            </a:r>
          </a:p>
        </p:txBody>
      </p:sp>
    </p:spTree>
    <p:extLst>
      <p:ext uri="{BB962C8B-B14F-4D97-AF65-F5344CB8AC3E}">
        <p14:creationId xmlns:p14="http://schemas.microsoft.com/office/powerpoint/2010/main" val="284738733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6BD019D-1C45-7696-DEBA-3A9767EA9A6D}"/>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8DF947FB-A48E-2561-940D-66DA15075E80}"/>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3438A52-78BB-A89B-DF16-B361E6AD7C47}"/>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EF3AAD3C-82EB-C3DA-6B49-3951F240DDB6}"/>
              </a:ext>
            </a:extLst>
          </p:cNvPr>
          <p:cNvSpPr txBox="1"/>
          <p:nvPr/>
        </p:nvSpPr>
        <p:spPr>
          <a:xfrm>
            <a:off x="180305" y="122349"/>
            <a:ext cx="11835684" cy="5016758"/>
          </a:xfrm>
          <a:prstGeom prst="rect">
            <a:avLst/>
          </a:prstGeom>
          <a:solidFill>
            <a:schemeClr val="tx1"/>
          </a:solidFill>
        </p:spPr>
        <p:txBody>
          <a:bodyPr wrap="square">
            <a:spAutoFit/>
          </a:bodyPr>
          <a:lstStyle/>
          <a:p>
            <a:r>
              <a:rPr lang="en-US" sz="4000" dirty="0">
                <a:solidFill>
                  <a:schemeClr val="bg1"/>
                </a:solidFill>
              </a:rPr>
              <a:t>	Judges 2:10 is the very failure warned about in Ps. 78  — </a:t>
            </a:r>
            <a:r>
              <a:rPr lang="en-US" sz="4000" b="1" u="sng" dirty="0">
                <a:solidFill>
                  <a:schemeClr val="bg1"/>
                </a:solidFill>
              </a:rPr>
              <a:t>not rebellion, but simple neglect</a:t>
            </a:r>
            <a:r>
              <a:rPr lang="en-US" sz="4000" dirty="0">
                <a:solidFill>
                  <a:schemeClr val="bg1"/>
                </a:solidFill>
              </a:rPr>
              <a:t>: a generation that "</a:t>
            </a:r>
            <a:r>
              <a:rPr lang="en-US" sz="4000" i="1" dirty="0">
                <a:solidFill>
                  <a:schemeClr val="bg1"/>
                </a:solidFill>
              </a:rPr>
              <a:t>knew not</a:t>
            </a:r>
            <a:r>
              <a:rPr lang="en-US" sz="4000" dirty="0">
                <a:solidFill>
                  <a:schemeClr val="bg1"/>
                </a:solidFill>
              </a:rPr>
              <a:t>" </a:t>
            </a:r>
            <a:r>
              <a:rPr lang="en-US" sz="4000" u="sng" dirty="0">
                <a:solidFill>
                  <a:schemeClr val="bg1"/>
                </a:solidFill>
              </a:rPr>
              <a:t>because no one declared it to them</a:t>
            </a:r>
            <a:r>
              <a:rPr lang="en-US" sz="4000" dirty="0">
                <a:solidFill>
                  <a:schemeClr val="bg1"/>
                </a:solidFill>
              </a:rPr>
              <a:t>. </a:t>
            </a:r>
          </a:p>
          <a:p>
            <a:r>
              <a:rPr lang="en-US" sz="4000" dirty="0">
                <a:solidFill>
                  <a:schemeClr val="bg1"/>
                </a:solidFill>
              </a:rPr>
              <a:t>	Under Josiah, the book of the covenant had been lost within the temple itself and was rediscovered only by accident during repair work (2 Kings 22:8) — a sober picture of how completely a neglected testimony can vanish even from the house of God.</a:t>
            </a:r>
          </a:p>
        </p:txBody>
      </p:sp>
    </p:spTree>
    <p:extLst>
      <p:ext uri="{BB962C8B-B14F-4D97-AF65-F5344CB8AC3E}">
        <p14:creationId xmlns:p14="http://schemas.microsoft.com/office/powerpoint/2010/main" val="72769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190380-B559-7FEF-CE42-827F1240726C}"/>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B7C5E6E-C23B-F5DD-C902-12A1EAEBD009}"/>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40297FB2-89B6-F4FB-FAB3-1BBDB1F07766}"/>
              </a:ext>
            </a:extLst>
          </p:cNvPr>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1F3BA22C-E4EA-CA32-36DA-C772347939FD}"/>
              </a:ext>
            </a:extLst>
          </p:cNvPr>
          <p:cNvSpPr txBox="1"/>
          <p:nvPr/>
        </p:nvSpPr>
        <p:spPr>
          <a:xfrm>
            <a:off x="173865" y="173866"/>
            <a:ext cx="11835684" cy="6309420"/>
          </a:xfrm>
          <a:prstGeom prst="rect">
            <a:avLst/>
          </a:prstGeom>
          <a:solidFill>
            <a:schemeClr val="tx1"/>
          </a:solidFill>
        </p:spPr>
        <p:txBody>
          <a:bodyPr wrap="square">
            <a:spAutoFit/>
          </a:bodyPr>
          <a:lstStyle/>
          <a:p>
            <a:r>
              <a:rPr lang="en-US" sz="4800" b="1" u="sng" dirty="0">
                <a:solidFill>
                  <a:schemeClr val="bg1"/>
                </a:solidFill>
              </a:rPr>
              <a:t>Why The Testimony Cannot Be Inherited</a:t>
            </a:r>
          </a:p>
          <a:p>
            <a:r>
              <a:rPr lang="en-US" sz="3200" dirty="0">
                <a:solidFill>
                  <a:schemeClr val="bg1"/>
                </a:solidFill>
              </a:rPr>
              <a:t>JOHN 3:3 </a:t>
            </a:r>
            <a:r>
              <a:rPr lang="en-US" sz="3200" i="1" dirty="0">
                <a:solidFill>
                  <a:schemeClr val="bg1"/>
                </a:solidFill>
              </a:rPr>
              <a:t>Jesus answered and said unto him, Verily, verily, I say unto thee, Except a man be born again, he cannot see the kingdom of God. 3:7 Marvel not that I said unto thee, Ye must be born again.</a:t>
            </a:r>
            <a:endParaRPr lang="en-US" sz="1400" i="1" dirty="0">
              <a:solidFill>
                <a:schemeClr val="bg1"/>
              </a:solidFill>
            </a:endParaRPr>
          </a:p>
          <a:p>
            <a:endParaRPr lang="en-US" sz="1400" dirty="0">
              <a:solidFill>
                <a:schemeClr val="bg1"/>
              </a:solidFill>
            </a:endParaRPr>
          </a:p>
          <a:p>
            <a:r>
              <a:rPr lang="en-US" sz="3200" dirty="0">
                <a:solidFill>
                  <a:schemeClr val="bg1"/>
                </a:solidFill>
              </a:rPr>
              <a:t>ROMANS 9:8 </a:t>
            </a:r>
            <a:r>
              <a:rPr lang="en-US" sz="3200" i="1" dirty="0">
                <a:solidFill>
                  <a:schemeClr val="bg1"/>
                </a:solidFill>
              </a:rPr>
              <a:t>That is, They which are the children of the flesh, these are not the children of God: but the children of the promise are counted for the seed.</a:t>
            </a:r>
            <a:endParaRPr lang="en-US" sz="1400" i="1" dirty="0">
              <a:solidFill>
                <a:schemeClr val="bg1"/>
              </a:solidFill>
            </a:endParaRPr>
          </a:p>
          <a:p>
            <a:endParaRPr lang="en-US" sz="1400" dirty="0">
              <a:solidFill>
                <a:schemeClr val="bg1"/>
              </a:solidFill>
            </a:endParaRPr>
          </a:p>
          <a:p>
            <a:r>
              <a:rPr lang="en-US" sz="4000" b="1" dirty="0">
                <a:solidFill>
                  <a:schemeClr val="bg1"/>
                </a:solidFill>
              </a:rPr>
              <a:t>EZEKIEL 18:20 </a:t>
            </a:r>
            <a:r>
              <a:rPr lang="en-US" sz="3200" i="1" dirty="0">
                <a:solidFill>
                  <a:schemeClr val="bg1"/>
                </a:solidFill>
              </a:rPr>
              <a:t>The soul that </a:t>
            </a:r>
            <a:r>
              <a:rPr lang="en-US" sz="3200" i="1" dirty="0" err="1">
                <a:solidFill>
                  <a:schemeClr val="bg1"/>
                </a:solidFill>
              </a:rPr>
              <a:t>sinneth</a:t>
            </a:r>
            <a:r>
              <a:rPr lang="en-US" sz="3200" i="1" dirty="0">
                <a:solidFill>
                  <a:schemeClr val="bg1"/>
                </a:solidFill>
              </a:rPr>
              <a:t>, it shall die. The son shall not bear the iniquity of the father, neither shall the father bear the iniquity of the son: the righteousness of the righteous shall be upon him, and the wickedness of the wicked shall be upon him.</a:t>
            </a:r>
          </a:p>
        </p:txBody>
      </p:sp>
    </p:spTree>
    <p:extLst>
      <p:ext uri="{BB962C8B-B14F-4D97-AF65-F5344CB8AC3E}">
        <p14:creationId xmlns:p14="http://schemas.microsoft.com/office/powerpoint/2010/main" val="36805229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2A0A41C-E7DA-DA27-3198-A4C2987AC8AB}"/>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8F694880-A8DF-6AB9-4FBB-6214240D7AF0}"/>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5B659601-33A8-F16C-2AF3-3582BC8AD5F7}"/>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0D53B80F-7FF8-5AA5-80A7-B669AA1B85F0}"/>
              </a:ext>
            </a:extLst>
          </p:cNvPr>
          <p:cNvSpPr txBox="1"/>
          <p:nvPr/>
        </p:nvSpPr>
        <p:spPr>
          <a:xfrm>
            <a:off x="115909" y="103032"/>
            <a:ext cx="11945155" cy="5693866"/>
          </a:xfrm>
          <a:prstGeom prst="rect">
            <a:avLst/>
          </a:prstGeom>
          <a:solidFill>
            <a:schemeClr val="tx1"/>
          </a:solidFill>
        </p:spPr>
        <p:txBody>
          <a:bodyPr wrap="square">
            <a:spAutoFit/>
          </a:bodyPr>
          <a:lstStyle/>
          <a:p>
            <a:pPr marL="0" marR="0">
              <a:spcAft>
                <a:spcPts val="800"/>
              </a:spcAft>
              <a:buNone/>
            </a:pP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David does not tell Solomon, "you will inherit my God." He says, "know thou the God of thy father" — an act David could urge but could not perform for his son</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4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That single line carries the whole burden of Psalm 78:1–8.</a:t>
            </a:r>
          </a:p>
          <a:p>
            <a:pPr marL="0" marR="0">
              <a:spcAft>
                <a:spcPts val="800"/>
              </a:spcAft>
              <a:buNone/>
            </a:pP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76902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55B6E1-26A1-F16A-6B6B-57C449746207}"/>
              </a:ext>
            </a:extLst>
          </p:cNvPr>
          <p:cNvSpPr>
            <a:spLocks noGrp="1"/>
          </p:cNvSpPr>
          <p:nvPr>
            <p:ph type="pic" sz="quarter" idx="10"/>
          </p:nvPr>
        </p:nvSpPr>
        <p:spPr>
          <a:xfrm>
            <a:off x="0" y="-1"/>
            <a:ext cx="12192000" cy="6858000"/>
          </a:xfrm>
        </p:spPr>
        <p:txBody>
          <a:bodyPr/>
          <a:lstStyle/>
          <a:p>
            <a:endParaRPr lang="en-US"/>
          </a:p>
        </p:txBody>
      </p:sp>
      <p:sp>
        <p:nvSpPr>
          <p:cNvPr id="3" name="Title 2">
            <a:extLst>
              <a:ext uri="{FF2B5EF4-FFF2-40B4-BE49-F238E27FC236}">
                <a16:creationId xmlns:a16="http://schemas.microsoft.com/office/drawing/2014/main" id="{D5D44677-9C4C-638B-851E-8EDFC4EDD0C9}"/>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CA94FDD9-3F37-0059-DEAD-B4CD59D28DA4}"/>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BE62A6A7-E13C-F77D-0857-4A11BFE4376D}"/>
              </a:ext>
            </a:extLst>
          </p:cNvPr>
          <p:cNvSpPr txBox="1"/>
          <p:nvPr/>
        </p:nvSpPr>
        <p:spPr>
          <a:xfrm>
            <a:off x="534244" y="448461"/>
            <a:ext cx="11123512" cy="5529719"/>
          </a:xfrm>
          <a:prstGeom prst="rect">
            <a:avLst/>
          </a:prstGeom>
          <a:solidFill>
            <a:schemeClr val="tx1"/>
          </a:solidFill>
        </p:spPr>
        <p:txBody>
          <a:bodyPr wrap="square">
            <a:spAutoFit/>
          </a:bodyPr>
          <a:lstStyle/>
          <a:p>
            <a:pPr marL="0" marR="0">
              <a:spcAft>
                <a:spcPts val="800"/>
              </a:spcAft>
              <a:buNone/>
            </a:pPr>
            <a:r>
              <a:rPr lang="en-US" sz="48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 CHRONICLES 28:9</a:t>
            </a:r>
            <a:r>
              <a:rPr lang="en-US" sz="48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4000" i="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And thou, Solomon my son, know thou the God of thy father, and serve him with a perfect heart and with a willing mind: for the LORD </a:t>
            </a:r>
            <a:r>
              <a:rPr lang="en-US" sz="40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searcheth</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all hearts, and </a:t>
            </a:r>
            <a:r>
              <a:rPr lang="en-US" sz="4000" i="1"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understandeth</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all the imaginations of the thoughts: if thou seek him, he will be found of thee; but if thou forsake him, he will cast thee off for ever.</a:t>
            </a:r>
            <a:endParaRPr lang="en-US" sz="14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198007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mage depicts a parent holding a child's hand, reading from a book, and a Bible verse emphasizing the importance of teaching children.&#10;&#10;AI-generated content may be incorrect.">
            <a:extLst>
              <a:ext uri="{FF2B5EF4-FFF2-40B4-BE49-F238E27FC236}">
                <a16:creationId xmlns:a16="http://schemas.microsoft.com/office/drawing/2014/main" id="{330B2B06-06C0-8FFC-80E6-28C015246A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3A2DD1C5-0A43-C8CB-7F7A-D40A359737DD}"/>
              </a:ext>
            </a:extLst>
          </p:cNvPr>
          <p:cNvSpPr txBox="1"/>
          <p:nvPr/>
        </p:nvSpPr>
        <p:spPr>
          <a:xfrm>
            <a:off x="122489" y="4558829"/>
            <a:ext cx="11947021" cy="2487168"/>
          </a:xfrm>
          <a:prstGeom prst="rect">
            <a:avLst/>
          </a:prstGeom>
          <a:solidFill>
            <a:schemeClr val="accent6">
              <a:lumMod val="25000"/>
              <a:alpha val="54000"/>
            </a:schemeClr>
          </a:solidFill>
        </p:spPr>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chemeClr val="bg1"/>
                </a:solidFill>
                <a:latin typeface="+mj-lt"/>
                <a:ea typeface="+mj-ea"/>
                <a:cs typeface="+mj-cs"/>
              </a:rPr>
              <a:t>PSALM 145:3-5</a:t>
            </a:r>
          </a:p>
          <a:p>
            <a:pPr algn="ctr">
              <a:lnSpc>
                <a:spcPct val="90000"/>
              </a:lnSpc>
              <a:spcBef>
                <a:spcPct val="0"/>
              </a:spcBef>
              <a:spcAft>
                <a:spcPts val="600"/>
              </a:spcAft>
            </a:pPr>
            <a:r>
              <a:rPr lang="en-US" sz="2600" i="1" kern="1200" dirty="0">
                <a:solidFill>
                  <a:schemeClr val="bg1"/>
                </a:solidFill>
                <a:latin typeface="+mj-lt"/>
                <a:ea typeface="+mj-ea"/>
                <a:cs typeface="+mj-cs"/>
              </a:rPr>
              <a:t>Great is the LORD, and greatly to be praised; and his greatness is unsearchable. 4 </a:t>
            </a:r>
            <a:r>
              <a:rPr lang="en-US" sz="2600" i="1" u="sng" kern="1200" dirty="0">
                <a:solidFill>
                  <a:schemeClr val="bg1"/>
                </a:solidFill>
                <a:latin typeface="+mj-lt"/>
                <a:ea typeface="+mj-ea"/>
                <a:cs typeface="+mj-cs"/>
              </a:rPr>
              <a:t>One generation shall praise thy works to another, and shall declare thy mighty acts</a:t>
            </a:r>
            <a:r>
              <a:rPr lang="en-US" sz="2600" i="1" kern="1200" dirty="0">
                <a:solidFill>
                  <a:schemeClr val="bg1"/>
                </a:solidFill>
                <a:latin typeface="+mj-lt"/>
                <a:ea typeface="+mj-ea"/>
                <a:cs typeface="+mj-cs"/>
              </a:rPr>
              <a:t>. 5 I will speak of the glorious </a:t>
            </a:r>
            <a:r>
              <a:rPr lang="en-US" sz="2600" i="1" kern="1200" dirty="0" err="1">
                <a:solidFill>
                  <a:schemeClr val="bg1"/>
                </a:solidFill>
                <a:latin typeface="+mj-lt"/>
                <a:ea typeface="+mj-ea"/>
                <a:cs typeface="+mj-cs"/>
              </a:rPr>
              <a:t>honour</a:t>
            </a:r>
            <a:r>
              <a:rPr lang="en-US" sz="2600" i="1" kern="1200" dirty="0">
                <a:solidFill>
                  <a:schemeClr val="bg1"/>
                </a:solidFill>
                <a:latin typeface="+mj-lt"/>
                <a:ea typeface="+mj-ea"/>
                <a:cs typeface="+mj-cs"/>
              </a:rPr>
              <a:t> of thy majesty, and of thy wondrous works. </a:t>
            </a:r>
          </a:p>
        </p:txBody>
      </p:sp>
    </p:spTree>
    <p:extLst>
      <p:ext uri="{BB962C8B-B14F-4D97-AF65-F5344CB8AC3E}">
        <p14:creationId xmlns:p14="http://schemas.microsoft.com/office/powerpoint/2010/main" val="220753458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BF4C8C-7701-875C-4B53-02F01655E46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69D2BA4-91D8-0521-06D2-03482CB366CC}"/>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E6E2FD1C-5F4A-BC1A-B97A-30E1B66DC973}"/>
              </a:ext>
            </a:extLst>
          </p:cNvPr>
          <p:cNvSpPr>
            <a:spLocks noGrp="1"/>
          </p:cNvSpPr>
          <p:nvPr>
            <p:ph type="subTitle" idx="1"/>
          </p:nvPr>
        </p:nvSpPr>
        <p:spPr/>
        <p:txBody>
          <a:bodyPr/>
          <a:lstStyle/>
          <a:p>
            <a:endParaRPr lang="en-US"/>
          </a:p>
        </p:txBody>
      </p:sp>
      <p:sp>
        <p:nvSpPr>
          <p:cNvPr id="8" name="TextBox 7">
            <a:extLst>
              <a:ext uri="{FF2B5EF4-FFF2-40B4-BE49-F238E27FC236}">
                <a16:creationId xmlns:a16="http://schemas.microsoft.com/office/drawing/2014/main" id="{720E1790-82AF-01B8-6FBC-D4A5CB4717C8}"/>
              </a:ext>
            </a:extLst>
          </p:cNvPr>
          <p:cNvSpPr txBox="1"/>
          <p:nvPr/>
        </p:nvSpPr>
        <p:spPr>
          <a:xfrm>
            <a:off x="173865" y="109470"/>
            <a:ext cx="11938715" cy="6340197"/>
          </a:xfrm>
          <a:prstGeom prst="rect">
            <a:avLst/>
          </a:prstGeom>
          <a:solidFill>
            <a:schemeClr val="tx1"/>
          </a:solidFill>
        </p:spPr>
        <p:txBody>
          <a:bodyPr wrap="square">
            <a:spAutoFit/>
          </a:bodyPr>
          <a:lstStyle/>
          <a:p>
            <a:r>
              <a:rPr lang="en-US" sz="3600" b="1" dirty="0">
                <a:solidFill>
                  <a:schemeClr val="bg1"/>
                </a:solidFill>
              </a:rPr>
              <a:t>Mashal </a:t>
            </a:r>
            <a:r>
              <a:rPr lang="en-US" sz="3200" dirty="0">
                <a:solidFill>
                  <a:schemeClr val="bg1"/>
                </a:solidFill>
              </a:rPr>
              <a:t>("parable," v.2) Comparison or likeness: a riddle or enigma, the same word used of Samson's riddle in Judges 14:12. </a:t>
            </a:r>
            <a:r>
              <a:rPr lang="en-US" sz="3200" b="1" dirty="0">
                <a:solidFill>
                  <a:schemeClr val="bg1"/>
                </a:solidFill>
              </a:rPr>
              <a:t>Together they mark this history as something to be searched, not skimmed. </a:t>
            </a:r>
            <a:endParaRPr lang="en-US" sz="1400" b="1" dirty="0">
              <a:solidFill>
                <a:schemeClr val="bg1"/>
              </a:solidFill>
            </a:endParaRPr>
          </a:p>
          <a:p>
            <a:endParaRPr lang="en-US" sz="1400" dirty="0">
              <a:solidFill>
                <a:schemeClr val="bg1"/>
              </a:solidFill>
            </a:endParaRPr>
          </a:p>
          <a:p>
            <a:r>
              <a:rPr lang="en-US" sz="3600" b="1" dirty="0" err="1">
                <a:solidFill>
                  <a:schemeClr val="bg1"/>
                </a:solidFill>
              </a:rPr>
              <a:t>Eduth</a:t>
            </a:r>
            <a:r>
              <a:rPr lang="en-US" sz="3200" dirty="0">
                <a:solidFill>
                  <a:schemeClr val="bg1"/>
                </a:solidFill>
              </a:rPr>
              <a:t> ("testimony," v.5) comes from a root meaning to repeat or solemnly attest — it is the word used of the Ark and Tabernacle "of the testimony," and </a:t>
            </a:r>
            <a:r>
              <a:rPr lang="en-US" sz="3200" b="1" dirty="0">
                <a:solidFill>
                  <a:schemeClr val="bg1"/>
                </a:solidFill>
              </a:rPr>
              <a:t>it is never a private opinion but a formal witness meant to be re-testified. </a:t>
            </a:r>
            <a:endParaRPr lang="en-US" sz="1400" b="1" dirty="0">
              <a:solidFill>
                <a:schemeClr val="bg1"/>
              </a:solidFill>
            </a:endParaRPr>
          </a:p>
          <a:p>
            <a:endParaRPr lang="en-US" sz="1400" b="1" dirty="0">
              <a:solidFill>
                <a:schemeClr val="bg1"/>
              </a:solidFill>
            </a:endParaRPr>
          </a:p>
          <a:p>
            <a:r>
              <a:rPr lang="en-US" sz="3600" b="1" dirty="0">
                <a:solidFill>
                  <a:schemeClr val="bg1"/>
                </a:solidFill>
              </a:rPr>
              <a:t>Dor</a:t>
            </a:r>
            <a:r>
              <a:rPr lang="en-US" sz="3200" dirty="0">
                <a:solidFill>
                  <a:schemeClr val="bg1"/>
                </a:solidFill>
              </a:rPr>
              <a:t> ("generation," v.4, 6, 8) carries the sense of a circle or cycle — an age that turns and gives way to the next, which is exactly the warning built into the word: every </a:t>
            </a:r>
            <a:r>
              <a:rPr lang="en-US" sz="3200" i="1" dirty="0" err="1">
                <a:solidFill>
                  <a:schemeClr val="bg1"/>
                </a:solidFill>
              </a:rPr>
              <a:t>dor</a:t>
            </a:r>
            <a:r>
              <a:rPr lang="en-US" sz="3200" dirty="0">
                <a:solidFill>
                  <a:schemeClr val="bg1"/>
                </a:solidFill>
              </a:rPr>
              <a:t> passes, and </a:t>
            </a:r>
            <a:r>
              <a:rPr lang="en-US" sz="3200" b="1" dirty="0">
                <a:solidFill>
                  <a:schemeClr val="bg1"/>
                </a:solidFill>
              </a:rPr>
              <a:t>each one must either receive the testimony or let it die with them. </a:t>
            </a:r>
          </a:p>
        </p:txBody>
      </p:sp>
    </p:spTree>
    <p:extLst>
      <p:ext uri="{BB962C8B-B14F-4D97-AF65-F5344CB8AC3E}">
        <p14:creationId xmlns:p14="http://schemas.microsoft.com/office/powerpoint/2010/main" val="459275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E31C4C8E-8693-6401-8678-B8DA5EAAC4BA}"/>
              </a:ext>
            </a:extLst>
          </p:cNvPr>
          <p:cNvSpPr>
            <a:spLocks noGrp="1"/>
          </p:cNvSpPr>
          <p:nvPr>
            <p:ph type="title"/>
          </p:nvPr>
        </p:nvSpPr>
        <p:spPr>
          <a:xfrm>
            <a:off x="932687" y="228600"/>
            <a:ext cx="10993423" cy="1600200"/>
          </a:xfrm>
        </p:spPr>
        <p:txBody>
          <a:bodyPr>
            <a:normAutofit/>
          </a:bodyPr>
          <a:lstStyle/>
          <a:p>
            <a:r>
              <a:rPr lang="en-US" sz="8800" dirty="0"/>
              <a:t>Pew Research Center</a:t>
            </a:r>
          </a:p>
        </p:txBody>
      </p:sp>
      <p:sp>
        <p:nvSpPr>
          <p:cNvPr id="11" name="TextBox 10">
            <a:extLst>
              <a:ext uri="{FF2B5EF4-FFF2-40B4-BE49-F238E27FC236}">
                <a16:creationId xmlns:a16="http://schemas.microsoft.com/office/drawing/2014/main" id="{0ADBD067-2E73-C999-E814-82AB94D20572}"/>
              </a:ext>
            </a:extLst>
          </p:cNvPr>
          <p:cNvSpPr txBox="1"/>
          <p:nvPr/>
        </p:nvSpPr>
        <p:spPr>
          <a:xfrm>
            <a:off x="263137" y="2223505"/>
            <a:ext cx="3522479" cy="4634495"/>
          </a:xfrm>
          <a:prstGeom prst="rect">
            <a:avLst/>
          </a:prstGeom>
        </p:spPr>
        <p:txBody>
          <a:bodyPr vert="horz" lIns="91440" tIns="45720" rIns="91440" bIns="45720" rtlCol="0">
            <a:normAutofit/>
          </a:bodyPr>
          <a:lstStyle/>
          <a:p>
            <a:pPr>
              <a:lnSpc>
                <a:spcPct val="90000"/>
              </a:lnSpc>
              <a:spcBef>
                <a:spcPts val="1000"/>
              </a:spcBef>
              <a:spcAft>
                <a:spcPts val="1200"/>
              </a:spcAft>
              <a:buClr>
                <a:schemeClr val="accent2"/>
              </a:buClr>
              <a:buFont typeface="Arial" panose="020B0604020202020204" pitchFamily="34" charset="0"/>
            </a:pPr>
            <a:r>
              <a:rPr lang="en-US" sz="3200" b="1" i="0" dirty="0">
                <a:solidFill>
                  <a:schemeClr val="tx2">
                    <a:lumMod val="25000"/>
                  </a:schemeClr>
                </a:solidFill>
                <a:effectLst/>
              </a:rPr>
              <a:t>Why Do Some Americans Leave Their Religion While Others Stay?</a:t>
            </a:r>
          </a:p>
          <a:p>
            <a:pPr>
              <a:lnSpc>
                <a:spcPct val="90000"/>
              </a:lnSpc>
              <a:spcBef>
                <a:spcPts val="1000"/>
              </a:spcBef>
              <a:spcAft>
                <a:spcPts val="1200"/>
              </a:spcAft>
              <a:buClr>
                <a:schemeClr val="accent2"/>
              </a:buClr>
              <a:buFont typeface="Arial" panose="020B0604020202020204" pitchFamily="34" charset="0"/>
            </a:pPr>
            <a:r>
              <a:rPr lang="en-US" sz="3200" b="0" i="1" dirty="0">
                <a:solidFill>
                  <a:schemeClr val="tx2">
                    <a:lumMod val="25000"/>
                  </a:schemeClr>
                </a:solidFill>
                <a:effectLst/>
              </a:rPr>
              <a:t>Study shows most Americans who leave their childhood religion do so by age 30.</a:t>
            </a:r>
          </a:p>
        </p:txBody>
      </p:sp>
      <p:pic>
        <p:nvPicPr>
          <p:cNvPr id="13" name="Picture 12" descr="The image shows a row of modern, wooden chairs arranged in an empty, dimly lit church or large hall.&#10;&#10;AI-generated content may be incorrect.">
            <a:extLst>
              <a:ext uri="{FF2B5EF4-FFF2-40B4-BE49-F238E27FC236}">
                <a16:creationId xmlns:a16="http://schemas.microsoft.com/office/drawing/2014/main" id="{0463EA58-22A1-6F6B-665B-724C5FC9F4D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695121" y="2451313"/>
            <a:ext cx="8410587" cy="3768512"/>
          </a:xfrm>
          <a:prstGeom prst="rect">
            <a:avLst/>
          </a:prstGeom>
          <a:noFill/>
        </p:spPr>
      </p:pic>
      <p:sp>
        <p:nvSpPr>
          <p:cNvPr id="5" name="Footer Placeholder 4">
            <a:extLst>
              <a:ext uri="{FF2B5EF4-FFF2-40B4-BE49-F238E27FC236}">
                <a16:creationId xmlns:a16="http://schemas.microsoft.com/office/drawing/2014/main" id="{E32EBB5A-3145-BC74-0827-17F0816BFB38}"/>
              </a:ext>
            </a:extLst>
          </p:cNvPr>
          <p:cNvSpPr>
            <a:spLocks noGrp="1"/>
          </p:cNvSpPr>
          <p:nvPr>
            <p:ph type="ftr" sz="quarter" idx="10"/>
          </p:nvPr>
        </p:nvSpPr>
        <p:spPr>
          <a:xfrm>
            <a:off x="932688" y="6356350"/>
            <a:ext cx="4114800" cy="365125"/>
          </a:xfrm>
        </p:spPr>
        <p:txBody>
          <a:bodyPr vert="horz" lIns="91440" tIns="45720" rIns="91440" bIns="45720" rtlCol="0" anchor="ctr">
            <a:normAutofit/>
          </a:bodyPr>
          <a:lstStyle/>
          <a:p>
            <a:pPr>
              <a:spcAft>
                <a:spcPts val="600"/>
              </a:spcAft>
            </a:pPr>
            <a:endParaRPr lang="en-US" kern="1200" dirty="0">
              <a:latin typeface="Gill Sans Nova Light" panose="020F0302020204030204" pitchFamily="34" charset="0"/>
              <a:ea typeface="+mn-ea"/>
              <a:cs typeface="Gill Sans Nova Light" panose="020F0302020204030204" pitchFamily="34" charset="0"/>
            </a:endParaRPr>
          </a:p>
        </p:txBody>
      </p:sp>
      <p:sp>
        <p:nvSpPr>
          <p:cNvPr id="6" name="Slide Number Placeholder 5">
            <a:extLst>
              <a:ext uri="{FF2B5EF4-FFF2-40B4-BE49-F238E27FC236}">
                <a16:creationId xmlns:a16="http://schemas.microsoft.com/office/drawing/2014/main" id="{BC64045E-EF62-41B4-15A7-781A36C43BDC}"/>
              </a:ext>
            </a:extLst>
          </p:cNvPr>
          <p:cNvSpPr>
            <a:spLocks noGrp="1"/>
          </p:cNvSpPr>
          <p:nvPr>
            <p:ph type="sldNum" sz="quarter" idx="11"/>
          </p:nvPr>
        </p:nvSpPr>
        <p:spPr>
          <a:xfrm>
            <a:off x="10635996" y="6356350"/>
            <a:ext cx="784860" cy="365125"/>
          </a:xfrm>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3</a:t>
            </a:fld>
            <a:endParaRPr lang="en-US"/>
          </a:p>
        </p:txBody>
      </p:sp>
    </p:spTree>
    <p:extLst>
      <p:ext uri="{BB962C8B-B14F-4D97-AF65-F5344CB8AC3E}">
        <p14:creationId xmlns:p14="http://schemas.microsoft.com/office/powerpoint/2010/main" val="30022186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81021-488A-1213-16F8-14655232D8FD}"/>
              </a:ext>
            </a:extLst>
          </p:cNvPr>
          <p:cNvSpPr txBox="1"/>
          <p:nvPr/>
        </p:nvSpPr>
        <p:spPr>
          <a:xfrm>
            <a:off x="151304" y="171035"/>
            <a:ext cx="11893778" cy="6401753"/>
          </a:xfrm>
          <a:prstGeom prst="rect">
            <a:avLst/>
          </a:prstGeom>
          <a:noFill/>
        </p:spPr>
        <p:txBody>
          <a:bodyPr wrap="square">
            <a:spAutoFit/>
          </a:bodyPr>
          <a:lstStyle/>
          <a:p>
            <a:r>
              <a:rPr lang="en-US" sz="3200" dirty="0">
                <a:solidFill>
                  <a:schemeClr val="bg1"/>
                </a:solidFill>
              </a:rPr>
              <a:t>	</a:t>
            </a:r>
            <a:r>
              <a:rPr lang="en-US" sz="3600" dirty="0">
                <a:solidFill>
                  <a:schemeClr val="bg1"/>
                </a:solidFill>
              </a:rPr>
              <a:t>“</a:t>
            </a:r>
            <a:r>
              <a:rPr lang="en-US" sz="3600" u="sng" dirty="0">
                <a:solidFill>
                  <a:schemeClr val="bg1"/>
                </a:solidFill>
              </a:rPr>
              <a:t>The religiousness of U.S. adults is strongly linked with how much religion they had in their lives as kids</a:t>
            </a:r>
            <a:r>
              <a:rPr lang="en-US" sz="3600" dirty="0">
                <a:solidFill>
                  <a:schemeClr val="bg1"/>
                </a:solidFill>
              </a:rPr>
              <a:t>. So we wondered: How are parents today raising their children – the next generation of adults – when it comes to religion?</a:t>
            </a:r>
          </a:p>
          <a:p>
            <a:r>
              <a:rPr lang="en-US" sz="3600" dirty="0">
                <a:solidFill>
                  <a:schemeClr val="bg1"/>
                </a:solidFill>
              </a:rPr>
              <a:t>	43% of parents say their children attend religious services at least monthly.</a:t>
            </a:r>
          </a:p>
          <a:p>
            <a:r>
              <a:rPr lang="en-US" sz="3600" dirty="0">
                <a:solidFill>
                  <a:schemeClr val="bg1"/>
                </a:solidFill>
              </a:rPr>
              <a:t>	25% say they talk with their children about religion very often; an additional 31% say they do this somewhat often.</a:t>
            </a:r>
          </a:p>
          <a:p>
            <a:r>
              <a:rPr lang="en-US" sz="3600" dirty="0">
                <a:solidFill>
                  <a:schemeClr val="bg1"/>
                </a:solidFill>
              </a:rPr>
              <a:t>	22% say they are raising their children in very religious households; </a:t>
            </a:r>
          </a:p>
          <a:p>
            <a:endParaRPr lang="en-US" sz="3200" dirty="0">
              <a:solidFill>
                <a:schemeClr val="bg1"/>
              </a:solidFill>
            </a:endParaRPr>
          </a:p>
          <a:p>
            <a:r>
              <a:rPr lang="en-US" dirty="0">
                <a:solidFill>
                  <a:schemeClr val="bg1"/>
                </a:solidFill>
              </a:rPr>
              <a:t>https://www.pewresearch.org/religion/2025/12/15/how-parents-are-raising-their-children-religiously/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5FC112A-00B8-FBD4-B642-23129E028D4F}"/>
              </a:ext>
            </a:extLst>
          </p:cNvPr>
          <p:cNvSpPr>
            <a:spLocks noGrp="1"/>
          </p:cNvSpPr>
          <p:nvPr>
            <p:ph type="pic" sz="quarter" idx="10"/>
          </p:nvPr>
        </p:nvSpPr>
        <p:spPr>
          <a:solidFill>
            <a:schemeClr val="accent3">
              <a:lumMod val="50000"/>
            </a:schemeClr>
          </a:solidFill>
        </p:spPr>
        <p:txBody>
          <a:bodyPr/>
          <a:lstStyle/>
          <a:p>
            <a:endParaRPr lang="en-US"/>
          </a:p>
        </p:txBody>
      </p:sp>
      <p:sp>
        <p:nvSpPr>
          <p:cNvPr id="8" name="TextBox 7">
            <a:extLst>
              <a:ext uri="{FF2B5EF4-FFF2-40B4-BE49-F238E27FC236}">
                <a16:creationId xmlns:a16="http://schemas.microsoft.com/office/drawing/2014/main" id="{C72C88FF-5BA3-6E9D-ED18-C64C20B88E87}"/>
              </a:ext>
            </a:extLst>
          </p:cNvPr>
          <p:cNvSpPr txBox="1"/>
          <p:nvPr/>
        </p:nvSpPr>
        <p:spPr>
          <a:xfrm>
            <a:off x="561975" y="309736"/>
            <a:ext cx="10963275" cy="5847755"/>
          </a:xfrm>
          <a:prstGeom prst="rect">
            <a:avLst/>
          </a:prstGeom>
          <a:noFill/>
        </p:spPr>
        <p:txBody>
          <a:bodyPr wrap="square">
            <a:spAutoFit/>
          </a:bodyPr>
          <a:lstStyle/>
          <a:p>
            <a:r>
              <a:rPr lang="en-US" sz="5400" b="1" dirty="0">
                <a:solidFill>
                  <a:schemeClr val="bg1"/>
                </a:solidFill>
              </a:rPr>
              <a:t>JUDGES 2:1-10</a:t>
            </a:r>
          </a:p>
          <a:p>
            <a:r>
              <a:rPr lang="en-US" sz="4000" i="1" dirty="0">
                <a:solidFill>
                  <a:schemeClr val="bg1"/>
                </a:solidFill>
              </a:rPr>
              <a:t>	And an angel of the LORD came up from Gilgal to Bochim, and said, I made you to go up out of Egypt, and have brought you unto the land which I </a:t>
            </a:r>
            <a:r>
              <a:rPr lang="en-US" sz="4000" i="1" dirty="0" err="1">
                <a:solidFill>
                  <a:schemeClr val="bg1"/>
                </a:solidFill>
              </a:rPr>
              <a:t>sware</a:t>
            </a:r>
            <a:r>
              <a:rPr lang="en-US" sz="4000" i="1" dirty="0">
                <a:solidFill>
                  <a:schemeClr val="bg1"/>
                </a:solidFill>
              </a:rPr>
              <a:t> unto your fathers; and I said, I will never break my covenant with you. 2 And ye shall make no league with the inhabitants of this land; ye shall throw down their altars: but ye have not obeyed my voice: why have ye done this?</a:t>
            </a:r>
          </a:p>
        </p:txBody>
      </p:sp>
    </p:spTree>
    <p:extLst>
      <p:ext uri="{BB962C8B-B14F-4D97-AF65-F5344CB8AC3E}">
        <p14:creationId xmlns:p14="http://schemas.microsoft.com/office/powerpoint/2010/main" val="26020380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E6077CB-B87D-D6E6-FF3E-BB910D78F996}"/>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7BBF6D0-5215-5041-0327-97922CEA40F5}"/>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28864B7F-1ACE-9D62-0BDA-C98E5E3E968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A3E8243B-1174-6F73-86DA-092210AF5F46}"/>
              </a:ext>
            </a:extLst>
          </p:cNvPr>
          <p:cNvSpPr txBox="1"/>
          <p:nvPr/>
        </p:nvSpPr>
        <p:spPr>
          <a:xfrm>
            <a:off x="135228" y="96592"/>
            <a:ext cx="12056772" cy="6801862"/>
          </a:xfrm>
          <a:prstGeom prst="rect">
            <a:avLst/>
          </a:prstGeom>
          <a:solidFill>
            <a:schemeClr val="tx1"/>
          </a:solidFill>
        </p:spPr>
        <p:txBody>
          <a:bodyPr wrap="square">
            <a:spAutoFit/>
          </a:bodyPr>
          <a:lstStyle/>
          <a:p>
            <a:r>
              <a:rPr lang="en-US" sz="4800" b="1" dirty="0">
                <a:solidFill>
                  <a:schemeClr val="bg1"/>
                </a:solidFill>
              </a:rPr>
              <a:t>DEUTERONOMY 6:6–9  </a:t>
            </a:r>
          </a:p>
          <a:p>
            <a:r>
              <a:rPr lang="en-US" sz="4400" b="1" i="1" dirty="0">
                <a:solidFill>
                  <a:schemeClr val="bg1"/>
                </a:solidFill>
              </a:rPr>
              <a:t>	</a:t>
            </a:r>
            <a:r>
              <a:rPr lang="en-US" sz="4000" i="1" dirty="0">
                <a:solidFill>
                  <a:schemeClr val="bg1"/>
                </a:solidFill>
              </a:rPr>
              <a:t>And these words, which I command thee this day, shall be in thine heart: And thou shalt teach them diligently unto thy children, and shalt talk of them when thou </a:t>
            </a:r>
            <a:r>
              <a:rPr lang="en-US" sz="4000" i="1" dirty="0" err="1">
                <a:solidFill>
                  <a:schemeClr val="bg1"/>
                </a:solidFill>
              </a:rPr>
              <a:t>sittest</a:t>
            </a:r>
            <a:r>
              <a:rPr lang="en-US" sz="4000" i="1" dirty="0">
                <a:solidFill>
                  <a:schemeClr val="bg1"/>
                </a:solidFill>
              </a:rPr>
              <a:t> in thine house, and when thou </a:t>
            </a:r>
            <a:r>
              <a:rPr lang="en-US" sz="4000" i="1" dirty="0" err="1">
                <a:solidFill>
                  <a:schemeClr val="bg1"/>
                </a:solidFill>
              </a:rPr>
              <a:t>walkest</a:t>
            </a:r>
            <a:r>
              <a:rPr lang="en-US" sz="4000" i="1" dirty="0">
                <a:solidFill>
                  <a:schemeClr val="bg1"/>
                </a:solidFill>
              </a:rPr>
              <a:t> by the way, and when thou </a:t>
            </a:r>
            <a:r>
              <a:rPr lang="en-US" sz="4000" i="1" dirty="0" err="1">
                <a:solidFill>
                  <a:schemeClr val="bg1"/>
                </a:solidFill>
              </a:rPr>
              <a:t>liest</a:t>
            </a:r>
            <a:r>
              <a:rPr lang="en-US" sz="4000" i="1" dirty="0">
                <a:solidFill>
                  <a:schemeClr val="bg1"/>
                </a:solidFill>
              </a:rPr>
              <a:t> down, and when thou </a:t>
            </a:r>
            <a:r>
              <a:rPr lang="en-US" sz="4000" i="1" dirty="0" err="1">
                <a:solidFill>
                  <a:schemeClr val="bg1"/>
                </a:solidFill>
              </a:rPr>
              <a:t>risest</a:t>
            </a:r>
            <a:r>
              <a:rPr lang="en-US" sz="4000" i="1" dirty="0">
                <a:solidFill>
                  <a:schemeClr val="bg1"/>
                </a:solidFill>
              </a:rPr>
              <a:t> up. And thou shalt bind them for a sign upon thine hand, and they shall be as frontlets between thine eyes. And thou shalt write them upon the posts of thy house, and on thy gates.</a:t>
            </a:r>
            <a:endParaRPr lang="en-US" sz="2400" i="1" dirty="0">
              <a:solidFill>
                <a:schemeClr val="bg1"/>
              </a:solidFill>
            </a:endParaRPr>
          </a:p>
          <a:p>
            <a:endParaRPr lang="en-US" sz="2400" i="1" dirty="0">
              <a:solidFill>
                <a:schemeClr val="bg1"/>
              </a:solidFill>
            </a:endParaRPr>
          </a:p>
        </p:txBody>
      </p:sp>
    </p:spTree>
    <p:extLst>
      <p:ext uri="{BB962C8B-B14F-4D97-AF65-F5344CB8AC3E}">
        <p14:creationId xmlns:p14="http://schemas.microsoft.com/office/powerpoint/2010/main" val="146589933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7B17B6-885A-D369-9453-9ABFC71ED261}"/>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9BDE72BD-4F01-DFC2-1D92-C923664F7E62}"/>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4F212FD-1030-163E-00DE-D1EAC1A8E6C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6D26BC3D-D113-354D-8231-FDD9C27D2B80}"/>
              </a:ext>
            </a:extLst>
          </p:cNvPr>
          <p:cNvSpPr txBox="1"/>
          <p:nvPr/>
        </p:nvSpPr>
        <p:spPr>
          <a:xfrm>
            <a:off x="141668" y="128789"/>
            <a:ext cx="12050332" cy="6186309"/>
          </a:xfrm>
          <a:prstGeom prst="rect">
            <a:avLst/>
          </a:prstGeom>
          <a:solidFill>
            <a:schemeClr val="tx1"/>
          </a:solidFill>
        </p:spPr>
        <p:txBody>
          <a:bodyPr wrap="square">
            <a:spAutoFit/>
          </a:bodyPr>
          <a:lstStyle/>
          <a:p>
            <a:r>
              <a:rPr lang="en-US" sz="3200" b="1" dirty="0">
                <a:solidFill>
                  <a:schemeClr val="bg1"/>
                </a:solidFill>
              </a:rPr>
              <a:t>EXODUS 12:26–27 </a:t>
            </a:r>
            <a:r>
              <a:rPr lang="en-US" sz="3200" i="1" dirty="0">
                <a:solidFill>
                  <a:schemeClr val="bg1"/>
                </a:solidFill>
              </a:rPr>
              <a:t>And it shall come to pass, when your children shall say unto you, What mean ye by this service? That ye shall say, It is the sacrifice of the LORD'S </a:t>
            </a:r>
            <a:r>
              <a:rPr lang="en-US" sz="3200" i="1" dirty="0" err="1">
                <a:solidFill>
                  <a:schemeClr val="bg1"/>
                </a:solidFill>
              </a:rPr>
              <a:t>passover</a:t>
            </a:r>
            <a:r>
              <a:rPr lang="en-US" sz="3200" i="1" dirty="0">
                <a:solidFill>
                  <a:schemeClr val="bg1"/>
                </a:solidFill>
              </a:rPr>
              <a:t>, who passed over the houses of the children of Israel in Egypt, when he smote the Egyptians, and delivered our houses. And the people bowed the head and worshipped.</a:t>
            </a:r>
            <a:endParaRPr lang="en-US" sz="1600" i="1" dirty="0">
              <a:solidFill>
                <a:schemeClr val="bg1"/>
              </a:solidFill>
            </a:endParaRPr>
          </a:p>
          <a:p>
            <a:endParaRPr lang="en-US" sz="1600" i="1" dirty="0">
              <a:solidFill>
                <a:schemeClr val="bg1"/>
              </a:solidFill>
            </a:endParaRPr>
          </a:p>
          <a:p>
            <a:r>
              <a:rPr lang="en-US" sz="3200" b="1" dirty="0">
                <a:solidFill>
                  <a:schemeClr val="bg1"/>
                </a:solidFill>
              </a:rPr>
              <a:t>JOEL 1:3 </a:t>
            </a:r>
            <a:r>
              <a:rPr lang="en-US" sz="3200" i="1" dirty="0">
                <a:solidFill>
                  <a:schemeClr val="bg1"/>
                </a:solidFill>
              </a:rPr>
              <a:t>Tell ye your children of it, and let your children tell their children, and their children another generation.</a:t>
            </a:r>
            <a:endParaRPr lang="en-US" sz="1600" i="1" dirty="0">
              <a:solidFill>
                <a:schemeClr val="bg1"/>
              </a:solidFill>
            </a:endParaRPr>
          </a:p>
          <a:p>
            <a:endParaRPr lang="en-US" sz="1600" i="1" dirty="0">
              <a:solidFill>
                <a:schemeClr val="bg1"/>
              </a:solidFill>
            </a:endParaRPr>
          </a:p>
          <a:p>
            <a:r>
              <a:rPr lang="en-US" sz="3200" b="1" dirty="0">
                <a:solidFill>
                  <a:schemeClr val="bg1"/>
                </a:solidFill>
              </a:rPr>
              <a:t>GENESIS 18:19 </a:t>
            </a:r>
            <a:r>
              <a:rPr lang="en-US" sz="3200" i="1" dirty="0">
                <a:solidFill>
                  <a:schemeClr val="bg1"/>
                </a:solidFill>
              </a:rPr>
              <a:t>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353402551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6EDEC5-1A3A-8A0E-9F6C-8B5354941F34}"/>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78409E51-E0CC-E339-B107-6547FB5F209F}"/>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77C5611-7793-0D45-4BBB-B2F3A91CE52A}"/>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90A01E17-B15D-3C7E-C8EB-4F40A192AE8F}"/>
              </a:ext>
            </a:extLst>
          </p:cNvPr>
          <p:cNvSpPr txBox="1"/>
          <p:nvPr/>
        </p:nvSpPr>
        <p:spPr>
          <a:xfrm>
            <a:off x="218941" y="122349"/>
            <a:ext cx="11874321" cy="6340197"/>
          </a:xfrm>
          <a:prstGeom prst="rect">
            <a:avLst/>
          </a:prstGeom>
          <a:solidFill>
            <a:schemeClr val="tx1"/>
          </a:solidFill>
        </p:spPr>
        <p:txBody>
          <a:bodyPr wrap="square">
            <a:spAutoFit/>
          </a:bodyPr>
          <a:lstStyle/>
          <a:p>
            <a:r>
              <a:rPr lang="en-US" sz="3400" b="1" dirty="0">
                <a:solidFill>
                  <a:schemeClr val="bg1"/>
                </a:solidFill>
              </a:rPr>
              <a:t>2 TIMOTHY 1:5 </a:t>
            </a:r>
            <a:r>
              <a:rPr lang="en-US" sz="3400" i="1" dirty="0">
                <a:solidFill>
                  <a:schemeClr val="bg1"/>
                </a:solidFill>
              </a:rPr>
              <a:t>When I call to remembrance the unfeigned faith that is in thee, which dwelt first in thy grandmother Lois, and thy mother Eunice; and I am persuaded that in thee also.</a:t>
            </a:r>
            <a:endParaRPr lang="en-US" sz="1200" i="1" dirty="0">
              <a:solidFill>
                <a:schemeClr val="bg1"/>
              </a:solidFill>
            </a:endParaRPr>
          </a:p>
          <a:p>
            <a:endParaRPr lang="en-US" sz="1200" i="1" dirty="0">
              <a:solidFill>
                <a:schemeClr val="bg1"/>
              </a:solidFill>
            </a:endParaRPr>
          </a:p>
          <a:p>
            <a:r>
              <a:rPr lang="en-US" sz="3400" b="1" dirty="0">
                <a:solidFill>
                  <a:schemeClr val="bg1"/>
                </a:solidFill>
              </a:rPr>
              <a:t>2 TIMOTHY 3:14–15 </a:t>
            </a:r>
            <a:r>
              <a:rPr lang="en-US" sz="3400" i="1" dirty="0">
                <a:solidFill>
                  <a:schemeClr val="bg1"/>
                </a:solidFill>
              </a:rPr>
              <a:t>But continue thou in the things which thou hast learned and hast been assured of, knowing of whom thou hast learned them; And that from a child thou hast known the holy scriptures, which are able to make thee wise unto salvation through faith which is in Christ Jesus.</a:t>
            </a:r>
            <a:endParaRPr lang="en-US" sz="1600" i="1" dirty="0">
              <a:solidFill>
                <a:schemeClr val="bg1"/>
              </a:solidFill>
            </a:endParaRPr>
          </a:p>
          <a:p>
            <a:endParaRPr lang="en-US" sz="1600" i="1" dirty="0">
              <a:solidFill>
                <a:schemeClr val="bg1"/>
              </a:solidFill>
            </a:endParaRPr>
          </a:p>
          <a:p>
            <a:r>
              <a:rPr lang="en-US" sz="3400" b="1" dirty="0">
                <a:solidFill>
                  <a:schemeClr val="bg1"/>
                </a:solidFill>
              </a:rPr>
              <a:t>2 TIMOTHY 2:2 </a:t>
            </a:r>
            <a:r>
              <a:rPr lang="en-US" sz="3400" i="1" dirty="0">
                <a:solidFill>
                  <a:schemeClr val="bg1"/>
                </a:solidFill>
              </a:rPr>
              <a:t>And the things that thou hast heard of me among many witnesses, the same commit thou to faithful men, who shall be able to teach others also.</a:t>
            </a:r>
          </a:p>
        </p:txBody>
      </p:sp>
    </p:spTree>
    <p:extLst>
      <p:ext uri="{BB962C8B-B14F-4D97-AF65-F5344CB8AC3E}">
        <p14:creationId xmlns:p14="http://schemas.microsoft.com/office/powerpoint/2010/main" val="13199000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AB0F3F-6C5A-5687-E7D7-C7AE8C93DF62}"/>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A7B0C7DE-D24C-B097-DEB9-F4FFF2C1D8B6}"/>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313C327F-089F-D07F-9C66-30A9C6FCD641}"/>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8308883B-FCB9-9EA6-1A21-79F3E7AD2A38}"/>
              </a:ext>
            </a:extLst>
          </p:cNvPr>
          <p:cNvSpPr txBox="1"/>
          <p:nvPr/>
        </p:nvSpPr>
        <p:spPr>
          <a:xfrm>
            <a:off x="173865" y="128789"/>
            <a:ext cx="11906518" cy="6309420"/>
          </a:xfrm>
          <a:prstGeom prst="rect">
            <a:avLst/>
          </a:prstGeom>
          <a:solidFill>
            <a:schemeClr val="tx1"/>
          </a:solidFill>
        </p:spPr>
        <p:txBody>
          <a:bodyPr wrap="square">
            <a:spAutoFit/>
          </a:bodyPr>
          <a:lstStyle/>
          <a:p>
            <a:r>
              <a:rPr lang="en-US" sz="4000" b="1" dirty="0">
                <a:solidFill>
                  <a:schemeClr val="bg1"/>
                </a:solidFill>
              </a:rPr>
              <a:t>TITUS 2:3–5 </a:t>
            </a:r>
            <a:r>
              <a:rPr lang="en-US" sz="3600" i="1" dirty="0">
                <a:solidFill>
                  <a:schemeClr val="bg1"/>
                </a:solidFill>
              </a:rPr>
              <a:t>The aged women likewise, that they be in </a:t>
            </a:r>
            <a:r>
              <a:rPr lang="en-US" sz="3600" i="1" dirty="0" err="1">
                <a:solidFill>
                  <a:schemeClr val="bg1"/>
                </a:solidFill>
              </a:rPr>
              <a:t>behaviour</a:t>
            </a:r>
            <a:r>
              <a:rPr lang="en-US" sz="3600" i="1" dirty="0">
                <a:solidFill>
                  <a:schemeClr val="bg1"/>
                </a:solidFill>
              </a:rPr>
              <a:t> as becometh holiness, not false accusers, not given to much wine, teachers of good things; That they may teach the young women to be sober, to love their husbands, to love their children, To be discreet, chaste, keepers at home, good, obedient to their own husbands, that the word of God be not blasphemed.</a:t>
            </a:r>
          </a:p>
          <a:p>
            <a:r>
              <a:rPr lang="en-US" sz="4000" b="1" dirty="0">
                <a:solidFill>
                  <a:schemeClr val="bg1"/>
                </a:solidFill>
              </a:rPr>
              <a:t>ACTS 22:3 </a:t>
            </a:r>
            <a:r>
              <a:rPr lang="en-US" sz="3600" i="1" dirty="0">
                <a:solidFill>
                  <a:schemeClr val="bg1"/>
                </a:solidFill>
              </a:rPr>
              <a:t>I am verily a man which am a Jew, born in Tarsus, a city in Cilicia, yet brought up in this city at the feet of Gamaliel, and taught according to the perfect manner of the law of the fathers, and was zealous toward God, as ye all are this day.</a:t>
            </a:r>
          </a:p>
        </p:txBody>
      </p:sp>
    </p:spTree>
    <p:extLst>
      <p:ext uri="{BB962C8B-B14F-4D97-AF65-F5344CB8AC3E}">
        <p14:creationId xmlns:p14="http://schemas.microsoft.com/office/powerpoint/2010/main" val="3752583096"/>
      </p:ext>
    </p:extLst>
  </p:cSld>
  <p:clrMapOvr>
    <a:masterClrMapping/>
  </p:clrMapOvr>
  <p:transition spd="slow">
    <p:wipe/>
  </p:transition>
</p:sld>
</file>

<file path=ppt/theme/theme1.xml><?xml version="1.0" encoding="utf-8"?>
<a:theme xmlns:a="http://schemas.openxmlformats.org/drawingml/2006/main" name="Custom">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 flourish_win32_CP_v3" id="{3BF332BF-22B8-49D8-950E-E9BBBBF59833}" vid="{E4E7F1DC-3AF4-489F-A450-0CED11A8EB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915FD3-F777-4046-A12C-BE3860E324BC}">
  <ds:schemaRefs>
    <ds:schemaRef ds:uri="http://schemas.microsoft.com/sharepoint/v3/contenttype/forms"/>
  </ds:schemaRefs>
</ds:datastoreItem>
</file>

<file path=customXml/itemProps2.xml><?xml version="1.0" encoding="utf-8"?>
<ds:datastoreItem xmlns:ds="http://schemas.openxmlformats.org/officeDocument/2006/customXml" ds:itemID="{71E6BC5B-F32E-483D-A6CB-100D6BCB7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84BFC8-02DA-464F-AE97-4951BE47415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{09EF8A1D-235B-467F-A909-7DEEE3A20720}TF6ca04e33-feaa-4cf5-9b27-d56362f12ac085bf296f_win32-5c14a82fef6c</Template>
  <TotalTime>385</TotalTime>
  <Words>1402</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Candara</vt:lpstr>
      <vt:lpstr>Gill Sans Nova Light</vt:lpstr>
      <vt:lpstr>Custom</vt:lpstr>
      <vt:lpstr>“The Message”</vt:lpstr>
      <vt:lpstr>PowerPoint Presentation</vt:lpstr>
      <vt:lpstr>Pew Research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25</cp:revision>
  <dcterms:created xsi:type="dcterms:W3CDTF">2026-07-15T20:13:01Z</dcterms:created>
  <dcterms:modified xsi:type="dcterms:W3CDTF">2026-07-22T23:20:47Z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