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1" r:id="rId4"/>
  </p:sldMasterIdLst>
  <p:notesMasterIdLst>
    <p:notesMasterId r:id="rId32"/>
  </p:notesMasterIdLst>
  <p:handoutMasterIdLst>
    <p:handoutMasterId r:id="rId33"/>
  </p:handoutMasterIdLst>
  <p:sldIdLst>
    <p:sldId id="260" r:id="rId5"/>
    <p:sldId id="257" r:id="rId6"/>
    <p:sldId id="279" r:id="rId7"/>
    <p:sldId id="281" r:id="rId8"/>
    <p:sldId id="280" r:id="rId9"/>
    <p:sldId id="278" r:id="rId10"/>
    <p:sldId id="261" r:id="rId11"/>
    <p:sldId id="262" r:id="rId12"/>
    <p:sldId id="263" r:id="rId13"/>
    <p:sldId id="264" r:id="rId14"/>
    <p:sldId id="265" r:id="rId15"/>
    <p:sldId id="266" r:id="rId16"/>
    <p:sldId id="267" r:id="rId17"/>
    <p:sldId id="269" r:id="rId18"/>
    <p:sldId id="268" r:id="rId19"/>
    <p:sldId id="270" r:id="rId20"/>
    <p:sldId id="271" r:id="rId21"/>
    <p:sldId id="272" r:id="rId22"/>
    <p:sldId id="273" r:id="rId23"/>
    <p:sldId id="274" r:id="rId24"/>
    <p:sldId id="275" r:id="rId25"/>
    <p:sldId id="276" r:id="rId26"/>
    <p:sldId id="277"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28"/>
  </p:normalViewPr>
  <p:slideViewPr>
    <p:cSldViewPr snapToGrid="0">
      <p:cViewPr varScale="1">
        <p:scale>
          <a:sx n="100" d="100"/>
          <a:sy n="100" d="100"/>
        </p:scale>
        <p:origin x="199" y="4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7/5/2026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7/5/2026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49282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Birthdays, anniversaries &amp; upcoming events.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B1150-CCE6-7CDD-CD6D-C9D52FCC1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4F792-7037-43A4-4E6E-3894FFE6E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26AAB-CCE6-0F4B-BC87-515BFD9052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D5F059-3867-7027-B07D-7551D29ACD30}"/>
              </a:ext>
            </a:extLst>
          </p:cNvPr>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3699716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248400" y="2819400"/>
            <a:ext cx="5029200" cy="1295400"/>
          </a:xfrm>
        </p:spPr>
        <p:txBody>
          <a:bodyPr vert="horz" lIns="91440" tIns="45720" rIns="91440" bIns="45720" rtlCol="0" anchor="b">
            <a:normAutofit/>
          </a:bodyPr>
          <a:lstStyle>
            <a:lvl1pPr>
              <a:lnSpc>
                <a:spcPct val="100000"/>
              </a:lnSpc>
              <a:defRPr lang="en-US" sz="28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248400" y="4270248"/>
            <a:ext cx="5029200" cy="685800"/>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endParaRPr lang="en-US" dirty="0"/>
          </a:p>
        </p:txBody>
      </p:sp>
    </p:spTree>
    <p:extLst>
      <p:ext uri="{BB962C8B-B14F-4D97-AF65-F5344CB8AC3E}">
        <p14:creationId xmlns:p14="http://schemas.microsoft.com/office/powerpoint/2010/main" val="93857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161514" y="2476500"/>
            <a:ext cx="7868972" cy="1905000"/>
          </a:xfrm>
        </p:spPr>
        <p:txBody>
          <a:bodyPr vert="horz" lIns="91440" tIns="45720" rIns="91440" bIns="45720" rtlCol="0" anchor="ctr">
            <a:normAutofit/>
          </a:bodyPr>
          <a:lstStyle>
            <a:lvl1pPr algn="ctr">
              <a:defRPr lang="en-US" sz="2800" dirty="0"/>
            </a:lvl1pPr>
          </a:lstStyle>
          <a:p>
            <a:pPr lvl="0"/>
            <a:r>
              <a:rPr lang="en-US"/>
              <a:t>Section Header</a:t>
            </a:r>
          </a:p>
        </p:txBody>
      </p:sp>
    </p:spTree>
    <p:extLst>
      <p:ext uri="{BB962C8B-B14F-4D97-AF65-F5344CB8AC3E}">
        <p14:creationId xmlns:p14="http://schemas.microsoft.com/office/powerpoint/2010/main" val="29743663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CED7D0-671B-7F63-5130-E35828ABE878}"/>
              </a:ext>
            </a:extLst>
          </p:cNvPr>
          <p:cNvSpPr>
            <a:spLocks noGrp="1"/>
          </p:cNvSpPr>
          <p:nvPr>
            <p:ph type="title"/>
          </p:nvPr>
        </p:nvSpPr>
        <p:spPr>
          <a:xfrm>
            <a:off x="4572000" y="1340668"/>
            <a:ext cx="6932507" cy="1135838"/>
          </a:xfrm>
        </p:spPr>
        <p:txBody>
          <a:bodyPr anchor="b">
            <a:normAutofit/>
          </a:bodyPr>
          <a:lstStyle>
            <a:lvl1pPr>
              <a:defRPr sz="2800"/>
            </a:lvl1pPr>
          </a:lstStyle>
          <a:p>
            <a:r>
              <a:rPr lang="en-US"/>
              <a:t>Click to edit Master title style</a:t>
            </a:r>
            <a:endParaRPr lang="en-US" dirty="0"/>
          </a:p>
        </p:txBody>
      </p:sp>
      <p:sp>
        <p:nvSpPr>
          <p:cNvPr id="8" name="Content Placeholder 6">
            <a:extLst>
              <a:ext uri="{FF2B5EF4-FFF2-40B4-BE49-F238E27FC236}">
                <a16:creationId xmlns:a16="http://schemas.microsoft.com/office/drawing/2014/main" id="{22A82A9B-9EBD-0A77-F607-E839D43652B1}"/>
              </a:ext>
            </a:extLst>
          </p:cNvPr>
          <p:cNvSpPr>
            <a:spLocks noGrp="1"/>
          </p:cNvSpPr>
          <p:nvPr>
            <p:ph sz="quarter" idx="13"/>
          </p:nvPr>
        </p:nvSpPr>
        <p:spPr>
          <a:xfrm>
            <a:off x="4571999" y="2743200"/>
            <a:ext cx="6932508" cy="3419856"/>
          </a:xfrm>
          <a:noFill/>
        </p:spPr>
        <p:txBody>
          <a:bodyPr>
            <a:normAutofit/>
          </a:bodyPr>
          <a:lstStyle>
            <a:lvl1pPr marL="457200" indent="-457200">
              <a:buFont typeface="+mj-lt"/>
              <a:buAutoNum type="arabicPeriod"/>
              <a:defRPr sz="1800">
                <a:solidFill>
                  <a:schemeClr val="tx1"/>
                </a:solidFill>
              </a:defRPr>
            </a:lvl1pPr>
            <a:lvl2pPr marL="571500" indent="-342900">
              <a:buFont typeface="+mj-lt"/>
              <a:buAutoNum type="arabicPeriod"/>
              <a:defRPr sz="1600">
                <a:solidFill>
                  <a:schemeClr val="tx1"/>
                </a:solidFill>
              </a:defRPr>
            </a:lvl2pPr>
            <a:lvl3pPr marL="800100" indent="-342900">
              <a:buFont typeface="+mj-lt"/>
              <a:buAutoNum type="arabicPeriod"/>
              <a:defRPr sz="1400">
                <a:solidFill>
                  <a:schemeClr val="tx1"/>
                </a:solidFill>
              </a:defRPr>
            </a:lvl3pPr>
            <a:lvl4pPr marL="1028700" indent="-342900">
              <a:buFont typeface="+mj-lt"/>
              <a:buAutoNum type="arabicPeriod"/>
              <a:defRPr sz="1200">
                <a:solidFill>
                  <a:schemeClr val="tx1"/>
                </a:solidFill>
              </a:defRPr>
            </a:lvl4pPr>
            <a:lvl5pPr>
              <a:buFont typeface="+mj-lt"/>
              <a:buAutoNum type="arabicPeriod"/>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5582C81-1CE9-A2E1-1417-0667434DFD22}"/>
              </a:ext>
            </a:extLst>
          </p:cNvPr>
          <p:cNvSpPr>
            <a:spLocks noGrp="1"/>
          </p:cNvSpPr>
          <p:nvPr>
            <p:ph type="ftr" sz="quarter" idx="15"/>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B4EFFC3A-D237-7CAA-92EF-DF9B810EB271}"/>
              </a:ext>
            </a:extLst>
          </p:cNvPr>
          <p:cNvSpPr>
            <a:spLocks noGrp="1"/>
          </p:cNvSpPr>
          <p:nvPr>
            <p:ph type="dt" sz="half" idx="14"/>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F3E7B383-8CF2-6BB2-8F46-605FE9710B27}"/>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6968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841999" y="687492"/>
            <a:ext cx="5662508" cy="2017614"/>
          </a:xfrm>
        </p:spPr>
        <p:txBody>
          <a:bodyPr anchor="b">
            <a:normAutofit/>
          </a:bodyPr>
          <a:lstStyle>
            <a:lvl1pPr>
              <a:defRPr sz="28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687493" y="687492"/>
            <a:ext cx="4516298"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1999" y="2997200"/>
            <a:ext cx="5662508" cy="3165856"/>
          </a:xfrm>
        </p:spPr>
        <p:txBody>
          <a:bodyPr>
            <a:normAutofit/>
          </a:bodyPr>
          <a:lstStyle>
            <a:lvl1pPr marL="457200" indent="-4572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1028700" indent="-342900">
              <a:buFont typeface="+mj-lt"/>
              <a:buAutoNum type="arabicPeriod"/>
              <a:defRPr sz="12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97B878F-3C07-D360-EC90-8FEFB87A77CD}"/>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018733C-68A4-04E1-A968-B5C15E3F7EE2}"/>
              </a:ext>
            </a:extLst>
          </p:cNvPr>
          <p:cNvSpPr>
            <a:spLocks noGrp="1"/>
          </p:cNvSpPr>
          <p:nvPr>
            <p:ph type="dt" sz="half" idx="15"/>
          </p:nvPr>
        </p:nvSpPr>
        <p:spPr/>
        <p:txBody>
          <a:bodyPr/>
          <a:lstStyle/>
          <a:p>
            <a:r>
              <a:rPr lang="en-US"/>
              <a:t>7-5-2026</a:t>
            </a:r>
            <a:endParaRPr lang="en-US" dirty="0"/>
          </a:p>
        </p:txBody>
      </p:sp>
      <p:sp>
        <p:nvSpPr>
          <p:cNvPr id="6" name="Slide Number Placeholder 5">
            <a:extLst>
              <a:ext uri="{FF2B5EF4-FFF2-40B4-BE49-F238E27FC236}">
                <a16:creationId xmlns:a16="http://schemas.microsoft.com/office/drawing/2014/main" id="{978E9E97-1DED-CCA3-AF67-F1BAD79A819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24535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2EDB1F-A73E-55BD-6BDA-F64978102A97}"/>
              </a:ext>
            </a:extLst>
          </p:cNvPr>
          <p:cNvSpPr>
            <a:spLocks noGrp="1"/>
          </p:cNvSpPr>
          <p:nvPr>
            <p:ph type="title"/>
          </p:nvPr>
        </p:nvSpPr>
        <p:spPr>
          <a:xfrm>
            <a:off x="5708024" y="855636"/>
            <a:ext cx="5796484" cy="1070776"/>
          </a:xfrm>
        </p:spPr>
        <p:txBody>
          <a:bodyPr/>
          <a:lstStyle/>
          <a:p>
            <a:r>
              <a:rPr lang="en-US"/>
              <a:t>Click to edit Master title style</a:t>
            </a:r>
            <a:endParaRPr lang="en-US" dirty="0"/>
          </a:p>
        </p:txBody>
      </p:sp>
      <p:sp>
        <p:nvSpPr>
          <p:cNvPr id="13" name="Content Placeholder 7">
            <a:extLst>
              <a:ext uri="{FF2B5EF4-FFF2-40B4-BE49-F238E27FC236}">
                <a16:creationId xmlns:a16="http://schemas.microsoft.com/office/drawing/2014/main" id="{A4047690-7015-54CB-752C-C1C7BE42D7C7}"/>
              </a:ext>
            </a:extLst>
          </p:cNvPr>
          <p:cNvSpPr>
            <a:spLocks noGrp="1"/>
          </p:cNvSpPr>
          <p:nvPr>
            <p:ph sz="quarter" idx="14"/>
          </p:nvPr>
        </p:nvSpPr>
        <p:spPr>
          <a:xfrm>
            <a:off x="5708024" y="2057400"/>
            <a:ext cx="5798176"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071DA00E-F240-EC85-5E2B-4DE591F61044}"/>
              </a:ext>
            </a:extLst>
          </p:cNvPr>
          <p:cNvSpPr>
            <a:spLocks noGrp="1"/>
          </p:cNvSpPr>
          <p:nvPr>
            <p:ph type="ftr" sz="quarter" idx="3"/>
          </p:nvPr>
        </p:nvSpPr>
        <p:spPr>
          <a:xfrm>
            <a:off x="678871" y="6343955"/>
            <a:ext cx="2739181" cy="365125"/>
          </a:xfrm>
          <a:prstGeom prst="rect">
            <a:avLst/>
          </a:prstGeom>
        </p:spPr>
        <p:txBody>
          <a:bodyPr vert="horz" lIns="91440" tIns="45720" rIns="91440" bIns="45720" rtlCol="0" anchor="ctr"/>
          <a:lstStyle>
            <a:lvl1pPr algn="l">
              <a:defRPr sz="900">
                <a:solidFill>
                  <a:schemeClr val="tx1"/>
                </a:solidFill>
              </a:defRPr>
            </a:lvl1pPr>
          </a:lstStyle>
          <a:p>
            <a:r>
              <a:rPr lang="en-US" sz="900"/>
              <a:t>Weapons of Our Warfare</a:t>
            </a:r>
          </a:p>
        </p:txBody>
      </p:sp>
      <p:sp>
        <p:nvSpPr>
          <p:cNvPr id="5" name="Date Placeholder 8">
            <a:extLst>
              <a:ext uri="{FF2B5EF4-FFF2-40B4-BE49-F238E27FC236}">
                <a16:creationId xmlns:a16="http://schemas.microsoft.com/office/drawing/2014/main" id="{EED5FCE3-5050-A9AE-69B1-6AAB64B63174}"/>
              </a:ext>
            </a:extLst>
          </p:cNvPr>
          <p:cNvSpPr>
            <a:spLocks noGrp="1"/>
          </p:cNvSpPr>
          <p:nvPr>
            <p:ph type="dt" sz="half" idx="16"/>
          </p:nvPr>
        </p:nvSpPr>
        <p:spPr>
          <a:xfrm>
            <a:off x="3505380" y="6346745"/>
            <a:ext cx="1762359" cy="365125"/>
          </a:xfrm>
        </p:spPr>
        <p:txBody>
          <a:bodyPr/>
          <a:lstStyle/>
          <a:p>
            <a:r>
              <a:rPr lang="en-US"/>
              <a:t>7-5-2026</a:t>
            </a:r>
            <a:endParaRPr lang="en-US" dirty="0"/>
          </a:p>
        </p:txBody>
      </p:sp>
      <p:sp>
        <p:nvSpPr>
          <p:cNvPr id="11" name="Slide Number Placeholder 5">
            <a:extLst>
              <a:ext uri="{FF2B5EF4-FFF2-40B4-BE49-F238E27FC236}">
                <a16:creationId xmlns:a16="http://schemas.microsoft.com/office/drawing/2014/main" id="{BE15DD76-F653-F74F-4DCD-674241F38B03}"/>
              </a:ext>
            </a:extLst>
          </p:cNvPr>
          <p:cNvSpPr>
            <a:spLocks noGrp="1"/>
          </p:cNvSpPr>
          <p:nvPr>
            <p:ph type="sldNum" sz="quarter" idx="4"/>
          </p:nvPr>
        </p:nvSpPr>
        <p:spPr>
          <a:xfrm>
            <a:off x="5350612"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25501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800" y="1385287"/>
            <a:ext cx="4973865" cy="147022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324600" y="1385287"/>
            <a:ext cx="5181600" cy="3491513"/>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D8DAA7E-55EA-19E9-ECC7-C74FE582C066}"/>
              </a:ext>
            </a:extLst>
          </p:cNvPr>
          <p:cNvSpPr>
            <a:spLocks noGrp="1"/>
          </p:cNvSpPr>
          <p:nvPr>
            <p:ph type="ftr" sz="quarter" idx="15"/>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F623C363-6C3B-E28D-06F5-AB2EC53D7B80}"/>
              </a:ext>
            </a:extLst>
          </p:cNvPr>
          <p:cNvSpPr>
            <a:spLocks noGrp="1"/>
          </p:cNvSpPr>
          <p:nvPr>
            <p:ph type="dt" sz="half" idx="14"/>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D803258A-CFF4-775F-A29D-30D91D4A5095}"/>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407712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720333"/>
            <a:ext cx="7208520" cy="57506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704084" y="1600200"/>
            <a:ext cx="5735507" cy="2590800"/>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F391C811-7699-F021-4CCB-539ACAD0BB23}"/>
              </a:ext>
            </a:extLst>
          </p:cNvPr>
          <p:cNvSpPr>
            <a:spLocks noGrp="1"/>
          </p:cNvSpPr>
          <p:nvPr>
            <p:ph type="ftr" sz="quarter" idx="15"/>
          </p:nvPr>
        </p:nvSpPr>
        <p:spPr>
          <a:xfrm>
            <a:off x="678871" y="6343955"/>
            <a:ext cx="2739181" cy="365125"/>
          </a:xfrm>
        </p:spPr>
        <p:txBody>
          <a:bodyPr/>
          <a:lstStyle/>
          <a:p>
            <a:r>
              <a:rPr lang="en-US"/>
              <a:t>Weapons of Our Warfare</a:t>
            </a:r>
            <a:endParaRPr lang="en-US" dirty="0"/>
          </a:p>
        </p:txBody>
      </p:sp>
      <p:sp>
        <p:nvSpPr>
          <p:cNvPr id="9" name="Date Placeholder 8">
            <a:extLst>
              <a:ext uri="{FF2B5EF4-FFF2-40B4-BE49-F238E27FC236}">
                <a16:creationId xmlns:a16="http://schemas.microsoft.com/office/drawing/2014/main" id="{C8D4E6C4-6819-0DF7-D9C4-34177C161B9C}"/>
              </a:ext>
            </a:extLst>
          </p:cNvPr>
          <p:cNvSpPr>
            <a:spLocks noGrp="1"/>
          </p:cNvSpPr>
          <p:nvPr>
            <p:ph type="dt" sz="half" idx="16"/>
          </p:nvPr>
        </p:nvSpPr>
        <p:spPr>
          <a:xfrm>
            <a:off x="3785216" y="6343954"/>
            <a:ext cx="2202644" cy="365125"/>
          </a:xfrm>
        </p:spPr>
        <p:txBody>
          <a:bodyPr/>
          <a:lstStyle/>
          <a:p>
            <a:r>
              <a:rPr lang="en-US"/>
              <a:t>7-5-2026</a:t>
            </a:r>
            <a:endParaRPr lang="en-US" dirty="0"/>
          </a:p>
        </p:txBody>
      </p:sp>
      <p:sp>
        <p:nvSpPr>
          <p:cNvPr id="5" name="Slide Number Placeholder 5">
            <a:extLst>
              <a:ext uri="{FF2B5EF4-FFF2-40B4-BE49-F238E27FC236}">
                <a16:creationId xmlns:a16="http://schemas.microsoft.com/office/drawing/2014/main" id="{958998F3-C99E-11E5-BC33-937A455B2FFB}"/>
              </a:ext>
            </a:extLst>
          </p:cNvPr>
          <p:cNvSpPr>
            <a:spLocks noGrp="1"/>
          </p:cNvSpPr>
          <p:nvPr>
            <p:ph type="sldNum" sz="quarter" idx="4"/>
          </p:nvPr>
        </p:nvSpPr>
        <p:spPr>
          <a:xfrm>
            <a:off x="6082179"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1714393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2" y="1388700"/>
            <a:ext cx="3859262" cy="4083580"/>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56010" y="1389134"/>
            <a:ext cx="6357117" cy="4083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BE56440-14E3-7B9A-D161-08AB10B8DCA7}"/>
              </a:ext>
            </a:extLst>
          </p:cNvPr>
          <p:cNvSpPr>
            <a:spLocks noGrp="1"/>
          </p:cNvSpPr>
          <p:nvPr>
            <p:ph type="ftr" sz="quarter" idx="15"/>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85E8A7CF-81AE-0AC6-B47B-E2C1EA9D9AC7}"/>
              </a:ext>
            </a:extLst>
          </p:cNvPr>
          <p:cNvSpPr>
            <a:spLocks noGrp="1"/>
          </p:cNvSpPr>
          <p:nvPr>
            <p:ph type="dt" sz="half" idx="14"/>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C4A578E8-BCF2-BF9D-84B5-AA93D14D0DF5}"/>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66753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799" y="1050111"/>
            <a:ext cx="3425026" cy="3977107"/>
          </a:xfrm>
        </p:spPr>
        <p:txBody>
          <a:bodyPr anchor="t">
            <a:normAutofit/>
          </a:bodyPr>
          <a:lstStyle>
            <a:lvl1pPr>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1050111"/>
            <a:ext cx="6705601" cy="49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9C54C37D-3064-C3C9-078B-4FC8A705FCD0}"/>
              </a:ext>
            </a:extLst>
          </p:cNvPr>
          <p:cNvSpPr>
            <a:spLocks noGrp="1"/>
          </p:cNvSpPr>
          <p:nvPr>
            <p:ph type="dt" sz="half" idx="2"/>
          </p:nvPr>
        </p:nvSpPr>
        <p:spPr>
          <a:xfrm>
            <a:off x="6181252" y="6343955"/>
            <a:ext cx="2202644" cy="365125"/>
          </a:xfrm>
          <a:prstGeom prst="rect">
            <a:avLst/>
          </a:prstGeom>
        </p:spPr>
        <p:txBody>
          <a:bodyPr vert="horz" lIns="91440" tIns="45720" rIns="91440" bIns="45720" rtlCol="0" anchor="ctr"/>
          <a:lstStyle>
            <a:lvl1pPr algn="ctr">
              <a:defRPr sz="900">
                <a:solidFill>
                  <a:schemeClr val="tx1"/>
                </a:solidFill>
              </a:defRPr>
            </a:lvl1pPr>
          </a:lstStyle>
          <a:p>
            <a:pPr algn="ctr"/>
            <a:r>
              <a:rPr lang="en-US"/>
              <a:t>7-5-2026</a:t>
            </a:r>
          </a:p>
        </p:txBody>
      </p:sp>
      <p:sp>
        <p:nvSpPr>
          <p:cNvPr id="13" name="Slide Number Placeholder 5">
            <a:extLst>
              <a:ext uri="{FF2B5EF4-FFF2-40B4-BE49-F238E27FC236}">
                <a16:creationId xmlns:a16="http://schemas.microsoft.com/office/drawing/2014/main" id="{C277C0F5-D964-B2D1-0F39-EC17AB0741BA}"/>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1514677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798" y="685799"/>
            <a:ext cx="3276601" cy="5477257"/>
          </a:xfrm>
        </p:spPr>
        <p:txBody>
          <a:bodyPr anchor="t">
            <a:normAutofit/>
          </a:bodyPr>
          <a:lstStyle>
            <a:lvl1pPr>
              <a:defRPr sz="24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1" y="685800"/>
            <a:ext cx="6858000" cy="5477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5E77C0F-A50D-ABB1-D91B-F877E2E82975}"/>
              </a:ext>
            </a:extLst>
          </p:cNvPr>
          <p:cNvSpPr>
            <a:spLocks noGrp="1"/>
          </p:cNvSpPr>
          <p:nvPr>
            <p:ph type="ftr" sz="quarter" idx="15"/>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EBE0A937-543E-BBB8-39DD-1E9A45291F2C}"/>
              </a:ext>
            </a:extLst>
          </p:cNvPr>
          <p:cNvSpPr>
            <a:spLocks noGrp="1"/>
          </p:cNvSpPr>
          <p:nvPr>
            <p:ph type="dt" sz="half" idx="14"/>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BC8C33EC-C7FC-72B4-C208-8BA6FD4B5856}"/>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07697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0" y="687494"/>
            <a:ext cx="2618139" cy="2017614"/>
          </a:xfrm>
        </p:spPr>
        <p:txBody>
          <a:bodyPr anchor="b"/>
          <a:lstStyle>
            <a:lvl1pPr>
              <a:defRPr sz="2400"/>
            </a:lvl1pPr>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77171" y="687492"/>
            <a:ext cx="7500648"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2983064"/>
            <a:ext cx="2625774" cy="3187441"/>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F4A72B8-D6F1-AF2B-DF03-17FD2A737E2E}"/>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C6CDF5D5-DF03-873F-A2DA-E5C0EF793F83}"/>
              </a:ext>
            </a:extLst>
          </p:cNvPr>
          <p:cNvSpPr>
            <a:spLocks noGrp="1"/>
          </p:cNvSpPr>
          <p:nvPr>
            <p:ph type="dt" sz="half" idx="15"/>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1C10C7DB-FD9D-21A6-66CB-087260FBAF71}"/>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224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D909A06-A364-5E3D-6D27-7FAA213CE4A0}"/>
              </a:ext>
            </a:extLst>
          </p:cNvPr>
          <p:cNvSpPr>
            <a:spLocks noGrp="1"/>
          </p:cNvSpPr>
          <p:nvPr>
            <p:ph type="title"/>
          </p:nvPr>
        </p:nvSpPr>
        <p:spPr>
          <a:xfrm>
            <a:off x="678872" y="694932"/>
            <a:ext cx="10827328" cy="985966"/>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78872" y="1830774"/>
            <a:ext cx="10827328" cy="4332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31E58F-1A72-99FC-BFB5-C1A7E18DCA88}"/>
              </a:ext>
            </a:extLst>
          </p:cNvPr>
          <p:cNvSpPr>
            <a:spLocks noGrp="1"/>
          </p:cNvSpPr>
          <p:nvPr>
            <p:ph type="ftr" sz="quarter" idx="11"/>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5AB93EAD-9C49-0E73-60D2-E95D760F702A}"/>
              </a:ext>
            </a:extLst>
          </p:cNvPr>
          <p:cNvSpPr>
            <a:spLocks noGrp="1"/>
          </p:cNvSpPr>
          <p:nvPr>
            <p:ph type="dt" sz="half" idx="10"/>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E951C29A-9EE1-5B40-D317-4A98FF038C71}"/>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137463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5012268"/>
            <a:ext cx="3953296" cy="1127275"/>
          </a:xfrm>
        </p:spPr>
        <p:txBody>
          <a:bodyPr anchor="t">
            <a:noAutofit/>
          </a:bodyPr>
          <a:lstStyle>
            <a:lvl1pPr>
              <a:defRPr sz="2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685800"/>
            <a:ext cx="10827330" cy="3940196"/>
          </a:xfrm>
          <a:blipFill>
            <a:blip r:embed="rId2">
              <a:alphaModFix amt="6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09" y="5012267"/>
            <a:ext cx="6350191" cy="115079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ADB2910-904E-268B-43B3-CAE9F2E4A0F3}"/>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323FEBCC-AB7F-E034-5C1D-1AFF70FC7809}"/>
              </a:ext>
            </a:extLst>
          </p:cNvPr>
          <p:cNvSpPr>
            <a:spLocks noGrp="1"/>
          </p:cNvSpPr>
          <p:nvPr>
            <p:ph type="dt" sz="half" idx="15"/>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8E1EE381-D50D-08D2-2D1B-9E61241A22BD}"/>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3943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3953296" cy="1127275"/>
          </a:xfrm>
        </p:spPr>
        <p:txBody>
          <a:bodyPr anchor="t">
            <a:noAutofit/>
          </a:bodyPr>
          <a:lstStyle>
            <a:lvl1pPr>
              <a:defRPr sz="24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09" y="685800"/>
            <a:ext cx="6350191" cy="115079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2212152"/>
            <a:ext cx="10827330" cy="3940196"/>
          </a:xfrm>
          <a:blipFill>
            <a:blip r:embed="rId2">
              <a:alphaModFix amt="6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BC151189-9025-E7C1-B611-A7A2BD03B499}"/>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6DEA616-DF83-AFFF-BC05-5AF6783B3589}"/>
              </a:ext>
            </a:extLst>
          </p:cNvPr>
          <p:cNvSpPr>
            <a:spLocks noGrp="1"/>
          </p:cNvSpPr>
          <p:nvPr>
            <p:ph type="dt" sz="half" idx="15"/>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1BCBF149-C859-79EF-0D12-15B124182A20}"/>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57886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841999" y="687492"/>
            <a:ext cx="5662508" cy="2017614"/>
          </a:xfrm>
        </p:spPr>
        <p:txBody>
          <a:bodyPr anchor="b">
            <a:normAutofit/>
          </a:bodyPr>
          <a:lstStyle>
            <a:lvl1pPr>
              <a:defRPr sz="2800"/>
            </a:lvl1pPr>
          </a:lstStyle>
          <a:p>
            <a:r>
              <a:rPr lang="en-US"/>
              <a:t>Click to edit Master title style</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687494" y="687492"/>
            <a:ext cx="4516298"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1999" y="2997200"/>
            <a:ext cx="5662508" cy="3165856"/>
          </a:xfrm>
        </p:spPr>
        <p:txBody>
          <a:bodyPr>
            <a:normAutofit/>
          </a:bodyPr>
          <a:lstStyle>
            <a:lvl1pPr marL="457200" indent="-457200">
              <a:buFont typeface="+mj-lt"/>
              <a:buNone/>
              <a:defRPr sz="1400"/>
            </a:lvl1pPr>
            <a:lvl2pPr marL="571500" indent="-342900">
              <a:buFont typeface="+mj-lt"/>
              <a:buNone/>
              <a:defRPr sz="1200"/>
            </a:lvl2pPr>
            <a:lvl3pPr marL="800100" indent="-342900">
              <a:buFont typeface="+mj-lt"/>
              <a:buNone/>
              <a:defRPr sz="1100"/>
            </a:lvl3pPr>
            <a:lvl4pPr marL="1028700" indent="-342900">
              <a:buFont typeface="+mj-lt"/>
              <a:buNone/>
              <a:defRPr sz="1050"/>
            </a:lvl4pPr>
            <a:lvl5pPr>
              <a:buFont typeface="+mj-l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8CB16A7-2B91-9487-82EB-D7D51219847E}"/>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8D7B84B-FBFC-D589-881E-D4EA9886A3F0}"/>
              </a:ext>
            </a:extLst>
          </p:cNvPr>
          <p:cNvSpPr>
            <a:spLocks noGrp="1"/>
          </p:cNvSpPr>
          <p:nvPr>
            <p:ph type="dt" sz="half" idx="15"/>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80F3CF0F-496C-B902-B8FD-2D816F5CB7AC}"/>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423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7494" y="687492"/>
            <a:ext cx="6308414" cy="2017614"/>
          </a:xfrm>
        </p:spPr>
        <p:txBody>
          <a:bodyPr anchor="b">
            <a:normAutofit/>
          </a:bodyPr>
          <a:lstStyle>
            <a:lvl1pPr>
              <a:defRPr sz="28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7494" y="2997200"/>
            <a:ext cx="6308414" cy="3165856"/>
          </a:xfrm>
        </p:spPr>
        <p:txBody>
          <a:bodyPr>
            <a:normAutofit/>
          </a:bodyPr>
          <a:lstStyle>
            <a:lvl1pPr marL="457200" indent="-457200">
              <a:buFont typeface="+mj-lt"/>
              <a:buNone/>
              <a:defRPr sz="1400"/>
            </a:lvl1pPr>
            <a:lvl2pPr marL="571500" indent="-342900">
              <a:buFont typeface="+mj-lt"/>
              <a:buNone/>
              <a:defRPr sz="1200"/>
            </a:lvl2pPr>
            <a:lvl3pPr marL="800100" indent="-342900">
              <a:buFont typeface="+mj-lt"/>
              <a:buNone/>
              <a:defRPr sz="1100"/>
            </a:lvl3pPr>
            <a:lvl4pPr marL="1028700" indent="-342900">
              <a:buFont typeface="+mj-lt"/>
              <a:buNone/>
              <a:defRPr sz="1050"/>
            </a:lvl4pPr>
            <a:lvl5pPr>
              <a:buFont typeface="+mj-l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7626407" y="687492"/>
            <a:ext cx="3878100"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0FFD054A-88D2-8AC5-BB55-C59F527695C7}"/>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F085A21E-8763-2E88-7470-09E43DCB7750}"/>
              </a:ext>
            </a:extLst>
          </p:cNvPr>
          <p:cNvSpPr>
            <a:spLocks noGrp="1"/>
          </p:cNvSpPr>
          <p:nvPr>
            <p:ph type="dt" sz="half" idx="15"/>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8A399C91-F0A3-3A11-A3D6-7F34DD79D698}"/>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123286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EDD7B-DE6D-17E5-4381-530004EB8A74}"/>
              </a:ext>
            </a:extLst>
          </p:cNvPr>
          <p:cNvSpPr>
            <a:spLocks noGrp="1"/>
          </p:cNvSpPr>
          <p:nvPr>
            <p:ph type="title"/>
          </p:nvPr>
        </p:nvSpPr>
        <p:spPr>
          <a:xfrm>
            <a:off x="5841522" y="687494"/>
            <a:ext cx="5662983" cy="1049291"/>
          </a:xfrm>
        </p:spPr>
        <p:txBody>
          <a:bodyPr anchor="t"/>
          <a:lstStyle/>
          <a:p>
            <a:r>
              <a:rPr lang="en-US"/>
              <a:t>Click to edit Master title style</a:t>
            </a:r>
          </a:p>
        </p:txBody>
      </p:sp>
      <p:sp>
        <p:nvSpPr>
          <p:cNvPr id="12" name="Picture Placeholder 9">
            <a:extLst>
              <a:ext uri="{FF2B5EF4-FFF2-40B4-BE49-F238E27FC236}">
                <a16:creationId xmlns:a16="http://schemas.microsoft.com/office/drawing/2014/main" id="{4EF6A8B1-A24E-F193-B77A-9876D6702F27}"/>
              </a:ext>
            </a:extLst>
          </p:cNvPr>
          <p:cNvSpPr>
            <a:spLocks noGrp="1"/>
          </p:cNvSpPr>
          <p:nvPr>
            <p:ph type="pic" sz="quarter" idx="14" hasCustomPrompt="1"/>
          </p:nvPr>
        </p:nvSpPr>
        <p:spPr>
          <a:xfrm>
            <a:off x="678871" y="687492"/>
            <a:ext cx="4452410"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8676FB4F-B64E-DCC7-1309-42D58F28DBF3}"/>
              </a:ext>
            </a:extLst>
          </p:cNvPr>
          <p:cNvSpPr>
            <a:spLocks noGrp="1"/>
          </p:cNvSpPr>
          <p:nvPr>
            <p:ph sz="quarter" idx="15"/>
          </p:nvPr>
        </p:nvSpPr>
        <p:spPr>
          <a:xfrm>
            <a:off x="5841522" y="2053560"/>
            <a:ext cx="5671607" cy="411694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4DF20DA-AED3-283F-9A9E-1F1BCED1D049}"/>
              </a:ext>
            </a:extLst>
          </p:cNvPr>
          <p:cNvSpPr>
            <a:spLocks noGrp="1"/>
          </p:cNvSpPr>
          <p:nvPr>
            <p:ph type="ftr" sz="quarter" idx="17"/>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CD6F5FD8-373C-BC99-B74A-71C2F138E475}"/>
              </a:ext>
            </a:extLst>
          </p:cNvPr>
          <p:cNvSpPr>
            <a:spLocks noGrp="1"/>
          </p:cNvSpPr>
          <p:nvPr>
            <p:ph type="dt" sz="half" idx="16"/>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FCDC579E-F3C4-55B0-6D77-9FEBF71C56B9}"/>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39316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EDD7B-DE6D-17E5-4381-530004EB8A74}"/>
              </a:ext>
            </a:extLst>
          </p:cNvPr>
          <p:cNvSpPr>
            <a:spLocks noGrp="1"/>
          </p:cNvSpPr>
          <p:nvPr>
            <p:ph type="title"/>
          </p:nvPr>
        </p:nvSpPr>
        <p:spPr>
          <a:xfrm>
            <a:off x="679869" y="687494"/>
            <a:ext cx="6318225" cy="1049291"/>
          </a:xfrm>
        </p:spPr>
        <p:txBody>
          <a:bodyPr anchor="t"/>
          <a:lstStyle/>
          <a:p>
            <a:r>
              <a:rPr lang="en-US"/>
              <a:t>Click to edit Master title style</a:t>
            </a:r>
          </a:p>
        </p:txBody>
      </p:sp>
      <p:sp>
        <p:nvSpPr>
          <p:cNvPr id="13" name="Content Placeholder 7">
            <a:extLst>
              <a:ext uri="{FF2B5EF4-FFF2-40B4-BE49-F238E27FC236}">
                <a16:creationId xmlns:a16="http://schemas.microsoft.com/office/drawing/2014/main" id="{8676FB4F-B64E-DCC7-1309-42D58F28DBF3}"/>
              </a:ext>
            </a:extLst>
          </p:cNvPr>
          <p:cNvSpPr>
            <a:spLocks noGrp="1"/>
          </p:cNvSpPr>
          <p:nvPr>
            <p:ph sz="quarter" idx="15"/>
          </p:nvPr>
        </p:nvSpPr>
        <p:spPr>
          <a:xfrm>
            <a:off x="678871" y="2053560"/>
            <a:ext cx="6327847" cy="411694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9">
            <a:extLst>
              <a:ext uri="{FF2B5EF4-FFF2-40B4-BE49-F238E27FC236}">
                <a16:creationId xmlns:a16="http://schemas.microsoft.com/office/drawing/2014/main" id="{4EF6A8B1-A24E-F193-B77A-9876D6702F27}"/>
              </a:ext>
            </a:extLst>
          </p:cNvPr>
          <p:cNvSpPr>
            <a:spLocks noGrp="1"/>
          </p:cNvSpPr>
          <p:nvPr>
            <p:ph type="pic" sz="quarter" idx="14" hasCustomPrompt="1"/>
          </p:nvPr>
        </p:nvSpPr>
        <p:spPr>
          <a:xfrm>
            <a:off x="7707542" y="687492"/>
            <a:ext cx="3805587"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en-US" dirty="0"/>
              <a:t>   </a:t>
            </a:r>
          </a:p>
        </p:txBody>
      </p:sp>
      <p:sp>
        <p:nvSpPr>
          <p:cNvPr id="3" name="Footer Placeholder 2">
            <a:extLst>
              <a:ext uri="{FF2B5EF4-FFF2-40B4-BE49-F238E27FC236}">
                <a16:creationId xmlns:a16="http://schemas.microsoft.com/office/drawing/2014/main" id="{698FC07B-DBB3-6713-7446-1CB062A1752F}"/>
              </a:ext>
            </a:extLst>
          </p:cNvPr>
          <p:cNvSpPr>
            <a:spLocks noGrp="1"/>
          </p:cNvSpPr>
          <p:nvPr>
            <p:ph type="ftr" sz="quarter" idx="17"/>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CC5CE356-8F45-9528-A1A3-57FFB6F123C7}"/>
              </a:ext>
            </a:extLst>
          </p:cNvPr>
          <p:cNvSpPr>
            <a:spLocks noGrp="1"/>
          </p:cNvSpPr>
          <p:nvPr>
            <p:ph type="dt" sz="half" idx="16"/>
          </p:nvPr>
        </p:nvSpPr>
        <p:spPr/>
        <p:txBody>
          <a:bodyPr/>
          <a:lstStyle/>
          <a:p>
            <a:r>
              <a:rPr lang="en-US"/>
              <a:t>7-5-2026</a:t>
            </a:r>
            <a:endParaRPr lang="en-US" dirty="0"/>
          </a:p>
        </p:txBody>
      </p:sp>
      <p:sp>
        <p:nvSpPr>
          <p:cNvPr id="7" name="Slide Number Placeholder 6">
            <a:extLst>
              <a:ext uri="{FF2B5EF4-FFF2-40B4-BE49-F238E27FC236}">
                <a16:creationId xmlns:a16="http://schemas.microsoft.com/office/drawing/2014/main" id="{019DD9CF-D579-D07B-C24D-5A89B1A420D9}"/>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05699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1" y="3880757"/>
            <a:ext cx="2978729" cy="2282300"/>
          </a:xfrm>
        </p:spPr>
        <p:txBody>
          <a:bodyPr anchor="t">
            <a:normAutofit/>
          </a:bodyPr>
          <a:lstStyle>
            <a:lvl1pPr>
              <a:defRPr sz="2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732115"/>
            <a:ext cx="10827329" cy="2711216"/>
          </a:xfrm>
          <a:blipFill>
            <a:blip r:embed="rId2">
              <a:alphaModFix amt="6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8"/>
            <a:ext cx="7404607" cy="22823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E808D1-FDEB-C4DA-A78C-86E9E878FFA9}"/>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ABDC3112-C844-AF9C-BD29-9F54BFB4BEA3}"/>
              </a:ext>
            </a:extLst>
          </p:cNvPr>
          <p:cNvSpPr>
            <a:spLocks noGrp="1"/>
          </p:cNvSpPr>
          <p:nvPr>
            <p:ph type="dt" sz="half" idx="15"/>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9853455F-03AC-59D9-5F32-49E6590DEC4F}"/>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296272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3443498" cy="2330454"/>
          </a:xfrm>
        </p:spPr>
        <p:txBody>
          <a:bodyPr anchor="t">
            <a:normAutofit/>
          </a:bodyPr>
          <a:lstStyle>
            <a:lvl1pPr>
              <a:defRPr sz="2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613267" y="685800"/>
            <a:ext cx="6892933"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678871" y="3636524"/>
            <a:ext cx="10827329" cy="2513999"/>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60000"/>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EE71176D-6F59-6E6F-1B64-88FAB9F6DCC5}"/>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21D15A84-35DF-61C1-E0CD-9C9F5E85A15C}"/>
              </a:ext>
            </a:extLst>
          </p:cNvPr>
          <p:cNvSpPr>
            <a:spLocks noGrp="1"/>
          </p:cNvSpPr>
          <p:nvPr>
            <p:ph type="dt" sz="half" idx="15"/>
          </p:nvPr>
        </p:nvSpPr>
        <p:spPr/>
        <p:txBody>
          <a:bodyPr/>
          <a:lstStyle/>
          <a:p>
            <a:r>
              <a:rPr lang="en-US"/>
              <a:t>7-5-2026</a:t>
            </a:r>
            <a:endParaRPr lang="en-US" dirty="0"/>
          </a:p>
        </p:txBody>
      </p:sp>
      <p:sp>
        <p:nvSpPr>
          <p:cNvPr id="6" name="Slide Number Placeholder 5">
            <a:extLst>
              <a:ext uri="{FF2B5EF4-FFF2-40B4-BE49-F238E27FC236}">
                <a16:creationId xmlns:a16="http://schemas.microsoft.com/office/drawing/2014/main" id="{D30D8B36-4FE1-E52B-160B-145190055FA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64777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678871" y="685800"/>
            <a:ext cx="10827330" cy="985966"/>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78871" y="1830774"/>
            <a:ext cx="6560129" cy="433228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60000"/>
              <a:extLst>
                <a:ext uri="{28A0092B-C50C-407E-A947-70E740481C1C}">
                  <a14:useLocalDpi xmlns:a14="http://schemas.microsoft.com/office/drawing/2010/main" val="0"/>
                </a:ext>
              </a:extLst>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848599" y="1830773"/>
            <a:ext cx="3657601" cy="4332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9C74D3-4953-87AB-DEFD-DAE552B32F2A}"/>
              </a:ext>
            </a:extLst>
          </p:cNvPr>
          <p:cNvSpPr>
            <a:spLocks noGrp="1"/>
          </p:cNvSpPr>
          <p:nvPr>
            <p:ph type="ftr" sz="quarter" idx="16"/>
          </p:nvPr>
        </p:nvSpPr>
        <p:spPr/>
        <p:txBody>
          <a:bodyPr/>
          <a:lstStyle/>
          <a:p>
            <a:r>
              <a:rPr lang="en-US"/>
              <a:t>Weapons of Our Warfare</a:t>
            </a:r>
            <a:endParaRPr lang="en-US" dirty="0"/>
          </a:p>
        </p:txBody>
      </p:sp>
      <p:sp>
        <p:nvSpPr>
          <p:cNvPr id="5" name="Date Placeholder 4">
            <a:extLst>
              <a:ext uri="{FF2B5EF4-FFF2-40B4-BE49-F238E27FC236}">
                <a16:creationId xmlns:a16="http://schemas.microsoft.com/office/drawing/2014/main" id="{33B4D3FF-FC3B-DF81-D68A-C24A7A51E7F8}"/>
              </a:ext>
            </a:extLst>
          </p:cNvPr>
          <p:cNvSpPr>
            <a:spLocks noGrp="1"/>
          </p:cNvSpPr>
          <p:nvPr>
            <p:ph type="dt" sz="half" idx="15"/>
          </p:nvPr>
        </p:nvSpPr>
        <p:spPr/>
        <p:txBody>
          <a:bodyPr/>
          <a:lstStyle/>
          <a:p>
            <a:r>
              <a:rPr lang="en-US"/>
              <a:t>7-5-2026</a:t>
            </a:r>
            <a:endParaRPr lang="en-US" dirty="0"/>
          </a:p>
        </p:txBody>
      </p:sp>
      <p:sp>
        <p:nvSpPr>
          <p:cNvPr id="7" name="Slide Number Placeholder 6">
            <a:extLst>
              <a:ext uri="{FF2B5EF4-FFF2-40B4-BE49-F238E27FC236}">
                <a16:creationId xmlns:a16="http://schemas.microsoft.com/office/drawing/2014/main" id="{E0B1B140-6B27-A9E5-686F-E0A1260B131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520478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678871" y="685800"/>
            <a:ext cx="10827330" cy="985966"/>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78871" y="1830774"/>
            <a:ext cx="5112329" cy="433228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60000"/>
              <a:extLst>
                <a:ext uri="{28A0092B-C50C-407E-A947-70E740481C1C}">
                  <a14:useLocalDpi xmlns:a14="http://schemas.microsoft.com/office/drawing/2010/main" val="0"/>
                </a:ext>
              </a:extLst>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62821" y="1830773"/>
            <a:ext cx="5143379" cy="4332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A4CDA6C-1820-A056-2B4A-240B4D831E43}"/>
              </a:ext>
            </a:extLst>
          </p:cNvPr>
          <p:cNvSpPr>
            <a:spLocks noGrp="1"/>
          </p:cNvSpPr>
          <p:nvPr>
            <p:ph type="ftr" sz="quarter" idx="16"/>
          </p:nvPr>
        </p:nvSpPr>
        <p:spPr/>
        <p:txBody>
          <a:bodyPr/>
          <a:lstStyle/>
          <a:p>
            <a:r>
              <a:rPr lang="en-US"/>
              <a:t>Weapons of Our Warfare</a:t>
            </a:r>
            <a:endParaRPr lang="en-US" dirty="0"/>
          </a:p>
        </p:txBody>
      </p:sp>
      <p:sp>
        <p:nvSpPr>
          <p:cNvPr id="5" name="Date Placeholder 4">
            <a:extLst>
              <a:ext uri="{FF2B5EF4-FFF2-40B4-BE49-F238E27FC236}">
                <a16:creationId xmlns:a16="http://schemas.microsoft.com/office/drawing/2014/main" id="{1E93D0EB-A6DA-C46E-D18F-B61C44EF0422}"/>
              </a:ext>
            </a:extLst>
          </p:cNvPr>
          <p:cNvSpPr>
            <a:spLocks noGrp="1"/>
          </p:cNvSpPr>
          <p:nvPr>
            <p:ph type="dt" sz="half" idx="15"/>
          </p:nvPr>
        </p:nvSpPr>
        <p:spPr/>
        <p:txBody>
          <a:bodyPr/>
          <a:lstStyle/>
          <a:p>
            <a:r>
              <a:rPr lang="en-US"/>
              <a:t>7-5-2026</a:t>
            </a:r>
            <a:endParaRPr lang="en-US" dirty="0"/>
          </a:p>
        </p:txBody>
      </p:sp>
      <p:sp>
        <p:nvSpPr>
          <p:cNvPr id="7" name="Slide Number Placeholder 6">
            <a:extLst>
              <a:ext uri="{FF2B5EF4-FFF2-40B4-BE49-F238E27FC236}">
                <a16:creationId xmlns:a16="http://schemas.microsoft.com/office/drawing/2014/main" id="{86BB683A-634D-19CA-3758-07887799DC40}"/>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96962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0" y="3071529"/>
            <a:ext cx="5257800" cy="19812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0" y="5257800"/>
            <a:ext cx="5257800" cy="785528"/>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p>
        </p:txBody>
      </p:sp>
    </p:spTree>
    <p:extLst>
      <p:ext uri="{BB962C8B-B14F-4D97-AF65-F5344CB8AC3E}">
        <p14:creationId xmlns:p14="http://schemas.microsoft.com/office/powerpoint/2010/main" val="275888636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1" y="685800"/>
            <a:ext cx="4274130" cy="1269482"/>
          </a:xfrm>
        </p:spPr>
        <p:txBody>
          <a:bodyPr anchor="t">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2173850"/>
            <a:ext cx="4274130" cy="3963682"/>
          </a:xfrm>
          <a:blipFill>
            <a:blip r:embed="rId2">
              <a:alphaModFix amt="6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573333" y="685800"/>
            <a:ext cx="5932867" cy="5477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D79C85-F436-B8CC-25B1-1484A2E6D9E5}"/>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370E5895-9C3C-E2ED-0696-017C51EB8F17}"/>
              </a:ext>
            </a:extLst>
          </p:cNvPr>
          <p:cNvSpPr>
            <a:spLocks noGrp="1"/>
          </p:cNvSpPr>
          <p:nvPr>
            <p:ph type="dt" sz="half" idx="15"/>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96110E32-BBC0-38C8-4A92-51464FFB2E45}"/>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501398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81763" y="687493"/>
            <a:ext cx="6724438" cy="1446108"/>
          </a:xfrm>
        </p:spPr>
        <p:txBody>
          <a:bodyPr anchor="t"/>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78871" y="687492"/>
            <a:ext cx="3435929" cy="5483016"/>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783374" y="2419354"/>
            <a:ext cx="6714213" cy="3743702"/>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D434C21-9AE9-F631-7C47-0FF6C5942762}"/>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13D4C698-492C-2FAD-95DB-969CC69A6005}"/>
              </a:ext>
            </a:extLst>
          </p:cNvPr>
          <p:cNvSpPr>
            <a:spLocks noGrp="1"/>
          </p:cNvSpPr>
          <p:nvPr>
            <p:ph type="dt" sz="half" idx="15"/>
          </p:nvPr>
        </p:nvSpPr>
        <p:spPr/>
        <p:txBody>
          <a:bodyPr/>
          <a:lstStyle/>
          <a:p>
            <a:r>
              <a:rPr lang="en-US"/>
              <a:t>7-5-2026</a:t>
            </a:r>
            <a:endParaRPr lang="en-US" dirty="0"/>
          </a:p>
        </p:txBody>
      </p:sp>
      <p:sp>
        <p:nvSpPr>
          <p:cNvPr id="9" name="Slide Number Placeholder 8">
            <a:extLst>
              <a:ext uri="{FF2B5EF4-FFF2-40B4-BE49-F238E27FC236}">
                <a16:creationId xmlns:a16="http://schemas.microsoft.com/office/drawing/2014/main" id="{85539C1F-4C6E-483B-915F-317EFA8BE922}"/>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650043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6275" y="687493"/>
            <a:ext cx="7379174" cy="1446108"/>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78871" y="2419354"/>
            <a:ext cx="7367953" cy="3743702"/>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8724022" y="687492"/>
            <a:ext cx="2789107" cy="5483016"/>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DA01B279-14F8-811B-68AF-FDEBF89CFB1F}"/>
              </a:ext>
            </a:extLst>
          </p:cNvPr>
          <p:cNvSpPr>
            <a:spLocks noGrp="1"/>
          </p:cNvSpPr>
          <p:nvPr>
            <p:ph type="ftr" sz="quarter" idx="16"/>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72087AEB-2562-14F9-A50E-AD7A31F76ADF}"/>
              </a:ext>
            </a:extLst>
          </p:cNvPr>
          <p:cNvSpPr>
            <a:spLocks noGrp="1"/>
          </p:cNvSpPr>
          <p:nvPr>
            <p:ph type="dt" sz="half" idx="15"/>
          </p:nvPr>
        </p:nvSpPr>
        <p:spPr/>
        <p:txBody>
          <a:bodyPr/>
          <a:lstStyle/>
          <a:p>
            <a:r>
              <a:rPr lang="en-US"/>
              <a:t>7-5-2026</a:t>
            </a:r>
            <a:endParaRPr lang="en-US" dirty="0"/>
          </a:p>
        </p:txBody>
      </p:sp>
      <p:sp>
        <p:nvSpPr>
          <p:cNvPr id="9" name="Slide Number Placeholder 8">
            <a:extLst>
              <a:ext uri="{FF2B5EF4-FFF2-40B4-BE49-F238E27FC236}">
                <a16:creationId xmlns:a16="http://schemas.microsoft.com/office/drawing/2014/main" id="{D8BBF552-6277-D4E7-9B98-D4080873F748}"/>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01890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3EC321-CEEB-C816-CF10-03F0A527D569}"/>
              </a:ext>
            </a:extLst>
          </p:cNvPr>
          <p:cNvSpPr>
            <a:spLocks noGrp="1"/>
          </p:cNvSpPr>
          <p:nvPr>
            <p:ph type="title"/>
          </p:nvPr>
        </p:nvSpPr>
        <p:spPr>
          <a:xfrm>
            <a:off x="3754218" y="687493"/>
            <a:ext cx="7758911" cy="988908"/>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87494" y="687492"/>
            <a:ext cx="2360507" cy="5483016"/>
          </a:xfrm>
          <a:blipFill>
            <a:blip r:embed="rId2">
              <a:alphaModFix amt="6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
        <p:nvSpPr>
          <p:cNvPr id="12" name="Content Placeholder 7">
            <a:extLst>
              <a:ext uri="{FF2B5EF4-FFF2-40B4-BE49-F238E27FC236}">
                <a16:creationId xmlns:a16="http://schemas.microsoft.com/office/drawing/2014/main" id="{0F80EB41-3C35-A1B2-916F-477D2FDBA78F}"/>
              </a:ext>
            </a:extLst>
          </p:cNvPr>
          <p:cNvSpPr>
            <a:spLocks noGrp="1"/>
          </p:cNvSpPr>
          <p:nvPr>
            <p:ph sz="quarter" idx="14"/>
          </p:nvPr>
        </p:nvSpPr>
        <p:spPr>
          <a:xfrm>
            <a:off x="3754218" y="1953528"/>
            <a:ext cx="7750288" cy="420952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B734294-24E0-2032-5C49-55BAB969D42C}"/>
              </a:ext>
            </a:extLst>
          </p:cNvPr>
          <p:cNvSpPr>
            <a:spLocks noGrp="1"/>
          </p:cNvSpPr>
          <p:nvPr>
            <p:ph type="ftr" sz="quarter" idx="16"/>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4B22AC9E-77BC-1AD2-8EB8-923CDF4BBE01}"/>
              </a:ext>
            </a:extLst>
          </p:cNvPr>
          <p:cNvSpPr>
            <a:spLocks noGrp="1"/>
          </p:cNvSpPr>
          <p:nvPr>
            <p:ph type="dt" sz="half" idx="15"/>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5A2A8A83-D457-8B0A-7A32-F95024D8D586}"/>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420578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3EC321-CEEB-C816-CF10-03F0A527D569}"/>
              </a:ext>
            </a:extLst>
          </p:cNvPr>
          <p:cNvSpPr>
            <a:spLocks noGrp="1"/>
          </p:cNvSpPr>
          <p:nvPr>
            <p:ph type="title"/>
          </p:nvPr>
        </p:nvSpPr>
        <p:spPr>
          <a:xfrm>
            <a:off x="678131" y="687493"/>
            <a:ext cx="8424453" cy="988908"/>
          </a:xfrm>
        </p:spPr>
        <p:txBody>
          <a:bodyPr anchor="t"/>
          <a:lstStyle/>
          <a:p>
            <a:r>
              <a:rPr lang="en-US"/>
              <a:t>Click to edit Master title style</a:t>
            </a:r>
          </a:p>
        </p:txBody>
      </p:sp>
      <p:sp>
        <p:nvSpPr>
          <p:cNvPr id="12" name="Content Placeholder 7">
            <a:extLst>
              <a:ext uri="{FF2B5EF4-FFF2-40B4-BE49-F238E27FC236}">
                <a16:creationId xmlns:a16="http://schemas.microsoft.com/office/drawing/2014/main" id="{0F80EB41-3C35-A1B2-916F-477D2FDBA78F}"/>
              </a:ext>
            </a:extLst>
          </p:cNvPr>
          <p:cNvSpPr>
            <a:spLocks noGrp="1"/>
          </p:cNvSpPr>
          <p:nvPr>
            <p:ph sz="quarter" idx="14"/>
          </p:nvPr>
        </p:nvSpPr>
        <p:spPr>
          <a:xfrm>
            <a:off x="678871" y="1953528"/>
            <a:ext cx="8415090" cy="420952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9769355" y="687492"/>
            <a:ext cx="1722308" cy="5483016"/>
          </a:xfrm>
          <a:blipFill>
            <a:blip r:embed="rId2">
              <a:alphaModFix amt="6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
        <p:nvSpPr>
          <p:cNvPr id="3" name="Footer Placeholder 2">
            <a:extLst>
              <a:ext uri="{FF2B5EF4-FFF2-40B4-BE49-F238E27FC236}">
                <a16:creationId xmlns:a16="http://schemas.microsoft.com/office/drawing/2014/main" id="{6963ABC3-6B6D-93A5-5D5C-31E2D53D3F40}"/>
              </a:ext>
            </a:extLst>
          </p:cNvPr>
          <p:cNvSpPr>
            <a:spLocks noGrp="1"/>
          </p:cNvSpPr>
          <p:nvPr>
            <p:ph type="ftr" sz="quarter" idx="16"/>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C47FF304-5BE8-9322-A906-1705F80BA2A6}"/>
              </a:ext>
            </a:extLst>
          </p:cNvPr>
          <p:cNvSpPr>
            <a:spLocks noGrp="1"/>
          </p:cNvSpPr>
          <p:nvPr>
            <p:ph type="dt" sz="half" idx="15"/>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A9E9EE94-4C42-847B-A24C-BB0C72B4D29D}"/>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383207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2855064" cy="2972670"/>
          </a:xfrm>
        </p:spPr>
        <p:txBody>
          <a:bodyPr anchor="t">
            <a:normAutofit/>
          </a:bodyPr>
          <a:lstStyle>
            <a:lvl1pPr>
              <a:defRPr sz="2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0" y="3942324"/>
            <a:ext cx="2855065" cy="2206578"/>
          </a:xfrm>
          <a:blipFill>
            <a:blip r:embed="rId2">
              <a:alphaModFix amt="6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154267" y="687492"/>
            <a:ext cx="7348626" cy="5483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BD4A13-0539-3541-39AF-1B480EBA2F2D}"/>
              </a:ext>
            </a:extLst>
          </p:cNvPr>
          <p:cNvSpPr>
            <a:spLocks noGrp="1"/>
          </p:cNvSpPr>
          <p:nvPr>
            <p:ph type="ftr" sz="quarter" idx="16"/>
          </p:nvPr>
        </p:nvSpPr>
        <p:spPr/>
        <p:txBody>
          <a:bodyPr/>
          <a:lstStyle/>
          <a:p>
            <a:r>
              <a:rPr lang="en-US"/>
              <a:t>Weapons of Our Warfare</a:t>
            </a:r>
            <a:endParaRPr lang="en-US" dirty="0"/>
          </a:p>
        </p:txBody>
      </p:sp>
      <p:sp>
        <p:nvSpPr>
          <p:cNvPr id="5" name="Date Placeholder 4">
            <a:extLst>
              <a:ext uri="{FF2B5EF4-FFF2-40B4-BE49-F238E27FC236}">
                <a16:creationId xmlns:a16="http://schemas.microsoft.com/office/drawing/2014/main" id="{FB8ACC0E-954E-D09D-5796-336CDFE59B7E}"/>
              </a:ext>
            </a:extLst>
          </p:cNvPr>
          <p:cNvSpPr>
            <a:spLocks noGrp="1"/>
          </p:cNvSpPr>
          <p:nvPr>
            <p:ph type="dt" sz="half" idx="15"/>
          </p:nvPr>
        </p:nvSpPr>
        <p:spPr/>
        <p:txBody>
          <a:bodyPr/>
          <a:lstStyle/>
          <a:p>
            <a:r>
              <a:rPr lang="en-US"/>
              <a:t>7-5-2026</a:t>
            </a:r>
            <a:endParaRPr lang="en-US" dirty="0"/>
          </a:p>
        </p:txBody>
      </p:sp>
      <p:sp>
        <p:nvSpPr>
          <p:cNvPr id="9" name="Slide Number Placeholder 8">
            <a:extLst>
              <a:ext uri="{FF2B5EF4-FFF2-40B4-BE49-F238E27FC236}">
                <a16:creationId xmlns:a16="http://schemas.microsoft.com/office/drawing/2014/main" id="{2AB00B6B-DAF9-BF70-8202-C26BBB5E7434}"/>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092145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6CE28-2F47-41A4-DF25-8AEC2F9F9580}"/>
              </a:ext>
            </a:extLst>
          </p:cNvPr>
          <p:cNvSpPr>
            <a:spLocks noGrp="1"/>
          </p:cNvSpPr>
          <p:nvPr>
            <p:ph type="title"/>
          </p:nvPr>
        </p:nvSpPr>
        <p:spPr>
          <a:xfrm>
            <a:off x="678872" y="5027214"/>
            <a:ext cx="7620000" cy="1135842"/>
          </a:xfrm>
        </p:spPr>
        <p:txBody>
          <a:bodyPr anchor="t">
            <a:normAutofit/>
          </a:bodyPr>
          <a:lstStyle>
            <a:lvl1pPr>
              <a:defRPr sz="20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57B16B5-93A5-3ACF-80AB-6B1967DD6DE4}"/>
              </a:ext>
            </a:extLst>
          </p:cNvPr>
          <p:cNvSpPr>
            <a:spLocks noGrp="1"/>
          </p:cNvSpPr>
          <p:nvPr>
            <p:ph sz="quarter" idx="14" hasCustomPrompt="1"/>
          </p:nvPr>
        </p:nvSpPr>
        <p:spPr>
          <a:xfrm>
            <a:off x="678872" y="2743201"/>
            <a:ext cx="5638800" cy="2284013"/>
          </a:xfrm>
        </p:spPr>
        <p:txBody>
          <a:bodyPr anchor="b"/>
          <a:lstStyle>
            <a:lvl1pPr marL="0" indent="0">
              <a:buNone/>
              <a:defRPr sz="13800"/>
            </a:lvl1pPr>
          </a:lstStyle>
          <a:p>
            <a:pPr lvl="0"/>
            <a:r>
              <a:rPr lang="en-US" dirty="0"/>
              <a:t>##%</a:t>
            </a:r>
          </a:p>
        </p:txBody>
      </p:sp>
    </p:spTree>
    <p:extLst>
      <p:ext uri="{BB962C8B-B14F-4D97-AF65-F5344CB8AC3E}">
        <p14:creationId xmlns:p14="http://schemas.microsoft.com/office/powerpoint/2010/main" val="162670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5562600" y="4800600"/>
            <a:ext cx="5943600" cy="1388534"/>
          </a:xfrm>
        </p:spPr>
        <p:txBody>
          <a:bodyPr vert="horz" lIns="91440" tIns="45720" rIns="91440" bIns="45720" rtlCol="0" anchor="t">
            <a:normAutofit/>
          </a:bodyPr>
          <a:lstStyle>
            <a:lvl1pPr algn="r">
              <a:lnSpc>
                <a:spcPct val="110000"/>
              </a:lnSpc>
              <a:defRPr lang="en-US" sz="2000" dirty="0">
                <a:latin typeface="+mn-lt"/>
              </a:defRPr>
            </a:lvl1pPr>
          </a:lstStyle>
          <a:p>
            <a:pPr lvl="0">
              <a:lnSpc>
                <a:spcPct val="110000"/>
              </a:lnSpc>
            </a:pPr>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562601" y="1676400"/>
            <a:ext cx="5943600" cy="3124200"/>
          </a:xfrm>
        </p:spPr>
        <p:txBody>
          <a:bodyPr vert="horz" lIns="91440" tIns="45720" rIns="91440" bIns="45720" rtlCol="0" anchor="b">
            <a:normAutofit/>
          </a:bodyPr>
          <a:lstStyle>
            <a:lvl1pPr marL="0" indent="0" algn="r">
              <a:lnSpc>
                <a:spcPct val="90000"/>
              </a:lnSpc>
              <a:buNone/>
              <a:defRPr lang="en-US" sz="13800" b="0" dirty="0">
                <a:latin typeface="+mj-lt"/>
              </a:defRPr>
            </a:lvl1pPr>
          </a:lstStyle>
          <a:p>
            <a:pPr marL="0" lvl="0" indent="0">
              <a:lnSpc>
                <a:spcPct val="90000"/>
              </a:lnSpc>
              <a:buNone/>
            </a:pPr>
            <a:r>
              <a:rPr lang="en-US" dirty="0"/>
              <a:t>##%</a:t>
            </a:r>
          </a:p>
        </p:txBody>
      </p:sp>
    </p:spTree>
    <p:extLst>
      <p:ext uri="{BB962C8B-B14F-4D97-AF65-F5344CB8AC3E}">
        <p14:creationId xmlns:p14="http://schemas.microsoft.com/office/powerpoint/2010/main" val="3142917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860804" y="4191001"/>
            <a:ext cx="8470392" cy="1762537"/>
          </a:xfrm>
        </p:spPr>
        <p:txBody>
          <a:bodyPr anchor="t">
            <a:normAutofit/>
          </a:bodyPr>
          <a:lstStyle>
            <a:lvl1pPr algn="ctr">
              <a:lnSpc>
                <a:spcPct val="110000"/>
              </a:lnSpc>
              <a:defRPr lang="en-US" sz="2000" b="0" kern="1200" cap="all" spc="600" baseline="0">
                <a:solidFill>
                  <a:schemeClr val="tx1"/>
                </a:solidFill>
                <a:latin typeface="+mn-lt"/>
                <a:ea typeface="+mj-ea"/>
                <a:cs typeface="+mj-cs"/>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860804" y="694935"/>
            <a:ext cx="8470392" cy="3496065"/>
          </a:xfrm>
        </p:spPr>
        <p:txBody>
          <a:bodyPr anchor="b">
            <a:normAutofit/>
          </a:bodyPr>
          <a:lstStyle>
            <a:lvl1pPr marL="0" indent="0" algn="ctr">
              <a:lnSpc>
                <a:spcPct val="90000"/>
              </a:lnSpc>
              <a:buNone/>
              <a:defRPr sz="13800" b="0">
                <a:solidFill>
                  <a:schemeClr val="tx1"/>
                </a:solidFill>
                <a:latin typeface="+mj-lt"/>
              </a:defRPr>
            </a:lvl1pPr>
          </a:lstStyle>
          <a:p>
            <a:pPr lvl="0"/>
            <a:r>
              <a:rPr lang="en-US" dirty="0"/>
              <a:t>##%</a:t>
            </a:r>
          </a:p>
        </p:txBody>
      </p:sp>
    </p:spTree>
    <p:extLst>
      <p:ext uri="{BB962C8B-B14F-4D97-AF65-F5344CB8AC3E}">
        <p14:creationId xmlns:p14="http://schemas.microsoft.com/office/powerpoint/2010/main" val="330038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39147" y="1830774"/>
            <a:ext cx="9113707" cy="3196443"/>
          </a:xfrm>
        </p:spPr>
        <p:txBody>
          <a:bodyPr vert="horz" lIns="91440" tIns="45720" rIns="91440" bIns="45720" rtlCol="0" anchor="ctr">
            <a:normAutofit/>
          </a:bodyPr>
          <a:lstStyle>
            <a:lvl1pPr marL="0" indent="0" algn="ctr">
              <a:lnSpc>
                <a:spcPct val="90000"/>
              </a:lnSpc>
              <a:buNone/>
              <a:defRPr lang="en-US" sz="4000" b="0" cap="all" spc="600" baseline="0" dirty="0">
                <a:ea typeface="+mj-ea"/>
                <a:cs typeface="+mj-cs"/>
              </a:defRPr>
            </a:lvl1pPr>
            <a:lvl2pPr marL="228600" indent="0" algn="ctr">
              <a:lnSpc>
                <a:spcPct val="90000"/>
              </a:lnSpc>
              <a:buNone/>
              <a:defRPr lang="en-US" sz="2000" dirty="0"/>
            </a:lvl2pPr>
            <a:lvl3pPr marL="457200" indent="0" algn="ctr">
              <a:lnSpc>
                <a:spcPct val="90000"/>
              </a:lnSpc>
              <a:buNone/>
              <a:defRPr lang="en-US" sz="2000" dirty="0"/>
            </a:lvl3pPr>
            <a:lvl4pPr marL="685800" indent="0" algn="ctr">
              <a:lnSpc>
                <a:spcPct val="90000"/>
              </a:lnSpc>
              <a:buNone/>
              <a:defRPr lang="en-US" sz="2000" dirty="0"/>
            </a:lvl4pPr>
            <a:lvl5pPr marL="914400" indent="0" algn="ctr">
              <a:lnSpc>
                <a:spcPct val="90000"/>
              </a:lnSpc>
              <a:buNone/>
              <a:defRPr lang="en-US" sz="2000" dirty="0"/>
            </a:lvl5pPr>
          </a:lstStyle>
          <a:p>
            <a:pPr lvl="0">
              <a:spcBef>
                <a:spcPct val="0"/>
              </a:spcBef>
              <a:buNone/>
            </a:pPr>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687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326112-1BD1-F5C0-ED77-E41EEFB039AF}"/>
              </a:ext>
            </a:extLst>
          </p:cNvPr>
          <p:cNvSpPr>
            <a:spLocks noGrp="1"/>
          </p:cNvSpPr>
          <p:nvPr>
            <p:ph type="ctrTitle"/>
          </p:nvPr>
        </p:nvSpPr>
        <p:spPr>
          <a:xfrm>
            <a:off x="678870" y="1142999"/>
            <a:ext cx="4807529" cy="3188635"/>
          </a:xfrm>
        </p:spPr>
        <p:txBody>
          <a:bodyPr vert="horz" lIns="91440" tIns="45720" rIns="91440" bIns="45720" rtlCol="0" anchor="b">
            <a:normAutofit/>
          </a:bodyPr>
          <a:lstStyle>
            <a:lvl1pPr>
              <a:defRPr lang="en-US" sz="4000" dirty="0"/>
            </a:lvl1pPr>
          </a:lstStyle>
          <a:p>
            <a:pPr lvl="0"/>
            <a:r>
              <a:rPr lang="en-US"/>
              <a:t>Click to edit Master title style</a:t>
            </a:r>
          </a:p>
        </p:txBody>
      </p:sp>
      <p:sp>
        <p:nvSpPr>
          <p:cNvPr id="9" name="Subtitle 2">
            <a:extLst>
              <a:ext uri="{FF2B5EF4-FFF2-40B4-BE49-F238E27FC236}">
                <a16:creationId xmlns:a16="http://schemas.microsoft.com/office/drawing/2014/main" id="{E8300B8C-A996-EF72-0213-6F8F903337A4}"/>
              </a:ext>
            </a:extLst>
          </p:cNvPr>
          <p:cNvSpPr>
            <a:spLocks noGrp="1"/>
          </p:cNvSpPr>
          <p:nvPr>
            <p:ph type="subTitle" idx="1"/>
          </p:nvPr>
        </p:nvSpPr>
        <p:spPr>
          <a:xfrm>
            <a:off x="678870" y="4560236"/>
            <a:ext cx="4807529" cy="785528"/>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p>
        </p:txBody>
      </p:sp>
    </p:spTree>
    <p:extLst>
      <p:ext uri="{BB962C8B-B14F-4D97-AF65-F5344CB8AC3E}">
        <p14:creationId xmlns:p14="http://schemas.microsoft.com/office/powerpoint/2010/main" val="179109854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78871" y="1325691"/>
            <a:ext cx="7169728" cy="4837366"/>
          </a:xfrm>
        </p:spPr>
        <p:txBody>
          <a:bodyPr anchor="b">
            <a:normAutofit/>
          </a:bodyPr>
          <a:lstStyle>
            <a:lvl1pPr marL="0" indent="0">
              <a:lnSpc>
                <a:spcPct val="90000"/>
              </a:lnSpc>
              <a:buNone/>
              <a:defRPr lang="en-US" sz="4000" b="0" kern="1200" cap="all" spc="600" baseline="0" dirty="0">
                <a:solidFill>
                  <a:schemeClr val="tx1"/>
                </a:solidFill>
                <a:latin typeface="+mj-lt"/>
                <a:ea typeface="+mj-ea"/>
                <a:cs typeface="+mj-cs"/>
              </a:defRPr>
            </a:lvl1pPr>
            <a:lvl2pPr marL="228600" indent="0">
              <a:lnSpc>
                <a:spcPct val="90000"/>
              </a:lnSpc>
              <a:buNone/>
              <a:defRPr lang="en-US" sz="4000" b="0" kern="1200" cap="all" spc="600" baseline="0" dirty="0">
                <a:solidFill>
                  <a:schemeClr val="tx1"/>
                </a:solidFill>
                <a:latin typeface="+mj-lt"/>
                <a:ea typeface="+mj-ea"/>
                <a:cs typeface="+mj-cs"/>
              </a:defRPr>
            </a:lvl2pPr>
            <a:lvl3pPr marL="457200" indent="0">
              <a:lnSpc>
                <a:spcPct val="90000"/>
              </a:lnSpc>
              <a:buNone/>
              <a:defRPr lang="en-US" sz="4000" b="0" kern="1200" cap="all" spc="600" baseline="0" dirty="0">
                <a:solidFill>
                  <a:schemeClr val="tx1"/>
                </a:solidFill>
                <a:latin typeface="+mj-lt"/>
                <a:ea typeface="+mj-ea"/>
                <a:cs typeface="+mj-cs"/>
              </a:defRPr>
            </a:lvl3pPr>
            <a:lvl4pPr marL="685800" indent="0">
              <a:lnSpc>
                <a:spcPct val="90000"/>
              </a:lnSpc>
              <a:buNone/>
              <a:defRPr lang="en-US" sz="4000" b="0" kern="1200" cap="all" spc="600" baseline="0" dirty="0">
                <a:solidFill>
                  <a:schemeClr val="tx1"/>
                </a:solidFill>
                <a:latin typeface="+mj-lt"/>
                <a:ea typeface="+mj-ea"/>
                <a:cs typeface="+mj-cs"/>
              </a:defRPr>
            </a:lvl4pPr>
            <a:lvl5pPr marL="914400" indent="0">
              <a:lnSpc>
                <a:spcPct val="90000"/>
              </a:lnSpc>
              <a:buNone/>
              <a:defRPr lang="en-US" sz="4000" b="0" kern="1200" cap="all" spc="600"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9013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6" name="Content Placeholder 6">
            <a:extLst>
              <a:ext uri="{FF2B5EF4-FFF2-40B4-BE49-F238E27FC236}">
                <a16:creationId xmlns:a16="http://schemas.microsoft.com/office/drawing/2014/main" id="{2A9D377F-07AE-65AF-821F-A5C0F12804B3}"/>
              </a:ext>
            </a:extLst>
          </p:cNvPr>
          <p:cNvSpPr>
            <a:spLocks noGrp="1"/>
          </p:cNvSpPr>
          <p:nvPr>
            <p:ph sz="quarter" idx="13" hasCustomPrompt="1"/>
          </p:nvPr>
        </p:nvSpPr>
        <p:spPr>
          <a:xfrm>
            <a:off x="678871" y="720332"/>
            <a:ext cx="6702552" cy="4306886"/>
          </a:xfrm>
        </p:spPr>
        <p:txBody>
          <a:bodyPr anchor="t">
            <a:normAutofit/>
          </a:bodyPr>
          <a:lstStyle>
            <a:lvl1pPr marL="0" indent="0">
              <a:lnSpc>
                <a:spcPct val="90000"/>
              </a:lnSpc>
              <a:buNone/>
              <a:defRPr lang="en-US" sz="4000" b="0" kern="1200" cap="all" spc="600" baseline="0" dirty="0">
                <a:solidFill>
                  <a:schemeClr val="tx1"/>
                </a:solidFill>
                <a:latin typeface="+mj-lt"/>
                <a:ea typeface="+mj-ea"/>
                <a:cs typeface="+mj-cs"/>
              </a:defRPr>
            </a:lvl1pPr>
            <a:lvl2pPr marL="228600" indent="0">
              <a:lnSpc>
                <a:spcPct val="90000"/>
              </a:lnSpc>
              <a:buNone/>
              <a:defRPr lang="en-US" sz="4000" b="0" kern="1200" cap="all" spc="600" baseline="0" dirty="0">
                <a:solidFill>
                  <a:schemeClr val="tx1"/>
                </a:solidFill>
                <a:latin typeface="+mj-lt"/>
                <a:ea typeface="+mj-ea"/>
                <a:cs typeface="+mj-cs"/>
              </a:defRPr>
            </a:lvl2pPr>
            <a:lvl3pPr marL="457200" indent="0">
              <a:lnSpc>
                <a:spcPct val="90000"/>
              </a:lnSpc>
              <a:buNone/>
              <a:defRPr lang="en-US" sz="4000" b="0" kern="1200" cap="all" spc="600" baseline="0" dirty="0">
                <a:solidFill>
                  <a:schemeClr val="tx1"/>
                </a:solidFill>
                <a:latin typeface="+mj-lt"/>
                <a:ea typeface="+mj-ea"/>
                <a:cs typeface="+mj-cs"/>
              </a:defRPr>
            </a:lvl3pPr>
            <a:lvl4pPr marL="685800" indent="0">
              <a:lnSpc>
                <a:spcPct val="90000"/>
              </a:lnSpc>
              <a:buNone/>
              <a:defRPr lang="en-US" sz="4000" b="0" kern="1200" cap="all" spc="600" baseline="0" dirty="0">
                <a:solidFill>
                  <a:schemeClr val="tx1"/>
                </a:solidFill>
                <a:latin typeface="+mj-lt"/>
                <a:ea typeface="+mj-ea"/>
                <a:cs typeface="+mj-cs"/>
              </a:defRPr>
            </a:lvl4pPr>
            <a:lvl5pPr marL="914400" indent="0">
              <a:lnSpc>
                <a:spcPct val="90000"/>
              </a:lnSpc>
              <a:buNone/>
              <a:defRPr lang="en-US" sz="4000" b="0" kern="1200" cap="all" spc="600"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4168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5105400" y="5440680"/>
            <a:ext cx="6400800" cy="640080"/>
          </a:xfrm>
        </p:spPr>
        <p:txBody>
          <a:bodyPr anchor="ctr">
            <a:normAutofit/>
          </a:bodyPr>
          <a:lstStyle>
            <a:lvl1pPr algn="r">
              <a:lnSpc>
                <a:spcPct val="120000"/>
              </a:lnSpc>
              <a:defRPr sz="1600" spc="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105400" y="1600200"/>
            <a:ext cx="6400800" cy="3332480"/>
          </a:xfrm>
        </p:spPr>
        <p:txBody>
          <a:bodyPr anchor="b">
            <a:normAutofit/>
          </a:bodyPr>
          <a:lstStyle>
            <a:lvl1pPr marL="164592" indent="-164592" algn="r">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2910486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93739-F149-35A6-ADA9-A0193DD6D4F2}"/>
              </a:ext>
            </a:extLst>
          </p:cNvPr>
          <p:cNvSpPr>
            <a:spLocks noGrp="1"/>
          </p:cNvSpPr>
          <p:nvPr>
            <p:ph type="title" hasCustomPrompt="1"/>
          </p:nvPr>
        </p:nvSpPr>
        <p:spPr>
          <a:xfrm>
            <a:off x="678872" y="5440354"/>
            <a:ext cx="5102352" cy="669472"/>
          </a:xfrm>
        </p:spPr>
        <p:txBody>
          <a:bodyPr anchor="ctr"/>
          <a:lstStyle>
            <a:lvl1pPr>
              <a:lnSpc>
                <a:spcPct val="120000"/>
              </a:lnSpc>
              <a:defRPr sz="1600" spc="0" baseline="0"/>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78872" y="914400"/>
            <a:ext cx="5102352" cy="4206240"/>
          </a:xfrm>
        </p:spPr>
        <p:txBody>
          <a:bodyPr anchor="b">
            <a:normAutofit/>
          </a:bodyPr>
          <a:lstStyle>
            <a:lvl1pPr marL="0" indent="0">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254824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43EF64-B72A-842D-443E-85E51FB9C0C7}"/>
              </a:ext>
            </a:extLst>
          </p:cNvPr>
          <p:cNvSpPr>
            <a:spLocks noGrp="1"/>
          </p:cNvSpPr>
          <p:nvPr>
            <p:ph type="title" hasCustomPrompt="1"/>
          </p:nvPr>
        </p:nvSpPr>
        <p:spPr>
          <a:xfrm>
            <a:off x="2895600" y="4602480"/>
            <a:ext cx="6400800" cy="640080"/>
          </a:xfrm>
        </p:spPr>
        <p:txBody>
          <a:bodyPr anchor="ctr">
            <a:normAutofit/>
          </a:bodyPr>
          <a:lstStyle>
            <a:lvl1pPr algn="ctr">
              <a:lnSpc>
                <a:spcPct val="120000"/>
              </a:lnSpc>
              <a:defRPr sz="1600" spc="0">
                <a:solidFill>
                  <a:schemeClr val="tx1"/>
                </a:solidFill>
                <a:latin typeface="+mn-lt"/>
              </a:defRPr>
            </a:lvl1pPr>
          </a:lstStyle>
          <a:p>
            <a:r>
              <a:rPr lang="en-US" dirty="0"/>
              <a:t>Quote Author</a:t>
            </a:r>
          </a:p>
        </p:txBody>
      </p:sp>
      <p:sp>
        <p:nvSpPr>
          <p:cNvPr id="4" name="Content Placeholder 6">
            <a:extLst>
              <a:ext uri="{FF2B5EF4-FFF2-40B4-BE49-F238E27FC236}">
                <a16:creationId xmlns:a16="http://schemas.microsoft.com/office/drawing/2014/main" id="{0648D1EC-4439-0A29-775B-BBF446B5FEC6}"/>
              </a:ext>
            </a:extLst>
          </p:cNvPr>
          <p:cNvSpPr>
            <a:spLocks noGrp="1"/>
          </p:cNvSpPr>
          <p:nvPr>
            <p:ph sz="quarter" idx="13" hasCustomPrompt="1"/>
          </p:nvPr>
        </p:nvSpPr>
        <p:spPr>
          <a:xfrm>
            <a:off x="1466850" y="1143000"/>
            <a:ext cx="9258300" cy="2951480"/>
          </a:xfrm>
        </p:spPr>
        <p:txBody>
          <a:bodyPr anchor="b">
            <a:normAutofit/>
          </a:bodyPr>
          <a:lstStyle>
            <a:lvl1pPr marL="164592" indent="-164592" algn="ctr">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1970960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48E0A-DAAD-770F-21DF-99504CDB6948}"/>
              </a:ext>
            </a:extLst>
          </p:cNvPr>
          <p:cNvSpPr>
            <a:spLocks noGrp="1"/>
          </p:cNvSpPr>
          <p:nvPr>
            <p:ph type="title"/>
          </p:nvPr>
        </p:nvSpPr>
        <p:spPr>
          <a:xfrm>
            <a:off x="678871" y="694932"/>
            <a:ext cx="10827330" cy="985966"/>
          </a:xfrm>
        </p:spPr>
        <p:txBody>
          <a:bodyPr anchor="t"/>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86122" y="2057399"/>
            <a:ext cx="5140007"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365872" y="2057399"/>
            <a:ext cx="5140328"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EA833E-541C-85C6-BF1E-EC605C8F4B39}"/>
              </a:ext>
            </a:extLst>
          </p:cNvPr>
          <p:cNvSpPr>
            <a:spLocks noGrp="1"/>
          </p:cNvSpPr>
          <p:nvPr>
            <p:ph type="ftr" sz="quarter" idx="18"/>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F14C70C3-D6A0-EE88-649F-33534359824B}"/>
              </a:ext>
            </a:extLst>
          </p:cNvPr>
          <p:cNvSpPr>
            <a:spLocks noGrp="1"/>
          </p:cNvSpPr>
          <p:nvPr>
            <p:ph type="dt" sz="half" idx="17"/>
          </p:nvPr>
        </p:nvSpPr>
        <p:spPr/>
        <p:txBody>
          <a:bodyPr/>
          <a:lstStyle/>
          <a:p>
            <a:r>
              <a:rPr lang="en-US"/>
              <a:t>7-5-2026</a:t>
            </a:r>
            <a:endParaRPr lang="en-US" dirty="0"/>
          </a:p>
        </p:txBody>
      </p:sp>
      <p:sp>
        <p:nvSpPr>
          <p:cNvPr id="6" name="Slide Number Placeholder 5">
            <a:extLst>
              <a:ext uri="{FF2B5EF4-FFF2-40B4-BE49-F238E27FC236}">
                <a16:creationId xmlns:a16="http://schemas.microsoft.com/office/drawing/2014/main" id="{05795649-E940-A4B1-5901-B56C3AF3CD31}"/>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88124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7E0276-8109-589D-7633-DD4218D7AD4D}"/>
              </a:ext>
            </a:extLst>
          </p:cNvPr>
          <p:cNvSpPr>
            <a:spLocks noGrp="1"/>
          </p:cNvSpPr>
          <p:nvPr>
            <p:ph type="title"/>
          </p:nvPr>
        </p:nvSpPr>
        <p:spPr>
          <a:xfrm>
            <a:off x="678870" y="694932"/>
            <a:ext cx="10827329" cy="985966"/>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78870" y="1954766"/>
            <a:ext cx="514741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65774" y="1954766"/>
            <a:ext cx="5141914"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68456CB-E141-4FD9-87C3-ECEBF8A7D9A1}"/>
              </a:ext>
            </a:extLst>
          </p:cNvPr>
          <p:cNvSpPr>
            <a:spLocks noGrp="1"/>
          </p:cNvSpPr>
          <p:nvPr>
            <p:ph sz="quarter" idx="15"/>
          </p:nvPr>
        </p:nvSpPr>
        <p:spPr>
          <a:xfrm>
            <a:off x="680459" y="2788468"/>
            <a:ext cx="5145670" cy="33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48C7E4C7-BE12-E106-3871-9FD922E346B3}"/>
              </a:ext>
            </a:extLst>
          </p:cNvPr>
          <p:cNvSpPr>
            <a:spLocks noGrp="1"/>
          </p:cNvSpPr>
          <p:nvPr>
            <p:ph sz="quarter" idx="16"/>
          </p:nvPr>
        </p:nvSpPr>
        <p:spPr>
          <a:xfrm>
            <a:off x="6365871" y="2788468"/>
            <a:ext cx="5140177" cy="33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F60D6F2-E303-8711-DD86-38797649A730}"/>
              </a:ext>
            </a:extLst>
          </p:cNvPr>
          <p:cNvSpPr>
            <a:spLocks noGrp="1"/>
          </p:cNvSpPr>
          <p:nvPr>
            <p:ph type="ftr" sz="quarter" idx="18"/>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7C3E9AFB-293B-FDFA-726C-92E53E70E9AF}"/>
              </a:ext>
            </a:extLst>
          </p:cNvPr>
          <p:cNvSpPr>
            <a:spLocks noGrp="1"/>
          </p:cNvSpPr>
          <p:nvPr>
            <p:ph type="dt" sz="half" idx="17"/>
          </p:nvPr>
        </p:nvSpPr>
        <p:spPr/>
        <p:txBody>
          <a:bodyPr/>
          <a:lstStyle/>
          <a:p>
            <a:r>
              <a:rPr lang="en-US"/>
              <a:t>7-5-2026</a:t>
            </a:r>
            <a:endParaRPr lang="en-US" dirty="0"/>
          </a:p>
        </p:txBody>
      </p:sp>
      <p:sp>
        <p:nvSpPr>
          <p:cNvPr id="6" name="Slide Number Placeholder 5">
            <a:extLst>
              <a:ext uri="{FF2B5EF4-FFF2-40B4-BE49-F238E27FC236}">
                <a16:creationId xmlns:a16="http://schemas.microsoft.com/office/drawing/2014/main" id="{365AF8AA-F8D4-60EA-F11A-6775234BA521}"/>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098296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A025B8-8BA0-89AA-4360-51FBAF2B224B}"/>
              </a:ext>
            </a:extLst>
          </p:cNvPr>
          <p:cNvSpPr>
            <a:spLocks noGrp="1"/>
          </p:cNvSpPr>
          <p:nvPr>
            <p:ph type="title"/>
          </p:nvPr>
        </p:nvSpPr>
        <p:spPr>
          <a:xfrm>
            <a:off x="678872" y="694932"/>
            <a:ext cx="10827328" cy="985966"/>
          </a:xfrm>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BAC59BD1-7576-196A-D571-FD57E7190429}"/>
              </a:ext>
            </a:extLst>
          </p:cNvPr>
          <p:cNvSpPr>
            <a:spLocks noGrp="1"/>
          </p:cNvSpPr>
          <p:nvPr>
            <p:ph type="ftr" sz="quarter" idx="11"/>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D684E8B1-4F38-9B1B-6424-6BC2452D4DE6}"/>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2004E196-21CE-CE9F-7563-03912CCB4D69}"/>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753839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B9ECF3-58F8-D0BC-147E-E4CFB4923C49}"/>
              </a:ext>
            </a:extLst>
          </p:cNvPr>
          <p:cNvSpPr>
            <a:spLocks noGrp="1"/>
          </p:cNvSpPr>
          <p:nvPr>
            <p:ph type="ftr" sz="quarter" idx="11"/>
          </p:nvPr>
        </p:nvSpPr>
        <p:spPr/>
        <p:txBody>
          <a:bodyPr/>
          <a:lstStyle/>
          <a:p>
            <a:r>
              <a:rPr lang="en-US"/>
              <a:t>Weapons of Our Warfare</a:t>
            </a:r>
            <a:endParaRPr lang="en-US" dirty="0"/>
          </a:p>
        </p:txBody>
      </p:sp>
      <p:sp>
        <p:nvSpPr>
          <p:cNvPr id="2" name="Date Placeholder 1">
            <a:extLst>
              <a:ext uri="{FF2B5EF4-FFF2-40B4-BE49-F238E27FC236}">
                <a16:creationId xmlns:a16="http://schemas.microsoft.com/office/drawing/2014/main" id="{5C939631-83CC-B848-B327-B33DAF5AF158}"/>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68070C40-BA47-C8B9-46F3-E3616FAC2C2C}"/>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709788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85802" y="685800"/>
            <a:ext cx="3962398" cy="1616185"/>
          </a:xfrm>
        </p:spPr>
        <p:txBody>
          <a:bodyPr anchor="t">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85801" y="2590800"/>
            <a:ext cx="3962399" cy="3572257"/>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85800"/>
            <a:ext cx="6371491" cy="546812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20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bg>
      <p:bgPr>
        <a:blipFill dpi="0" rotWithShape="1">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58619" y="609601"/>
            <a:ext cx="5447581" cy="3768320"/>
          </a:xfrm>
        </p:spPr>
        <p:txBody>
          <a:bodyPr vert="horz" lIns="91440" tIns="45720" rIns="91440" bIns="45720" rtlCol="0" anchor="t">
            <a:norm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58618" y="4662326"/>
            <a:ext cx="5447582" cy="1586073"/>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78871" y="609600"/>
            <a:ext cx="4935358" cy="5638800"/>
          </a:xfrm>
          <a:blipFill>
            <a:blip r:embed="rId4">
              <a:alphaModFix amt="6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42747729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78871" y="685800"/>
            <a:ext cx="4242643" cy="1624931"/>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80679" y="2826137"/>
            <a:ext cx="4230787" cy="3336920"/>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40483" y="698756"/>
            <a:ext cx="6165717" cy="5442639"/>
          </a:xfrm>
          <a:blipFill>
            <a:blip r:embed="rId2">
              <a:alphaModFix amt="6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132774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685800"/>
            <a:ext cx="5417129" cy="1819664"/>
          </a:xfrm>
        </p:spPr>
        <p:txBody>
          <a:bodyPr anchor="t">
            <a:no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78871" y="3276599"/>
            <a:ext cx="10827329" cy="2886457"/>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6179F71-BB04-AC80-5A43-4718DF5050BB}"/>
              </a:ext>
            </a:extLst>
          </p:cNvPr>
          <p:cNvSpPr>
            <a:spLocks noGrp="1"/>
          </p:cNvSpPr>
          <p:nvPr>
            <p:ph type="ftr" sz="quarter" idx="15"/>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B2C1D9A8-162F-30DE-21D0-F531C2AC38B5}"/>
              </a:ext>
            </a:extLst>
          </p:cNvPr>
          <p:cNvSpPr>
            <a:spLocks noGrp="1"/>
          </p:cNvSpPr>
          <p:nvPr>
            <p:ph type="dt" sz="half" idx="14"/>
          </p:nvPr>
        </p:nvSpPr>
        <p:spPr/>
        <p:txBody>
          <a:bodyPr/>
          <a:lstStyle/>
          <a:p>
            <a:r>
              <a:rPr lang="en-US"/>
              <a:t>7-5-2026</a:t>
            </a:r>
            <a:endParaRPr lang="en-US" dirty="0"/>
          </a:p>
        </p:txBody>
      </p:sp>
      <p:sp>
        <p:nvSpPr>
          <p:cNvPr id="5" name="Slide Number Placeholder 4">
            <a:extLst>
              <a:ext uri="{FF2B5EF4-FFF2-40B4-BE49-F238E27FC236}">
                <a16:creationId xmlns:a16="http://schemas.microsoft.com/office/drawing/2014/main" id="{91903FBD-DD44-33D2-4C38-3C6BF9FB5E01}"/>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985934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706305"/>
            <a:ext cx="6370507" cy="1842020"/>
          </a:xfrm>
        </p:spPr>
        <p:txBody>
          <a:bodyPr anchor="b">
            <a:noAutofit/>
          </a:bodyPr>
          <a:lstStyle>
            <a:lvl1pPr>
              <a:defRPr sz="28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78871" y="2701660"/>
            <a:ext cx="6370507" cy="2325557"/>
          </a:xfrm>
        </p:spPr>
        <p:txBody>
          <a:bodyPr>
            <a:normAutofit/>
          </a:bodyPr>
          <a:lstStyle>
            <a:lvl1pPr marL="0" indent="0">
              <a:buNone/>
              <a:defRPr sz="1800"/>
            </a:lvl1pPr>
            <a:lvl2pPr marL="228600" indent="0">
              <a:buNone/>
              <a:defRPr sz="1600"/>
            </a:lvl2pPr>
            <a:lvl3pPr marL="457200" indent="0">
              <a:buNone/>
              <a:defRPr sz="1400"/>
            </a:lvl3pPr>
            <a:lvl4pPr marL="685800" indent="0">
              <a:buNone/>
              <a:defRPr sz="1400"/>
            </a:lvl4pPr>
            <a:lvl5pPr marL="9144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9DDBCCE-CCAB-448A-1E13-595ADE9E2A88}"/>
              </a:ext>
            </a:extLst>
          </p:cNvPr>
          <p:cNvSpPr>
            <a:spLocks noGrp="1"/>
          </p:cNvSpPr>
          <p:nvPr>
            <p:ph type="dt" sz="half" idx="2"/>
          </p:nvPr>
        </p:nvSpPr>
        <p:spPr>
          <a:xfrm>
            <a:off x="6181252" y="6343955"/>
            <a:ext cx="2202644" cy="365125"/>
          </a:xfrm>
          <a:prstGeom prst="rect">
            <a:avLst/>
          </a:prstGeom>
        </p:spPr>
        <p:txBody>
          <a:bodyPr vert="horz" lIns="91440" tIns="45720" rIns="91440" bIns="45720" rtlCol="0" anchor="ctr"/>
          <a:lstStyle>
            <a:lvl1pPr algn="ctr">
              <a:defRPr sz="900">
                <a:solidFill>
                  <a:schemeClr val="tx1"/>
                </a:solidFill>
              </a:defRPr>
            </a:lvl1pPr>
          </a:lstStyle>
          <a:p>
            <a:pPr algn="ctr"/>
            <a:r>
              <a:rPr lang="en-US"/>
              <a:t>7-5-2026</a:t>
            </a:r>
          </a:p>
        </p:txBody>
      </p:sp>
      <p:sp>
        <p:nvSpPr>
          <p:cNvPr id="11" name="Slide Number Placeholder 5">
            <a:extLst>
              <a:ext uri="{FF2B5EF4-FFF2-40B4-BE49-F238E27FC236}">
                <a16:creationId xmlns:a16="http://schemas.microsoft.com/office/drawing/2014/main" id="{02C093BF-07F3-517D-599F-4A80C3D441E7}"/>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295920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55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8871" y="529496"/>
            <a:ext cx="10827330" cy="990600"/>
          </a:xfrm>
        </p:spPr>
        <p:txBody>
          <a:bodyPr vert="horz" lIns="91440" tIns="45720" rIns="91440" bIns="45720" rtlCol="0" anchor="ctr">
            <a:normAutofit/>
          </a:bodyPr>
          <a:lstStyle>
            <a:lvl1pPr algn="ct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8871" y="5337048"/>
            <a:ext cx="10827329" cy="987552"/>
          </a:xfrm>
        </p:spPr>
        <p:txBody>
          <a:bodyPr vert="horz" lIns="91440" tIns="45720" rIns="91440" bIns="45720" rtlCol="0" anchor="ctr">
            <a:normAutofit/>
          </a:bodyPr>
          <a:lstStyle>
            <a:lvl1pPr marL="0" indent="0" algn="ctr">
              <a:buNone/>
              <a:defRPr lang="en-US" sz="1600" dirty="0"/>
            </a:lvl1pPr>
          </a:lstStyle>
          <a:p>
            <a:pPr lvl="0"/>
            <a:r>
              <a:rPr lang="en-US"/>
              <a:t>Click to edit Master subtitle style</a:t>
            </a:r>
          </a:p>
        </p:txBody>
      </p:sp>
      <p:sp>
        <p:nvSpPr>
          <p:cNvPr id="4" name="Picture Placeholder 10">
            <a:extLst>
              <a:ext uri="{FF2B5EF4-FFF2-40B4-BE49-F238E27FC236}">
                <a16:creationId xmlns:a16="http://schemas.microsoft.com/office/drawing/2014/main" id="{3C616236-6C34-2AB3-9A30-9F0CB3F4E1B7}"/>
              </a:ext>
            </a:extLst>
          </p:cNvPr>
          <p:cNvSpPr>
            <a:spLocks noGrp="1"/>
          </p:cNvSpPr>
          <p:nvPr>
            <p:ph type="pic" sz="quarter" idx="13" hasCustomPrompt="1"/>
          </p:nvPr>
        </p:nvSpPr>
        <p:spPr>
          <a:xfrm>
            <a:off x="678871" y="2019299"/>
            <a:ext cx="10827330" cy="2819402"/>
          </a:xfrm>
          <a:blipFill>
            <a:blip r:embed="rId3">
              <a:alphaModFix amt="6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3597725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24600" y="609600"/>
            <a:ext cx="5188529" cy="4953000"/>
          </a:xfrm>
        </p:spPr>
        <p:txBody>
          <a:bodyPr vert="horz" lIns="91440" tIns="45720" rIns="91440" bIns="45720" rtlCol="0" anchor="b">
            <a:no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18504" y="5867400"/>
            <a:ext cx="5188529" cy="377573"/>
          </a:xfrm>
        </p:spPr>
        <p:txBody>
          <a:bodyPr vert="horz" lIns="91440" tIns="45720" rIns="91440" bIns="45720" rtlCol="0">
            <a:normAutofit/>
          </a:bodyPr>
          <a:lstStyle>
            <a:lvl1pPr marL="0" indent="0">
              <a:buNone/>
              <a:defRPr lang="en-US" sz="1600" dirty="0"/>
            </a:lvl1pPr>
          </a:lstStyle>
          <a:p>
            <a:pPr lvl="0"/>
            <a:r>
              <a:rPr lang="en-US"/>
              <a:t>Click to edit Master subtitle style</a:t>
            </a:r>
          </a:p>
        </p:txBody>
      </p:sp>
      <p:sp>
        <p:nvSpPr>
          <p:cNvPr id="5" name="Picture Placeholder 10">
            <a:extLst>
              <a:ext uri="{FF2B5EF4-FFF2-40B4-BE49-F238E27FC236}">
                <a16:creationId xmlns:a16="http://schemas.microsoft.com/office/drawing/2014/main" id="{A3E0057A-BBE1-599B-C438-DC65F9614590}"/>
              </a:ext>
            </a:extLst>
          </p:cNvPr>
          <p:cNvSpPr>
            <a:spLocks noGrp="1"/>
          </p:cNvSpPr>
          <p:nvPr>
            <p:ph type="pic" sz="quarter" idx="13" hasCustomPrompt="1"/>
          </p:nvPr>
        </p:nvSpPr>
        <p:spPr>
          <a:xfrm>
            <a:off x="678871" y="609600"/>
            <a:ext cx="4935358" cy="5638800"/>
          </a:xfrm>
          <a:blipFill>
            <a:blip r:embed="rId3">
              <a:alphaModFix amt="6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2055004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51450" y="4038601"/>
            <a:ext cx="6587550" cy="2209800"/>
          </a:xfrm>
        </p:spPr>
        <p:txBody>
          <a:bodyPr vert="horz" lIns="91440" tIns="45720" rIns="91440" bIns="45720" rtlCol="0" anchor="t">
            <a:no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48600" y="4038601"/>
            <a:ext cx="3657600" cy="2209799"/>
          </a:xfrm>
        </p:spPr>
        <p:txBody>
          <a:bodyPr vert="horz" lIns="91440" tIns="45720" rIns="91440" bIns="45720" rtlCol="0" anchor="b">
            <a:normAutofit/>
          </a:bodyPr>
          <a:lstStyle>
            <a:lvl1pPr marL="0" indent="0" algn="r">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78870" y="609598"/>
            <a:ext cx="10827330" cy="2819402"/>
          </a:xfrm>
          <a:blipFill>
            <a:blip r:embed="rId3">
              <a:alphaModFix amt="6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5454834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161514" y="2476500"/>
            <a:ext cx="7868972" cy="1905000"/>
          </a:xfrm>
        </p:spPr>
        <p:txBody>
          <a:bodyPr vert="horz" lIns="91440" tIns="45720" rIns="91440" bIns="45720" rtlCol="0" anchor="ctr">
            <a:normAutofit/>
          </a:bodyPr>
          <a:lstStyle>
            <a:lvl1pPr algn="ctr">
              <a:defRPr lang="en-US" sz="2800" dirty="0"/>
            </a:lvl1pPr>
          </a:lstStyle>
          <a:p>
            <a:pPr lvl="0"/>
            <a:r>
              <a:rPr lang="en-US"/>
              <a:t>Section Header</a:t>
            </a:r>
          </a:p>
        </p:txBody>
      </p:sp>
    </p:spTree>
    <p:extLst>
      <p:ext uri="{BB962C8B-B14F-4D97-AF65-F5344CB8AC3E}">
        <p14:creationId xmlns:p14="http://schemas.microsoft.com/office/powerpoint/2010/main" val="29435966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78871" y="694938"/>
            <a:ext cx="10825637" cy="79208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78872" y="1676400"/>
            <a:ext cx="10825636" cy="44866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hidden="1">
            <a:extLst>
              <a:ext uri="{FF2B5EF4-FFF2-40B4-BE49-F238E27FC236}">
                <a16:creationId xmlns:a16="http://schemas.microsoft.com/office/drawing/2014/main" id="{D7982C74-1A7B-1EF6-C767-EC1102B8BC05}"/>
              </a:ext>
            </a:extLst>
          </p:cNvPr>
          <p:cNvSpPr/>
          <p:nvPr/>
        </p:nvSpPr>
        <p:spPr>
          <a:xfrm>
            <a:off x="11504507" y="0"/>
            <a:ext cx="6874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hidden="1">
            <a:extLst>
              <a:ext uri="{FF2B5EF4-FFF2-40B4-BE49-F238E27FC236}">
                <a16:creationId xmlns:a16="http://schemas.microsoft.com/office/drawing/2014/main" id="{1C58F15E-3B29-FA0D-33D1-930904DB63AC}"/>
              </a:ext>
            </a:extLst>
          </p:cNvPr>
          <p:cNvSpPr/>
          <p:nvPr userDrawn="1"/>
        </p:nvSpPr>
        <p:spPr>
          <a:xfrm>
            <a:off x="11504507" y="0"/>
            <a:ext cx="6874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CACE51C6-D285-36B9-E05D-34304BF86607}"/>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rtl="0">
              <a:defRPr sz="900">
                <a:solidFill>
                  <a:schemeClr val="tx1"/>
                </a:solidFill>
              </a:defRPr>
            </a:lvl1pPr>
          </a:lstStyle>
          <a:p>
            <a:r>
              <a:rPr lang="en-US"/>
              <a:t>7-5-2026</a:t>
            </a:r>
            <a:endParaRPr lang="en-US" dirty="0"/>
          </a:p>
        </p:txBody>
      </p:sp>
      <p:sp>
        <p:nvSpPr>
          <p:cNvPr id="12" name="Footer Placeholder 4">
            <a:extLst>
              <a:ext uri="{FF2B5EF4-FFF2-40B4-BE49-F238E27FC236}">
                <a16:creationId xmlns:a16="http://schemas.microsoft.com/office/drawing/2014/main" id="{53C65791-CE33-6F98-64A9-9C6803567DBD}"/>
              </a:ext>
            </a:extLst>
          </p:cNvPr>
          <p:cNvSpPr>
            <a:spLocks noGrp="1"/>
          </p:cNvSpPr>
          <p:nvPr>
            <p:ph type="ftr" sz="quarter" idx="3"/>
          </p:nvPr>
        </p:nvSpPr>
        <p:spPr>
          <a:xfrm>
            <a:off x="678871" y="6343955"/>
            <a:ext cx="2739181" cy="365125"/>
          </a:xfrm>
          <a:prstGeom prst="rect">
            <a:avLst/>
          </a:prstGeom>
        </p:spPr>
        <p:txBody>
          <a:bodyPr vert="horz" lIns="91440" tIns="45720" rIns="91440" bIns="45720" rtlCol="0" anchor="ctr"/>
          <a:lstStyle>
            <a:lvl1pPr algn="l" rtl="0">
              <a:defRPr sz="900">
                <a:solidFill>
                  <a:schemeClr val="tx1"/>
                </a:solidFill>
              </a:defRPr>
            </a:lvl1pPr>
          </a:lstStyle>
          <a:p>
            <a:r>
              <a:rPr lang="en-US"/>
              <a:t>Weapons of Our Warfare</a:t>
            </a:r>
            <a:endParaRPr lang="en-US" dirty="0"/>
          </a:p>
        </p:txBody>
      </p:sp>
      <p:sp>
        <p:nvSpPr>
          <p:cNvPr id="13" name="Slide Number Placeholder 5">
            <a:extLst>
              <a:ext uri="{FF2B5EF4-FFF2-40B4-BE49-F238E27FC236}">
                <a16:creationId xmlns:a16="http://schemas.microsoft.com/office/drawing/2014/main" id="{9C4E2BDE-BF41-53AE-AAF9-E1E0BE6AB889}"/>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rtl="0">
              <a:defRPr sz="900">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9491445"/>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 id="2147484030" r:id="rId19"/>
    <p:sldLayoutId id="2147484031" r:id="rId20"/>
    <p:sldLayoutId id="2147484032" r:id="rId21"/>
    <p:sldLayoutId id="2147484033" r:id="rId22"/>
    <p:sldLayoutId id="2147484034" r:id="rId23"/>
    <p:sldLayoutId id="2147484035" r:id="rId24"/>
    <p:sldLayoutId id="2147484036" r:id="rId25"/>
    <p:sldLayoutId id="2147484037" r:id="rId26"/>
    <p:sldLayoutId id="2147484038" r:id="rId27"/>
    <p:sldLayoutId id="2147484039" r:id="rId28"/>
    <p:sldLayoutId id="2147484040" r:id="rId29"/>
    <p:sldLayoutId id="2147484041" r:id="rId30"/>
    <p:sldLayoutId id="2147484042" r:id="rId31"/>
    <p:sldLayoutId id="2147484043" r:id="rId32"/>
    <p:sldLayoutId id="2147484044" r:id="rId33"/>
    <p:sldLayoutId id="2147484045" r:id="rId34"/>
    <p:sldLayoutId id="2147484046" r:id="rId35"/>
    <p:sldLayoutId id="2147484047" r:id="rId36"/>
    <p:sldLayoutId id="2147484048" r:id="rId37"/>
    <p:sldLayoutId id="2147484049" r:id="rId38"/>
    <p:sldLayoutId id="2147484050" r:id="rId39"/>
    <p:sldLayoutId id="2147484051" r:id="rId40"/>
    <p:sldLayoutId id="2147484052" r:id="rId41"/>
    <p:sldLayoutId id="2147484053" r:id="rId42"/>
    <p:sldLayoutId id="2147484054" r:id="rId43"/>
    <p:sldLayoutId id="2147484055" r:id="rId44"/>
    <p:sldLayoutId id="2147484056" r:id="rId45"/>
    <p:sldLayoutId id="2147484057" r:id="rId46"/>
    <p:sldLayoutId id="2147484058" r:id="rId47"/>
    <p:sldLayoutId id="2147484059" r:id="rId48"/>
    <p:sldLayoutId id="2147484060" r:id="rId49"/>
    <p:sldLayoutId id="2147484061" r:id="rId50"/>
    <p:sldLayoutId id="2147484062" r:id="rId51"/>
    <p:sldLayoutId id="2147484063" r:id="rId52"/>
    <p:sldLayoutId id="2147484064" r:id="rId53"/>
  </p:sldLayoutIdLst>
  <p:hf hdr="0"/>
  <p:txStyles>
    <p:titleStyle>
      <a:lvl1pPr algn="l" defTabSz="914400" rtl="0" eaLnBrk="1" latinLnBrk="0" hangingPunct="1">
        <a:lnSpc>
          <a:spcPct val="100000"/>
        </a:lnSpc>
        <a:spcBef>
          <a:spcPct val="0"/>
        </a:spcBef>
        <a:buNone/>
        <a:defRPr sz="2800" b="0"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userDrawn="1">
          <p15:clr>
            <a:srgbClr val="F26B43"/>
          </p15:clr>
        </p15:guide>
        <p15:guide id="28" pos="3840" userDrawn="1">
          <p15:clr>
            <a:srgbClr val="F26B43"/>
          </p15:clr>
        </p15:guide>
        <p15:guide id="29" pos="7296" userDrawn="1">
          <p15:clr>
            <a:srgbClr val="F26B43"/>
          </p15:clr>
        </p15:guide>
        <p15:guide id="30" pos="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872FD-7E92-C3C8-5956-A6C4154825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1FB9CD-CBF7-C634-8B2F-5E2490FDF9F0}"/>
              </a:ext>
            </a:extLst>
          </p:cNvPr>
          <p:cNvSpPr>
            <a:spLocks noGrp="1"/>
          </p:cNvSpPr>
          <p:nvPr>
            <p:ph type="ctrTitle"/>
          </p:nvPr>
        </p:nvSpPr>
        <p:spPr>
          <a:xfrm>
            <a:off x="5933941" y="2537138"/>
            <a:ext cx="6172200" cy="2015544"/>
          </a:xfrm>
        </p:spPr>
        <p:txBody>
          <a:bodyPr>
            <a:normAutofit fontScale="90000"/>
          </a:bodyPr>
          <a:lstStyle/>
          <a:p>
            <a:r>
              <a:rPr lang="en-US" sz="6000" b="1" dirty="0"/>
              <a:t>Weapons of Our Warfare:</a:t>
            </a:r>
            <a:br>
              <a:rPr lang="en-US" sz="4000" dirty="0"/>
            </a:br>
            <a:endParaRPr lang="en-US" sz="4000" dirty="0"/>
          </a:p>
        </p:txBody>
      </p:sp>
      <p:sp>
        <p:nvSpPr>
          <p:cNvPr id="4" name="Subtitle 3">
            <a:extLst>
              <a:ext uri="{FF2B5EF4-FFF2-40B4-BE49-F238E27FC236}">
                <a16:creationId xmlns:a16="http://schemas.microsoft.com/office/drawing/2014/main" id="{D8319D33-1EDC-2FD6-1393-613ECEB01295}"/>
              </a:ext>
            </a:extLst>
          </p:cNvPr>
          <p:cNvSpPr>
            <a:spLocks noGrp="1"/>
          </p:cNvSpPr>
          <p:nvPr>
            <p:ph type="subTitle" idx="1"/>
          </p:nvPr>
        </p:nvSpPr>
        <p:spPr>
          <a:xfrm>
            <a:off x="5933940" y="4057747"/>
            <a:ext cx="6095999" cy="1527048"/>
          </a:xfrm>
        </p:spPr>
        <p:txBody>
          <a:bodyPr>
            <a:normAutofit lnSpcReduction="10000"/>
          </a:bodyPr>
          <a:lstStyle/>
          <a:p>
            <a:r>
              <a:rPr lang="en-US" sz="3100" dirty="0"/>
              <a:t>A Study on the Reality, Recognition, and Defeat of  Spiritual Enemies</a:t>
            </a:r>
          </a:p>
          <a:p>
            <a:endParaRPr lang="en-US" dirty="0"/>
          </a:p>
        </p:txBody>
      </p:sp>
      <p:sp>
        <p:nvSpPr>
          <p:cNvPr id="5" name="TextBox 4">
            <a:extLst>
              <a:ext uri="{FF2B5EF4-FFF2-40B4-BE49-F238E27FC236}">
                <a16:creationId xmlns:a16="http://schemas.microsoft.com/office/drawing/2014/main" id="{62C3515B-504F-7E5D-CAAF-50FF2603C851}"/>
              </a:ext>
            </a:extLst>
          </p:cNvPr>
          <p:cNvSpPr txBox="1"/>
          <p:nvPr/>
        </p:nvSpPr>
        <p:spPr>
          <a:xfrm>
            <a:off x="7370636" y="5473507"/>
            <a:ext cx="6096000" cy="523220"/>
          </a:xfrm>
          <a:prstGeom prst="rect">
            <a:avLst/>
          </a:prstGeom>
          <a:noFill/>
        </p:spPr>
        <p:txBody>
          <a:bodyPr wrap="square">
            <a:spAutoFit/>
          </a:bodyPr>
          <a:lstStyle/>
          <a:p>
            <a:r>
              <a:rPr lang="en-US" sz="2800" dirty="0"/>
              <a:t>2 Corinthians 10:3–5 </a:t>
            </a:r>
          </a:p>
        </p:txBody>
      </p:sp>
    </p:spTree>
    <p:extLst>
      <p:ext uri="{BB962C8B-B14F-4D97-AF65-F5344CB8AC3E}">
        <p14:creationId xmlns:p14="http://schemas.microsoft.com/office/powerpoint/2010/main" val="232961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882A89-4D0C-E463-CC8E-8EAF4E256661}"/>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60F8283-A47E-63FC-599D-0E6E6199C7F1}"/>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9DA5062D-9EB1-570A-F0B7-42921ED7C33E}"/>
              </a:ext>
            </a:extLst>
          </p:cNvPr>
          <p:cNvSpPr>
            <a:spLocks noGrp="1"/>
          </p:cNvSpPr>
          <p:nvPr>
            <p:ph type="sldNum" sz="quarter" idx="12"/>
          </p:nvPr>
        </p:nvSpPr>
        <p:spPr/>
        <p:txBody>
          <a:bodyPr/>
          <a:lstStyle/>
          <a:p>
            <a:fld id="{AEAA3239-9EA4-4A65-A281-97F994456D9F}" type="slidenum">
              <a:rPr lang="en-US" smtClean="0"/>
              <a:pPr/>
              <a:t>10</a:t>
            </a:fld>
            <a:endParaRPr lang="en-US"/>
          </a:p>
        </p:txBody>
      </p:sp>
      <p:sp>
        <p:nvSpPr>
          <p:cNvPr id="6" name="TextBox 5">
            <a:extLst>
              <a:ext uri="{FF2B5EF4-FFF2-40B4-BE49-F238E27FC236}">
                <a16:creationId xmlns:a16="http://schemas.microsoft.com/office/drawing/2014/main" id="{61BAA885-DA43-7B17-9841-19A680DE49F7}"/>
              </a:ext>
            </a:extLst>
          </p:cNvPr>
          <p:cNvSpPr txBox="1"/>
          <p:nvPr/>
        </p:nvSpPr>
        <p:spPr>
          <a:xfrm>
            <a:off x="323850" y="195943"/>
            <a:ext cx="11544300" cy="5693866"/>
          </a:xfrm>
          <a:prstGeom prst="rect">
            <a:avLst/>
          </a:prstGeom>
          <a:noFill/>
        </p:spPr>
        <p:txBody>
          <a:bodyPr wrap="square">
            <a:spAutoFit/>
          </a:bodyPr>
          <a:lstStyle/>
          <a:p>
            <a:r>
              <a:rPr lang="en-US" sz="4800" b="1" dirty="0"/>
              <a:t>Treatise Concerning Religions Affections</a:t>
            </a:r>
            <a:r>
              <a:rPr lang="en-US" sz="3600" dirty="0"/>
              <a:t> </a:t>
            </a:r>
          </a:p>
          <a:p>
            <a:r>
              <a:rPr lang="en-US" sz="3600" dirty="0"/>
              <a:t>Jonathan Edwards (Written in 1746) </a:t>
            </a:r>
          </a:p>
          <a:p>
            <a:r>
              <a:rPr lang="en-US" sz="3600" dirty="0"/>
              <a:t>	</a:t>
            </a:r>
            <a:r>
              <a:rPr lang="en-US" sz="4000" dirty="0"/>
              <a:t>"It is by </a:t>
            </a:r>
            <a:r>
              <a:rPr lang="en-US" sz="4000" u="sng" dirty="0"/>
              <a:t>the mixture of counterfeit religion with true</a:t>
            </a:r>
            <a:r>
              <a:rPr lang="en-US" sz="4000" dirty="0"/>
              <a:t>, not discerned and distinguished, that the devil has had his greatest advantage against the cause and kingdom of Christ, all along. It is by this means, principally, that he has prevailed against all </a:t>
            </a:r>
            <a:r>
              <a:rPr lang="en-US" sz="4000" dirty="0" err="1"/>
              <a:t>revivings</a:t>
            </a:r>
            <a:r>
              <a:rPr lang="en-US" sz="4000" dirty="0"/>
              <a:t> of religion, that ever have been since the first founding of the Christian church.</a:t>
            </a:r>
          </a:p>
        </p:txBody>
      </p:sp>
    </p:spTree>
    <p:extLst>
      <p:ext uri="{BB962C8B-B14F-4D97-AF65-F5344CB8AC3E}">
        <p14:creationId xmlns:p14="http://schemas.microsoft.com/office/powerpoint/2010/main" val="313170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887499-30F8-909E-50A1-1E0FB5903384}"/>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A9D1864F-58F2-A923-73CE-30FBC9FB3808}"/>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363627B5-19CE-1AB7-B262-FC8A603377CA}"/>
              </a:ext>
            </a:extLst>
          </p:cNvPr>
          <p:cNvSpPr>
            <a:spLocks noGrp="1"/>
          </p:cNvSpPr>
          <p:nvPr>
            <p:ph type="sldNum" sz="quarter" idx="12"/>
          </p:nvPr>
        </p:nvSpPr>
        <p:spPr/>
        <p:txBody>
          <a:bodyPr/>
          <a:lstStyle/>
          <a:p>
            <a:fld id="{AEAA3239-9EA4-4A65-A281-97F994456D9F}" type="slidenum">
              <a:rPr lang="en-US" smtClean="0"/>
              <a:pPr/>
              <a:t>11</a:t>
            </a:fld>
            <a:endParaRPr lang="en-US"/>
          </a:p>
        </p:txBody>
      </p:sp>
      <p:sp>
        <p:nvSpPr>
          <p:cNvPr id="6" name="TextBox 5">
            <a:extLst>
              <a:ext uri="{FF2B5EF4-FFF2-40B4-BE49-F238E27FC236}">
                <a16:creationId xmlns:a16="http://schemas.microsoft.com/office/drawing/2014/main" id="{2570C853-FE77-DCA6-94F7-7778386E3DED}"/>
              </a:ext>
            </a:extLst>
          </p:cNvPr>
          <p:cNvSpPr txBox="1"/>
          <p:nvPr/>
        </p:nvSpPr>
        <p:spPr>
          <a:xfrm>
            <a:off x="255814" y="148920"/>
            <a:ext cx="11604172" cy="5632311"/>
          </a:xfrm>
          <a:prstGeom prst="rect">
            <a:avLst/>
          </a:prstGeom>
          <a:noFill/>
        </p:spPr>
        <p:txBody>
          <a:bodyPr wrap="square">
            <a:spAutoFit/>
          </a:bodyPr>
          <a:lstStyle/>
          <a:p>
            <a:r>
              <a:rPr lang="en-US" sz="4000" dirty="0"/>
              <a:t>	By this, Satan prevailed against the reformation, began by Luther — ten times more than by all those bloody, cruel persecutions of the church of Rome... 	And so it was in that great outpouring of the Spirit upon the Jews, that was in the days of John the Baptist;  the Jews believed for a while, that they were willing for a season to rejoice in his light. And when it finally came to pass — they went back and walked no more with him."</a:t>
            </a:r>
          </a:p>
        </p:txBody>
      </p:sp>
    </p:spTree>
    <p:extLst>
      <p:ext uri="{BB962C8B-B14F-4D97-AF65-F5344CB8AC3E}">
        <p14:creationId xmlns:p14="http://schemas.microsoft.com/office/powerpoint/2010/main" val="368773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2F1864-8A5E-0557-E856-E8B9B2E9B76C}"/>
              </a:ext>
            </a:extLst>
          </p:cNvPr>
          <p:cNvSpPr txBox="1"/>
          <p:nvPr/>
        </p:nvSpPr>
        <p:spPr>
          <a:xfrm>
            <a:off x="223157" y="148920"/>
            <a:ext cx="5949043" cy="664376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500" b="1" dirty="0"/>
              <a:t>Greatest Battle Ever Fought</a:t>
            </a:r>
          </a:p>
          <a:p>
            <a:pPr>
              <a:lnSpc>
                <a:spcPct val="90000"/>
              </a:lnSpc>
              <a:spcBef>
                <a:spcPct val="0"/>
              </a:spcBef>
              <a:spcAft>
                <a:spcPts val="600"/>
              </a:spcAft>
            </a:pPr>
            <a:r>
              <a:rPr lang="en-US" sz="3200" dirty="0"/>
              <a:t>     Kill him at the beginning; stop him dead in his tracks. It </a:t>
            </a:r>
            <a:r>
              <a:rPr lang="en-US" sz="3200" dirty="0" err="1"/>
              <a:t>ain't</a:t>
            </a:r>
            <a:r>
              <a:rPr lang="en-US" sz="3200" dirty="0"/>
              <a:t> how long you can make the war linger; it's stop it right now. If you'll come, you'll keep them memories, conscience, thinking about, 'Well, I might fail. It might not be right.’    </a:t>
            </a:r>
          </a:p>
          <a:p>
            <a:pPr>
              <a:lnSpc>
                <a:spcPct val="90000"/>
              </a:lnSpc>
              <a:spcBef>
                <a:spcPct val="0"/>
              </a:spcBef>
              <a:spcAft>
                <a:spcPts val="600"/>
              </a:spcAft>
            </a:pPr>
            <a:r>
              <a:rPr lang="en-US" sz="3200" dirty="0"/>
              <a:t>     Don't you do that at all. Throw aside everything, open up the channel and say, 'God, Your Word is eternally true, and It's for me.</a:t>
            </a:r>
          </a:p>
          <a:p>
            <a:pPr>
              <a:lnSpc>
                <a:spcPct val="90000"/>
              </a:lnSpc>
              <a:spcBef>
                <a:spcPct val="0"/>
              </a:spcBef>
              <a:spcAft>
                <a:spcPts val="600"/>
              </a:spcAft>
            </a:pPr>
            <a:r>
              <a:rPr lang="en-US" sz="3200" dirty="0"/>
              <a:t>				62-0311</a:t>
            </a:r>
          </a:p>
        </p:txBody>
      </p:sp>
      <p:pic>
        <p:nvPicPr>
          <p:cNvPr id="8" name="Picture 7" descr="The image depicts a warrior with armor, holding a sword, against a backdrop suggesting a battle of wits or minds, with the biblical verse Isaiah 26:3 emphasizing peace and trust in God.&#10;&#10;AI-generated content may be incorrect.">
            <a:extLst>
              <a:ext uri="{FF2B5EF4-FFF2-40B4-BE49-F238E27FC236}">
                <a16:creationId xmlns:a16="http://schemas.microsoft.com/office/drawing/2014/main" id="{7443ADB6-5FFD-A4D1-9175-E8C6DF7EC1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74300" y="403147"/>
            <a:ext cx="5649685" cy="5143500"/>
          </a:xfrm>
          <a:prstGeom prst="rect">
            <a:avLst/>
          </a:prstGeom>
          <a:noFill/>
        </p:spPr>
      </p:pic>
      <p:sp>
        <p:nvSpPr>
          <p:cNvPr id="2" name="Footer Placeholder 1">
            <a:extLst>
              <a:ext uri="{FF2B5EF4-FFF2-40B4-BE49-F238E27FC236}">
                <a16:creationId xmlns:a16="http://schemas.microsoft.com/office/drawing/2014/main" id="{B99D1108-B02F-C7D6-9545-ECBDFD0E3162}"/>
              </a:ext>
            </a:extLst>
          </p:cNvPr>
          <p:cNvSpPr>
            <a:spLocks noGrp="1"/>
          </p:cNvSpPr>
          <p:nvPr>
            <p:ph type="ftr" sz="quarter" idx="15"/>
          </p:nvPr>
        </p:nvSpPr>
        <p:spPr>
          <a:xfrm>
            <a:off x="678871" y="6343955"/>
            <a:ext cx="2739181" cy="365125"/>
          </a:xfrm>
        </p:spPr>
        <p:txBody>
          <a:bodyPr vert="horz" lIns="91440" tIns="45720" rIns="91440" bIns="45720" rtlCol="0" anchor="ctr">
            <a:normAutofit/>
          </a:bodyPr>
          <a:lstStyle/>
          <a:p>
            <a:pPr>
              <a:spcAft>
                <a:spcPts val="600"/>
              </a:spcAft>
            </a:pPr>
            <a:r>
              <a:rPr lang="en-US" kern="1200">
                <a:latin typeface="+mn-lt"/>
                <a:ea typeface="+mn-ea"/>
                <a:cs typeface="+mn-cs"/>
              </a:rPr>
              <a:t>Weapons of Our Warfare</a:t>
            </a:r>
          </a:p>
        </p:txBody>
      </p:sp>
      <p:sp>
        <p:nvSpPr>
          <p:cNvPr id="3" name="Date Placeholder 2">
            <a:extLst>
              <a:ext uri="{FF2B5EF4-FFF2-40B4-BE49-F238E27FC236}">
                <a16:creationId xmlns:a16="http://schemas.microsoft.com/office/drawing/2014/main" id="{A33AE010-C061-7B77-2850-6F2E765C5284}"/>
              </a:ext>
            </a:extLst>
          </p:cNvPr>
          <p:cNvSpPr>
            <a:spLocks noGrp="1"/>
          </p:cNvSpPr>
          <p:nvPr>
            <p:ph type="dt" sz="half" idx="14"/>
          </p:nvPr>
        </p:nvSpPr>
        <p:spPr>
          <a:xfrm>
            <a:off x="8893929" y="6343955"/>
            <a:ext cx="2202644" cy="365125"/>
          </a:xfrm>
        </p:spPr>
        <p:txBody>
          <a:bodyPr vert="horz" lIns="91440" tIns="45720" rIns="91440" bIns="45720" rtlCol="0" anchor="ctr">
            <a:normAutofit/>
          </a:bodyPr>
          <a:lstStyle/>
          <a:p>
            <a:pPr>
              <a:spcAft>
                <a:spcPts val="600"/>
              </a:spcAft>
            </a:pPr>
            <a:r>
              <a:rPr lang="en-US" kern="1200">
                <a:latin typeface="+mn-lt"/>
                <a:ea typeface="+mn-ea"/>
                <a:cs typeface="+mn-cs"/>
              </a:rPr>
              <a:t>7-5-2026</a:t>
            </a:r>
          </a:p>
        </p:txBody>
      </p:sp>
      <p:sp>
        <p:nvSpPr>
          <p:cNvPr id="4" name="Slide Number Placeholder 3">
            <a:extLst>
              <a:ext uri="{FF2B5EF4-FFF2-40B4-BE49-F238E27FC236}">
                <a16:creationId xmlns:a16="http://schemas.microsoft.com/office/drawing/2014/main" id="{41E69EC8-D218-EF13-9515-016F6ECE3A84}"/>
              </a:ext>
            </a:extLst>
          </p:cNvPr>
          <p:cNvSpPr>
            <a:spLocks noGrp="1"/>
          </p:cNvSpPr>
          <p:nvPr>
            <p:ph type="sldNum" sz="quarter" idx="16"/>
          </p:nvPr>
        </p:nvSpPr>
        <p:spPr>
          <a:xfrm>
            <a:off x="11147097" y="6343955"/>
            <a:ext cx="357412" cy="365125"/>
          </a:xfrm>
        </p:spPr>
        <p:txBody>
          <a:bodyPr vert="horz" lIns="91440" tIns="45720" rIns="91440" bIns="45720" rtlCol="0" anchor="ctr">
            <a:normAutofit/>
          </a:bodyPr>
          <a:lstStyle/>
          <a:p>
            <a:pPr>
              <a:spcAft>
                <a:spcPts val="600"/>
              </a:spcAft>
            </a:pPr>
            <a:fld id="{AEAA3239-9EA4-4A65-A281-97F994456D9F}" type="slidenum">
              <a:rPr lang="en-US" smtClean="0"/>
              <a:pPr>
                <a:spcAft>
                  <a:spcPts val="600"/>
                </a:spcAft>
              </a:pPr>
              <a:t>12</a:t>
            </a:fld>
            <a:endParaRPr lang="en-US"/>
          </a:p>
        </p:txBody>
      </p:sp>
    </p:spTree>
    <p:extLst>
      <p:ext uri="{BB962C8B-B14F-4D97-AF65-F5344CB8AC3E}">
        <p14:creationId xmlns:p14="http://schemas.microsoft.com/office/powerpoint/2010/main" val="218349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64E97E1-7EFA-5CCF-7AF0-BC3281233666}"/>
              </a:ext>
            </a:extLst>
          </p:cNvPr>
          <p:cNvSpPr>
            <a:spLocks noGrp="1"/>
          </p:cNvSpPr>
          <p:nvPr>
            <p:ph type="ftr" sz="quarter" idx="11"/>
          </p:nvPr>
        </p:nvSpPr>
        <p:spPr/>
        <p:txBody>
          <a:bodyPr/>
          <a:lstStyle/>
          <a:p>
            <a:r>
              <a:rPr lang="en-US"/>
              <a:t>Weapons of Our Warfare</a:t>
            </a:r>
            <a:endParaRPr lang="en-US" dirty="0"/>
          </a:p>
        </p:txBody>
      </p:sp>
      <p:sp>
        <p:nvSpPr>
          <p:cNvPr id="5" name="Date Placeholder 4">
            <a:extLst>
              <a:ext uri="{FF2B5EF4-FFF2-40B4-BE49-F238E27FC236}">
                <a16:creationId xmlns:a16="http://schemas.microsoft.com/office/drawing/2014/main" id="{3D71836E-D59C-F95E-2CCE-EFFCC23BCB69}"/>
              </a:ext>
            </a:extLst>
          </p:cNvPr>
          <p:cNvSpPr>
            <a:spLocks noGrp="1"/>
          </p:cNvSpPr>
          <p:nvPr>
            <p:ph type="dt" sz="half" idx="10"/>
          </p:nvPr>
        </p:nvSpPr>
        <p:spPr/>
        <p:txBody>
          <a:bodyPr/>
          <a:lstStyle/>
          <a:p>
            <a:r>
              <a:rPr lang="en-US"/>
              <a:t>7-5-2026</a:t>
            </a:r>
            <a:endParaRPr lang="en-US" dirty="0"/>
          </a:p>
        </p:txBody>
      </p:sp>
      <p:sp>
        <p:nvSpPr>
          <p:cNvPr id="6" name="Slide Number Placeholder 5">
            <a:extLst>
              <a:ext uri="{FF2B5EF4-FFF2-40B4-BE49-F238E27FC236}">
                <a16:creationId xmlns:a16="http://schemas.microsoft.com/office/drawing/2014/main" id="{F4DA875F-8802-EAC9-B643-7B9556081404}"/>
              </a:ext>
            </a:extLst>
          </p:cNvPr>
          <p:cNvSpPr>
            <a:spLocks noGrp="1"/>
          </p:cNvSpPr>
          <p:nvPr>
            <p:ph type="sldNum" sz="quarter" idx="12"/>
          </p:nvPr>
        </p:nvSpPr>
        <p:spPr/>
        <p:txBody>
          <a:bodyPr/>
          <a:lstStyle/>
          <a:p>
            <a:fld id="{AEAA3239-9EA4-4A65-A281-97F994456D9F}" type="slidenum">
              <a:rPr lang="en-US" smtClean="0"/>
              <a:pPr/>
              <a:t>13</a:t>
            </a:fld>
            <a:endParaRPr lang="en-US"/>
          </a:p>
        </p:txBody>
      </p:sp>
      <p:sp>
        <p:nvSpPr>
          <p:cNvPr id="8" name="TextBox 7">
            <a:extLst>
              <a:ext uri="{FF2B5EF4-FFF2-40B4-BE49-F238E27FC236}">
                <a16:creationId xmlns:a16="http://schemas.microsoft.com/office/drawing/2014/main" id="{4F282E4D-2165-F9B7-E699-1328D4F3475B}"/>
              </a:ext>
            </a:extLst>
          </p:cNvPr>
          <p:cNvSpPr txBox="1"/>
          <p:nvPr/>
        </p:nvSpPr>
        <p:spPr>
          <a:xfrm>
            <a:off x="266699" y="148920"/>
            <a:ext cx="11745687" cy="6309420"/>
          </a:xfrm>
          <a:prstGeom prst="rect">
            <a:avLst/>
          </a:prstGeom>
          <a:noFill/>
        </p:spPr>
        <p:txBody>
          <a:bodyPr wrap="square">
            <a:spAutoFit/>
          </a:bodyPr>
          <a:lstStyle/>
          <a:p>
            <a:r>
              <a:rPr lang="en-US" sz="4400" b="1" dirty="0"/>
              <a:t>1. Warfare Always Targets the Word First</a:t>
            </a:r>
          </a:p>
          <a:p>
            <a:r>
              <a:rPr lang="en-US" sz="3600" dirty="0"/>
              <a:t>	From the Garden of Eden onward, the enemy's first move has always been against the Word of God. "</a:t>
            </a:r>
            <a:r>
              <a:rPr lang="en-US" sz="3600" i="1" dirty="0"/>
              <a:t>Yea, hath God said?</a:t>
            </a:r>
            <a:r>
              <a:rPr lang="en-US" sz="3600" dirty="0"/>
              <a:t>" (Genesis 3:1) </a:t>
            </a:r>
          </a:p>
          <a:p>
            <a:r>
              <a:rPr lang="en-US" sz="3600" dirty="0"/>
              <a:t>	When a person finds themselves suddenly filled with doubts about Scripture, when previously settled </a:t>
            </a:r>
            <a:r>
              <a:rPr lang="en-US" sz="3600" dirty="0" err="1"/>
              <a:t>convic-tions</a:t>
            </a:r>
            <a:r>
              <a:rPr lang="en-US" sz="3600" dirty="0"/>
              <a:t> become uncertain, when the Word grows cold and abstract — this is most often not an intellectual development. </a:t>
            </a:r>
            <a:r>
              <a:rPr lang="en-US" sz="3600" u="sng" dirty="0"/>
              <a:t>It is spiritual warfare targeting the Word, which is the foundation of all faith and the weapon of all victory.</a:t>
            </a:r>
            <a:endParaRPr lang="en-US" sz="6000" u="sng" dirty="0"/>
          </a:p>
        </p:txBody>
      </p:sp>
    </p:spTree>
    <p:extLst>
      <p:ext uri="{BB962C8B-B14F-4D97-AF65-F5344CB8AC3E}">
        <p14:creationId xmlns:p14="http://schemas.microsoft.com/office/powerpoint/2010/main" val="407441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C0835-BB99-463A-D227-E8B1A1D65166}"/>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3D41921C-FE8E-5D82-C33A-350777A7398A}"/>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2283CA7F-4865-5E3F-C917-EED7614DF027}"/>
              </a:ext>
            </a:extLst>
          </p:cNvPr>
          <p:cNvSpPr>
            <a:spLocks noGrp="1"/>
          </p:cNvSpPr>
          <p:nvPr>
            <p:ph type="sldNum" sz="quarter" idx="12"/>
          </p:nvPr>
        </p:nvSpPr>
        <p:spPr/>
        <p:txBody>
          <a:bodyPr/>
          <a:lstStyle/>
          <a:p>
            <a:fld id="{AEAA3239-9EA4-4A65-A281-97F994456D9F}" type="slidenum">
              <a:rPr lang="en-US" smtClean="0"/>
              <a:pPr/>
              <a:t>14</a:t>
            </a:fld>
            <a:endParaRPr lang="en-US"/>
          </a:p>
        </p:txBody>
      </p:sp>
      <p:sp>
        <p:nvSpPr>
          <p:cNvPr id="6" name="TextBox 5">
            <a:extLst>
              <a:ext uri="{FF2B5EF4-FFF2-40B4-BE49-F238E27FC236}">
                <a16:creationId xmlns:a16="http://schemas.microsoft.com/office/drawing/2014/main" id="{C52C4749-9856-B3EC-D92F-5087CAE0D8D3}"/>
              </a:ext>
            </a:extLst>
          </p:cNvPr>
          <p:cNvSpPr txBox="1"/>
          <p:nvPr/>
        </p:nvSpPr>
        <p:spPr>
          <a:xfrm>
            <a:off x="250371" y="195943"/>
            <a:ext cx="11713029" cy="5180905"/>
          </a:xfrm>
          <a:prstGeom prst="rect">
            <a:avLst/>
          </a:prstGeom>
          <a:noFill/>
        </p:spPr>
        <p:txBody>
          <a:bodyPr wrap="square">
            <a:spAutoFit/>
          </a:bodyPr>
          <a:lstStyle/>
          <a:p>
            <a:pPr marL="0" marR="0">
              <a:spcAft>
                <a:spcPts val="800"/>
              </a:spcAft>
              <a:buNone/>
            </a:pPr>
            <a:r>
              <a:rPr lang="en-US" sz="4400" b="1" kern="100" spc="-150" dirty="0">
                <a:effectLst/>
                <a:latin typeface="Candara" panose="020E0502030303020204" pitchFamily="34" charset="0"/>
                <a:ea typeface="Aptos" panose="020B0004020202020204" pitchFamily="34" charset="0"/>
                <a:cs typeface="Times New Roman" panose="02020603050405020304" pitchFamily="18" charset="0"/>
              </a:rPr>
              <a:t>2. Warfare Works Thru the </a:t>
            </a:r>
            <a:r>
              <a:rPr lang="en-US" sz="4400" b="1" kern="100" spc="-150" dirty="0">
                <a:latin typeface="Candara" panose="020E0502030303020204" pitchFamily="34" charset="0"/>
                <a:ea typeface="Aptos" panose="020B0004020202020204" pitchFamily="34" charset="0"/>
                <a:cs typeface="Times New Roman" panose="02020603050405020304" pitchFamily="18" charset="0"/>
              </a:rPr>
              <a:t>2</a:t>
            </a:r>
            <a:r>
              <a:rPr lang="en-US" sz="4400" b="1" kern="100" spc="-150" dirty="0">
                <a:effectLst/>
                <a:latin typeface="Candara" panose="020E0502030303020204" pitchFamily="34" charset="0"/>
                <a:ea typeface="Aptos" panose="020B0004020202020204" pitchFamily="34" charset="0"/>
                <a:cs typeface="Times New Roman" panose="02020603050405020304" pitchFamily="18" charset="0"/>
              </a:rPr>
              <a:t> Spirits Running Parallel</a:t>
            </a:r>
            <a:endParaRPr lang="en-US" sz="4400" kern="100" spc="-15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4000" kern="100" dirty="0">
                <a:effectLst/>
                <a:latin typeface="Candara" panose="020E0502030303020204" pitchFamily="34" charset="0"/>
                <a:ea typeface="Aptos" panose="020B0004020202020204" pitchFamily="34" charset="0"/>
                <a:cs typeface="Times New Roman" panose="02020603050405020304" pitchFamily="18" charset="0"/>
              </a:rPr>
              <a:t>	Bro. Branham </a:t>
            </a:r>
            <a:r>
              <a:rPr lang="en-US" sz="4000" kern="100" dirty="0">
                <a:latin typeface="Candara" panose="020E0502030303020204" pitchFamily="34" charset="0"/>
                <a:ea typeface="Aptos" panose="020B0004020202020204" pitchFamily="34" charset="0"/>
                <a:cs typeface="Times New Roman" panose="02020603050405020304" pitchFamily="18" charset="0"/>
              </a:rPr>
              <a:t>warned us about t</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he two spirits — the spirit of Christ and the spirit of antichrist — that run parallel through every age, every revival, every congregation, and through every individual heart. 	They are not merely theories that exist some-where in the world, they are competing influences contending for the same territory: </a:t>
            </a:r>
            <a:r>
              <a:rPr lang="en-US" sz="4000" u="sng" kern="100" dirty="0">
                <a:effectLst/>
                <a:latin typeface="Candara" panose="020E0502030303020204" pitchFamily="34" charset="0"/>
                <a:ea typeface="Aptos" panose="020B0004020202020204" pitchFamily="34" charset="0"/>
                <a:cs typeface="Times New Roman" panose="02020603050405020304" pitchFamily="18" charset="0"/>
              </a:rPr>
              <a:t>the human </a:t>
            </a:r>
            <a:r>
              <a:rPr lang="en-US" sz="4000" u="sng" kern="100" dirty="0">
                <a:latin typeface="Candara" panose="020E0502030303020204" pitchFamily="34" charset="0"/>
                <a:ea typeface="Aptos" panose="020B0004020202020204" pitchFamily="34" charset="0"/>
                <a:cs typeface="Times New Roman" panose="02020603050405020304" pitchFamily="18" charset="0"/>
              </a:rPr>
              <a:t>mind</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40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7DAEB1-97D1-861F-380C-AAF36D4BAF58}"/>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0DDA655-442B-6F5A-FE08-2AA6FD376846}"/>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849DABEF-31FC-5667-FD1B-53DCB08C502D}"/>
              </a:ext>
            </a:extLst>
          </p:cNvPr>
          <p:cNvSpPr>
            <a:spLocks noGrp="1"/>
          </p:cNvSpPr>
          <p:nvPr>
            <p:ph type="sldNum" sz="quarter" idx="12"/>
          </p:nvPr>
        </p:nvSpPr>
        <p:spPr/>
        <p:txBody>
          <a:bodyPr/>
          <a:lstStyle/>
          <a:p>
            <a:fld id="{AEAA3239-9EA4-4A65-A281-97F994456D9F}" type="slidenum">
              <a:rPr lang="en-US" smtClean="0"/>
              <a:pPr/>
              <a:t>15</a:t>
            </a:fld>
            <a:endParaRPr lang="en-US"/>
          </a:p>
        </p:txBody>
      </p:sp>
      <p:sp>
        <p:nvSpPr>
          <p:cNvPr id="6" name="TextBox 5">
            <a:extLst>
              <a:ext uri="{FF2B5EF4-FFF2-40B4-BE49-F238E27FC236}">
                <a16:creationId xmlns:a16="http://schemas.microsoft.com/office/drawing/2014/main" id="{72F558B7-A820-DA50-D162-D60B0A638E61}"/>
              </a:ext>
            </a:extLst>
          </p:cNvPr>
          <p:cNvSpPr txBox="1"/>
          <p:nvPr/>
        </p:nvSpPr>
        <p:spPr>
          <a:xfrm>
            <a:off x="266699" y="239486"/>
            <a:ext cx="11718471" cy="5847755"/>
          </a:xfrm>
          <a:prstGeom prst="rect">
            <a:avLst/>
          </a:prstGeom>
          <a:noFill/>
        </p:spPr>
        <p:txBody>
          <a:bodyPr wrap="square">
            <a:spAutoFit/>
          </a:bodyPr>
          <a:lstStyle/>
          <a:p>
            <a:r>
              <a:rPr lang="en-US" sz="5400" b="1" dirty="0"/>
              <a:t>Hearing, Receiving, and Acting</a:t>
            </a:r>
          </a:p>
          <a:p>
            <a:r>
              <a:rPr lang="en-US" sz="4000" dirty="0"/>
              <a:t>	18 Now, these differences has always been since Cain and Abel — the first human beings that produced life on earth. Adam and Eve brought forth two, one of one kind and one of another. There was Cain and Abel. There was Esau and Jacob. All along down the line, there's always been that, the two spirits warring against one and another in the churches. 								60-0607</a:t>
            </a:r>
          </a:p>
        </p:txBody>
      </p:sp>
    </p:spTree>
    <p:extLst>
      <p:ext uri="{BB962C8B-B14F-4D97-AF65-F5344CB8AC3E}">
        <p14:creationId xmlns:p14="http://schemas.microsoft.com/office/powerpoint/2010/main" val="180596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0F03AF-1442-161E-78C8-001AD328D7A5}"/>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644E384F-7804-E266-23B0-BA3AA066685C}"/>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6C199CB2-B894-3AC3-F812-ED81A0DC423F}"/>
              </a:ext>
            </a:extLst>
          </p:cNvPr>
          <p:cNvSpPr>
            <a:spLocks noGrp="1"/>
          </p:cNvSpPr>
          <p:nvPr>
            <p:ph type="sldNum" sz="quarter" idx="12"/>
          </p:nvPr>
        </p:nvSpPr>
        <p:spPr/>
        <p:txBody>
          <a:bodyPr/>
          <a:lstStyle/>
          <a:p>
            <a:fld id="{AEAA3239-9EA4-4A65-A281-97F994456D9F}" type="slidenum">
              <a:rPr lang="en-US" smtClean="0"/>
              <a:pPr/>
              <a:t>16</a:t>
            </a:fld>
            <a:endParaRPr lang="en-US"/>
          </a:p>
        </p:txBody>
      </p:sp>
      <p:sp>
        <p:nvSpPr>
          <p:cNvPr id="6" name="TextBox 5">
            <a:extLst>
              <a:ext uri="{FF2B5EF4-FFF2-40B4-BE49-F238E27FC236}">
                <a16:creationId xmlns:a16="http://schemas.microsoft.com/office/drawing/2014/main" id="{8F62CEC7-812A-8510-1D74-E3ECAF81010C}"/>
              </a:ext>
            </a:extLst>
          </p:cNvPr>
          <p:cNvSpPr txBox="1"/>
          <p:nvPr/>
        </p:nvSpPr>
        <p:spPr>
          <a:xfrm>
            <a:off x="190500" y="0"/>
            <a:ext cx="11821886" cy="6001643"/>
          </a:xfrm>
          <a:prstGeom prst="rect">
            <a:avLst/>
          </a:prstGeom>
          <a:noFill/>
        </p:spPr>
        <p:txBody>
          <a:bodyPr wrap="square">
            <a:spAutoFit/>
          </a:bodyPr>
          <a:lstStyle/>
          <a:p>
            <a:pPr marL="0" marR="0">
              <a:spcAft>
                <a:spcPts val="800"/>
              </a:spcAft>
              <a:buNone/>
            </a:pPr>
            <a:r>
              <a:rPr lang="en-US" sz="4400" b="1" kern="100" spc="-150" dirty="0">
                <a:effectLst/>
                <a:latin typeface="Candara" panose="020E0502030303020204" pitchFamily="34" charset="0"/>
                <a:ea typeface="Aptos" panose="020B0004020202020204" pitchFamily="34" charset="0"/>
                <a:cs typeface="Times New Roman" panose="02020603050405020304" pitchFamily="18" charset="0"/>
              </a:rPr>
              <a:t>3. Warfare Produces Fruits That Can Be Identified</a:t>
            </a:r>
            <a:endParaRPr lang="en-US" sz="4400" kern="100" spc="-15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3200" kern="100" dirty="0">
                <a:effectLst/>
                <a:latin typeface="Candara" panose="020E0502030303020204" pitchFamily="34" charset="0"/>
                <a:ea typeface="Aptos" panose="020B0004020202020204" pitchFamily="34" charset="0"/>
                <a:cs typeface="Times New Roman" panose="02020603050405020304" pitchFamily="18" charset="0"/>
              </a:rPr>
              <a:t>Matthew 7:16 </a:t>
            </a:r>
            <a:r>
              <a:rPr lang="en-US" sz="3200" i="1" kern="100" dirty="0">
                <a:effectLst/>
                <a:latin typeface="Candara" panose="020E0502030303020204" pitchFamily="34" charset="0"/>
                <a:ea typeface="Aptos" panose="020B0004020202020204" pitchFamily="34" charset="0"/>
                <a:cs typeface="Times New Roman" panose="02020603050405020304" pitchFamily="18" charset="0"/>
              </a:rPr>
              <a:t>Ye shall know them by their fruits“</a:t>
            </a:r>
            <a:endParaRPr lang="en-US" sz="3200" i="1" kern="100" dirty="0">
              <a:latin typeface="Candara" panose="020E0502030303020204" pitchFamily="34" charset="0"/>
              <a:ea typeface="Aptos" panose="020B0004020202020204" pitchFamily="34" charset="0"/>
              <a:cs typeface="Times New Roman" panose="02020603050405020304" pitchFamily="18" charset="0"/>
            </a:endParaRPr>
          </a:p>
          <a:p>
            <a:pPr marL="0" marR="0">
              <a:spcAft>
                <a:spcPts val="800"/>
              </a:spcAft>
              <a:buNone/>
            </a:pPr>
            <a:r>
              <a:rPr lang="en-US" sz="3600" kern="100" dirty="0">
                <a:effectLst/>
                <a:latin typeface="Candara" panose="020E0502030303020204" pitchFamily="34" charset="0"/>
                <a:ea typeface="Aptos" panose="020B0004020202020204" pitchFamily="34" charset="0"/>
                <a:cs typeface="Times New Roman" panose="02020603050405020304" pitchFamily="18" charset="0"/>
              </a:rPr>
              <a:t>Jonathan Edwards wrote:</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	"</a:t>
            </a:r>
            <a:r>
              <a:rPr lang="en-US" sz="3600" i="1" u="sng" kern="100" dirty="0">
                <a:effectLst/>
                <a:latin typeface="Candara" panose="020E0502030303020204" pitchFamily="34" charset="0"/>
                <a:ea typeface="Aptos" panose="020B0004020202020204" pitchFamily="34" charset="0"/>
                <a:cs typeface="Times New Roman" panose="02020603050405020304" pitchFamily="18" charset="0"/>
              </a:rPr>
              <a:t>Christian practice </a:t>
            </a:r>
            <a:r>
              <a:rPr lang="en-US" sz="3200" dirty="0"/>
              <a:t>[the consistent, persistent, universal practice of a holy life </a:t>
            </a:r>
            <a:r>
              <a:rPr lang="en-US" sz="3600" dirty="0"/>
              <a:t>] </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is the chief of all the signs of the sincerity of [B</a:t>
            </a:r>
            <a:r>
              <a:rPr lang="en-US" sz="3600" i="1" kern="100" dirty="0">
                <a:latin typeface="Candara" panose="020E0502030303020204" pitchFamily="34" charset="0"/>
                <a:ea typeface="Aptos" panose="020B0004020202020204" pitchFamily="34" charset="0"/>
                <a:cs typeface="Times New Roman" panose="02020603050405020304" pitchFamily="18" charset="0"/>
              </a:rPr>
              <a:t>elievers]</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 both as an evidence of the sincerity unto others, and also to their own consciences... And the degree in which experiences have influence on a person's practice is the surest evidence of the degree of that which is spiritual and divine in his experiences."</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0209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4C1DFB-054F-4660-5464-C02C3D4F470E}"/>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E198D936-110D-EA5C-FA4F-991C96A96207}"/>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5B468525-0E93-AA68-AA25-D4259FA411A3}"/>
              </a:ext>
            </a:extLst>
          </p:cNvPr>
          <p:cNvSpPr>
            <a:spLocks noGrp="1"/>
          </p:cNvSpPr>
          <p:nvPr>
            <p:ph type="sldNum" sz="quarter" idx="12"/>
          </p:nvPr>
        </p:nvSpPr>
        <p:spPr/>
        <p:txBody>
          <a:bodyPr/>
          <a:lstStyle/>
          <a:p>
            <a:fld id="{AEAA3239-9EA4-4A65-A281-97F994456D9F}" type="slidenum">
              <a:rPr lang="en-US" smtClean="0"/>
              <a:pPr/>
              <a:t>17</a:t>
            </a:fld>
            <a:endParaRPr lang="en-US"/>
          </a:p>
        </p:txBody>
      </p:sp>
      <p:sp>
        <p:nvSpPr>
          <p:cNvPr id="6" name="TextBox 5">
            <a:extLst>
              <a:ext uri="{FF2B5EF4-FFF2-40B4-BE49-F238E27FC236}">
                <a16:creationId xmlns:a16="http://schemas.microsoft.com/office/drawing/2014/main" id="{33F2BC44-01BB-9026-8658-5247D50F4D91}"/>
              </a:ext>
            </a:extLst>
          </p:cNvPr>
          <p:cNvSpPr txBox="1"/>
          <p:nvPr/>
        </p:nvSpPr>
        <p:spPr>
          <a:xfrm>
            <a:off x="228600" y="108857"/>
            <a:ext cx="11800113" cy="6588494"/>
          </a:xfrm>
          <a:prstGeom prst="rect">
            <a:avLst/>
          </a:prstGeom>
          <a:noFill/>
        </p:spPr>
        <p:txBody>
          <a:bodyPr wrap="square">
            <a:spAutoFit/>
          </a:bodyPr>
          <a:lstStyle/>
          <a:p>
            <a:r>
              <a:rPr lang="en-US" sz="5400" b="1" dirty="0"/>
              <a:t>The Queen of Sheba</a:t>
            </a:r>
          </a:p>
          <a:p>
            <a:r>
              <a:rPr lang="en-US" sz="4000" dirty="0"/>
              <a:t>	19 Watch them by the fruit that they bear. Fortunetellers are out there on the street making money. And they're guessing, and they're taking telepathy and mental psychology. But the power of God preaches the Gospel and warns of the hell that there is before you, a heaven to go to, calls sinners to repentance, heals the sick, and does good things. 	Then by their fruits you shall know them. 												60-0110</a:t>
            </a:r>
          </a:p>
        </p:txBody>
      </p:sp>
    </p:spTree>
    <p:extLst>
      <p:ext uri="{BB962C8B-B14F-4D97-AF65-F5344CB8AC3E}">
        <p14:creationId xmlns:p14="http://schemas.microsoft.com/office/powerpoint/2010/main" val="204427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A04277-8B57-F882-1534-4BECB77EA281}"/>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9B2B8C9A-821D-9CA7-A522-C4D1F914FC17}"/>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E0366E26-91FC-D40B-3DA0-5505F79DB95D}"/>
              </a:ext>
            </a:extLst>
          </p:cNvPr>
          <p:cNvSpPr>
            <a:spLocks noGrp="1"/>
          </p:cNvSpPr>
          <p:nvPr>
            <p:ph type="sldNum" sz="quarter" idx="12"/>
          </p:nvPr>
        </p:nvSpPr>
        <p:spPr/>
        <p:txBody>
          <a:bodyPr/>
          <a:lstStyle/>
          <a:p>
            <a:fld id="{AEAA3239-9EA4-4A65-A281-97F994456D9F}" type="slidenum">
              <a:rPr lang="en-US" smtClean="0"/>
              <a:pPr/>
              <a:t>18</a:t>
            </a:fld>
            <a:endParaRPr lang="en-US"/>
          </a:p>
        </p:txBody>
      </p:sp>
      <p:sp>
        <p:nvSpPr>
          <p:cNvPr id="6" name="TextBox 5">
            <a:extLst>
              <a:ext uri="{FF2B5EF4-FFF2-40B4-BE49-F238E27FC236}">
                <a16:creationId xmlns:a16="http://schemas.microsoft.com/office/drawing/2014/main" id="{9F0DB717-115C-3F6E-E75E-6652C12BD0CE}"/>
              </a:ext>
            </a:extLst>
          </p:cNvPr>
          <p:cNvSpPr txBox="1"/>
          <p:nvPr/>
        </p:nvSpPr>
        <p:spPr>
          <a:xfrm>
            <a:off x="206829" y="148920"/>
            <a:ext cx="11811000" cy="6309420"/>
          </a:xfrm>
          <a:prstGeom prst="rect">
            <a:avLst/>
          </a:prstGeom>
          <a:noFill/>
        </p:spPr>
        <p:txBody>
          <a:bodyPr wrap="square">
            <a:spAutoFit/>
          </a:bodyPr>
          <a:lstStyle/>
          <a:p>
            <a:r>
              <a:rPr lang="en-US" sz="4400" b="1" spc="-300" dirty="0"/>
              <a:t>WHAT.SHALL.WE.DO.WITH.THIS.JESUS.CALLED.CHRIST</a:t>
            </a:r>
          </a:p>
          <a:p>
            <a:r>
              <a:rPr lang="en-US" sz="3600" dirty="0"/>
              <a:t>	109 Luther said, "</a:t>
            </a:r>
            <a:r>
              <a:rPr lang="en-US" sz="3600" i="1" dirty="0"/>
              <a:t>Believe, and walk out." </a:t>
            </a:r>
            <a:r>
              <a:rPr lang="en-US" sz="3600" dirty="0"/>
              <a:t>The devil believes, too. Wesley, "</a:t>
            </a:r>
            <a:r>
              <a:rPr lang="en-US" sz="3600" i="1" dirty="0"/>
              <a:t>Shout, and you got It</a:t>
            </a:r>
            <a:r>
              <a:rPr lang="en-US" sz="3600" dirty="0"/>
              <a:t>," but he found out he didn't. Pentecost said, "</a:t>
            </a:r>
            <a:r>
              <a:rPr lang="en-US" sz="3600" i="1" dirty="0"/>
              <a:t>Speak in tongues, and you got It</a:t>
            </a:r>
            <a:r>
              <a:rPr lang="en-US" sz="3600" dirty="0"/>
              <a:t>." They didn’t…</a:t>
            </a:r>
            <a:r>
              <a:rPr lang="en-US" sz="3600" b="1" dirty="0"/>
              <a:t>What is the evidence of It</a:t>
            </a:r>
            <a:r>
              <a:rPr lang="en-US" sz="3600" dirty="0"/>
              <a:t>? When that spirit that's in you can punctuate every promise with an amen, and God will confirm it. That's exactly the way it was with Jesus Christ. They had more fruits of the spirit, all kinds of evidences. You can't pin any evidence down to anything but God Himself manifesting His Word. That's the only true evidence that there is that you're a Christian. 	64-0126 </a:t>
            </a:r>
          </a:p>
        </p:txBody>
      </p:sp>
    </p:spTree>
    <p:extLst>
      <p:ext uri="{BB962C8B-B14F-4D97-AF65-F5344CB8AC3E}">
        <p14:creationId xmlns:p14="http://schemas.microsoft.com/office/powerpoint/2010/main" val="3030630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7CCBD8-A863-270C-7559-C2EA4729E935}"/>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6271BD96-1D76-5F97-E672-69EE3F2988D9}"/>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7AEA843B-D7C4-3DD3-44DD-AFE52E397F0E}"/>
              </a:ext>
            </a:extLst>
          </p:cNvPr>
          <p:cNvSpPr>
            <a:spLocks noGrp="1"/>
          </p:cNvSpPr>
          <p:nvPr>
            <p:ph type="sldNum" sz="quarter" idx="12"/>
          </p:nvPr>
        </p:nvSpPr>
        <p:spPr/>
        <p:txBody>
          <a:bodyPr/>
          <a:lstStyle/>
          <a:p>
            <a:fld id="{AEAA3239-9EA4-4A65-A281-97F994456D9F}" type="slidenum">
              <a:rPr lang="en-US" smtClean="0"/>
              <a:pPr/>
              <a:t>19</a:t>
            </a:fld>
            <a:endParaRPr lang="en-US"/>
          </a:p>
        </p:txBody>
      </p:sp>
      <p:sp>
        <p:nvSpPr>
          <p:cNvPr id="6" name="TextBox 5">
            <a:extLst>
              <a:ext uri="{FF2B5EF4-FFF2-40B4-BE49-F238E27FC236}">
                <a16:creationId xmlns:a16="http://schemas.microsoft.com/office/drawing/2014/main" id="{0E938E6D-742D-22D7-62E2-C3B814289B91}"/>
              </a:ext>
            </a:extLst>
          </p:cNvPr>
          <p:cNvSpPr txBox="1"/>
          <p:nvPr/>
        </p:nvSpPr>
        <p:spPr>
          <a:xfrm>
            <a:off x="179614" y="92530"/>
            <a:ext cx="11854543" cy="6561906"/>
          </a:xfrm>
          <a:prstGeom prst="rect">
            <a:avLst/>
          </a:prstGeom>
          <a:noFill/>
        </p:spPr>
        <p:txBody>
          <a:bodyPr wrap="square">
            <a:spAutoFit/>
          </a:bodyPr>
          <a:lstStyle/>
          <a:p>
            <a:pPr marL="0" marR="0">
              <a:spcAft>
                <a:spcPts val="800"/>
              </a:spcAft>
              <a:buNone/>
            </a:pPr>
            <a:r>
              <a:rPr lang="en-US" sz="3600" b="1" kern="100" spc="-150" dirty="0">
                <a:effectLst/>
                <a:latin typeface="Candara" panose="020E0502030303020204" pitchFamily="34" charset="0"/>
                <a:ea typeface="Aptos" panose="020B0004020202020204" pitchFamily="34" charset="0"/>
                <a:cs typeface="Times New Roman" panose="02020603050405020304" pitchFamily="18" charset="0"/>
              </a:rPr>
              <a:t>4</a:t>
            </a:r>
            <a:r>
              <a:rPr lang="en-US" sz="4000" b="1" kern="100" spc="-150" dirty="0">
                <a:effectLst/>
                <a:latin typeface="Candara" panose="020E0502030303020204" pitchFamily="34" charset="0"/>
                <a:ea typeface="Aptos" panose="020B0004020202020204" pitchFamily="34" charset="0"/>
                <a:cs typeface="Times New Roman" panose="02020603050405020304" pitchFamily="18" charset="0"/>
              </a:rPr>
              <a:t>. Warfare Targets the Reasoning About One's Own State</a:t>
            </a:r>
            <a:endParaRPr lang="en-US" sz="4000" kern="100" spc="-15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One of the most sophisticated tools in the enemy's arsenal is </a:t>
            </a:r>
            <a:r>
              <a:rPr lang="en-US" sz="4000" u="sng" kern="100" dirty="0">
                <a:latin typeface="Candara" panose="020E0502030303020204" pitchFamily="34" charset="0"/>
                <a:ea typeface="Aptos" panose="020B0004020202020204" pitchFamily="34" charset="0"/>
                <a:cs typeface="Times New Roman" panose="02020603050405020304" pitchFamily="18" charset="0"/>
              </a:rPr>
              <a:t>false</a:t>
            </a:r>
            <a:r>
              <a:rPr lang="en-US" sz="4000" u="sng" kern="100" dirty="0">
                <a:effectLst/>
                <a:latin typeface="Candara" panose="020E0502030303020204" pitchFamily="34" charset="0"/>
                <a:ea typeface="Aptos" panose="020B0004020202020204" pitchFamily="34" charset="0"/>
                <a:cs typeface="Times New Roman" panose="02020603050405020304" pitchFamily="18" charset="0"/>
              </a:rPr>
              <a:t> assurance</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a:t>
            </a:r>
          </a:p>
          <a:p>
            <a:pPr marL="0" marR="0">
              <a:spcAft>
                <a:spcPts val="800"/>
              </a:spcAft>
              <a:buNone/>
            </a:pPr>
            <a:r>
              <a:rPr lang="en-US" sz="4000" kern="100" dirty="0">
                <a:latin typeface="Candara" panose="020E0502030303020204" pitchFamily="34" charset="0"/>
                <a:ea typeface="Aptos" panose="020B0004020202020204" pitchFamily="34" charset="0"/>
                <a:cs typeface="Times New Roman" panose="02020603050405020304" pitchFamily="18" charset="0"/>
              </a:rPr>
              <a:t>	Jonathan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Edwards: “Satan's most effective counterfeit is </a:t>
            </a:r>
            <a:r>
              <a:rPr lang="en-US" sz="4000" i="1" kern="100" dirty="0">
                <a:effectLst/>
                <a:latin typeface="Candara" panose="020E0502030303020204" pitchFamily="34" charset="0"/>
                <a:ea typeface="Aptos" panose="020B0004020202020204" pitchFamily="34" charset="0"/>
                <a:cs typeface="Times New Roman" panose="02020603050405020304" pitchFamily="18" charset="0"/>
              </a:rPr>
              <a:t>not</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the production of gross sin, but the production of </a:t>
            </a:r>
            <a:r>
              <a:rPr lang="en-US" sz="4000" u="sng" kern="100" dirty="0">
                <a:effectLst/>
                <a:latin typeface="Candara" panose="020E0502030303020204" pitchFamily="34" charset="0"/>
                <a:ea typeface="Aptos" panose="020B0004020202020204" pitchFamily="34" charset="0"/>
                <a:cs typeface="Times New Roman" panose="02020603050405020304" pitchFamily="18" charset="0"/>
              </a:rPr>
              <a:t>a false peace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a counterfeit conviction of salvation that removes all holy fear, vigilance, self-examination, and replaces it with a settled confidence that has no genuine foundation in the [word of the Age].”</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45791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0" descr="preencoded.png"/>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26556" y="289420"/>
            <a:ext cx="4664334" cy="4556558"/>
          </a:xfrm>
          <a:prstGeom prst="rect">
            <a:avLst/>
          </a:prstGeom>
        </p:spPr>
      </p:pic>
      <p:sp>
        <p:nvSpPr>
          <p:cNvPr id="3" name="Text 1"/>
          <p:cNvSpPr/>
          <p:nvPr/>
        </p:nvSpPr>
        <p:spPr>
          <a:xfrm>
            <a:off x="301110" y="497741"/>
            <a:ext cx="7097485" cy="5175822"/>
          </a:xfrm>
          <a:prstGeom prst="rect">
            <a:avLst/>
          </a:prstGeom>
          <a:noFill/>
          <a:ln/>
        </p:spPr>
        <p:txBody>
          <a:bodyPr wrap="square" lIns="16929" tIns="16929" rIns="16929" bIns="16929" rtlCol="0" anchor="t">
            <a:normAutofit lnSpcReduction="10000"/>
          </a:bodyPr>
          <a:lstStyle/>
          <a:p>
            <a:r>
              <a:rPr lang="en-US" sz="4300" b="1" kern="0" spc="300" dirty="0">
                <a:solidFill>
                  <a:srgbClr val="D2BD9A"/>
                </a:solidFill>
                <a:latin typeface="Cabin" pitchFamily="34" charset="0"/>
                <a:ea typeface="Cabin" pitchFamily="34" charset="-122"/>
                <a:cs typeface="Cabin" pitchFamily="34" charset="-120"/>
              </a:rPr>
              <a:t>Birthdays &amp; Anniversaries</a:t>
            </a:r>
          </a:p>
          <a:p>
            <a:r>
              <a:rPr lang="en-US" sz="3600" b="1" kern="0" spc="300" dirty="0">
                <a:latin typeface="Cabin" pitchFamily="34" charset="0"/>
                <a:ea typeface="Cabin" pitchFamily="34" charset="-122"/>
                <a:cs typeface="Cabin" pitchFamily="34" charset="-120"/>
              </a:rPr>
              <a:t>July 5</a:t>
            </a:r>
            <a:r>
              <a:rPr lang="en-US" sz="3600" b="1" kern="0" spc="300" baseline="30000" dirty="0">
                <a:latin typeface="Cabin" pitchFamily="34" charset="0"/>
                <a:ea typeface="Cabin" pitchFamily="34" charset="-122"/>
                <a:cs typeface="Cabin" pitchFamily="34" charset="-120"/>
              </a:rPr>
              <a:t>th</a:t>
            </a:r>
            <a:r>
              <a:rPr lang="en-US" sz="3600" b="1" kern="0" spc="300" dirty="0">
                <a:latin typeface="Cabin" pitchFamily="34" charset="0"/>
                <a:ea typeface="Cabin" pitchFamily="34" charset="-122"/>
                <a:cs typeface="Cabin" pitchFamily="34" charset="-120"/>
              </a:rPr>
              <a:t> Jason &amp; Mary Elizabeth 	Ashdown</a:t>
            </a:r>
          </a:p>
          <a:p>
            <a:r>
              <a:rPr lang="en-US" sz="3600" b="1" kern="0" spc="300" dirty="0">
                <a:latin typeface="Cabin" pitchFamily="34" charset="0"/>
                <a:ea typeface="Cabin" pitchFamily="34" charset="-122"/>
                <a:cs typeface="Cabin" pitchFamily="34" charset="-120"/>
              </a:rPr>
              <a:t>July 6</a:t>
            </a:r>
            <a:r>
              <a:rPr lang="en-US" sz="3600" b="1" kern="0" spc="300" baseline="30000" dirty="0">
                <a:latin typeface="Cabin" pitchFamily="34" charset="0"/>
                <a:ea typeface="Cabin" pitchFamily="34" charset="-122"/>
                <a:cs typeface="Cabin" pitchFamily="34" charset="-120"/>
              </a:rPr>
              <a:t>th</a:t>
            </a:r>
            <a:r>
              <a:rPr lang="en-US" sz="3600" b="1" kern="0" spc="300" dirty="0">
                <a:latin typeface="Cabin" pitchFamily="34" charset="0"/>
                <a:ea typeface="Cabin" pitchFamily="34" charset="-122"/>
                <a:cs typeface="Cabin" pitchFamily="34" charset="-120"/>
              </a:rPr>
              <a:t> Isaac Clayville,</a:t>
            </a:r>
          </a:p>
          <a:p>
            <a:r>
              <a:rPr lang="en-US" sz="3600" b="1" kern="0" spc="300" dirty="0">
                <a:latin typeface="Cabin" pitchFamily="34" charset="0"/>
                <a:ea typeface="Cabin" pitchFamily="34" charset="-122"/>
                <a:cs typeface="Cabin" pitchFamily="34" charset="-120"/>
              </a:rPr>
              <a:t>	Reinhard Shamoon</a:t>
            </a:r>
          </a:p>
          <a:p>
            <a:r>
              <a:rPr lang="en-US" sz="3600" b="1" kern="0" spc="300" dirty="0">
                <a:latin typeface="Cabin" pitchFamily="34" charset="0"/>
                <a:ea typeface="Cabin" pitchFamily="34" charset="-122"/>
                <a:cs typeface="Cabin" pitchFamily="34" charset="-120"/>
              </a:rPr>
              <a:t>July 7</a:t>
            </a:r>
            <a:r>
              <a:rPr lang="en-US" sz="3600" b="1" kern="0" spc="300" baseline="30000" dirty="0">
                <a:latin typeface="Cabin" pitchFamily="34" charset="0"/>
                <a:ea typeface="Cabin" pitchFamily="34" charset="-122"/>
                <a:cs typeface="Cabin" pitchFamily="34" charset="-120"/>
              </a:rPr>
              <a:t>th</a:t>
            </a:r>
            <a:r>
              <a:rPr lang="en-US" sz="3600" b="1" kern="0" spc="300" dirty="0">
                <a:latin typeface="Cabin" pitchFamily="34" charset="0"/>
                <a:ea typeface="Cabin" pitchFamily="34" charset="-122"/>
                <a:cs typeface="Cabin" pitchFamily="34" charset="-120"/>
              </a:rPr>
              <a:t> Haven Pritchard</a:t>
            </a:r>
          </a:p>
          <a:p>
            <a:r>
              <a:rPr lang="en-US" sz="3600" b="1" kern="0" spc="300" dirty="0">
                <a:latin typeface="Cabin" pitchFamily="34" charset="0"/>
                <a:ea typeface="Cabin" pitchFamily="34" charset="-122"/>
                <a:cs typeface="Cabin" pitchFamily="34" charset="-120"/>
              </a:rPr>
              <a:t>July 8</a:t>
            </a:r>
            <a:r>
              <a:rPr lang="en-US" sz="3600" b="1" kern="0" spc="300" baseline="30000" dirty="0">
                <a:latin typeface="Cabin" pitchFamily="34" charset="0"/>
                <a:ea typeface="Cabin" pitchFamily="34" charset="-122"/>
                <a:cs typeface="Cabin" pitchFamily="34" charset="-120"/>
              </a:rPr>
              <a:t>th</a:t>
            </a:r>
            <a:r>
              <a:rPr lang="en-US" sz="3600" b="1" kern="0" spc="300" dirty="0">
                <a:latin typeface="Cabin" pitchFamily="34" charset="0"/>
                <a:ea typeface="Cabin" pitchFamily="34" charset="-122"/>
                <a:cs typeface="Cabin" pitchFamily="34" charset="-120"/>
              </a:rPr>
              <a:t> Barry &amp; Becky Coffey</a:t>
            </a:r>
          </a:p>
          <a:p>
            <a:r>
              <a:rPr lang="en-US" sz="3600" b="1" kern="0" spc="300" dirty="0">
                <a:latin typeface="Cabin" pitchFamily="34" charset="0"/>
                <a:ea typeface="Cabin" pitchFamily="34" charset="-122"/>
                <a:cs typeface="Cabin" pitchFamily="34" charset="-120"/>
              </a:rPr>
              <a:t>	Wells Pritchard</a:t>
            </a:r>
          </a:p>
          <a:p>
            <a:r>
              <a:rPr lang="en-US" sz="3600" b="1" kern="0" spc="300" dirty="0">
                <a:latin typeface="Cabin" pitchFamily="34" charset="0"/>
                <a:ea typeface="Cabin" pitchFamily="34" charset="-122"/>
                <a:cs typeface="Cabin" pitchFamily="34" charset="-120"/>
              </a:rPr>
              <a:t>July 10 Cody Harwell, </a:t>
            </a:r>
          </a:p>
          <a:p>
            <a:r>
              <a:rPr lang="en-US" sz="3600" b="1" kern="0" spc="300" dirty="0">
                <a:latin typeface="Cabin" pitchFamily="34" charset="0"/>
                <a:ea typeface="Cabin" pitchFamily="34" charset="-122"/>
                <a:cs typeface="Cabin" pitchFamily="34" charset="-120"/>
              </a:rPr>
              <a:t>	Waqas Javed</a:t>
            </a:r>
          </a:p>
          <a:p>
            <a:endParaRPr lang="en-US" sz="3600" b="1" kern="0" spc="300" dirty="0">
              <a:solidFill>
                <a:srgbClr val="D2BD9A"/>
              </a:solidFill>
              <a:latin typeface="Cabin" pitchFamily="34" charset="0"/>
              <a:ea typeface="Cabin" pitchFamily="34" charset="-122"/>
              <a:cs typeface="Cabin" pitchFamily="34" charset="-120"/>
            </a:endParaRPr>
          </a:p>
          <a:p>
            <a:endParaRPr lang="en-US" sz="3600" dirty="0"/>
          </a:p>
        </p:txBody>
      </p:sp>
      <p:sp>
        <p:nvSpPr>
          <p:cNvPr id="17" name="Text 15"/>
          <p:cNvSpPr/>
          <p:nvPr/>
        </p:nvSpPr>
        <p:spPr>
          <a:xfrm>
            <a:off x="1954433" y="3912495"/>
            <a:ext cx="1969008" cy="331150"/>
          </a:xfrm>
          <a:prstGeom prst="rect">
            <a:avLst/>
          </a:prstGeom>
          <a:noFill/>
          <a:ln/>
        </p:spPr>
        <p:txBody>
          <a:bodyPr wrap="square" lIns="16929" tIns="16929" rIns="16929" bIns="16929" rtlCol="0" anchor="t">
            <a:normAutofit lnSpcReduction="10000"/>
          </a:bodyPr>
          <a:lstStyle/>
          <a:p>
            <a:endParaRPr lang="en-US" sz="2000" dirty="0"/>
          </a:p>
        </p:txBody>
      </p:sp>
      <p:sp>
        <p:nvSpPr>
          <p:cNvPr id="18" name="Shape 16"/>
          <p:cNvSpPr/>
          <p:nvPr/>
        </p:nvSpPr>
        <p:spPr>
          <a:xfrm>
            <a:off x="6753912" y="5772610"/>
            <a:ext cx="5609622" cy="815179"/>
          </a:xfrm>
          <a:prstGeom prst="roundRect">
            <a:avLst>
              <a:gd name="adj" fmla="val 85"/>
            </a:avLst>
          </a:prstGeom>
          <a:solidFill>
            <a:srgbClr val="D2BD9A">
              <a:alpha val="8000"/>
            </a:srgbClr>
          </a:solidFill>
          <a:ln w="7776">
            <a:solidFill>
              <a:srgbClr val="D2BD9A"/>
            </a:solidFill>
            <a:prstDash val="solid"/>
          </a:ln>
        </p:spPr>
        <p:txBody>
          <a:bodyPr/>
          <a:lstStyle/>
          <a:p>
            <a:endParaRPr lang="en-US" sz="1600"/>
          </a:p>
        </p:txBody>
      </p:sp>
      <p:sp>
        <p:nvSpPr>
          <p:cNvPr id="19" name="Shape 17"/>
          <p:cNvSpPr/>
          <p:nvPr/>
        </p:nvSpPr>
        <p:spPr>
          <a:xfrm rot="2700000">
            <a:off x="959015" y="4746356"/>
            <a:ext cx="82529" cy="82529"/>
          </a:xfrm>
          <a:prstGeom prst="rect">
            <a:avLst/>
          </a:prstGeom>
          <a:solidFill>
            <a:srgbClr val="D2BD9A"/>
          </a:solidFill>
          <a:ln/>
        </p:spPr>
        <p:txBody>
          <a:bodyPr/>
          <a:lstStyle/>
          <a:p>
            <a:endParaRPr lang="en-US" sz="1200"/>
          </a:p>
        </p:txBody>
      </p:sp>
      <p:sp>
        <p:nvSpPr>
          <p:cNvPr id="20" name="Text 18"/>
          <p:cNvSpPr/>
          <p:nvPr/>
        </p:nvSpPr>
        <p:spPr>
          <a:xfrm>
            <a:off x="7086601" y="5929148"/>
            <a:ext cx="2653609" cy="331150"/>
          </a:xfrm>
          <a:prstGeom prst="rect">
            <a:avLst/>
          </a:prstGeom>
          <a:noFill/>
          <a:ln/>
        </p:spPr>
        <p:txBody>
          <a:bodyPr wrap="square" lIns="16929" tIns="16929" rIns="16929" bIns="16929" rtlCol="0" anchor="t">
            <a:normAutofit fontScale="70000" lnSpcReduction="20000"/>
          </a:bodyPr>
          <a:lstStyle/>
          <a:p>
            <a:r>
              <a:rPr lang="en-US" sz="2400" b="1" dirty="0">
                <a:solidFill>
                  <a:srgbClr val="EDE3D5"/>
                </a:solidFill>
                <a:latin typeface="Cabin" pitchFamily="34" charset="0"/>
                <a:ea typeface="Cabin" pitchFamily="34" charset="-122"/>
                <a:cs typeface="Cabin" pitchFamily="34" charset="-120"/>
              </a:rPr>
              <a:t>Family Day </a:t>
            </a:r>
            <a:r>
              <a:rPr lang="en-US" sz="2400" b="1" dirty="0">
                <a:solidFill>
                  <a:srgbClr val="D2BD9A"/>
                </a:solidFill>
                <a:latin typeface="Cabin" pitchFamily="34" charset="0"/>
                <a:ea typeface="Cabin" pitchFamily="34" charset="-122"/>
                <a:cs typeface="Cabin" pitchFamily="34" charset="-120"/>
              </a:rPr>
              <a:t>(Aug. 15th)</a:t>
            </a:r>
            <a:endParaRPr lang="en-US" sz="2400" dirty="0"/>
          </a:p>
        </p:txBody>
      </p:sp>
      <p:sp>
        <p:nvSpPr>
          <p:cNvPr id="24" name="Shape 21"/>
          <p:cNvSpPr/>
          <p:nvPr/>
        </p:nvSpPr>
        <p:spPr>
          <a:xfrm>
            <a:off x="1588" y="6458392"/>
            <a:ext cx="12188824" cy="6348"/>
          </a:xfrm>
          <a:prstGeom prst="rect">
            <a:avLst/>
          </a:prstGeom>
          <a:solidFill>
            <a:srgbClr val="D2BD9A">
              <a:alpha val="16000"/>
            </a:srgbClr>
          </a:solidFill>
          <a:ln/>
        </p:spPr>
        <p:txBody>
          <a:bodyPr/>
          <a:lstStyle/>
          <a:p>
            <a:endParaRPr lang="en-US" sz="1200"/>
          </a:p>
        </p:txBody>
      </p:sp>
      <p:sp>
        <p:nvSpPr>
          <p:cNvPr id="27" name="Text 24"/>
          <p:cNvSpPr/>
          <p:nvPr/>
        </p:nvSpPr>
        <p:spPr>
          <a:xfrm>
            <a:off x="10838214" y="6587789"/>
            <a:ext cx="907814" cy="170498"/>
          </a:xfrm>
          <a:prstGeom prst="rect">
            <a:avLst/>
          </a:prstGeom>
          <a:noFill/>
          <a:ln/>
        </p:spPr>
        <p:txBody>
          <a:bodyPr wrap="square" lIns="16929" tIns="16929" rIns="16929" bIns="16929" rtlCol="0" anchor="t">
            <a:normAutofit lnSpcReduction="10000"/>
          </a:bodyPr>
          <a:lstStyle/>
          <a:p>
            <a:pPr algn="r"/>
            <a:r>
              <a:rPr lang="en-US" sz="950" kern="0" spc="57" dirty="0">
                <a:solidFill>
                  <a:srgbClr val="D2BD9A"/>
                </a:solidFill>
                <a:latin typeface="Cabin" pitchFamily="34" charset="0"/>
                <a:ea typeface="Cabin" pitchFamily="34" charset="-122"/>
                <a:cs typeface="Cabin" pitchFamily="34" charset="-120"/>
              </a:rPr>
              <a:t>2</a:t>
            </a:r>
            <a:endParaRPr lang="en-US" sz="9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EE60EB-2401-B49D-EB39-B6DCF9D66D74}"/>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C78191DC-C01C-1662-63E3-4B1657675490}"/>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87A7BF37-68AC-3B6F-1BEF-9692D3818FEB}"/>
              </a:ext>
            </a:extLst>
          </p:cNvPr>
          <p:cNvSpPr>
            <a:spLocks noGrp="1"/>
          </p:cNvSpPr>
          <p:nvPr>
            <p:ph type="sldNum" sz="quarter" idx="12"/>
          </p:nvPr>
        </p:nvSpPr>
        <p:spPr/>
        <p:txBody>
          <a:bodyPr/>
          <a:lstStyle/>
          <a:p>
            <a:fld id="{AEAA3239-9EA4-4A65-A281-97F994456D9F}" type="slidenum">
              <a:rPr lang="en-US" smtClean="0"/>
              <a:pPr/>
              <a:t>20</a:t>
            </a:fld>
            <a:endParaRPr lang="en-US"/>
          </a:p>
        </p:txBody>
      </p:sp>
      <p:pic>
        <p:nvPicPr>
          <p:cNvPr id="8" name="Picture 7" descr="The image depicts a historical portrait of an individual wearing a black coat, red hood, and a black hat, with a stern facial expression.&#10;&#10;AI-generated content may be incorrect.">
            <a:extLst>
              <a:ext uri="{FF2B5EF4-FFF2-40B4-BE49-F238E27FC236}">
                <a16:creationId xmlns:a16="http://schemas.microsoft.com/office/drawing/2014/main" id="{190EAFF2-261E-3E3A-ECA1-4CC77DA62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025298"/>
            <a:ext cx="1695450" cy="2695575"/>
          </a:xfrm>
          <a:prstGeom prst="rect">
            <a:avLst/>
          </a:prstGeom>
        </p:spPr>
      </p:pic>
      <p:sp>
        <p:nvSpPr>
          <p:cNvPr id="6" name="TextBox 5">
            <a:extLst>
              <a:ext uri="{FF2B5EF4-FFF2-40B4-BE49-F238E27FC236}">
                <a16:creationId xmlns:a16="http://schemas.microsoft.com/office/drawing/2014/main" id="{EF99F848-AFD1-A5E1-CAEF-E2E8777180D4}"/>
              </a:ext>
            </a:extLst>
          </p:cNvPr>
          <p:cNvSpPr txBox="1"/>
          <p:nvPr/>
        </p:nvSpPr>
        <p:spPr>
          <a:xfrm>
            <a:off x="295275" y="243512"/>
            <a:ext cx="11762014" cy="6370975"/>
          </a:xfrm>
          <a:prstGeom prst="rect">
            <a:avLst/>
          </a:prstGeom>
          <a:noFill/>
        </p:spPr>
        <p:txBody>
          <a:bodyPr wrap="square">
            <a:spAutoFit/>
          </a:bodyPr>
          <a:lstStyle/>
          <a:p>
            <a:r>
              <a:rPr lang="en-US" sz="4800" b="1" dirty="0"/>
              <a:t>The Reformation and Its Counterfeit</a:t>
            </a:r>
          </a:p>
          <a:p>
            <a:r>
              <a:rPr lang="en-US" sz="3600" dirty="0"/>
              <a:t>		Martin Luther broke the stronghold of a system 		that held the Western world in spiritual bondage 		for centuries. 	But immediately Satan introduced the counterfeits — Anabaptists, antinomian spirits, fanaticism of Thomas </a:t>
            </a:r>
            <a:r>
              <a:rPr lang="en-US" sz="3600" dirty="0" err="1"/>
              <a:t>Münzer</a:t>
            </a:r>
            <a:r>
              <a:rPr lang="en-US" sz="3600" dirty="0"/>
              <a:t> and the Zwickau prophets — men who claimed direct visions and revelations, who stirred enormous crowds with signs and wonders, and who produced exactly the kind of emotional intensity that the genuine Reformation had generated, but without its submission to the Word.</a:t>
            </a:r>
          </a:p>
        </p:txBody>
      </p:sp>
    </p:spTree>
    <p:extLst>
      <p:ext uri="{BB962C8B-B14F-4D97-AF65-F5344CB8AC3E}">
        <p14:creationId xmlns:p14="http://schemas.microsoft.com/office/powerpoint/2010/main" val="237795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10BB67-284A-613F-4390-177A2B332AB1}"/>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F9BFC6B1-609D-6282-F220-14E52D395CAB}"/>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6CD2EB41-D306-3C29-6850-5BC0CFC962FE}"/>
              </a:ext>
            </a:extLst>
          </p:cNvPr>
          <p:cNvSpPr>
            <a:spLocks noGrp="1"/>
          </p:cNvSpPr>
          <p:nvPr>
            <p:ph type="sldNum" sz="quarter" idx="12"/>
          </p:nvPr>
        </p:nvSpPr>
        <p:spPr/>
        <p:txBody>
          <a:bodyPr/>
          <a:lstStyle/>
          <a:p>
            <a:fld id="{AEAA3239-9EA4-4A65-A281-97F994456D9F}" type="slidenum">
              <a:rPr lang="en-US" smtClean="0"/>
              <a:pPr/>
              <a:t>21</a:t>
            </a:fld>
            <a:endParaRPr lang="en-US"/>
          </a:p>
        </p:txBody>
      </p:sp>
      <p:sp>
        <p:nvSpPr>
          <p:cNvPr id="6" name="TextBox 5">
            <a:extLst>
              <a:ext uri="{FF2B5EF4-FFF2-40B4-BE49-F238E27FC236}">
                <a16:creationId xmlns:a16="http://schemas.microsoft.com/office/drawing/2014/main" id="{77AD19E8-7B87-611B-1F9D-7AD9E78DE19B}"/>
              </a:ext>
            </a:extLst>
          </p:cNvPr>
          <p:cNvSpPr txBox="1"/>
          <p:nvPr/>
        </p:nvSpPr>
        <p:spPr>
          <a:xfrm>
            <a:off x="299358" y="148920"/>
            <a:ext cx="6199414" cy="5632311"/>
          </a:xfrm>
          <a:prstGeom prst="rect">
            <a:avLst/>
          </a:prstGeom>
          <a:noFill/>
        </p:spPr>
        <p:txBody>
          <a:bodyPr wrap="square">
            <a:spAutoFit/>
          </a:bodyPr>
          <a:lstStyle/>
          <a:p>
            <a:r>
              <a:rPr lang="en-US" sz="4000" dirty="0"/>
              <a:t>Luther recognized the pattern. He wrote of the </a:t>
            </a:r>
            <a:r>
              <a:rPr lang="en-US" sz="4000" dirty="0" err="1"/>
              <a:t>Schwärmer</a:t>
            </a:r>
            <a:r>
              <a:rPr lang="en-US" sz="4000" dirty="0"/>
              <a:t> — the enthusiasts — that “</a:t>
            </a:r>
            <a:r>
              <a:rPr lang="en-US" sz="4000" i="1" dirty="0"/>
              <a:t>they swallowed the Holy Ghost feathers and all”</a:t>
            </a:r>
            <a:r>
              <a:rPr lang="en-US" sz="4000" dirty="0"/>
              <a:t>, claiming direct divine </a:t>
            </a:r>
            <a:r>
              <a:rPr lang="en-US" sz="4000" dirty="0" err="1"/>
              <a:t>communi</a:t>
            </a:r>
            <a:r>
              <a:rPr lang="en-US" sz="4000" dirty="0"/>
              <a:t>-cation that superseded Scripture. </a:t>
            </a:r>
          </a:p>
        </p:txBody>
      </p:sp>
      <p:pic>
        <p:nvPicPr>
          <p:cNvPr id="8" name="Picture 7" descr="The image depicts a white dove soaring upwards, its wings outstretched, against a warm, glowing backdrop.&#10;&#10;AI-generated content may be incorrect.">
            <a:extLst>
              <a:ext uri="{FF2B5EF4-FFF2-40B4-BE49-F238E27FC236}">
                <a16:creationId xmlns:a16="http://schemas.microsoft.com/office/drawing/2014/main" id="{1A8E7BEC-0430-9FE4-B3B8-DDE355E6DF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609027" y="415620"/>
            <a:ext cx="5114889" cy="3965880"/>
          </a:xfrm>
          <a:prstGeom prst="rect">
            <a:avLst/>
          </a:prstGeom>
        </p:spPr>
      </p:pic>
    </p:spTree>
    <p:extLst>
      <p:ext uri="{BB962C8B-B14F-4D97-AF65-F5344CB8AC3E}">
        <p14:creationId xmlns:p14="http://schemas.microsoft.com/office/powerpoint/2010/main" val="2475896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image depicts a historical figure in period attire, holding a quill, gesturing towards a piece of parchment, surrounded by other figures in period clothing.&#10;&#10;AI-generated content may be incorrect.">
            <a:extLst>
              <a:ext uri="{FF2B5EF4-FFF2-40B4-BE49-F238E27FC236}">
                <a16:creationId xmlns:a16="http://schemas.microsoft.com/office/drawing/2014/main" id="{B409EBA6-5CCA-3B62-73A3-4F31E30984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1385" y="275252"/>
            <a:ext cx="5877476" cy="3767818"/>
          </a:xfrm>
          <a:prstGeom prst="rect">
            <a:avLst/>
          </a:prstGeom>
        </p:spPr>
      </p:pic>
      <p:sp>
        <p:nvSpPr>
          <p:cNvPr id="2" name="Footer Placeholder 1">
            <a:extLst>
              <a:ext uri="{FF2B5EF4-FFF2-40B4-BE49-F238E27FC236}">
                <a16:creationId xmlns:a16="http://schemas.microsoft.com/office/drawing/2014/main" id="{98DEF223-C1D0-0D4B-BFCD-600E7705E590}"/>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A8E985D0-2AFF-A483-F51E-81CA986AD5D3}"/>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3A0F311F-47A0-3976-6634-332FC880D3D9}"/>
              </a:ext>
            </a:extLst>
          </p:cNvPr>
          <p:cNvSpPr>
            <a:spLocks noGrp="1"/>
          </p:cNvSpPr>
          <p:nvPr>
            <p:ph type="sldNum" sz="quarter" idx="12"/>
          </p:nvPr>
        </p:nvSpPr>
        <p:spPr/>
        <p:txBody>
          <a:bodyPr/>
          <a:lstStyle/>
          <a:p>
            <a:fld id="{AEAA3239-9EA4-4A65-A281-97F994456D9F}" type="slidenum">
              <a:rPr lang="en-US" smtClean="0"/>
              <a:pPr/>
              <a:t>22</a:t>
            </a:fld>
            <a:endParaRPr lang="en-US"/>
          </a:p>
        </p:txBody>
      </p:sp>
      <p:sp>
        <p:nvSpPr>
          <p:cNvPr id="6" name="TextBox 5">
            <a:extLst>
              <a:ext uri="{FF2B5EF4-FFF2-40B4-BE49-F238E27FC236}">
                <a16:creationId xmlns:a16="http://schemas.microsoft.com/office/drawing/2014/main" id="{DB06276E-E69F-ACA8-06B9-5F5E520AC868}"/>
              </a:ext>
            </a:extLst>
          </p:cNvPr>
          <p:cNvSpPr txBox="1"/>
          <p:nvPr/>
        </p:nvSpPr>
        <p:spPr>
          <a:xfrm>
            <a:off x="4332514" y="337456"/>
            <a:ext cx="7658101" cy="6309420"/>
          </a:xfrm>
          <a:prstGeom prst="rect">
            <a:avLst/>
          </a:prstGeom>
          <a:noFill/>
        </p:spPr>
        <p:txBody>
          <a:bodyPr wrap="square">
            <a:spAutoFit/>
          </a:bodyPr>
          <a:lstStyle/>
          <a:p>
            <a:r>
              <a:rPr lang="en-US" sz="4400" b="1" dirty="0"/>
              <a:t>	  	Church Age Book</a:t>
            </a:r>
          </a:p>
          <a:p>
            <a:r>
              <a:rPr lang="en-US" sz="4000" dirty="0"/>
              <a:t>   		 </a:t>
            </a:r>
            <a:r>
              <a:rPr lang="en-US" sz="2800" dirty="0"/>
              <a:t>329-1</a:t>
            </a:r>
            <a:r>
              <a:rPr lang="en-US" sz="4000" dirty="0"/>
              <a:t> It is by this means, 			principally, that he has 			against all </a:t>
            </a:r>
            <a:r>
              <a:rPr lang="en-US" sz="4000" dirty="0" err="1"/>
              <a:t>revivings</a:t>
            </a:r>
            <a:r>
              <a:rPr lang="en-US" sz="4000" dirty="0"/>
              <a:t> of 			religion... By this, Satan 			prevailed against the reformation, began by Luther — ten times more than by all those bloody, cruel persecutions of the church of Rome."</a:t>
            </a:r>
          </a:p>
        </p:txBody>
      </p:sp>
    </p:spTree>
    <p:extLst>
      <p:ext uri="{BB962C8B-B14F-4D97-AF65-F5344CB8AC3E}">
        <p14:creationId xmlns:p14="http://schemas.microsoft.com/office/powerpoint/2010/main" val="66659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76DA00-B202-D972-2BEC-CC0F24D2E1B7}"/>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76EE7262-982C-A901-2CF2-72C6A1BD829B}"/>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AAEF61CE-2BFD-C2E0-0267-5EB4C43B1D11}"/>
              </a:ext>
            </a:extLst>
          </p:cNvPr>
          <p:cNvSpPr>
            <a:spLocks noGrp="1"/>
          </p:cNvSpPr>
          <p:nvPr>
            <p:ph type="sldNum" sz="quarter" idx="12"/>
          </p:nvPr>
        </p:nvSpPr>
        <p:spPr/>
        <p:txBody>
          <a:bodyPr/>
          <a:lstStyle/>
          <a:p>
            <a:fld id="{AEAA3239-9EA4-4A65-A281-97F994456D9F}" type="slidenum">
              <a:rPr lang="en-US" smtClean="0"/>
              <a:pPr/>
              <a:t>23</a:t>
            </a:fld>
            <a:endParaRPr lang="en-US"/>
          </a:p>
        </p:txBody>
      </p:sp>
      <p:sp>
        <p:nvSpPr>
          <p:cNvPr id="6" name="TextBox 5">
            <a:extLst>
              <a:ext uri="{FF2B5EF4-FFF2-40B4-BE49-F238E27FC236}">
                <a16:creationId xmlns:a16="http://schemas.microsoft.com/office/drawing/2014/main" id="{7AACBCD0-5F70-E3D3-4F2F-A51A5002D4A5}"/>
              </a:ext>
            </a:extLst>
          </p:cNvPr>
          <p:cNvSpPr txBox="1"/>
          <p:nvPr/>
        </p:nvSpPr>
        <p:spPr>
          <a:xfrm>
            <a:off x="329293" y="225121"/>
            <a:ext cx="11533414" cy="5878532"/>
          </a:xfrm>
          <a:prstGeom prst="rect">
            <a:avLst/>
          </a:prstGeom>
          <a:noFill/>
        </p:spPr>
        <p:txBody>
          <a:bodyPr wrap="square">
            <a:spAutoFit/>
          </a:bodyPr>
          <a:lstStyle/>
          <a:p>
            <a:r>
              <a:rPr lang="en-US" sz="4800" b="1" dirty="0">
                <a:solidFill>
                  <a:schemeClr val="accent2"/>
                </a:solidFill>
              </a:rPr>
              <a:t>How to Win: The Weapons of Our Warfare</a:t>
            </a:r>
          </a:p>
          <a:p>
            <a:r>
              <a:rPr lang="en-US" sz="4000" b="1" dirty="0"/>
              <a:t>1. The Word of God — Absolute, Non-Negotiable</a:t>
            </a:r>
          </a:p>
          <a:p>
            <a:endParaRPr lang="en-US" sz="4000" dirty="0"/>
          </a:p>
          <a:p>
            <a:r>
              <a:rPr lang="en-US" sz="4800" b="1" dirty="0"/>
              <a:t>Greatest Battle Ever Fought</a:t>
            </a:r>
          </a:p>
          <a:p>
            <a:r>
              <a:rPr lang="en-US" sz="4000" dirty="0"/>
              <a:t>	You throw aside everything and open up the channel and say, 'God, Your Word is eternally true, and It's for me. If the whole church fails, if the whole world fails, yet I can't fail, because I'm taking Your Word.’ 									62-0311</a:t>
            </a:r>
          </a:p>
        </p:txBody>
      </p:sp>
    </p:spTree>
    <p:extLst>
      <p:ext uri="{BB962C8B-B14F-4D97-AF65-F5344CB8AC3E}">
        <p14:creationId xmlns:p14="http://schemas.microsoft.com/office/powerpoint/2010/main" val="359523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227DA6-E161-CCFA-90E9-24B473118F4D}"/>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5E781479-6CB0-9051-0CD4-9A655CD13C05}"/>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9C8DB7E5-EED1-0E22-00C7-8C782594C9CD}"/>
              </a:ext>
            </a:extLst>
          </p:cNvPr>
          <p:cNvSpPr>
            <a:spLocks noGrp="1"/>
          </p:cNvSpPr>
          <p:nvPr>
            <p:ph type="sldNum" sz="quarter" idx="12"/>
          </p:nvPr>
        </p:nvSpPr>
        <p:spPr/>
        <p:txBody>
          <a:bodyPr/>
          <a:lstStyle/>
          <a:p>
            <a:fld id="{AEAA3239-9EA4-4A65-A281-97F994456D9F}" type="slidenum">
              <a:rPr lang="en-US" smtClean="0"/>
              <a:pPr/>
              <a:t>24</a:t>
            </a:fld>
            <a:endParaRPr lang="en-US"/>
          </a:p>
        </p:txBody>
      </p:sp>
      <p:sp>
        <p:nvSpPr>
          <p:cNvPr id="6" name="TextBox 5">
            <a:extLst>
              <a:ext uri="{FF2B5EF4-FFF2-40B4-BE49-F238E27FC236}">
                <a16:creationId xmlns:a16="http://schemas.microsoft.com/office/drawing/2014/main" id="{07DAD702-F973-A2C3-8F50-89ED17E03715}"/>
              </a:ext>
            </a:extLst>
          </p:cNvPr>
          <p:cNvSpPr txBox="1"/>
          <p:nvPr/>
        </p:nvSpPr>
        <p:spPr>
          <a:xfrm>
            <a:off x="217713" y="148920"/>
            <a:ext cx="11838215" cy="5960606"/>
          </a:xfrm>
          <a:prstGeom prst="rect">
            <a:avLst/>
          </a:prstGeom>
          <a:noFill/>
        </p:spPr>
        <p:txBody>
          <a:bodyPr wrap="square">
            <a:spAutoFit/>
          </a:bodyPr>
          <a:lstStyle/>
          <a:p>
            <a:pPr marL="0" marR="0">
              <a:spcAft>
                <a:spcPts val="800"/>
              </a:spcAft>
              <a:buNone/>
            </a:pPr>
            <a:r>
              <a:rPr lang="en-US" sz="4400" b="1" kern="100" dirty="0">
                <a:effectLst/>
                <a:latin typeface="Candara" panose="020E0502030303020204" pitchFamily="34" charset="0"/>
                <a:ea typeface="Aptos" panose="020B0004020202020204" pitchFamily="34" charset="0"/>
                <a:cs typeface="Times New Roman" panose="02020603050405020304" pitchFamily="18" charset="0"/>
              </a:rPr>
              <a:t>2. The Weapon of Love: Conquering What Force 	Cannot Reach</a:t>
            </a:r>
            <a:endParaRPr lang="en-US" sz="4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4000" b="1" kern="100" dirty="0">
                <a:effectLst/>
                <a:latin typeface="Candara" panose="020E0502030303020204" pitchFamily="34" charset="0"/>
                <a:ea typeface="Aptos" panose="020B0004020202020204" pitchFamily="34" charset="0"/>
                <a:cs typeface="Times New Roman" panose="02020603050405020304" pitchFamily="18" charset="0"/>
              </a:rPr>
              <a:t>Great and Mighty Conqueror</a:t>
            </a:r>
            <a:endParaRPr lang="en-US" sz="4000" kern="100" dirty="0">
              <a:effectLst/>
              <a:latin typeface="Candara" panose="020E0502030303020204" pitchFamily="34" charset="0"/>
              <a:ea typeface="Aptos" panose="020B0004020202020204" pitchFamily="34" charset="0"/>
              <a:cs typeface="Times New Roman" panose="02020603050405020304" pitchFamily="18" charset="0"/>
            </a:endParaRPr>
          </a:p>
          <a:p>
            <a:pPr>
              <a:spcAft>
                <a:spcPts val="800"/>
              </a:spcAft>
            </a:pPr>
            <a:r>
              <a:rPr lang="en-US" sz="4000" i="1" kern="100" dirty="0">
                <a:latin typeface="Candara" panose="020E0502030303020204" pitchFamily="34" charset="0"/>
                <a:ea typeface="Aptos" panose="020B0004020202020204" pitchFamily="34" charset="0"/>
                <a:cs typeface="Times New Roman" panose="02020603050405020304" pitchFamily="18" charset="0"/>
              </a:rPr>
              <a:t>	</a:t>
            </a:r>
            <a:r>
              <a:rPr lang="en-US" sz="4000" kern="100" dirty="0">
                <a:latin typeface="Candara" panose="020E0502030303020204" pitchFamily="34" charset="0"/>
                <a:ea typeface="Aptos" panose="020B0004020202020204" pitchFamily="34" charset="0"/>
                <a:cs typeface="Times New Roman" panose="02020603050405020304" pitchFamily="18" charset="0"/>
              </a:rPr>
              <a:t>49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He went to the lowest city there is in the earth, Jericho, and the littlest man in the city had to look down to see Him. But when God, nineteen hundred years ago, raised Him up — that's what man done to Him. But with the weapon of love, He conquered every devil.								</a:t>
            </a:r>
            <a:r>
              <a:rPr lang="en-US" sz="4000" b="1" kern="100" dirty="0">
                <a:latin typeface="Candara" panose="020E0502030303020204" pitchFamily="34" charset="0"/>
                <a:ea typeface="Aptos" panose="020B0004020202020204" pitchFamily="34" charset="0"/>
                <a:cs typeface="Times New Roman" panose="02020603050405020304" pitchFamily="18" charset="0"/>
              </a:rPr>
              <a:t> 57-0421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71094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A88D21-0E79-71ED-628F-335EADAAFB39}"/>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A3546CF3-D821-3027-5E2F-5097BDDEA462}"/>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5B675257-701E-3EAE-DE74-65254C857599}"/>
              </a:ext>
            </a:extLst>
          </p:cNvPr>
          <p:cNvSpPr>
            <a:spLocks noGrp="1"/>
          </p:cNvSpPr>
          <p:nvPr>
            <p:ph type="sldNum" sz="quarter" idx="12"/>
          </p:nvPr>
        </p:nvSpPr>
        <p:spPr/>
        <p:txBody>
          <a:bodyPr/>
          <a:lstStyle/>
          <a:p>
            <a:fld id="{AEAA3239-9EA4-4A65-A281-97F994456D9F}" type="slidenum">
              <a:rPr lang="en-US" smtClean="0"/>
              <a:pPr/>
              <a:t>25</a:t>
            </a:fld>
            <a:endParaRPr lang="en-US"/>
          </a:p>
        </p:txBody>
      </p:sp>
      <p:sp>
        <p:nvSpPr>
          <p:cNvPr id="6" name="TextBox 5">
            <a:extLst>
              <a:ext uri="{FF2B5EF4-FFF2-40B4-BE49-F238E27FC236}">
                <a16:creationId xmlns:a16="http://schemas.microsoft.com/office/drawing/2014/main" id="{E7AE06C2-A281-0057-559D-D5547E7F0FBE}"/>
              </a:ext>
            </a:extLst>
          </p:cNvPr>
          <p:cNvSpPr txBox="1"/>
          <p:nvPr/>
        </p:nvSpPr>
        <p:spPr>
          <a:xfrm>
            <a:off x="239485" y="148920"/>
            <a:ext cx="11794671" cy="6370975"/>
          </a:xfrm>
          <a:prstGeom prst="rect">
            <a:avLst/>
          </a:prstGeom>
          <a:noFill/>
        </p:spPr>
        <p:txBody>
          <a:bodyPr wrap="square">
            <a:spAutoFit/>
          </a:bodyPr>
          <a:lstStyle/>
          <a:p>
            <a:r>
              <a:rPr lang="en-US" sz="4800" b="1" dirty="0"/>
              <a:t>3. Prayer as Active Spiritual Combat</a:t>
            </a:r>
          </a:p>
          <a:p>
            <a:r>
              <a:rPr lang="en-US" sz="3600" dirty="0"/>
              <a:t>	The Book of Daniel provides a picture of what prayer actually accomplishes in the spiritual realm:</a:t>
            </a:r>
          </a:p>
          <a:p>
            <a:r>
              <a:rPr lang="en-US" sz="3600" dirty="0"/>
              <a:t>	Daniel prayed. The answer was dispatched immediately from heaven. But for 21 days, the messenger was withstood by the prince of Persia — until Michael came to assist (Daniel 10:12–13). The warfare was real. </a:t>
            </a:r>
          </a:p>
          <a:p>
            <a:r>
              <a:rPr lang="en-US" sz="3600" dirty="0"/>
              <a:t>	The delay was caused by an actual spiritual battle in the unseen realm. And Daniel's continued prayer was not just “waiting,” it was active participation in the warfare from his side of the veil.</a:t>
            </a:r>
          </a:p>
        </p:txBody>
      </p:sp>
    </p:spTree>
    <p:extLst>
      <p:ext uri="{BB962C8B-B14F-4D97-AF65-F5344CB8AC3E}">
        <p14:creationId xmlns:p14="http://schemas.microsoft.com/office/powerpoint/2010/main" val="2830878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8BB393-4A8B-6C21-68A6-7A2AC804C4EB}"/>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5C83CE93-E07C-24D3-42C5-F8F4BCE5C94A}"/>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4B1DB6B0-EE6E-ABBD-AE62-AA0276D5C583}"/>
              </a:ext>
            </a:extLst>
          </p:cNvPr>
          <p:cNvSpPr>
            <a:spLocks noGrp="1"/>
          </p:cNvSpPr>
          <p:nvPr>
            <p:ph type="sldNum" sz="quarter" idx="12"/>
          </p:nvPr>
        </p:nvSpPr>
        <p:spPr/>
        <p:txBody>
          <a:bodyPr/>
          <a:lstStyle/>
          <a:p>
            <a:fld id="{AEAA3239-9EA4-4A65-A281-97F994456D9F}" type="slidenum">
              <a:rPr lang="en-US" smtClean="0"/>
              <a:pPr/>
              <a:t>26</a:t>
            </a:fld>
            <a:endParaRPr lang="en-US"/>
          </a:p>
        </p:txBody>
      </p:sp>
      <p:sp>
        <p:nvSpPr>
          <p:cNvPr id="6" name="TextBox 5">
            <a:extLst>
              <a:ext uri="{FF2B5EF4-FFF2-40B4-BE49-F238E27FC236}">
                <a16:creationId xmlns:a16="http://schemas.microsoft.com/office/drawing/2014/main" id="{DC6D4ED9-6004-415A-81E9-12D8870364B9}"/>
              </a:ext>
            </a:extLst>
          </p:cNvPr>
          <p:cNvSpPr txBox="1"/>
          <p:nvPr/>
        </p:nvSpPr>
        <p:spPr>
          <a:xfrm>
            <a:off x="195943" y="148921"/>
            <a:ext cx="11925300" cy="6032421"/>
          </a:xfrm>
          <a:prstGeom prst="rect">
            <a:avLst/>
          </a:prstGeom>
          <a:noFill/>
        </p:spPr>
        <p:txBody>
          <a:bodyPr wrap="square">
            <a:spAutoFit/>
          </a:bodyPr>
          <a:lstStyle/>
          <a:p>
            <a:pPr marL="0" marR="0">
              <a:lnSpc>
                <a:spcPct val="115000"/>
              </a:lnSpc>
              <a:spcAft>
                <a:spcPts val="800"/>
              </a:spcAft>
              <a:buNone/>
            </a:pPr>
            <a:r>
              <a:rPr lang="en-US" sz="4000" b="1" kern="100" dirty="0">
                <a:effectLst/>
                <a:latin typeface="Candara" panose="020E0502030303020204" pitchFamily="34" charset="0"/>
                <a:ea typeface="Aptos" panose="020B0004020202020204" pitchFamily="34" charset="0"/>
                <a:cs typeface="Times New Roman" panose="02020603050405020304" pitchFamily="18" charset="0"/>
              </a:rPr>
              <a:t>4. Faith That Holds Its Ground</a:t>
            </a:r>
            <a:endParaRPr lang="en-US" sz="4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3200" kern="100" dirty="0">
                <a:effectLst/>
                <a:latin typeface="Candara" panose="020E0502030303020204" pitchFamily="34" charset="0"/>
                <a:ea typeface="Aptos" panose="020B0004020202020204" pitchFamily="34" charset="0"/>
                <a:cs typeface="Times New Roman" panose="02020603050405020304" pitchFamily="18" charset="0"/>
              </a:rPr>
              <a:t>The highest expression of faith is not the initial moment of spiritual awakening, but the obedience: faithfulness under trial, perseverance through the furnace, the maintaining of holy practice when everything in the natural world screams to abandon it.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3200" kern="100" dirty="0">
                <a:effectLst/>
                <a:latin typeface="Candara" panose="020E0502030303020204" pitchFamily="34" charset="0"/>
                <a:ea typeface="Aptos" panose="020B0004020202020204" pitchFamily="34" charset="0"/>
                <a:cs typeface="Times New Roman" panose="02020603050405020304" pitchFamily="18" charset="0"/>
              </a:rPr>
              <a:t>	The soldier of Jesus Christ is not measured by his enthusiasm at enlistment. He is measured by whether he is still standing when the battle is done. </a:t>
            </a:r>
          </a:p>
          <a:p>
            <a:pPr marL="0" marR="0">
              <a:spcAft>
                <a:spcPts val="800"/>
              </a:spcAft>
              <a:buNone/>
            </a:pPr>
            <a:r>
              <a:rPr lang="en-US" sz="3200" kern="100" dirty="0">
                <a:latin typeface="Candara" panose="020E0502030303020204" pitchFamily="34" charset="0"/>
                <a:ea typeface="Aptos" panose="020B0004020202020204" pitchFamily="34" charset="0"/>
                <a:cs typeface="Times New Roman" panose="02020603050405020304" pitchFamily="18" charset="0"/>
              </a:rPr>
              <a:t>	</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Paul's final testimony was not </a:t>
            </a:r>
            <a:r>
              <a:rPr lang="en-US" sz="3200" i="1" kern="100" dirty="0">
                <a:effectLst/>
                <a:latin typeface="Candara" panose="020E0502030303020204" pitchFamily="34" charset="0"/>
                <a:ea typeface="Aptos" panose="020B0004020202020204" pitchFamily="34" charset="0"/>
                <a:cs typeface="Times New Roman" panose="02020603050405020304" pitchFamily="18" charset="0"/>
              </a:rPr>
              <a:t>"I had a great conversion experience."</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 It was: </a:t>
            </a:r>
            <a:r>
              <a:rPr lang="en-US" sz="3200" i="1" kern="100" dirty="0">
                <a:effectLst/>
                <a:latin typeface="Candara" panose="020E0502030303020204" pitchFamily="34" charset="0"/>
                <a:ea typeface="Aptos" panose="020B0004020202020204" pitchFamily="34" charset="0"/>
                <a:cs typeface="Times New Roman" panose="02020603050405020304" pitchFamily="18" charset="0"/>
              </a:rPr>
              <a:t>"I have fought a good fight, I have finished my course, I have kept the faith"</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 (2 Timothy 4:7).</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8107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7A7EA3-F157-39E6-0388-6FD9FEDA5663}"/>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2B1C9D6-4BA4-4C54-DF9D-34A451D7A48C}"/>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31C60E94-4312-48BC-FD3E-15B99A3B9CC5}"/>
              </a:ext>
            </a:extLst>
          </p:cNvPr>
          <p:cNvSpPr>
            <a:spLocks noGrp="1"/>
          </p:cNvSpPr>
          <p:nvPr>
            <p:ph type="sldNum" sz="quarter" idx="12"/>
          </p:nvPr>
        </p:nvSpPr>
        <p:spPr/>
        <p:txBody>
          <a:bodyPr/>
          <a:lstStyle/>
          <a:p>
            <a:fld id="{AEAA3239-9EA4-4A65-A281-97F994456D9F}" type="slidenum">
              <a:rPr lang="en-US" smtClean="0"/>
              <a:pPr/>
              <a:t>27</a:t>
            </a:fld>
            <a:endParaRPr lang="en-US"/>
          </a:p>
        </p:txBody>
      </p:sp>
      <p:sp>
        <p:nvSpPr>
          <p:cNvPr id="6" name="TextBox 5">
            <a:extLst>
              <a:ext uri="{FF2B5EF4-FFF2-40B4-BE49-F238E27FC236}">
                <a16:creationId xmlns:a16="http://schemas.microsoft.com/office/drawing/2014/main" id="{C2D85B83-960D-C876-1BFC-3E2516D77871}"/>
              </a:ext>
            </a:extLst>
          </p:cNvPr>
          <p:cNvSpPr txBox="1"/>
          <p:nvPr/>
        </p:nvSpPr>
        <p:spPr>
          <a:xfrm>
            <a:off x="239485" y="148920"/>
            <a:ext cx="11816443" cy="6186309"/>
          </a:xfrm>
          <a:prstGeom prst="rect">
            <a:avLst/>
          </a:prstGeom>
          <a:noFill/>
        </p:spPr>
        <p:txBody>
          <a:bodyPr wrap="square">
            <a:spAutoFit/>
          </a:bodyPr>
          <a:lstStyle/>
          <a:p>
            <a:r>
              <a:rPr lang="en-US" sz="3600" dirty="0"/>
              <a:t>	The most important thing to understand about this warfare is its outcome. </a:t>
            </a:r>
            <a:r>
              <a:rPr lang="en-US" sz="3600" u="sng" dirty="0"/>
              <a:t>The battle is not in question</a:t>
            </a:r>
            <a:r>
              <a:rPr lang="en-US" sz="3600" dirty="0"/>
              <a:t>. </a:t>
            </a:r>
            <a:r>
              <a:rPr lang="en-US" sz="3600" b="1" dirty="0"/>
              <a:t>The cross</a:t>
            </a:r>
            <a:r>
              <a:rPr lang="en-US" sz="3600" dirty="0"/>
              <a:t> settled it. </a:t>
            </a:r>
            <a:r>
              <a:rPr lang="en-US" sz="3600" b="1" dirty="0"/>
              <a:t>The empty tomb</a:t>
            </a:r>
            <a:r>
              <a:rPr lang="en-US" sz="3600" dirty="0"/>
              <a:t> confirmed it. </a:t>
            </a:r>
            <a:r>
              <a:rPr lang="en-US" sz="3600" b="1" dirty="0"/>
              <a:t>The resurrection</a:t>
            </a:r>
            <a:r>
              <a:rPr lang="en-US" sz="3600" dirty="0"/>
              <a:t> of Jesus Christ sealed it. </a:t>
            </a:r>
          </a:p>
          <a:p>
            <a:r>
              <a:rPr lang="en-US" sz="3600" dirty="0"/>
              <a:t>	Every demon in hell knows it. Every principality and power is operating on borrowed time!</a:t>
            </a:r>
          </a:p>
          <a:p>
            <a:r>
              <a:rPr lang="en-US" sz="3600" dirty="0"/>
              <a:t>	The warfare we engage in is not to </a:t>
            </a:r>
            <a:r>
              <a:rPr lang="en-US" sz="3600" i="1" u="sng" dirty="0"/>
              <a:t>achieve</a:t>
            </a:r>
            <a:r>
              <a:rPr lang="en-US" sz="3600" dirty="0"/>
              <a:t> victory. It is to </a:t>
            </a:r>
            <a:r>
              <a:rPr lang="en-US" sz="3600" i="1" u="sng" dirty="0"/>
              <a:t>enforce</a:t>
            </a:r>
            <a:r>
              <a:rPr lang="en-US" sz="3600" dirty="0"/>
              <a:t> a victory that already exists. We are not fighting a war that is uncertain in its outcome, but </a:t>
            </a:r>
            <a:r>
              <a:rPr lang="en-US" sz="3600" dirty="0" err="1"/>
              <a:t>occupyingthe</a:t>
            </a:r>
            <a:r>
              <a:rPr lang="en-US" sz="3600" dirty="0"/>
              <a:t>  conquered ground of an enemy who refuses to acknowledge his defeat.</a:t>
            </a:r>
          </a:p>
        </p:txBody>
      </p:sp>
    </p:spTree>
    <p:extLst>
      <p:ext uri="{BB962C8B-B14F-4D97-AF65-F5344CB8AC3E}">
        <p14:creationId xmlns:p14="http://schemas.microsoft.com/office/powerpoint/2010/main" val="205118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0&#10;&#10;AI-generated content may be incorrect.">
            <a:extLst>
              <a:ext uri="{FF2B5EF4-FFF2-40B4-BE49-F238E27FC236}">
                <a16:creationId xmlns:a16="http://schemas.microsoft.com/office/drawing/2014/main" id="{171729FB-C75D-F6C0-4C1A-08C897206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552" y="-34381"/>
            <a:ext cx="3867584" cy="6892381"/>
          </a:xfrm>
          <a:prstGeom prst="rect">
            <a:avLst/>
          </a:prstGeom>
          <a:ln>
            <a:noFill/>
          </a:ln>
          <a:effectLst>
            <a:softEdge rad="112500"/>
          </a:effectLst>
        </p:spPr>
      </p:pic>
      <p:sp>
        <p:nvSpPr>
          <p:cNvPr id="5" name="TextBox 4">
            <a:extLst>
              <a:ext uri="{FF2B5EF4-FFF2-40B4-BE49-F238E27FC236}">
                <a16:creationId xmlns:a16="http://schemas.microsoft.com/office/drawing/2014/main" id="{3DD94BE5-3464-26CD-2F1A-D0AFFEC214AD}"/>
              </a:ext>
            </a:extLst>
          </p:cNvPr>
          <p:cNvSpPr txBox="1"/>
          <p:nvPr/>
        </p:nvSpPr>
        <p:spPr>
          <a:xfrm>
            <a:off x="284018" y="168809"/>
            <a:ext cx="7557654" cy="2062103"/>
          </a:xfrm>
          <a:prstGeom prst="rect">
            <a:avLst/>
          </a:prstGeom>
          <a:noFill/>
        </p:spPr>
        <p:txBody>
          <a:bodyPr wrap="square">
            <a:spAutoFit/>
          </a:bodyPr>
          <a:lstStyle/>
          <a:p>
            <a:r>
              <a:rPr lang="en-US" sz="3200" dirty="0"/>
              <a:t>     "America was not built on fear. America was built on courage, on imagination and an unbeatable determination to do the job at hand."				</a:t>
            </a:r>
            <a:r>
              <a:rPr lang="en-US" sz="2800" dirty="0"/>
              <a:t> Harry S. Truman</a:t>
            </a:r>
            <a:endParaRPr lang="en-US" sz="3200" dirty="0"/>
          </a:p>
        </p:txBody>
      </p:sp>
      <p:sp>
        <p:nvSpPr>
          <p:cNvPr id="7" name="TextBox 6">
            <a:extLst>
              <a:ext uri="{FF2B5EF4-FFF2-40B4-BE49-F238E27FC236}">
                <a16:creationId xmlns:a16="http://schemas.microsoft.com/office/drawing/2014/main" id="{ED2303D0-1A5B-4BD5-3243-C20EFDA4E059}"/>
              </a:ext>
            </a:extLst>
          </p:cNvPr>
          <p:cNvSpPr txBox="1"/>
          <p:nvPr/>
        </p:nvSpPr>
        <p:spPr>
          <a:xfrm>
            <a:off x="284018" y="2395240"/>
            <a:ext cx="7820890" cy="4462760"/>
          </a:xfrm>
          <a:prstGeom prst="rect">
            <a:avLst/>
          </a:prstGeom>
          <a:noFill/>
        </p:spPr>
        <p:txBody>
          <a:bodyPr wrap="square">
            <a:spAutoFit/>
          </a:bodyPr>
          <a:lstStyle/>
          <a:p>
            <a:r>
              <a:rPr lang="en-US" sz="3200" b="1" dirty="0"/>
              <a:t>LIFE.STORY</a:t>
            </a:r>
          </a:p>
          <a:p>
            <a:r>
              <a:rPr lang="en-US" sz="2800" dirty="0"/>
              <a:t>     36 I'm American; I love my nation; I'm willing to go to war any time it goes to war. There's Branham after Branham laying dead around France and Germany... If it would come necessary, I'd be very happy to lay myself with them, to keep freedom where we can have religion,  like we've got it now. No greater nation in the world than our America. I mean that from my heart.										 51-0415 </a:t>
            </a:r>
          </a:p>
        </p:txBody>
      </p:sp>
    </p:spTree>
    <p:extLst>
      <p:ext uri="{BB962C8B-B14F-4D97-AF65-F5344CB8AC3E}">
        <p14:creationId xmlns:p14="http://schemas.microsoft.com/office/powerpoint/2010/main" val="417876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omas Paine's quote reflects on the significance of America as a refuge for those persecuted, offering a sanctuary when their homeland fails to provide safety or friendship.&#10;&#10;AI-generated content may be incorrect.">
            <a:extLst>
              <a:ext uri="{FF2B5EF4-FFF2-40B4-BE49-F238E27FC236}">
                <a16:creationId xmlns:a16="http://schemas.microsoft.com/office/drawing/2014/main" id="{649FB800-D8BA-19DC-66C8-20DAE21F8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26" y="424543"/>
            <a:ext cx="10709502" cy="5039766"/>
          </a:xfrm>
          <a:prstGeom prst="rect">
            <a:avLst/>
          </a:prstGeom>
        </p:spPr>
      </p:pic>
    </p:spTree>
    <p:extLst>
      <p:ext uri="{BB962C8B-B14F-4D97-AF65-F5344CB8AC3E}">
        <p14:creationId xmlns:p14="http://schemas.microsoft.com/office/powerpoint/2010/main" val="72440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5B5F6F-BA20-11B2-A9A4-ACE450449D1C}"/>
              </a:ext>
            </a:extLst>
          </p:cNvPr>
          <p:cNvSpPr txBox="1"/>
          <p:nvPr/>
        </p:nvSpPr>
        <p:spPr>
          <a:xfrm>
            <a:off x="277091" y="152401"/>
            <a:ext cx="11720945" cy="6309420"/>
          </a:xfrm>
          <a:prstGeom prst="rect">
            <a:avLst/>
          </a:prstGeom>
          <a:noFill/>
        </p:spPr>
        <p:txBody>
          <a:bodyPr wrap="square">
            <a:spAutoFit/>
          </a:bodyPr>
          <a:lstStyle/>
          <a:p>
            <a:r>
              <a:rPr lang="en-US" sz="4400" b="1" dirty="0"/>
              <a:t>THE.CHOOSING.OF.A.BRIDE</a:t>
            </a:r>
          </a:p>
          <a:p>
            <a:r>
              <a:rPr lang="en-US" sz="3600" dirty="0"/>
              <a:t>	36 You have a choice of church, here in America, so far, that you can go to. That's your American privilege, to choose any church that you want to belong to… if you want to change from the Methodist to Baptist, or Catholic to a Protestant, there's nobody can tell you or make you come to any certain church. </a:t>
            </a:r>
          </a:p>
          <a:p>
            <a:r>
              <a:rPr lang="en-US" sz="3600" dirty="0"/>
              <a:t>	That's our freedom. That's what our democracy is. Freedom of religion, and that's a great thing. God help us to keep it as long as we can. 																	65-0429</a:t>
            </a:r>
          </a:p>
        </p:txBody>
      </p:sp>
    </p:spTree>
    <p:extLst>
      <p:ext uri="{BB962C8B-B14F-4D97-AF65-F5344CB8AC3E}">
        <p14:creationId xmlns:p14="http://schemas.microsoft.com/office/powerpoint/2010/main" val="52053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9AC99-52BE-99AA-EF52-EDF8866862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733A44-FB4F-7083-5487-F3D9A53FE5EE}"/>
              </a:ext>
            </a:extLst>
          </p:cNvPr>
          <p:cNvSpPr>
            <a:spLocks noGrp="1"/>
          </p:cNvSpPr>
          <p:nvPr>
            <p:ph type="ctrTitle"/>
          </p:nvPr>
        </p:nvSpPr>
        <p:spPr>
          <a:xfrm>
            <a:off x="5933941" y="2537138"/>
            <a:ext cx="6172200" cy="2015544"/>
          </a:xfrm>
        </p:spPr>
        <p:txBody>
          <a:bodyPr>
            <a:normAutofit fontScale="90000"/>
          </a:bodyPr>
          <a:lstStyle/>
          <a:p>
            <a:r>
              <a:rPr lang="en-US" sz="6000" b="1" dirty="0"/>
              <a:t>Weapons of Our Warfare:</a:t>
            </a:r>
            <a:br>
              <a:rPr lang="en-US" sz="4000" dirty="0"/>
            </a:br>
            <a:endParaRPr lang="en-US" sz="4000" dirty="0"/>
          </a:p>
        </p:txBody>
      </p:sp>
      <p:sp>
        <p:nvSpPr>
          <p:cNvPr id="4" name="Subtitle 3">
            <a:extLst>
              <a:ext uri="{FF2B5EF4-FFF2-40B4-BE49-F238E27FC236}">
                <a16:creationId xmlns:a16="http://schemas.microsoft.com/office/drawing/2014/main" id="{1D41A61F-17DD-E014-C150-E57E01E6FAC4}"/>
              </a:ext>
            </a:extLst>
          </p:cNvPr>
          <p:cNvSpPr>
            <a:spLocks noGrp="1"/>
          </p:cNvSpPr>
          <p:nvPr>
            <p:ph type="subTitle" idx="1"/>
          </p:nvPr>
        </p:nvSpPr>
        <p:spPr>
          <a:xfrm>
            <a:off x="5933940" y="4057747"/>
            <a:ext cx="6095999" cy="1527048"/>
          </a:xfrm>
        </p:spPr>
        <p:txBody>
          <a:bodyPr>
            <a:normAutofit lnSpcReduction="10000"/>
          </a:bodyPr>
          <a:lstStyle/>
          <a:p>
            <a:r>
              <a:rPr lang="en-US" sz="3100" dirty="0"/>
              <a:t>A Study on the Reality, Recognition, and Defeat of  Spiritual Enemies</a:t>
            </a:r>
          </a:p>
          <a:p>
            <a:endParaRPr lang="en-US" dirty="0"/>
          </a:p>
        </p:txBody>
      </p:sp>
      <p:sp>
        <p:nvSpPr>
          <p:cNvPr id="5" name="TextBox 4">
            <a:extLst>
              <a:ext uri="{FF2B5EF4-FFF2-40B4-BE49-F238E27FC236}">
                <a16:creationId xmlns:a16="http://schemas.microsoft.com/office/drawing/2014/main" id="{581AC69D-F05C-0936-B959-C5C7055133A8}"/>
              </a:ext>
            </a:extLst>
          </p:cNvPr>
          <p:cNvSpPr txBox="1"/>
          <p:nvPr/>
        </p:nvSpPr>
        <p:spPr>
          <a:xfrm>
            <a:off x="7370636" y="5473507"/>
            <a:ext cx="6096000" cy="523220"/>
          </a:xfrm>
          <a:prstGeom prst="rect">
            <a:avLst/>
          </a:prstGeom>
          <a:noFill/>
        </p:spPr>
        <p:txBody>
          <a:bodyPr wrap="square">
            <a:spAutoFit/>
          </a:bodyPr>
          <a:lstStyle/>
          <a:p>
            <a:r>
              <a:rPr lang="en-US" sz="2800" dirty="0"/>
              <a:t>2 Corinthians 10:3–5 </a:t>
            </a:r>
          </a:p>
        </p:txBody>
      </p:sp>
    </p:spTree>
    <p:extLst>
      <p:ext uri="{BB962C8B-B14F-4D97-AF65-F5344CB8AC3E}">
        <p14:creationId xmlns:p14="http://schemas.microsoft.com/office/powerpoint/2010/main" val="66111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image depicts a human brain silhouette surrounded by a network of interconnected, glowing lines, symbolizing neural connections or data pathways.&#10;&#10;AI-generated content may be incorrect.">
            <a:extLst>
              <a:ext uri="{FF2B5EF4-FFF2-40B4-BE49-F238E27FC236}">
                <a16:creationId xmlns:a16="http://schemas.microsoft.com/office/drawing/2014/main" id="{157A4AA8-69D7-C6CA-90CE-4EAA4C221F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992893"/>
            <a:ext cx="12192000" cy="4533554"/>
          </a:xfrm>
          <a:prstGeom prst="rect">
            <a:avLst/>
          </a:prstGeom>
        </p:spPr>
      </p:pic>
      <p:sp>
        <p:nvSpPr>
          <p:cNvPr id="5" name="TextBox 4">
            <a:extLst>
              <a:ext uri="{FF2B5EF4-FFF2-40B4-BE49-F238E27FC236}">
                <a16:creationId xmlns:a16="http://schemas.microsoft.com/office/drawing/2014/main" id="{BFAF60D1-6D6C-0AAE-714E-238EDF2CA73C}"/>
              </a:ext>
            </a:extLst>
          </p:cNvPr>
          <p:cNvSpPr txBox="1"/>
          <p:nvPr/>
        </p:nvSpPr>
        <p:spPr>
          <a:xfrm>
            <a:off x="321129" y="206830"/>
            <a:ext cx="8595940" cy="6247864"/>
          </a:xfrm>
          <a:prstGeom prst="rect">
            <a:avLst/>
          </a:prstGeom>
          <a:noFill/>
        </p:spPr>
        <p:txBody>
          <a:bodyPr wrap="square">
            <a:spAutoFit/>
          </a:bodyPr>
          <a:lstStyle/>
          <a:p>
            <a:r>
              <a:rPr lang="en-US" sz="4000" dirty="0"/>
              <a:t>Paul does not place the battlefield on a military field, in a government building, or even in the open streets of some pagan city. He places it squarely in the mind — in the realm of imaginations, thoughts, and high things that exalt themselves against the knowledge of God. The war is waged in the invisible dimension that wraps itself around us at every moment of every day.</a:t>
            </a:r>
          </a:p>
        </p:txBody>
      </p:sp>
      <p:sp>
        <p:nvSpPr>
          <p:cNvPr id="8" name="Date Placeholder 7">
            <a:extLst>
              <a:ext uri="{FF2B5EF4-FFF2-40B4-BE49-F238E27FC236}">
                <a16:creationId xmlns:a16="http://schemas.microsoft.com/office/drawing/2014/main" id="{B2F574F1-5151-DA83-B3DB-35B10FF16588}"/>
              </a:ext>
            </a:extLst>
          </p:cNvPr>
          <p:cNvSpPr>
            <a:spLocks noGrp="1"/>
          </p:cNvSpPr>
          <p:nvPr>
            <p:ph type="dt" sz="half" idx="10"/>
          </p:nvPr>
        </p:nvSpPr>
        <p:spPr/>
        <p:txBody>
          <a:bodyPr/>
          <a:lstStyle/>
          <a:p>
            <a:r>
              <a:rPr lang="en-US"/>
              <a:t>7-5-2026</a:t>
            </a:r>
            <a:endParaRPr lang="en-US" dirty="0"/>
          </a:p>
        </p:txBody>
      </p:sp>
      <p:sp>
        <p:nvSpPr>
          <p:cNvPr id="9" name="Footer Placeholder 8">
            <a:extLst>
              <a:ext uri="{FF2B5EF4-FFF2-40B4-BE49-F238E27FC236}">
                <a16:creationId xmlns:a16="http://schemas.microsoft.com/office/drawing/2014/main" id="{65C37C98-2756-13DA-0E95-842969B9D16A}"/>
              </a:ext>
            </a:extLst>
          </p:cNvPr>
          <p:cNvSpPr>
            <a:spLocks noGrp="1"/>
          </p:cNvSpPr>
          <p:nvPr>
            <p:ph type="ftr" sz="quarter" idx="11"/>
          </p:nvPr>
        </p:nvSpPr>
        <p:spPr/>
        <p:txBody>
          <a:bodyPr/>
          <a:lstStyle/>
          <a:p>
            <a:r>
              <a:rPr lang="en-US"/>
              <a:t>Weapons of Our Warfare</a:t>
            </a:r>
            <a:endParaRPr lang="en-US" dirty="0"/>
          </a:p>
        </p:txBody>
      </p:sp>
      <p:sp>
        <p:nvSpPr>
          <p:cNvPr id="10" name="Slide Number Placeholder 9">
            <a:extLst>
              <a:ext uri="{FF2B5EF4-FFF2-40B4-BE49-F238E27FC236}">
                <a16:creationId xmlns:a16="http://schemas.microsoft.com/office/drawing/2014/main" id="{18C524D6-4647-CFE3-B598-D09B0370A3EA}"/>
              </a:ext>
            </a:extLst>
          </p:cNvPr>
          <p:cNvSpPr>
            <a:spLocks noGrp="1"/>
          </p:cNvSpPr>
          <p:nvPr>
            <p:ph type="sldNum" sz="quarter" idx="12"/>
          </p:nvPr>
        </p:nvSpPr>
        <p:spPr/>
        <p:txBody>
          <a:bodyPr/>
          <a:lstStyle/>
          <a:p>
            <a:fld id="{AEAA3239-9EA4-4A65-A281-97F994456D9F}" type="slidenum">
              <a:rPr lang="en-US" smtClean="0"/>
              <a:pPr/>
              <a:t>7</a:t>
            </a:fld>
            <a:endParaRPr lang="en-US"/>
          </a:p>
        </p:txBody>
      </p:sp>
    </p:spTree>
    <p:extLst>
      <p:ext uri="{BB962C8B-B14F-4D97-AF65-F5344CB8AC3E}">
        <p14:creationId xmlns:p14="http://schemas.microsoft.com/office/powerpoint/2010/main" val="240642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55E94D-F352-13BD-CB2B-D36CB1FA4C99}"/>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FD037DC6-1D70-02E2-9016-DDDE3BDA81DE}"/>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71C66B30-90F9-1F3D-EAA2-D7F245D39679}"/>
              </a:ext>
            </a:extLst>
          </p:cNvPr>
          <p:cNvSpPr>
            <a:spLocks noGrp="1"/>
          </p:cNvSpPr>
          <p:nvPr>
            <p:ph type="sldNum" sz="quarter" idx="12"/>
          </p:nvPr>
        </p:nvSpPr>
        <p:spPr/>
        <p:txBody>
          <a:bodyPr/>
          <a:lstStyle/>
          <a:p>
            <a:fld id="{AEAA3239-9EA4-4A65-A281-97F994456D9F}" type="slidenum">
              <a:rPr lang="en-US" smtClean="0"/>
              <a:pPr/>
              <a:t>8</a:t>
            </a:fld>
            <a:endParaRPr lang="en-US"/>
          </a:p>
        </p:txBody>
      </p:sp>
      <p:sp>
        <p:nvSpPr>
          <p:cNvPr id="6" name="TextBox 5">
            <a:extLst>
              <a:ext uri="{FF2B5EF4-FFF2-40B4-BE49-F238E27FC236}">
                <a16:creationId xmlns:a16="http://schemas.microsoft.com/office/drawing/2014/main" id="{E6F4F598-F073-03AD-C596-35585AB99CA1}"/>
              </a:ext>
            </a:extLst>
          </p:cNvPr>
          <p:cNvSpPr txBox="1"/>
          <p:nvPr/>
        </p:nvSpPr>
        <p:spPr>
          <a:xfrm>
            <a:off x="936171" y="593272"/>
            <a:ext cx="10477500" cy="3785652"/>
          </a:xfrm>
          <a:prstGeom prst="rect">
            <a:avLst/>
          </a:prstGeom>
          <a:noFill/>
        </p:spPr>
        <p:txBody>
          <a:bodyPr wrap="square">
            <a:spAutoFit/>
          </a:bodyPr>
          <a:lstStyle/>
          <a:p>
            <a:r>
              <a:rPr lang="en-US" sz="4000" dirty="0"/>
              <a:t>"The weapons [of the Lord] are designed to uphold you and protect you. Satan's forces are designed to destroy you and bring you down. Two armies. Two objectives. One invisible battleground.”</a:t>
            </a:r>
          </a:p>
          <a:p>
            <a:pPr algn="r"/>
            <a:r>
              <a:rPr lang="en-US" sz="4000" dirty="0"/>
              <a:t>Bro. Ed </a:t>
            </a:r>
            <a:r>
              <a:rPr lang="en-US" sz="4000" dirty="0" err="1"/>
              <a:t>Byskal</a:t>
            </a:r>
            <a:endParaRPr lang="en-US" sz="4000" dirty="0"/>
          </a:p>
        </p:txBody>
      </p:sp>
    </p:spTree>
    <p:extLst>
      <p:ext uri="{BB962C8B-B14F-4D97-AF65-F5344CB8AC3E}">
        <p14:creationId xmlns:p14="http://schemas.microsoft.com/office/powerpoint/2010/main" val="372571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F69F54-AC64-4B3E-F32D-E03D887E2F00}"/>
              </a:ext>
            </a:extLst>
          </p:cNvPr>
          <p:cNvSpPr>
            <a:spLocks noGrp="1"/>
          </p:cNvSpPr>
          <p:nvPr>
            <p:ph type="ftr" sz="quarter" idx="11"/>
          </p:nvPr>
        </p:nvSpPr>
        <p:spPr/>
        <p:txBody>
          <a:bodyPr/>
          <a:lstStyle/>
          <a:p>
            <a:r>
              <a:rPr lang="en-US"/>
              <a:t>Weapons of Our Warfare</a:t>
            </a:r>
            <a:endParaRPr lang="en-US" dirty="0"/>
          </a:p>
        </p:txBody>
      </p:sp>
      <p:sp>
        <p:nvSpPr>
          <p:cNvPr id="3" name="Date Placeholder 2">
            <a:extLst>
              <a:ext uri="{FF2B5EF4-FFF2-40B4-BE49-F238E27FC236}">
                <a16:creationId xmlns:a16="http://schemas.microsoft.com/office/drawing/2014/main" id="{436F8B2A-0FDE-512C-BF02-A8D0A6E74FF1}"/>
              </a:ext>
            </a:extLst>
          </p:cNvPr>
          <p:cNvSpPr>
            <a:spLocks noGrp="1"/>
          </p:cNvSpPr>
          <p:nvPr>
            <p:ph type="dt" sz="half" idx="10"/>
          </p:nvPr>
        </p:nvSpPr>
        <p:spPr/>
        <p:txBody>
          <a:bodyPr/>
          <a:lstStyle/>
          <a:p>
            <a:r>
              <a:rPr lang="en-US"/>
              <a:t>7-5-2026</a:t>
            </a:r>
            <a:endParaRPr lang="en-US" dirty="0"/>
          </a:p>
        </p:txBody>
      </p:sp>
      <p:sp>
        <p:nvSpPr>
          <p:cNvPr id="4" name="Slide Number Placeholder 3">
            <a:extLst>
              <a:ext uri="{FF2B5EF4-FFF2-40B4-BE49-F238E27FC236}">
                <a16:creationId xmlns:a16="http://schemas.microsoft.com/office/drawing/2014/main" id="{72293701-5695-470B-DA0C-6314AFACD50B}"/>
              </a:ext>
            </a:extLst>
          </p:cNvPr>
          <p:cNvSpPr>
            <a:spLocks noGrp="1"/>
          </p:cNvSpPr>
          <p:nvPr>
            <p:ph type="sldNum" sz="quarter" idx="12"/>
          </p:nvPr>
        </p:nvSpPr>
        <p:spPr/>
        <p:txBody>
          <a:bodyPr/>
          <a:lstStyle/>
          <a:p>
            <a:fld id="{AEAA3239-9EA4-4A65-A281-97F994456D9F}" type="slidenum">
              <a:rPr lang="en-US" smtClean="0"/>
              <a:pPr/>
              <a:t>9</a:t>
            </a:fld>
            <a:endParaRPr lang="en-US"/>
          </a:p>
        </p:txBody>
      </p:sp>
      <p:sp>
        <p:nvSpPr>
          <p:cNvPr id="6" name="TextBox 5">
            <a:extLst>
              <a:ext uri="{FF2B5EF4-FFF2-40B4-BE49-F238E27FC236}">
                <a16:creationId xmlns:a16="http://schemas.microsoft.com/office/drawing/2014/main" id="{04ECCD5D-4A97-12EC-1BD6-7D8411B51792}"/>
              </a:ext>
            </a:extLst>
          </p:cNvPr>
          <p:cNvSpPr txBox="1"/>
          <p:nvPr/>
        </p:nvSpPr>
        <p:spPr>
          <a:xfrm>
            <a:off x="566057" y="332014"/>
            <a:ext cx="11076214" cy="4524315"/>
          </a:xfrm>
          <a:prstGeom prst="rect">
            <a:avLst/>
          </a:prstGeom>
          <a:noFill/>
        </p:spPr>
        <p:txBody>
          <a:bodyPr wrap="square">
            <a:spAutoFit/>
          </a:bodyPr>
          <a:lstStyle/>
          <a:p>
            <a:r>
              <a:rPr lang="en-US" sz="4800" b="1" dirty="0">
                <a:effectLst/>
                <a:latin typeface="Candara" panose="020E0502030303020204" pitchFamily="34" charset="0"/>
                <a:ea typeface="Aptos" panose="020B0004020202020204" pitchFamily="34" charset="0"/>
                <a:cs typeface="Times New Roman" panose="02020603050405020304" pitchFamily="18" charset="0"/>
              </a:rPr>
              <a:t>God Hiding Himself In Simplicity</a:t>
            </a:r>
          </a:p>
          <a:p>
            <a:r>
              <a:rPr lang="en-US" sz="4000" b="1" dirty="0">
                <a:latin typeface="Candara" panose="020E0502030303020204" pitchFamily="34" charset="0"/>
                <a:ea typeface="Aptos" panose="020B0004020202020204" pitchFamily="34" charset="0"/>
                <a:cs typeface="Times New Roman" panose="02020603050405020304" pitchFamily="18" charset="0"/>
              </a:rPr>
              <a:t>	</a:t>
            </a:r>
            <a:r>
              <a:rPr lang="en-US" sz="3200" dirty="0">
                <a:effectLst/>
                <a:latin typeface="Candara" panose="020E0502030303020204" pitchFamily="34" charset="0"/>
                <a:ea typeface="Aptos" panose="020B0004020202020204" pitchFamily="34" charset="0"/>
                <a:cs typeface="Times New Roman" panose="02020603050405020304" pitchFamily="18" charset="0"/>
              </a:rPr>
              <a:t>106</a:t>
            </a:r>
            <a:r>
              <a:rPr lang="en-US" sz="4000" dirty="0">
                <a:effectLst/>
                <a:latin typeface="Candara" panose="020E0502030303020204" pitchFamily="34" charset="0"/>
                <a:ea typeface="Aptos" panose="020B0004020202020204" pitchFamily="34" charset="0"/>
                <a:cs typeface="Times New Roman" panose="02020603050405020304" pitchFamily="18" charset="0"/>
              </a:rPr>
              <a:t> It's just like an army going to fight. We got spies in England. England has got spies here. The spies are in and out, around the world. Why? They're searching out our military secrets... The greatest warfare is a spiritual warfare.“</a:t>
            </a:r>
          </a:p>
          <a:p>
            <a:pPr algn="r"/>
            <a:r>
              <a:rPr lang="en-US" sz="4000" b="1" dirty="0">
                <a:latin typeface="Candara" panose="020E0502030303020204" pitchFamily="34" charset="0"/>
                <a:ea typeface="Aptos" panose="020B0004020202020204" pitchFamily="34" charset="0"/>
                <a:cs typeface="Times New Roman" panose="02020603050405020304" pitchFamily="18" charset="0"/>
              </a:rPr>
              <a:t>63-0412</a:t>
            </a:r>
            <a:endParaRPr lang="en-US" sz="4000" dirty="0"/>
          </a:p>
        </p:txBody>
      </p:sp>
    </p:spTree>
    <p:extLst>
      <p:ext uri="{BB962C8B-B14F-4D97-AF65-F5344CB8AC3E}">
        <p14:creationId xmlns:p14="http://schemas.microsoft.com/office/powerpoint/2010/main" val="3244869961"/>
      </p:ext>
    </p:extLst>
  </p:cSld>
  <p:clrMapOvr>
    <a:masterClrMapping/>
  </p:clrMapOvr>
</p:sld>
</file>

<file path=ppt/theme/theme1.xml><?xml version="1.0" encoding="utf-8"?>
<a:theme xmlns:a="http://schemas.openxmlformats.org/drawingml/2006/main" name="Northern light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ern lights_e16e022e-be2c-4e5f-a1a0-12ee95ec224d_wac_v2" id="{B6B6850C-8787-446D-AEF8-4F4B369C2BE6}" vid="{B649D6A8-486A-404C-BAE4-F6DCFECB1A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2" ma:contentTypeDescription="Create a new document." ma:contentTypeScope="" ma:versionID="0635a23c60cc3de58ab4c1efc88efc6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b2ec4e1d644ed04c8d3fd0ef60d056a4"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element ref="ns2:HasDigitalSignature" minOccurs="0"/>
                <xsd:element ref="ns2:DigitalSignatureProvi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element name="HasDigitalSignature" ma:index="34" nillable="true" ma:displayName="Signed electronically" ma:internalName="HasDigitalSignature" ma:readOnly="true">
      <xsd:simpleType>
        <xsd:restriction base="dms:Boolean"/>
      </xsd:simpleType>
    </xsd:element>
    <xsd:element name="DigitalSignatureProvider" ma:index="35" nillable="true" ma:displayName="Signature provider" ma:internalName="DigitalSignatureProvider"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AF6374-A7FD-4717-AFE0-646B462CE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99ED26-B189-4BA1-99D0-1112D8C2F106}">
  <ds:schemaRefs>
    <ds:schemaRef ds:uri="http://purl.org/dc/terms/"/>
    <ds:schemaRef ds:uri="http://schemas.microsoft.com/office/2006/metadata/properties"/>
    <ds:schemaRef ds:uri="http://purl.org/dc/dcmitype/"/>
    <ds:schemaRef ds:uri="http://schemas.microsoft.com/office/2006/documentManagement/types"/>
    <ds:schemaRef ds:uri="230e9df3-be65-4c73-a93b-d1236ebd677e"/>
    <ds:schemaRef ds:uri="http://purl.org/dc/elements/1.1/"/>
    <ds:schemaRef ds:uri="http://schemas.microsoft.com/office/infopath/2007/PartnerControls"/>
    <ds:schemaRef ds:uri="http://www.w3.org/XML/1998/namespace"/>
    <ds:schemaRef ds:uri="http://schemas.openxmlformats.org/package/2006/metadata/core-properties"/>
    <ds:schemaRef ds:uri="16c05727-aa75-4e4a-9b5f-8a80a1165891"/>
    <ds:schemaRef ds:uri="71af3243-3dd4-4a8d-8c0d-dd76da1f02a5"/>
    <ds:schemaRef ds:uri="http://schemas.microsoft.com/sharepoint/v3"/>
  </ds:schemaRefs>
</ds:datastoreItem>
</file>

<file path=customXml/itemProps3.xml><?xml version="1.0" encoding="utf-8"?>
<ds:datastoreItem xmlns:ds="http://schemas.openxmlformats.org/officeDocument/2006/customXml" ds:itemID="{38E339AF-67FC-4BA3-8B2E-038B3ED310D5}">
  <ds:schemaRefs>
    <ds:schemaRef ds:uri="http://schemas.microsoft.com/sharepoint/v3/contenttype/forms"/>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{039F0F6B-6F1C-4806-A3D6-3982D0CA4866}a68ed2e1-c015-4bc0-a84f-ee5b52e9f56e-TFe16e022e-be2c-4e5f-a1a0-12ee95ec224d7989ee22_win32</Template>
  <TotalTime>651</TotalTime>
  <Words>2339</Words>
  <Application>Microsoft Office PowerPoint</Application>
  <PresentationFormat>Widescreen</PresentationFormat>
  <Paragraphs>146</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Cabin</vt:lpstr>
      <vt:lpstr>Candara</vt:lpstr>
      <vt:lpstr>Northern lights</vt:lpstr>
      <vt:lpstr>Weapons of Our Warfare: </vt:lpstr>
      <vt:lpstr>PowerPoint Presentation</vt:lpstr>
      <vt:lpstr>PowerPoint Presentation</vt:lpstr>
      <vt:lpstr>PowerPoint Presentation</vt:lpstr>
      <vt:lpstr>PowerPoint Presentation</vt:lpstr>
      <vt:lpstr>Weapons of Our Warfare: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30</cp:revision>
  <dcterms:created xsi:type="dcterms:W3CDTF">2026-07-05T02:48:47Z</dcterms:created>
  <dcterms:modified xsi:type="dcterms:W3CDTF">2026-07-05T15:10:37Z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