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47"/>
  </p:notesMasterIdLst>
  <p:sldIdLst>
    <p:sldId id="262" r:id="rId5"/>
    <p:sldId id="260" r:id="rId6"/>
    <p:sldId id="311" r:id="rId7"/>
    <p:sldId id="278" r:id="rId8"/>
    <p:sldId id="280" r:id="rId9"/>
    <p:sldId id="281" r:id="rId10"/>
    <p:sldId id="259" r:id="rId11"/>
    <p:sldId id="313" r:id="rId12"/>
    <p:sldId id="310" r:id="rId13"/>
    <p:sldId id="309" r:id="rId14"/>
    <p:sldId id="261" r:id="rId15"/>
    <p:sldId id="269" r:id="rId16"/>
    <p:sldId id="312" r:id="rId17"/>
    <p:sldId id="314" r:id="rId18"/>
    <p:sldId id="315" r:id="rId19"/>
    <p:sldId id="279" r:id="rId20"/>
    <p:sldId id="316" r:id="rId21"/>
    <p:sldId id="273" r:id="rId22"/>
    <p:sldId id="265" r:id="rId23"/>
    <p:sldId id="317" r:id="rId24"/>
    <p:sldId id="271" r:id="rId25"/>
    <p:sldId id="276" r:id="rId26"/>
    <p:sldId id="272" r:id="rId27"/>
    <p:sldId id="275" r:id="rId28"/>
    <p:sldId id="318" r:id="rId29"/>
    <p:sldId id="28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263" r:id="rId46"/>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BFB1F-23FC-9F36-30FA-DECD51CA641E}" name="Kaila Orsucci (TEKsystems, Inc.)" initials="KO(I" userId="S::v-korsucci@microsoft.com::e7aad994-0403-45c0-b7c8-0c969e213a38" providerId="AD"/>
  <p188:author id="{84FB8148-9464-6C57-92E8-788B128E693E}" name="Kirsten Ballweg" initials="KB" userId="S::kirstenb@microsoft.com::c47a99fc-9286-469c-b169-05c5a33df54a" providerId="AD"/>
  <p188:author id="{AB21A47C-7B25-CB16-8A25-0972AEFBA567}" name="Shawna Swanson" initials="SS" userId="S::shswanson@microsoft.com::586bed90-38fb-452d-bd30-6c7e2f9274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D18"/>
    <a:srgbClr val="63460D"/>
    <a:srgbClr val="FFFBF6"/>
    <a:srgbClr val="F1F1F1"/>
    <a:srgbClr val="DFD8CA"/>
    <a:srgbClr val="FFFFFF"/>
    <a:srgbClr val="B48F85"/>
    <a:srgbClr val="FFFBF5"/>
    <a:srgbClr val="F8F8F8"/>
    <a:srgbClr val="B17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p:normalViewPr>
  <p:slideViewPr>
    <p:cSldViewPr snapToGrid="0" snapToObjects="1">
      <p:cViewPr varScale="1">
        <p:scale>
          <a:sx n="88" d="100"/>
          <a:sy n="88" d="100"/>
        </p:scale>
        <p:origin x="329"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AE0A3-FC72-C943-8915-67B78CCBD2EB}" type="datetimeFigureOut">
              <a:rPr lang="en-US" smtClean="0"/>
              <a:t>7/1/2026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EF4D5-177F-4345-931A-46460CD21E03}" type="slidenum">
              <a:rPr lang="en-US" smtClean="0"/>
              <a:t>‹#›</a:t>
            </a:fld>
            <a:endParaRPr lang="en-US" dirty="0"/>
          </a:p>
        </p:txBody>
      </p:sp>
    </p:spTree>
    <p:extLst>
      <p:ext uri="{BB962C8B-B14F-4D97-AF65-F5344CB8AC3E}">
        <p14:creationId xmlns:p14="http://schemas.microsoft.com/office/powerpoint/2010/main" val="410649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3" name="Google Shape;24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2" name="Google Shape;32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8" name="Google Shape;32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5" name="Google Shape;21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44436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38" name="Google Shape;33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47" name="Google Shape;34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7" name="Google Shape;357;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67" name="Google Shape;36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7" name="Google Shape;377;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83" name="Google Shape;38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98" name="Google Shape;398;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0" name="Google Shape;23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547510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6" name="Google Shape;23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1403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pic>
        <p:nvPicPr>
          <p:cNvPr id="3" name="Picture 2" descr="{image_background}">
            <a:extLst>
              <a:ext uri="{FF2B5EF4-FFF2-40B4-BE49-F238E27FC236}">
                <a16:creationId xmlns:a16="http://schemas.microsoft.com/office/drawing/2014/main" id="{58B07D4C-2C86-724C-9979-D40DB323C3A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8613" y="0"/>
            <a:ext cx="13568988" cy="7772400"/>
          </a:xfrm>
          <a:prstGeom prst="rect">
            <a:avLst/>
          </a:prstGeom>
        </p:spPr>
      </p:pic>
      <p:sp>
        <p:nvSpPr>
          <p:cNvPr id="2" name="Title 1">
            <a:extLst>
              <a:ext uri="{FF2B5EF4-FFF2-40B4-BE49-F238E27FC236}">
                <a16:creationId xmlns:a16="http://schemas.microsoft.com/office/drawing/2014/main" id="{18CF731F-DBD7-8806-79E5-1AEC1891DDDF}"/>
              </a:ext>
            </a:extLst>
          </p:cNvPr>
          <p:cNvSpPr>
            <a:spLocks noGrp="1"/>
          </p:cNvSpPr>
          <p:nvPr>
            <p:ph type="title"/>
          </p:nvPr>
        </p:nvSpPr>
        <p:spPr>
          <a:xfrm>
            <a:off x="1334654" y="2562286"/>
            <a:ext cx="6865184" cy="932804"/>
          </a:xfrm>
        </p:spPr>
        <p:txBody>
          <a:bodyPr/>
          <a:lstStyle>
            <a:lvl1pPr>
              <a:defRPr b="0">
                <a:solidFill>
                  <a:schemeClr val="accent2"/>
                </a:solidFill>
              </a:defRPr>
            </a:lvl1pPr>
          </a:lstStyle>
          <a:p>
            <a:r>
              <a:rPr lang="en-US"/>
              <a:t>Click to edit Master title style</a:t>
            </a:r>
            <a:endParaRPr lang="en-US" dirty="0"/>
          </a:p>
        </p:txBody>
      </p:sp>
      <p:sp>
        <p:nvSpPr>
          <p:cNvPr id="17" name="Text Placeholder 29">
            <a:extLst>
              <a:ext uri="{FF2B5EF4-FFF2-40B4-BE49-F238E27FC236}">
                <a16:creationId xmlns:a16="http://schemas.microsoft.com/office/drawing/2014/main" id="{0356C42C-D8D4-6EA1-E02D-9923822DBC51}"/>
              </a:ext>
            </a:extLst>
          </p:cNvPr>
          <p:cNvSpPr>
            <a:spLocks noGrp="1"/>
          </p:cNvSpPr>
          <p:nvPr>
            <p:ph type="body" sz="quarter" idx="11" hasCustomPrompt="1"/>
          </p:nvPr>
        </p:nvSpPr>
        <p:spPr>
          <a:xfrm>
            <a:off x="1334655" y="619126"/>
            <a:ext cx="5417130" cy="852719"/>
          </a:xfrm>
        </p:spPr>
        <p:txBody>
          <a:bodyPr lIns="0" tIns="0" rIns="0" bIns="0" anchor="b">
            <a:noAutofit/>
          </a:bodyPr>
          <a:lstStyle>
            <a:lvl1pPr>
              <a:lnSpc>
                <a:spcPct val="110000"/>
              </a:lnSpc>
              <a:spcBef>
                <a:spcPts val="0"/>
              </a:spcBef>
              <a:defRPr sz="3297" b="0" i="0" cap="none" baseline="0">
                <a:solidFill>
                  <a:schemeClr val="accent2"/>
                </a:solidFill>
                <a:latin typeface="+mj-lt"/>
              </a:defRPr>
            </a:lvl1pPr>
          </a:lstStyle>
          <a:p>
            <a:pPr lvl="0"/>
            <a:r>
              <a:rPr lang="en-US" dirty="0"/>
              <a:t>Click to add text</a:t>
            </a:r>
          </a:p>
        </p:txBody>
      </p:sp>
      <p:sp>
        <p:nvSpPr>
          <p:cNvPr id="18" name="Text Placeholder 29">
            <a:extLst>
              <a:ext uri="{FF2B5EF4-FFF2-40B4-BE49-F238E27FC236}">
                <a16:creationId xmlns:a16="http://schemas.microsoft.com/office/drawing/2014/main" id="{A871E90F-DB63-E19F-1B2F-4EE0BB448F18}"/>
              </a:ext>
            </a:extLst>
          </p:cNvPr>
          <p:cNvSpPr>
            <a:spLocks noGrp="1"/>
          </p:cNvSpPr>
          <p:nvPr>
            <p:ph type="body" sz="quarter" idx="12" hasCustomPrompt="1"/>
          </p:nvPr>
        </p:nvSpPr>
        <p:spPr>
          <a:xfrm>
            <a:off x="1334654" y="1674136"/>
            <a:ext cx="6865184" cy="476249"/>
          </a:xfrm>
        </p:spPr>
        <p:txBody>
          <a:bodyPr lIns="0" tIns="0" rIns="0" bIns="0" anchor="b">
            <a:noAutofit/>
          </a:bodyPr>
          <a:lstStyle>
            <a:lvl1pPr>
              <a:spcBef>
                <a:spcPts val="0"/>
              </a:spcBef>
              <a:defRPr sz="1923" b="0" i="0" cap="none" baseline="0">
                <a:solidFill>
                  <a:srgbClr val="63460D"/>
                </a:solidFill>
                <a:latin typeface="+mn-lt"/>
              </a:defRPr>
            </a:lvl1pPr>
          </a:lstStyle>
          <a:p>
            <a:pPr lvl="0"/>
            <a:r>
              <a:rPr lang="en-US" dirty="0"/>
              <a:t>Click to add text</a:t>
            </a:r>
          </a:p>
        </p:txBody>
      </p:sp>
      <p:sp>
        <p:nvSpPr>
          <p:cNvPr id="19" name="Text Placeholder 29">
            <a:extLst>
              <a:ext uri="{FF2B5EF4-FFF2-40B4-BE49-F238E27FC236}">
                <a16:creationId xmlns:a16="http://schemas.microsoft.com/office/drawing/2014/main" id="{23652B2C-E63D-F5B2-DDFF-7971FC44814F}"/>
              </a:ext>
            </a:extLst>
          </p:cNvPr>
          <p:cNvSpPr>
            <a:spLocks noGrp="1"/>
          </p:cNvSpPr>
          <p:nvPr>
            <p:ph type="body" sz="quarter" idx="13" hasCustomPrompt="1"/>
          </p:nvPr>
        </p:nvSpPr>
        <p:spPr>
          <a:xfrm>
            <a:off x="1334654" y="3880878"/>
            <a:ext cx="6865185" cy="570128"/>
          </a:xfrm>
        </p:spPr>
        <p:txBody>
          <a:bodyPr lIns="0" tIns="0" rIns="0" bIns="0">
            <a:noAutofit/>
          </a:bodyPr>
          <a:lstStyle>
            <a:lvl1pPr>
              <a:spcBef>
                <a:spcPts val="0"/>
              </a:spcBef>
              <a:defRPr sz="1923" b="0" i="0" cap="none" baseline="0">
                <a:solidFill>
                  <a:srgbClr val="63460D"/>
                </a:solidFill>
                <a:latin typeface="+mn-lt"/>
              </a:defRPr>
            </a:lvl1pPr>
          </a:lstStyle>
          <a:p>
            <a:pPr lvl="0"/>
            <a:r>
              <a:rPr lang="en-US" dirty="0"/>
              <a:t>Click to add text</a:t>
            </a:r>
          </a:p>
        </p:txBody>
      </p:sp>
      <p:sp>
        <p:nvSpPr>
          <p:cNvPr id="23" name="Text Placeholder 29">
            <a:extLst>
              <a:ext uri="{FF2B5EF4-FFF2-40B4-BE49-F238E27FC236}">
                <a16:creationId xmlns:a16="http://schemas.microsoft.com/office/drawing/2014/main" id="{05BADC1E-0104-2B10-3A0F-20556A462F07}"/>
              </a:ext>
            </a:extLst>
          </p:cNvPr>
          <p:cNvSpPr>
            <a:spLocks noGrp="1"/>
          </p:cNvSpPr>
          <p:nvPr>
            <p:ph type="body" sz="quarter" idx="17" hasCustomPrompt="1"/>
          </p:nvPr>
        </p:nvSpPr>
        <p:spPr>
          <a:xfrm>
            <a:off x="1334655" y="5026658"/>
            <a:ext cx="5427724" cy="380998"/>
          </a:xfrm>
        </p:spPr>
        <p:txBody>
          <a:bodyPr lIns="0" tIns="0" rIns="0" bIns="0" anchor="ctr">
            <a:noAutofit/>
          </a:bodyPr>
          <a:lstStyle>
            <a:lvl1pPr algn="l">
              <a:spcBef>
                <a:spcPts val="0"/>
              </a:spcBef>
              <a:defRPr sz="3709" b="0" i="0" cap="none" baseline="0">
                <a:solidFill>
                  <a:srgbClr val="63460D"/>
                </a:solidFill>
                <a:latin typeface="Freestyle Script" panose="030804020302050B0404" pitchFamily="66" charset="77"/>
              </a:defRPr>
            </a:lvl1pPr>
          </a:lstStyle>
          <a:p>
            <a:pPr lvl="0"/>
            <a:r>
              <a:rPr lang="en-US" dirty="0"/>
              <a:t>Click to add text</a:t>
            </a:r>
          </a:p>
        </p:txBody>
      </p:sp>
      <p:cxnSp>
        <p:nvCxnSpPr>
          <p:cNvPr id="26" name="Straight Connector 25">
            <a:extLst>
              <a:ext uri="{FF2B5EF4-FFF2-40B4-BE49-F238E27FC236}">
                <a16:creationId xmlns:a16="http://schemas.microsoft.com/office/drawing/2014/main" id="{CDA60B74-77D9-7BDB-D7C0-0853E0ABD493}"/>
              </a:ext>
            </a:extLst>
          </p:cNvPr>
          <p:cNvCxnSpPr>
            <a:cxnSpLocks/>
          </p:cNvCxnSpPr>
          <p:nvPr userDrawn="1"/>
        </p:nvCxnSpPr>
        <p:spPr>
          <a:xfrm>
            <a:off x="1334653" y="5426664"/>
            <a:ext cx="5427724" cy="0"/>
          </a:xfrm>
          <a:prstGeom prst="line">
            <a:avLst/>
          </a:prstGeom>
          <a:ln w="12700">
            <a:solidFill>
              <a:srgbClr val="63460D"/>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D7E7B5E-53C4-CE26-2E26-23EAC194A783}"/>
              </a:ext>
            </a:extLst>
          </p:cNvPr>
          <p:cNvSpPr>
            <a:spLocks noGrp="1"/>
          </p:cNvSpPr>
          <p:nvPr>
            <p:ph type="body" sz="quarter" idx="16" hasCustomPrompt="1"/>
          </p:nvPr>
        </p:nvSpPr>
        <p:spPr>
          <a:xfrm>
            <a:off x="1334653" y="5445674"/>
            <a:ext cx="5427724" cy="380997"/>
          </a:xfrm>
        </p:spPr>
        <p:txBody>
          <a:bodyPr lIns="0" tIns="0" rIns="0" bIns="0" anchor="ctr">
            <a:noAutofit/>
          </a:bodyPr>
          <a:lstStyle>
            <a:lvl1pPr algn="l">
              <a:spcBef>
                <a:spcPts val="0"/>
              </a:spcBef>
              <a:defRPr sz="1442" b="0" i="0" cap="none" baseline="0">
                <a:solidFill>
                  <a:srgbClr val="63460D"/>
                </a:solidFill>
                <a:latin typeface="+mn-lt"/>
              </a:defRPr>
            </a:lvl1pPr>
          </a:lstStyle>
          <a:p>
            <a:pPr lvl="0"/>
            <a:r>
              <a:rPr lang="en-US" dirty="0"/>
              <a:t>Click to add text</a:t>
            </a:r>
          </a:p>
        </p:txBody>
      </p:sp>
      <p:sp>
        <p:nvSpPr>
          <p:cNvPr id="20" name="Text Placeholder 29">
            <a:extLst>
              <a:ext uri="{FF2B5EF4-FFF2-40B4-BE49-F238E27FC236}">
                <a16:creationId xmlns:a16="http://schemas.microsoft.com/office/drawing/2014/main" id="{F47FCDC7-216D-C8BE-885B-DFF59F69BB8E}"/>
              </a:ext>
            </a:extLst>
          </p:cNvPr>
          <p:cNvSpPr>
            <a:spLocks noGrp="1"/>
          </p:cNvSpPr>
          <p:nvPr>
            <p:ph type="body" sz="quarter" idx="14" hasCustomPrompt="1"/>
          </p:nvPr>
        </p:nvSpPr>
        <p:spPr>
          <a:xfrm>
            <a:off x="1334654" y="5941599"/>
            <a:ext cx="5417131" cy="390525"/>
          </a:xfrm>
        </p:spPr>
        <p:txBody>
          <a:bodyPr lIns="0" tIns="0" rIns="0" bIns="0" anchor="ctr">
            <a:noAutofit/>
          </a:bodyPr>
          <a:lstStyle>
            <a:lvl1pPr algn="l">
              <a:spcBef>
                <a:spcPts val="0"/>
              </a:spcBef>
              <a:defRPr sz="1923" b="0" i="0" cap="none" baseline="0">
                <a:solidFill>
                  <a:srgbClr val="63460D"/>
                </a:solidFill>
                <a:latin typeface="+mn-lt"/>
              </a:defRPr>
            </a:lvl1pPr>
          </a:lstStyle>
          <a:p>
            <a:pPr lvl="0"/>
            <a:r>
              <a:rPr lang="en-US" dirty="0"/>
              <a:t>Click to add text</a:t>
            </a:r>
          </a:p>
        </p:txBody>
      </p:sp>
      <p:cxnSp>
        <p:nvCxnSpPr>
          <p:cNvPr id="14" name="Straight Connector 13">
            <a:extLst>
              <a:ext uri="{FF2B5EF4-FFF2-40B4-BE49-F238E27FC236}">
                <a16:creationId xmlns:a16="http://schemas.microsoft.com/office/drawing/2014/main" id="{F587F232-6E74-9EF3-715E-E28ABBE78F2B}"/>
              </a:ext>
            </a:extLst>
          </p:cNvPr>
          <p:cNvCxnSpPr>
            <a:cxnSpLocks/>
          </p:cNvCxnSpPr>
          <p:nvPr userDrawn="1"/>
        </p:nvCxnSpPr>
        <p:spPr>
          <a:xfrm>
            <a:off x="1334653" y="6351772"/>
            <a:ext cx="5427724" cy="0"/>
          </a:xfrm>
          <a:prstGeom prst="line">
            <a:avLst/>
          </a:prstGeom>
          <a:ln w="12700">
            <a:solidFill>
              <a:srgbClr val="63460D"/>
            </a:solidFill>
          </a:ln>
        </p:spPr>
        <p:style>
          <a:lnRef idx="1">
            <a:schemeClr val="accent1"/>
          </a:lnRef>
          <a:fillRef idx="0">
            <a:schemeClr val="accent1"/>
          </a:fillRef>
          <a:effectRef idx="0">
            <a:schemeClr val="accent1"/>
          </a:effectRef>
          <a:fontRef idx="minor">
            <a:schemeClr val="tx1"/>
          </a:fontRef>
        </p:style>
      </p:cxnSp>
      <p:sp>
        <p:nvSpPr>
          <p:cNvPr id="21" name="Text Placeholder 29">
            <a:extLst>
              <a:ext uri="{FF2B5EF4-FFF2-40B4-BE49-F238E27FC236}">
                <a16:creationId xmlns:a16="http://schemas.microsoft.com/office/drawing/2014/main" id="{60AEDD3C-A93A-C70A-BC33-FA2BB94C1E37}"/>
              </a:ext>
            </a:extLst>
          </p:cNvPr>
          <p:cNvSpPr>
            <a:spLocks noGrp="1"/>
          </p:cNvSpPr>
          <p:nvPr>
            <p:ph type="body" sz="quarter" idx="15" hasCustomPrompt="1"/>
          </p:nvPr>
        </p:nvSpPr>
        <p:spPr>
          <a:xfrm>
            <a:off x="1334654" y="6371422"/>
            <a:ext cx="5417131" cy="382326"/>
          </a:xfrm>
        </p:spPr>
        <p:txBody>
          <a:bodyPr lIns="0" tIns="0" rIns="0" bIns="0" anchor="ctr">
            <a:noAutofit/>
          </a:bodyPr>
          <a:lstStyle>
            <a:lvl1pPr algn="l">
              <a:spcBef>
                <a:spcPts val="0"/>
              </a:spcBef>
              <a:defRPr sz="1442" b="0" i="0" cap="none" baseline="0">
                <a:solidFill>
                  <a:srgbClr val="63460D"/>
                </a:solidFill>
                <a:latin typeface="+mn-lt"/>
              </a:defRPr>
            </a:lvl1pPr>
          </a:lstStyle>
          <a:p>
            <a:pPr lvl="0"/>
            <a:r>
              <a:rPr lang="en-US" dirty="0"/>
              <a:t>Click to add text</a:t>
            </a:r>
          </a:p>
        </p:txBody>
      </p:sp>
    </p:spTree>
    <p:extLst>
      <p:ext uri="{BB962C8B-B14F-4D97-AF65-F5344CB8AC3E}">
        <p14:creationId xmlns:p14="http://schemas.microsoft.com/office/powerpoint/2010/main" val="3645495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66"/>
          <p:cNvSpPr txBox="1">
            <a:spLocks noGrp="1"/>
          </p:cNvSpPr>
          <p:nvPr>
            <p:ph type="dt" idx="10"/>
          </p:nvPr>
        </p:nvSpPr>
        <p:spPr>
          <a:xfrm rot="-5400000">
            <a:off x="11871519" y="1796288"/>
            <a:ext cx="2763519" cy="5527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7-1-2026</a:t>
            </a:r>
            <a:endParaRPr/>
          </a:p>
        </p:txBody>
      </p:sp>
      <p:sp>
        <p:nvSpPr>
          <p:cNvPr id="26" name="Google Shape;26;p66"/>
          <p:cNvSpPr txBox="1">
            <a:spLocks noGrp="1"/>
          </p:cNvSpPr>
          <p:nvPr>
            <p:ph type="ftr" idx="11"/>
          </p:nvPr>
        </p:nvSpPr>
        <p:spPr>
          <a:xfrm rot="-5400000">
            <a:off x="11911819" y="4519507"/>
            <a:ext cx="2682918" cy="55270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The Mind of Christ</a:t>
            </a:r>
            <a:endParaRPr/>
          </a:p>
        </p:txBody>
      </p:sp>
      <p:sp>
        <p:nvSpPr>
          <p:cNvPr id="27" name="Google Shape;27;p66"/>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1pPr>
            <a:lvl2pPr marL="0" lvl="1"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2pPr>
            <a:lvl3pPr marL="0" lvl="2"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3pPr>
            <a:lvl4pPr marL="0" lvl="3"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4pPr>
            <a:lvl5pPr marL="0" lvl="4"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5pPr>
            <a:lvl6pPr marL="0" lvl="5"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6pPr>
            <a:lvl7pPr marL="0" lvl="6"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7pPr>
            <a:lvl8pPr marL="0" lvl="7"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8pPr>
            <a:lvl9pPr marL="0" lvl="8"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011900"/>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67"/>
          <p:cNvSpPr txBox="1">
            <a:spLocks noGrp="1"/>
          </p:cNvSpPr>
          <p:nvPr>
            <p:ph type="title"/>
          </p:nvPr>
        </p:nvSpPr>
        <p:spPr>
          <a:xfrm>
            <a:off x="690880" y="311256"/>
            <a:ext cx="11514667" cy="1295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body" idx="1"/>
          </p:nvPr>
        </p:nvSpPr>
        <p:spPr>
          <a:xfrm>
            <a:off x="690880" y="1813560"/>
            <a:ext cx="11514667" cy="5440680"/>
          </a:xfrm>
          <a:prstGeom prst="rect">
            <a:avLst/>
          </a:prstGeom>
          <a:noFill/>
          <a:ln>
            <a:noFill/>
          </a:ln>
        </p:spPr>
        <p:txBody>
          <a:bodyPr spcFirstLastPara="1" wrap="square" lIns="91425" tIns="45700" rIns="91425" bIns="45700" anchor="t" anchorCtr="0">
            <a:normAutofit/>
          </a:bodyPr>
          <a:lstStyle>
            <a:lvl1pPr marL="518145" lvl="0" indent="-388609" algn="l">
              <a:lnSpc>
                <a:spcPct val="100000"/>
              </a:lnSpc>
              <a:spcBef>
                <a:spcPts val="408"/>
              </a:spcBef>
              <a:spcAft>
                <a:spcPts val="0"/>
              </a:spcAft>
              <a:buSzPts val="1800"/>
              <a:buChar char="•"/>
              <a:defRPr/>
            </a:lvl1pPr>
            <a:lvl2pPr marL="1036290" lvl="1" indent="-388609" algn="l">
              <a:lnSpc>
                <a:spcPct val="100000"/>
              </a:lnSpc>
              <a:spcBef>
                <a:spcPts val="408"/>
              </a:spcBef>
              <a:spcAft>
                <a:spcPts val="0"/>
              </a:spcAft>
              <a:buSzPts val="1800"/>
              <a:buChar char="•"/>
              <a:defRPr/>
            </a:lvl2pPr>
            <a:lvl3pPr marL="1554434" lvl="2" indent="-388609" algn="l">
              <a:lnSpc>
                <a:spcPct val="100000"/>
              </a:lnSpc>
              <a:spcBef>
                <a:spcPts val="408"/>
              </a:spcBef>
              <a:spcAft>
                <a:spcPts val="0"/>
              </a:spcAft>
              <a:buSzPts val="1800"/>
              <a:buChar char="•"/>
              <a:defRPr/>
            </a:lvl3pPr>
            <a:lvl4pPr marL="2072579" lvl="3" indent="-388609" algn="l">
              <a:lnSpc>
                <a:spcPct val="100000"/>
              </a:lnSpc>
              <a:spcBef>
                <a:spcPts val="408"/>
              </a:spcBef>
              <a:spcAft>
                <a:spcPts val="0"/>
              </a:spcAft>
              <a:buSzPts val="1800"/>
              <a:buChar char="•"/>
              <a:defRPr/>
            </a:lvl4pPr>
            <a:lvl5pPr marL="2590724" lvl="4" indent="-388609" algn="l">
              <a:lnSpc>
                <a:spcPct val="100000"/>
              </a:lnSpc>
              <a:spcBef>
                <a:spcPts val="408"/>
              </a:spcBef>
              <a:spcAft>
                <a:spcPts val="0"/>
              </a:spcAft>
              <a:buSzPts val="1800"/>
              <a:buChar char="•"/>
              <a:defRPr/>
            </a:lvl5pPr>
            <a:lvl6pPr marL="3108869" lvl="5" indent="-388609" algn="l">
              <a:lnSpc>
                <a:spcPct val="100000"/>
              </a:lnSpc>
              <a:spcBef>
                <a:spcPts val="408"/>
              </a:spcBef>
              <a:spcAft>
                <a:spcPts val="0"/>
              </a:spcAft>
              <a:buSzPts val="1800"/>
              <a:buChar char="•"/>
              <a:defRPr/>
            </a:lvl6pPr>
            <a:lvl7pPr marL="3627013" lvl="6" indent="-388609" algn="l">
              <a:lnSpc>
                <a:spcPct val="100000"/>
              </a:lnSpc>
              <a:spcBef>
                <a:spcPts val="408"/>
              </a:spcBef>
              <a:spcAft>
                <a:spcPts val="0"/>
              </a:spcAft>
              <a:buSzPts val="1800"/>
              <a:buChar char="•"/>
              <a:defRPr/>
            </a:lvl7pPr>
            <a:lvl8pPr marL="4145158" lvl="7" indent="-388609" algn="l">
              <a:lnSpc>
                <a:spcPct val="100000"/>
              </a:lnSpc>
              <a:spcBef>
                <a:spcPts val="408"/>
              </a:spcBef>
              <a:spcAft>
                <a:spcPts val="0"/>
              </a:spcAft>
              <a:buSzPts val="1800"/>
              <a:buChar char="•"/>
              <a:defRPr/>
            </a:lvl8pPr>
            <a:lvl9pPr marL="4663303" lvl="8" indent="-388609" algn="l">
              <a:lnSpc>
                <a:spcPct val="100000"/>
              </a:lnSpc>
              <a:spcBef>
                <a:spcPts val="408"/>
              </a:spcBef>
              <a:spcAft>
                <a:spcPts val="0"/>
              </a:spcAft>
              <a:buSzPts val="1800"/>
              <a:buChar char="•"/>
              <a:defRPr/>
            </a:lvl9pPr>
          </a:lstStyle>
          <a:p>
            <a:endParaRPr/>
          </a:p>
        </p:txBody>
      </p:sp>
      <p:sp>
        <p:nvSpPr>
          <p:cNvPr id="31" name="Google Shape;31;p67"/>
          <p:cNvSpPr txBox="1">
            <a:spLocks noGrp="1"/>
          </p:cNvSpPr>
          <p:nvPr>
            <p:ph type="dt" idx="10"/>
          </p:nvPr>
        </p:nvSpPr>
        <p:spPr>
          <a:xfrm rot="-5400000">
            <a:off x="11871519" y="1796288"/>
            <a:ext cx="2763519" cy="5527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7-1-2026</a:t>
            </a:r>
            <a:endParaRPr/>
          </a:p>
        </p:txBody>
      </p:sp>
      <p:sp>
        <p:nvSpPr>
          <p:cNvPr id="32" name="Google Shape;32;p67"/>
          <p:cNvSpPr txBox="1">
            <a:spLocks noGrp="1"/>
          </p:cNvSpPr>
          <p:nvPr>
            <p:ph type="ftr" idx="11"/>
          </p:nvPr>
        </p:nvSpPr>
        <p:spPr>
          <a:xfrm rot="-5400000">
            <a:off x="11911819" y="4519507"/>
            <a:ext cx="2682918" cy="55270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The Mind of Christ</a:t>
            </a:r>
            <a:endParaRPr/>
          </a:p>
        </p:txBody>
      </p:sp>
      <p:sp>
        <p:nvSpPr>
          <p:cNvPr id="33" name="Google Shape;33;p67"/>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1pPr>
            <a:lvl2pPr marL="0" lvl="1"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2pPr>
            <a:lvl3pPr marL="0" lvl="2"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3pPr>
            <a:lvl4pPr marL="0" lvl="3"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4pPr>
            <a:lvl5pPr marL="0" lvl="4"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5pPr>
            <a:lvl6pPr marL="0" lvl="5"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6pPr>
            <a:lvl7pPr marL="0" lvl="6"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7pPr>
            <a:lvl8pPr marL="0" lvl="7"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8pPr>
            <a:lvl9pPr marL="0" lvl="8" indent="0" algn="ctr">
              <a:lnSpc>
                <a:spcPct val="100000"/>
              </a:lnSpc>
              <a:spcBef>
                <a:spcPts val="0"/>
              </a:spcBef>
              <a:spcAft>
                <a:spcPts val="0"/>
              </a:spcAft>
              <a:buSzPts val="1800"/>
              <a:buNone/>
              <a:defRPr sz="2040" b="0" i="0" u="none" strike="noStrike" cap="none">
                <a:solidFill>
                  <a:srgbClr val="FFFFFF"/>
                </a:solidFill>
                <a:latin typeface="Cambria"/>
                <a:ea typeface="Cambria"/>
                <a:cs typeface="Cambria"/>
                <a:sym typeface="Cambr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889811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550" y="547691"/>
            <a:ext cx="12188537" cy="198834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71550" y="2738439"/>
            <a:ext cx="12188537" cy="4486272"/>
          </a:xfrm>
          <a:prstGeom prst="rect">
            <a:avLst/>
          </a:prstGeom>
        </p:spPr>
        <p:txBody>
          <a:bodyPr vert="horz" lIns="0" tIns="0" rIns="0" bIns="0" rtlCol="0">
            <a:noAutofit/>
          </a:bodyPr>
          <a:lstStyle/>
          <a:p>
            <a:pPr lvl="0"/>
            <a:r>
              <a:rPr lang="en-US" dirty="0"/>
              <a:t>Click to edit Master text styles</a:t>
            </a:r>
          </a:p>
        </p:txBody>
      </p:sp>
    </p:spTree>
    <p:extLst>
      <p:ext uri="{BB962C8B-B14F-4D97-AF65-F5344CB8AC3E}">
        <p14:creationId xmlns:p14="http://schemas.microsoft.com/office/powerpoint/2010/main" val="19082320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p:txStyles>
    <p:titleStyle>
      <a:lvl1pPr algn="l" defTabSz="1413125" rtl="0" eaLnBrk="1" latinLnBrk="0" hangingPunct="1">
        <a:lnSpc>
          <a:spcPct val="85000"/>
        </a:lnSpc>
        <a:spcBef>
          <a:spcPct val="0"/>
        </a:spcBef>
        <a:buNone/>
        <a:defRPr sz="6182" b="1" i="0" kern="1200">
          <a:solidFill>
            <a:schemeClr val="tx1"/>
          </a:solidFill>
          <a:latin typeface="+mj-lt"/>
          <a:ea typeface="+mj-ea"/>
          <a:cs typeface="+mj-cs"/>
        </a:defRPr>
      </a:lvl1pPr>
    </p:titleStyle>
    <p:bodyStyle>
      <a:lvl1pPr marL="0" indent="0" algn="l" defTabSz="1413125" rtl="0" eaLnBrk="1" latinLnBrk="0" hangingPunct="1">
        <a:lnSpc>
          <a:spcPct val="103000"/>
        </a:lnSpc>
        <a:spcBef>
          <a:spcPts val="1545"/>
        </a:spcBef>
        <a:buFont typeface="Arial" panose="020B0604020202020204" pitchFamily="34" charset="0"/>
        <a:buNone/>
        <a:defRPr sz="1923" b="0" i="0" kern="1200">
          <a:solidFill>
            <a:schemeClr val="tx1"/>
          </a:solidFill>
          <a:latin typeface="+mn-lt"/>
          <a:ea typeface="+mn-ea"/>
          <a:cs typeface="+mn-cs"/>
        </a:defRPr>
      </a:lvl1pPr>
      <a:lvl2pPr marL="706563" indent="0" algn="ctr" defTabSz="1413125" rtl="0" eaLnBrk="1" latinLnBrk="0" hangingPunct="1">
        <a:lnSpc>
          <a:spcPct val="90000"/>
        </a:lnSpc>
        <a:spcBef>
          <a:spcPts val="773"/>
        </a:spcBef>
        <a:buFont typeface="Arial" panose="020B0604020202020204" pitchFamily="34" charset="0"/>
        <a:buNone/>
        <a:defRPr sz="1923" b="0" i="0" kern="1200">
          <a:solidFill>
            <a:schemeClr val="tx1"/>
          </a:solidFill>
          <a:latin typeface="Daytona" panose="020B0604030500040204" pitchFamily="34" charset="0"/>
          <a:ea typeface="+mn-ea"/>
          <a:cs typeface="+mn-cs"/>
        </a:defRPr>
      </a:lvl2pPr>
      <a:lvl3pPr marL="1413125" indent="0" algn="ctr" defTabSz="1413125" rtl="0" eaLnBrk="1" latinLnBrk="0" hangingPunct="1">
        <a:lnSpc>
          <a:spcPct val="90000"/>
        </a:lnSpc>
        <a:spcBef>
          <a:spcPts val="773"/>
        </a:spcBef>
        <a:buFont typeface="Arial" panose="020B0604020202020204" pitchFamily="34" charset="0"/>
        <a:buNone/>
        <a:defRPr sz="1923" b="0" i="0" kern="1200">
          <a:solidFill>
            <a:schemeClr val="tx1"/>
          </a:solidFill>
          <a:latin typeface="Daytona" panose="020B0604030500040204" pitchFamily="34" charset="0"/>
          <a:ea typeface="+mn-ea"/>
          <a:cs typeface="+mn-cs"/>
        </a:defRPr>
      </a:lvl3pPr>
      <a:lvl4pPr marL="2119688" indent="0" algn="ctr" defTabSz="1413125" rtl="0" eaLnBrk="1" latinLnBrk="0" hangingPunct="1">
        <a:lnSpc>
          <a:spcPct val="90000"/>
        </a:lnSpc>
        <a:spcBef>
          <a:spcPts val="773"/>
        </a:spcBef>
        <a:buFont typeface="Arial" panose="020B0604020202020204" pitchFamily="34" charset="0"/>
        <a:buNone/>
        <a:defRPr sz="1923" b="0" i="0" kern="1200">
          <a:solidFill>
            <a:schemeClr val="tx1"/>
          </a:solidFill>
          <a:latin typeface="Daytona" panose="020B0604030500040204" pitchFamily="34" charset="0"/>
          <a:ea typeface="+mn-ea"/>
          <a:cs typeface="+mn-cs"/>
        </a:defRPr>
      </a:lvl4pPr>
      <a:lvl5pPr marL="2826250" indent="0" algn="ctr" defTabSz="1413125" rtl="0" eaLnBrk="1" latinLnBrk="0" hangingPunct="1">
        <a:lnSpc>
          <a:spcPct val="90000"/>
        </a:lnSpc>
        <a:spcBef>
          <a:spcPts val="773"/>
        </a:spcBef>
        <a:buFont typeface="Arial" panose="020B0604020202020204" pitchFamily="34" charset="0"/>
        <a:buNone/>
        <a:defRPr sz="1923" b="0" i="0" kern="1200">
          <a:solidFill>
            <a:schemeClr val="tx1"/>
          </a:solidFill>
          <a:latin typeface="Daytona" panose="020B0604030500040204" pitchFamily="34" charset="0"/>
          <a:ea typeface="+mn-ea"/>
          <a:cs typeface="+mn-cs"/>
        </a:defRPr>
      </a:lvl5pPr>
      <a:lvl6pPr marL="3886094" indent="-353281" algn="l" defTabSz="1413125" rtl="0" eaLnBrk="1" latinLnBrk="0" hangingPunct="1">
        <a:lnSpc>
          <a:spcPct val="90000"/>
        </a:lnSpc>
        <a:spcBef>
          <a:spcPts val="773"/>
        </a:spcBef>
        <a:buFont typeface="Arial" panose="020B0604020202020204" pitchFamily="34" charset="0"/>
        <a:buChar char="•"/>
        <a:defRPr sz="2782" kern="1200">
          <a:solidFill>
            <a:schemeClr val="tx1"/>
          </a:solidFill>
          <a:latin typeface="+mn-lt"/>
          <a:ea typeface="+mn-ea"/>
          <a:cs typeface="+mn-cs"/>
        </a:defRPr>
      </a:lvl6pPr>
      <a:lvl7pPr marL="4592657" indent="-353281" algn="l" defTabSz="1413125" rtl="0" eaLnBrk="1" latinLnBrk="0" hangingPunct="1">
        <a:lnSpc>
          <a:spcPct val="90000"/>
        </a:lnSpc>
        <a:spcBef>
          <a:spcPts val="773"/>
        </a:spcBef>
        <a:buFont typeface="Arial" panose="020B0604020202020204" pitchFamily="34" charset="0"/>
        <a:buChar char="•"/>
        <a:defRPr sz="2782" kern="1200">
          <a:solidFill>
            <a:schemeClr val="tx1"/>
          </a:solidFill>
          <a:latin typeface="+mn-lt"/>
          <a:ea typeface="+mn-ea"/>
          <a:cs typeface="+mn-cs"/>
        </a:defRPr>
      </a:lvl7pPr>
      <a:lvl8pPr marL="5299219" indent="-353281" algn="l" defTabSz="1413125" rtl="0" eaLnBrk="1" latinLnBrk="0" hangingPunct="1">
        <a:lnSpc>
          <a:spcPct val="90000"/>
        </a:lnSpc>
        <a:spcBef>
          <a:spcPts val="773"/>
        </a:spcBef>
        <a:buFont typeface="Arial" panose="020B0604020202020204" pitchFamily="34" charset="0"/>
        <a:buChar char="•"/>
        <a:defRPr sz="2782" kern="1200">
          <a:solidFill>
            <a:schemeClr val="tx1"/>
          </a:solidFill>
          <a:latin typeface="+mn-lt"/>
          <a:ea typeface="+mn-ea"/>
          <a:cs typeface="+mn-cs"/>
        </a:defRPr>
      </a:lvl8pPr>
      <a:lvl9pPr marL="6005782" indent="-353281" algn="l" defTabSz="1413125" rtl="0" eaLnBrk="1" latinLnBrk="0" hangingPunct="1">
        <a:lnSpc>
          <a:spcPct val="90000"/>
        </a:lnSpc>
        <a:spcBef>
          <a:spcPts val="773"/>
        </a:spcBef>
        <a:buFont typeface="Arial" panose="020B0604020202020204" pitchFamily="34" charset="0"/>
        <a:buChar char="•"/>
        <a:defRPr sz="2782" kern="1200">
          <a:solidFill>
            <a:schemeClr val="tx1"/>
          </a:solidFill>
          <a:latin typeface="+mn-lt"/>
          <a:ea typeface="+mn-ea"/>
          <a:cs typeface="+mn-cs"/>
        </a:defRPr>
      </a:lvl9pPr>
    </p:bodyStyle>
    <p:otherStyle>
      <a:defPPr>
        <a:defRPr lang="en-US"/>
      </a:defPPr>
      <a:lvl1pPr marL="0" algn="l" defTabSz="1413125" rtl="0" eaLnBrk="1" latinLnBrk="0" hangingPunct="1">
        <a:defRPr sz="2782" kern="1200">
          <a:solidFill>
            <a:schemeClr val="tx1"/>
          </a:solidFill>
          <a:latin typeface="+mn-lt"/>
          <a:ea typeface="+mn-ea"/>
          <a:cs typeface="+mn-cs"/>
        </a:defRPr>
      </a:lvl1pPr>
      <a:lvl2pPr marL="706563" algn="l" defTabSz="1413125" rtl="0" eaLnBrk="1" latinLnBrk="0" hangingPunct="1">
        <a:defRPr sz="2782" kern="1200">
          <a:solidFill>
            <a:schemeClr val="tx1"/>
          </a:solidFill>
          <a:latin typeface="+mn-lt"/>
          <a:ea typeface="+mn-ea"/>
          <a:cs typeface="+mn-cs"/>
        </a:defRPr>
      </a:lvl2pPr>
      <a:lvl3pPr marL="1413125" algn="l" defTabSz="1413125" rtl="0" eaLnBrk="1" latinLnBrk="0" hangingPunct="1">
        <a:defRPr sz="2782" kern="1200">
          <a:solidFill>
            <a:schemeClr val="tx1"/>
          </a:solidFill>
          <a:latin typeface="+mn-lt"/>
          <a:ea typeface="+mn-ea"/>
          <a:cs typeface="+mn-cs"/>
        </a:defRPr>
      </a:lvl3pPr>
      <a:lvl4pPr marL="2119688" algn="l" defTabSz="1413125" rtl="0" eaLnBrk="1" latinLnBrk="0" hangingPunct="1">
        <a:defRPr sz="2782" kern="1200">
          <a:solidFill>
            <a:schemeClr val="tx1"/>
          </a:solidFill>
          <a:latin typeface="+mn-lt"/>
          <a:ea typeface="+mn-ea"/>
          <a:cs typeface="+mn-cs"/>
        </a:defRPr>
      </a:lvl4pPr>
      <a:lvl5pPr marL="2826250" algn="l" defTabSz="1413125" rtl="0" eaLnBrk="1" latinLnBrk="0" hangingPunct="1">
        <a:defRPr sz="2782" kern="1200">
          <a:solidFill>
            <a:schemeClr val="tx1"/>
          </a:solidFill>
          <a:latin typeface="+mn-lt"/>
          <a:ea typeface="+mn-ea"/>
          <a:cs typeface="+mn-cs"/>
        </a:defRPr>
      </a:lvl5pPr>
      <a:lvl6pPr marL="3532813" algn="l" defTabSz="1413125" rtl="0" eaLnBrk="1" latinLnBrk="0" hangingPunct="1">
        <a:defRPr sz="2782" kern="1200">
          <a:solidFill>
            <a:schemeClr val="tx1"/>
          </a:solidFill>
          <a:latin typeface="+mn-lt"/>
          <a:ea typeface="+mn-ea"/>
          <a:cs typeface="+mn-cs"/>
        </a:defRPr>
      </a:lvl6pPr>
      <a:lvl7pPr marL="4239376" algn="l" defTabSz="1413125" rtl="0" eaLnBrk="1" latinLnBrk="0" hangingPunct="1">
        <a:defRPr sz="2782" kern="1200">
          <a:solidFill>
            <a:schemeClr val="tx1"/>
          </a:solidFill>
          <a:latin typeface="+mn-lt"/>
          <a:ea typeface="+mn-ea"/>
          <a:cs typeface="+mn-cs"/>
        </a:defRPr>
      </a:lvl7pPr>
      <a:lvl8pPr marL="4945938" algn="l" defTabSz="1413125" rtl="0" eaLnBrk="1" latinLnBrk="0" hangingPunct="1">
        <a:defRPr sz="2782" kern="1200">
          <a:solidFill>
            <a:schemeClr val="tx1"/>
          </a:solidFill>
          <a:latin typeface="+mn-lt"/>
          <a:ea typeface="+mn-ea"/>
          <a:cs typeface="+mn-cs"/>
        </a:defRPr>
      </a:lvl8pPr>
      <a:lvl9pPr marL="5652501" algn="l" defTabSz="1413125" rtl="0" eaLnBrk="1" latinLnBrk="0" hangingPunct="1">
        <a:defRPr sz="2782" kern="1200">
          <a:solidFill>
            <a:schemeClr val="tx1"/>
          </a:solidFill>
          <a:latin typeface="+mn-lt"/>
          <a:ea typeface="+mn-ea"/>
          <a:cs typeface="+mn-cs"/>
        </a:defRPr>
      </a:lvl9pPr>
    </p:otherStyle>
  </p:txStyles>
  <p:extLst>
    <p:ext uri="{27BBF7A9-308A-43DC-89C8-2F10F3537804}">
      <p15:sldGuideLst xmlns:p15="http://schemas.microsoft.com/office/powerpoint/2012/main">
        <p15:guide id="50" pos="4352" userDrawn="1">
          <p15:clr>
            <a:srgbClr val="A4A3A4"/>
          </p15:clr>
        </p15:guide>
        <p15:guide id="51" orient="horz" pos="2448" userDrawn="1">
          <p15:clr>
            <a:srgbClr val="A4A3A4"/>
          </p15:clr>
        </p15:guide>
        <p15:guide id="52" pos="330" userDrawn="1">
          <p15:clr>
            <a:srgbClr val="F26B43"/>
          </p15:clr>
        </p15:guide>
        <p15:guide id="53" pos="677" userDrawn="1">
          <p15:clr>
            <a:srgbClr val="F26B43"/>
          </p15:clr>
        </p15:guide>
        <p15:guide id="54" pos="842" userDrawn="1">
          <p15:clr>
            <a:srgbClr val="F26B43"/>
          </p15:clr>
        </p15:guide>
        <p15:guide id="55" pos="1191" userDrawn="1">
          <p15:clr>
            <a:srgbClr val="F26B43"/>
          </p15:clr>
        </p15:guide>
        <p15:guide id="56" pos="1356" userDrawn="1">
          <p15:clr>
            <a:srgbClr val="F26B43"/>
          </p15:clr>
        </p15:guide>
        <p15:guide id="57" pos="1705" userDrawn="1">
          <p15:clr>
            <a:srgbClr val="F26B43"/>
          </p15:clr>
        </p15:guide>
        <p15:guide id="58" pos="1870" userDrawn="1">
          <p15:clr>
            <a:srgbClr val="F26B43"/>
          </p15:clr>
        </p15:guide>
        <p15:guide id="59" pos="2217" userDrawn="1">
          <p15:clr>
            <a:srgbClr val="F26B43"/>
          </p15:clr>
        </p15:guide>
        <p15:guide id="60" pos="2382" userDrawn="1">
          <p15:clr>
            <a:srgbClr val="F26B43"/>
          </p15:clr>
        </p15:guide>
        <p15:guide id="61" pos="2730" userDrawn="1">
          <p15:clr>
            <a:srgbClr val="F26B43"/>
          </p15:clr>
        </p15:guide>
        <p15:guide id="62" pos="2894" userDrawn="1">
          <p15:clr>
            <a:srgbClr val="F26B43"/>
          </p15:clr>
        </p15:guide>
        <p15:guide id="63" pos="3243" userDrawn="1">
          <p15:clr>
            <a:srgbClr val="F26B43"/>
          </p15:clr>
        </p15:guide>
        <p15:guide id="64" pos="3408" userDrawn="1">
          <p15:clr>
            <a:srgbClr val="F26B43"/>
          </p15:clr>
        </p15:guide>
        <p15:guide id="65" pos="3757" userDrawn="1">
          <p15:clr>
            <a:srgbClr val="F26B43"/>
          </p15:clr>
        </p15:guide>
        <p15:guide id="66" pos="3922" userDrawn="1">
          <p15:clr>
            <a:srgbClr val="F26B43"/>
          </p15:clr>
        </p15:guide>
        <p15:guide id="67" pos="4270" userDrawn="1">
          <p15:clr>
            <a:srgbClr val="F26B43"/>
          </p15:clr>
        </p15:guide>
        <p15:guide id="68" pos="4434" userDrawn="1">
          <p15:clr>
            <a:srgbClr val="F26B43"/>
          </p15:clr>
        </p15:guide>
        <p15:guide id="69" pos="4782" userDrawn="1">
          <p15:clr>
            <a:srgbClr val="F26B43"/>
          </p15:clr>
        </p15:guide>
        <p15:guide id="70" pos="4947" userDrawn="1">
          <p15:clr>
            <a:srgbClr val="F26B43"/>
          </p15:clr>
        </p15:guide>
        <p15:guide id="71" pos="5296" userDrawn="1">
          <p15:clr>
            <a:srgbClr val="F26B43"/>
          </p15:clr>
        </p15:guide>
        <p15:guide id="72" pos="5461" userDrawn="1">
          <p15:clr>
            <a:srgbClr val="F26B43"/>
          </p15:clr>
        </p15:guide>
        <p15:guide id="73" pos="5810" userDrawn="1">
          <p15:clr>
            <a:srgbClr val="F26B43"/>
          </p15:clr>
        </p15:guide>
        <p15:guide id="74" pos="5974" userDrawn="1">
          <p15:clr>
            <a:srgbClr val="F26B43"/>
          </p15:clr>
        </p15:guide>
        <p15:guide id="75" pos="6322" userDrawn="1">
          <p15:clr>
            <a:srgbClr val="F26B43"/>
          </p15:clr>
        </p15:guide>
        <p15:guide id="76" pos="6487" userDrawn="1">
          <p15:clr>
            <a:srgbClr val="F26B43"/>
          </p15:clr>
        </p15:guide>
        <p15:guide id="77" pos="6834" userDrawn="1">
          <p15:clr>
            <a:srgbClr val="F26B43"/>
          </p15:clr>
        </p15:guide>
        <p15:guide id="78" pos="6999" userDrawn="1">
          <p15:clr>
            <a:srgbClr val="F26B43"/>
          </p15:clr>
        </p15:guide>
        <p15:guide id="79" pos="7348" userDrawn="1">
          <p15:clr>
            <a:srgbClr val="F26B43"/>
          </p15:clr>
        </p15:guide>
        <p15:guide id="80" pos="7513" userDrawn="1">
          <p15:clr>
            <a:srgbClr val="F26B43"/>
          </p15:clr>
        </p15:guide>
        <p15:guide id="81" pos="7862" userDrawn="1">
          <p15:clr>
            <a:srgbClr val="F26B43"/>
          </p15:clr>
        </p15:guide>
        <p15:guide id="82" pos="8027" userDrawn="1">
          <p15:clr>
            <a:srgbClr val="F26B43"/>
          </p15:clr>
        </p15:guide>
        <p15:guide id="83" pos="8374" userDrawn="1">
          <p15:clr>
            <a:srgbClr val="F26B43"/>
          </p15:clr>
        </p15:guide>
        <p15:guide id="84" orient="horz" pos="240" userDrawn="1">
          <p15:clr>
            <a:srgbClr val="F26B43"/>
          </p15:clr>
        </p15:guide>
        <p15:guide id="85" orient="horz" pos="687" userDrawn="1">
          <p15:clr>
            <a:srgbClr val="F26B43"/>
          </p15:clr>
        </p15:guide>
        <p15:guide id="86" orient="horz" pos="807" userDrawn="1">
          <p15:clr>
            <a:srgbClr val="F26B43"/>
          </p15:clr>
        </p15:guide>
        <p15:guide id="87" orient="horz" pos="1254" userDrawn="1">
          <p15:clr>
            <a:srgbClr val="F26B43"/>
          </p15:clr>
        </p15:guide>
        <p15:guide id="88" orient="horz" pos="1374" userDrawn="1">
          <p15:clr>
            <a:srgbClr val="F26B43"/>
          </p15:clr>
        </p15:guide>
        <p15:guide id="89" orient="horz" pos="1821" userDrawn="1">
          <p15:clr>
            <a:srgbClr val="F26B43"/>
          </p15:clr>
        </p15:guide>
        <p15:guide id="90" orient="horz" pos="1941" userDrawn="1">
          <p15:clr>
            <a:srgbClr val="F26B43"/>
          </p15:clr>
        </p15:guide>
        <p15:guide id="91" orient="horz" pos="2388" userDrawn="1">
          <p15:clr>
            <a:srgbClr val="F26B43"/>
          </p15:clr>
        </p15:guide>
        <p15:guide id="92" orient="horz" pos="2508" userDrawn="1">
          <p15:clr>
            <a:srgbClr val="F26B43"/>
          </p15:clr>
        </p15:guide>
        <p15:guide id="93" orient="horz" pos="2955" userDrawn="1">
          <p15:clr>
            <a:srgbClr val="F26B43"/>
          </p15:clr>
        </p15:guide>
        <p15:guide id="94" orient="horz" pos="3075" userDrawn="1">
          <p15:clr>
            <a:srgbClr val="F26B43"/>
          </p15:clr>
        </p15:guide>
        <p15:guide id="95" orient="horz" pos="3522" userDrawn="1">
          <p15:clr>
            <a:srgbClr val="F26B43"/>
          </p15:clr>
        </p15:guide>
        <p15:guide id="96" orient="horz" pos="3642" userDrawn="1">
          <p15:clr>
            <a:srgbClr val="F26B43"/>
          </p15:clr>
        </p15:guide>
        <p15:guide id="97" orient="horz" pos="4089" userDrawn="1">
          <p15:clr>
            <a:srgbClr val="F26B43"/>
          </p15:clr>
        </p15:guide>
        <p15:guide id="98" orient="horz" pos="4209" userDrawn="1">
          <p15:clr>
            <a:srgbClr val="F26B43"/>
          </p15:clr>
        </p15:guide>
        <p15:guide id="99" orient="horz" pos="46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C16B01CF-620C-0921-D894-3724E5E2C5C6}"/>
              </a:ext>
            </a:extLst>
          </p:cNvPr>
          <p:cNvSpPr>
            <a:spLocks noGrp="1"/>
          </p:cNvSpPr>
          <p:nvPr>
            <p:ph type="title"/>
          </p:nvPr>
        </p:nvSpPr>
        <p:spPr>
          <a:xfrm>
            <a:off x="1334653" y="2708204"/>
            <a:ext cx="6865184" cy="1281428"/>
          </a:xfrm>
        </p:spPr>
        <p:txBody>
          <a:bodyPr/>
          <a:lstStyle/>
          <a:p>
            <a:r>
              <a:rPr lang="en-US" sz="7200" dirty="0"/>
              <a:t>The Mind of Christ</a:t>
            </a:r>
          </a:p>
        </p:txBody>
      </p:sp>
      <p:sp>
        <p:nvSpPr>
          <p:cNvPr id="3" name="Text Placeholder 2">
            <a:extLst>
              <a:ext uri="{FF2B5EF4-FFF2-40B4-BE49-F238E27FC236}">
                <a16:creationId xmlns:a16="http://schemas.microsoft.com/office/drawing/2014/main" id="{1DA577F6-0CD0-7248-C6F4-9B79FE08AF6D}"/>
              </a:ext>
            </a:extLst>
          </p:cNvPr>
          <p:cNvSpPr>
            <a:spLocks noGrp="1"/>
          </p:cNvSpPr>
          <p:nvPr>
            <p:ph type="body" sz="quarter" idx="11"/>
          </p:nvPr>
        </p:nvSpPr>
        <p:spPr>
          <a:xfrm>
            <a:off x="1334653" y="869086"/>
            <a:ext cx="5417130" cy="1171412"/>
          </a:xfrm>
        </p:spPr>
        <p:txBody>
          <a:bodyPr/>
          <a:lstStyle/>
          <a:p>
            <a:r>
              <a:rPr lang="en-US" dirty="0"/>
              <a:t>Principles to Live By 4</a:t>
            </a:r>
          </a:p>
        </p:txBody>
      </p:sp>
      <p:sp>
        <p:nvSpPr>
          <p:cNvPr id="9" name="Text Placeholder 8">
            <a:extLst>
              <a:ext uri="{FF2B5EF4-FFF2-40B4-BE49-F238E27FC236}">
                <a16:creationId xmlns:a16="http://schemas.microsoft.com/office/drawing/2014/main" id="{35B5728A-2757-2486-66C7-D79F26688644}"/>
              </a:ext>
            </a:extLst>
          </p:cNvPr>
          <p:cNvSpPr>
            <a:spLocks noGrp="1"/>
          </p:cNvSpPr>
          <p:nvPr>
            <p:ph type="body" sz="quarter" idx="17"/>
          </p:nvPr>
        </p:nvSpPr>
        <p:spPr>
          <a:xfrm>
            <a:off x="1396859" y="5564858"/>
            <a:ext cx="6173378" cy="523391"/>
          </a:xfrm>
        </p:spPr>
        <p:txBody>
          <a:bodyPr/>
          <a:lstStyle/>
          <a:p>
            <a:r>
              <a:rPr lang="en-US" sz="4400" dirty="0"/>
              <a:t>I Cor. 2:12-16 &amp; Phil 1:9-10</a:t>
            </a:r>
          </a:p>
        </p:txBody>
      </p:sp>
    </p:spTree>
    <p:extLst>
      <p:ext uri="{BB962C8B-B14F-4D97-AF65-F5344CB8AC3E}">
        <p14:creationId xmlns:p14="http://schemas.microsoft.com/office/powerpoint/2010/main" val="157212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E161F-FC49-2208-B40D-F220400F8736}"/>
              </a:ext>
            </a:extLst>
          </p:cNvPr>
          <p:cNvSpPr txBox="1"/>
          <p:nvPr/>
        </p:nvSpPr>
        <p:spPr>
          <a:xfrm>
            <a:off x="161364" y="145227"/>
            <a:ext cx="13517313" cy="6863417"/>
          </a:xfrm>
          <a:prstGeom prst="rect">
            <a:avLst/>
          </a:prstGeom>
          <a:noFill/>
        </p:spPr>
        <p:txBody>
          <a:bodyPr wrap="square">
            <a:spAutoFit/>
          </a:bodyPr>
          <a:lstStyle/>
          <a:p>
            <a:r>
              <a:rPr lang="en-US" sz="4400" b="1" dirty="0"/>
              <a:t>ABSOLUTE</a:t>
            </a:r>
          </a:p>
          <a:p>
            <a:r>
              <a:rPr lang="en-US" sz="3600" dirty="0"/>
              <a:t>	98  George Washington, when America was young and we were fighting for life, the life of this great nation that we have. George Washington was a Christian. He was a believer. And down at Valley Forge… he goes out in the nighttime and kneels down in the snow, and prays… until he got the absolute, the answer from God, that God was going to give him the victory.</a:t>
            </a:r>
          </a:p>
          <a:p>
            <a:r>
              <a:rPr lang="en-US" sz="3600" dirty="0"/>
              <a:t>	100 Next day, at Valley Forge, was nothing to him. He crossed the Delaware, pushed through the ice with half-dressed soldiers, half froze, their bare feet on the ground. And three rifle bullets went through his coat. </a:t>
            </a:r>
            <a:r>
              <a:rPr lang="en-US" sz="2800" dirty="0"/>
              <a:t>[Battle of </a:t>
            </a:r>
            <a:r>
              <a:rPr lang="en-US" sz="2800" dirty="0" err="1"/>
              <a:t>Monongahala</a:t>
            </a:r>
            <a:r>
              <a:rPr lang="en-US" sz="2800" dirty="0"/>
              <a:t>] </a:t>
            </a:r>
            <a:r>
              <a:rPr lang="en-US" sz="3600" dirty="0"/>
              <a:t>He was trusting in the absolute of an answered prayer. 																</a:t>
            </a:r>
            <a:r>
              <a:rPr lang="en-US" sz="3200" dirty="0"/>
              <a:t>63-0304</a:t>
            </a:r>
          </a:p>
        </p:txBody>
      </p:sp>
      <p:sp>
        <p:nvSpPr>
          <p:cNvPr id="4" name="Date Placeholder 3">
            <a:extLst>
              <a:ext uri="{FF2B5EF4-FFF2-40B4-BE49-F238E27FC236}">
                <a16:creationId xmlns:a16="http://schemas.microsoft.com/office/drawing/2014/main" id="{5832CA5D-B398-320D-D993-B05444D310E0}"/>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1DC67D06-C776-1442-545A-DF92B85D7337}"/>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4631327B-F91D-8E1F-7BAA-1770B488B40A}"/>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379767039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2"/>
          <p:cNvSpPr txBox="1"/>
          <p:nvPr/>
        </p:nvSpPr>
        <p:spPr>
          <a:xfrm>
            <a:off x="134722" y="113996"/>
            <a:ext cx="13538247" cy="6998793"/>
          </a:xfrm>
          <a:prstGeom prst="rect">
            <a:avLst/>
          </a:prstGeom>
          <a:noFill/>
          <a:ln>
            <a:noFill/>
          </a:ln>
        </p:spPr>
        <p:txBody>
          <a:bodyPr spcFirstLastPara="1" wrap="square" lIns="103615" tIns="51793" rIns="103615" bIns="51793" anchor="t" anchorCtr="0">
            <a:spAutoFit/>
          </a:bodyPr>
          <a:lstStyle/>
          <a:p>
            <a:r>
              <a:rPr lang="en-US" sz="4800" b="1" dirty="0">
                <a:solidFill>
                  <a:srgbClr val="000000"/>
                </a:solidFill>
                <a:latin typeface="Candara"/>
                <a:ea typeface="Candara"/>
                <a:cs typeface="Candara"/>
                <a:sym typeface="Candara"/>
              </a:rPr>
              <a:t>STAND.STILL</a:t>
            </a:r>
            <a:endParaRPr sz="2400" dirty="0"/>
          </a:p>
          <a:p>
            <a:r>
              <a:rPr lang="en-US" sz="4000" dirty="0">
                <a:solidFill>
                  <a:srgbClr val="000000"/>
                </a:solidFill>
                <a:latin typeface="Candara"/>
                <a:ea typeface="Candara"/>
                <a:cs typeface="Candara"/>
                <a:sym typeface="Candara"/>
              </a:rPr>
              <a:t>	24 (Joshua) came in the month April, and …if God was figuring out anything, He sure done a poor job. He would've made a crossover in the fall of the year when Jordan was almost dry. But God brought His people to Jordan when she was raging highest. Maybe you've been </a:t>
            </a:r>
            <a:r>
              <a:rPr lang="en-US" sz="4000" u="sng" dirty="0">
                <a:solidFill>
                  <a:srgbClr val="000000"/>
                </a:solidFill>
                <a:latin typeface="Candara"/>
                <a:ea typeface="Candara"/>
                <a:cs typeface="Candara"/>
                <a:sym typeface="Candara"/>
              </a:rPr>
              <a:t>brought up against the difficult right in your Christian experience, that you question God, "Why</a:t>
            </a:r>
            <a:r>
              <a:rPr lang="en-US" sz="4000" dirty="0">
                <a:solidFill>
                  <a:srgbClr val="000000"/>
                </a:solidFill>
                <a:latin typeface="Candara"/>
                <a:ea typeface="Candara"/>
                <a:cs typeface="Candara"/>
                <a:sym typeface="Candara"/>
              </a:rPr>
              <a:t>?" But God wants you to stand still just a moment. (Rom. 8:28) And when God spoke, Jordan stood still and listened to Jehovah. She walled herself up, and the water stayed. When God speaks, something takes place. 		</a:t>
            </a:r>
            <a:r>
              <a:rPr lang="en-US" sz="2800" b="1" dirty="0">
                <a:solidFill>
                  <a:srgbClr val="000000"/>
                </a:solidFill>
                <a:ea typeface="Candara"/>
                <a:cs typeface="Candara"/>
                <a:sym typeface="Candara"/>
              </a:rPr>
              <a:t>57-0518 </a:t>
            </a:r>
            <a:endParaRPr sz="2400" dirty="0"/>
          </a:p>
        </p:txBody>
      </p:sp>
      <p:sp>
        <p:nvSpPr>
          <p:cNvPr id="2" name="Date Placeholder 1">
            <a:extLst>
              <a:ext uri="{FF2B5EF4-FFF2-40B4-BE49-F238E27FC236}">
                <a16:creationId xmlns:a16="http://schemas.microsoft.com/office/drawing/2014/main" id="{B147D75A-6B76-992F-BBC1-5FA47379DB32}"/>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30455542-BA8A-9DAB-DD8A-0F33CC20857F}"/>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8696A550-B565-F67F-B8BF-C4060527F447}"/>
              </a:ext>
            </a:extLst>
          </p:cNvPr>
          <p:cNvSpPr>
            <a:spLocks noGrp="1"/>
          </p:cNvSpPr>
          <p:nvPr>
            <p:ph type="sldNum" idx="12"/>
          </p:nvPr>
        </p:nvSpPr>
        <p:spPr/>
        <p:txBody>
          <a:bodyPr/>
          <a:lstStyle/>
          <a:p>
            <a:fld id="{00000000-1234-1234-1234-123412341234}" type="slidenum">
              <a:rPr lang="en-US" smtClean="0"/>
              <a:pPr/>
              <a:t>11</a:t>
            </a:fld>
            <a:endParaRPr lang="en-US"/>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7"/>
          <p:cNvSpPr/>
          <p:nvPr/>
        </p:nvSpPr>
        <p:spPr>
          <a:xfrm>
            <a:off x="165812" y="134722"/>
            <a:ext cx="6072834" cy="7150694"/>
          </a:xfrm>
          <a:prstGeom prst="rect">
            <a:avLst/>
          </a:prstGeom>
          <a:noFill/>
          <a:ln>
            <a:noFill/>
          </a:ln>
        </p:spPr>
        <p:txBody>
          <a:bodyPr spcFirstLastPara="1" wrap="square" lIns="103615" tIns="51793" rIns="103615" bIns="51793" anchor="t" anchorCtr="0">
            <a:spAutoFit/>
          </a:bodyPr>
          <a:lstStyle/>
          <a:p>
            <a:r>
              <a:rPr lang="en-US" sz="4987" b="1" i="1" u="sng" dirty="0">
                <a:solidFill>
                  <a:schemeClr val="dk1"/>
                </a:solidFill>
                <a:latin typeface="Candara"/>
                <a:ea typeface="Candara"/>
                <a:cs typeface="Candara"/>
                <a:sym typeface="Candara"/>
              </a:rPr>
              <a:t>Spiritual</a:t>
            </a:r>
            <a:r>
              <a:rPr lang="en-US" sz="4987" b="1" i="1" dirty="0">
                <a:solidFill>
                  <a:schemeClr val="dk1"/>
                </a:solidFill>
                <a:latin typeface="Candara"/>
                <a:ea typeface="Candara"/>
                <a:cs typeface="Candara"/>
                <a:sym typeface="Candara"/>
              </a:rPr>
              <a:t> </a:t>
            </a:r>
            <a:r>
              <a:rPr lang="en-US" sz="4987" dirty="0">
                <a:solidFill>
                  <a:srgbClr val="000000"/>
                </a:solidFill>
                <a:latin typeface="Candara"/>
                <a:ea typeface="Candara"/>
                <a:cs typeface="Candara"/>
                <a:sym typeface="Candara"/>
              </a:rPr>
              <a:t>Matt. 24:23</a:t>
            </a:r>
            <a:endParaRPr sz="2040" dirty="0"/>
          </a:p>
          <a:p>
            <a:r>
              <a:rPr lang="en-US" sz="4080" i="1" dirty="0">
                <a:solidFill>
                  <a:srgbClr val="000000"/>
                </a:solidFill>
                <a:latin typeface="Candara"/>
                <a:ea typeface="Candara"/>
                <a:cs typeface="Candara"/>
                <a:sym typeface="Candara"/>
              </a:rPr>
              <a:t>	Then if any man shall say unto you, Lo, here is Christ, or there; believe it not. 24 For there shall arise false Christs, and false prophets, and shall shew great signs and wonders; insomuch that, if it were possible, they shall deceive the very elect.</a:t>
            </a:r>
            <a:endParaRPr sz="2040" dirty="0"/>
          </a:p>
        </p:txBody>
      </p:sp>
      <p:pic>
        <p:nvPicPr>
          <p:cNvPr id="168" name="Google Shape;168;p87"/>
          <p:cNvPicPr preferRelativeResize="0"/>
          <p:nvPr/>
        </p:nvPicPr>
        <p:blipFill rotWithShape="1">
          <a:blip r:embed="rId3">
            <a:alphaModFix/>
          </a:blip>
          <a:srcRect/>
          <a:stretch/>
        </p:blipFill>
        <p:spPr>
          <a:xfrm>
            <a:off x="6311188" y="298105"/>
            <a:ext cx="6314932" cy="6964674"/>
          </a:xfrm>
          <a:prstGeom prst="rect">
            <a:avLst/>
          </a:prstGeom>
          <a:noFill/>
          <a:ln>
            <a:noFill/>
          </a:ln>
        </p:spPr>
      </p:pic>
      <p:sp>
        <p:nvSpPr>
          <p:cNvPr id="2" name="Date Placeholder 1">
            <a:extLst>
              <a:ext uri="{FF2B5EF4-FFF2-40B4-BE49-F238E27FC236}">
                <a16:creationId xmlns:a16="http://schemas.microsoft.com/office/drawing/2014/main" id="{6F9481F9-04C9-AAE2-FCD7-47F0BC1F780F}"/>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7CAD923B-8683-CCCF-4FCB-7690CD72F186}"/>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85D015C5-EBDC-653D-C19E-2297782E7008}"/>
              </a:ext>
            </a:extLst>
          </p:cNvPr>
          <p:cNvSpPr>
            <a:spLocks noGrp="1"/>
          </p:cNvSpPr>
          <p:nvPr>
            <p:ph type="sldNum" idx="12"/>
          </p:nvPr>
        </p:nvSpPr>
        <p:spPr/>
        <p:txBody>
          <a:bodyPr/>
          <a:lstStyle/>
          <a:p>
            <a:fld id="{00000000-1234-1234-1234-123412341234}" type="slidenum">
              <a:rPr lang="en-US" smtClean="0"/>
              <a:pPr/>
              <a:t>12</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4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3FAA2-A62E-5212-5E07-5287224EF482}"/>
              </a:ext>
            </a:extLst>
          </p:cNvPr>
          <p:cNvPicPr>
            <a:picLocks noChangeAspect="1"/>
          </p:cNvPicPr>
          <p:nvPr/>
        </p:nvPicPr>
        <p:blipFill>
          <a:blip r:embed="rId2"/>
          <a:srcRect l="12227"/>
          <a:stretch>
            <a:fillRect/>
          </a:stretch>
        </p:blipFill>
        <p:spPr>
          <a:xfrm>
            <a:off x="548640" y="204395"/>
            <a:ext cx="4180168" cy="3593054"/>
          </a:xfrm>
          <a:prstGeom prst="rect">
            <a:avLst/>
          </a:prstGeom>
          <a:ln>
            <a:noFill/>
          </a:ln>
          <a:effectLst>
            <a:softEdge rad="112500"/>
          </a:effectLst>
        </p:spPr>
      </p:pic>
      <p:sp>
        <p:nvSpPr>
          <p:cNvPr id="3" name="TextBox 2">
            <a:extLst>
              <a:ext uri="{FF2B5EF4-FFF2-40B4-BE49-F238E27FC236}">
                <a16:creationId xmlns:a16="http://schemas.microsoft.com/office/drawing/2014/main" id="{68D076C5-0C58-2C9A-BE6C-474FF06BE6F7}"/>
              </a:ext>
            </a:extLst>
          </p:cNvPr>
          <p:cNvSpPr txBox="1"/>
          <p:nvPr/>
        </p:nvSpPr>
        <p:spPr>
          <a:xfrm>
            <a:off x="882127" y="-12269"/>
            <a:ext cx="12801600" cy="6986528"/>
          </a:xfrm>
          <a:prstGeom prst="rect">
            <a:avLst/>
          </a:prstGeom>
          <a:noFill/>
        </p:spPr>
        <p:txBody>
          <a:bodyPr wrap="square">
            <a:spAutoFit/>
          </a:bodyPr>
          <a:lstStyle/>
          <a:p>
            <a:r>
              <a:rPr lang="en-US" sz="4800" b="1" dirty="0"/>
              <a:t>									THE.QUEEN.OF.SHEBA</a:t>
            </a:r>
          </a:p>
          <a:p>
            <a:r>
              <a:rPr lang="en-US" sz="4000" dirty="0"/>
              <a:t>										12 And I say this with respects: 												Friends and Christians, if God lets this 										nation get by... He just can't let him get 									by with this awful </a:t>
            </a:r>
            <a:r>
              <a:rPr lang="en-US" sz="4000" b="1" dirty="0"/>
              <a:t>wave of sin </a:t>
            </a:r>
            <a:r>
              <a:rPr lang="en-US" sz="4000" dirty="0"/>
              <a:t>that’s 										sweeping our nation. If God would let us go on in the way we are, without judging, then He being just would have to raise Sodom and Gomorrah, and apologize for destroying them, with such a wave of sin of the same kind.</a:t>
            </a:r>
          </a:p>
          <a:p>
            <a:pPr algn="r"/>
            <a:r>
              <a:rPr lang="en-US" sz="4000" dirty="0"/>
              <a:t>58-0503</a:t>
            </a:r>
          </a:p>
        </p:txBody>
      </p:sp>
      <p:sp>
        <p:nvSpPr>
          <p:cNvPr id="6" name="Date Placeholder 5">
            <a:extLst>
              <a:ext uri="{FF2B5EF4-FFF2-40B4-BE49-F238E27FC236}">
                <a16:creationId xmlns:a16="http://schemas.microsoft.com/office/drawing/2014/main" id="{E1FDCEB1-01F4-3AD6-D5E0-11427411B8C0}"/>
              </a:ext>
            </a:extLst>
          </p:cNvPr>
          <p:cNvSpPr>
            <a:spLocks noGrp="1"/>
          </p:cNvSpPr>
          <p:nvPr>
            <p:ph type="dt" idx="10"/>
          </p:nvPr>
        </p:nvSpPr>
        <p:spPr/>
        <p:txBody>
          <a:bodyPr/>
          <a:lstStyle/>
          <a:p>
            <a:r>
              <a:rPr lang="en-US"/>
              <a:t>7-1-2026</a:t>
            </a:r>
          </a:p>
        </p:txBody>
      </p:sp>
      <p:sp>
        <p:nvSpPr>
          <p:cNvPr id="7" name="Footer Placeholder 6">
            <a:extLst>
              <a:ext uri="{FF2B5EF4-FFF2-40B4-BE49-F238E27FC236}">
                <a16:creationId xmlns:a16="http://schemas.microsoft.com/office/drawing/2014/main" id="{96A2F7BE-1CA0-5224-AA85-5FE259C9137B}"/>
              </a:ext>
            </a:extLst>
          </p:cNvPr>
          <p:cNvSpPr>
            <a:spLocks noGrp="1"/>
          </p:cNvSpPr>
          <p:nvPr>
            <p:ph type="ftr" idx="11"/>
          </p:nvPr>
        </p:nvSpPr>
        <p:spPr/>
        <p:txBody>
          <a:bodyPr/>
          <a:lstStyle/>
          <a:p>
            <a:r>
              <a:rPr lang="en-US"/>
              <a:t>The Mind of Christ</a:t>
            </a:r>
          </a:p>
        </p:txBody>
      </p:sp>
      <p:sp>
        <p:nvSpPr>
          <p:cNvPr id="8" name="Slide Number Placeholder 7">
            <a:extLst>
              <a:ext uri="{FF2B5EF4-FFF2-40B4-BE49-F238E27FC236}">
                <a16:creationId xmlns:a16="http://schemas.microsoft.com/office/drawing/2014/main" id="{1EB8218E-0FCA-EDE6-ABD3-C5F2B395D3EB}"/>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80341112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91E31-45A7-23CB-C80C-F7B96F40BAB6}"/>
              </a:ext>
            </a:extLst>
          </p:cNvPr>
          <p:cNvSpPr txBox="1"/>
          <p:nvPr/>
        </p:nvSpPr>
        <p:spPr>
          <a:xfrm>
            <a:off x="182879" y="182880"/>
            <a:ext cx="9090211" cy="7417415"/>
          </a:xfrm>
          <a:prstGeom prst="rect">
            <a:avLst/>
          </a:prstGeom>
          <a:noFill/>
        </p:spPr>
        <p:txBody>
          <a:bodyPr wrap="square">
            <a:spAutoFit/>
          </a:bodyPr>
          <a:lstStyle/>
          <a:p>
            <a:pPr indent="0" algn="l">
              <a:buNone/>
            </a:pPr>
            <a:r>
              <a:rPr lang="en-US" sz="4800" b="1" dirty="0">
                <a:solidFill>
                  <a:srgbClr val="000000"/>
                </a:solidFill>
                <a:latin typeface="+mj-lt"/>
              </a:rPr>
              <a:t>Jude 17-21</a:t>
            </a:r>
            <a:br>
              <a:rPr lang="en-US" sz="3600" i="1" dirty="0">
                <a:solidFill>
                  <a:srgbClr val="000000"/>
                </a:solidFill>
                <a:latin typeface="+mj-lt"/>
              </a:rPr>
            </a:br>
            <a:r>
              <a:rPr lang="en-US" sz="3600" i="1" dirty="0">
                <a:solidFill>
                  <a:srgbClr val="000000"/>
                </a:solidFill>
                <a:latin typeface="+mj-lt"/>
              </a:rPr>
              <a:t>	B</a:t>
            </a:r>
            <a:r>
              <a:rPr lang="en-US" sz="3600" b="0" i="1" dirty="0">
                <a:solidFill>
                  <a:srgbClr val="000000"/>
                </a:solidFill>
                <a:effectLst/>
                <a:latin typeface="+mj-lt"/>
              </a:rPr>
              <a:t>ut, beloved, remember ye the words which were spoken before of the apostles of our Lord Jesus Christ; </a:t>
            </a:r>
            <a:r>
              <a:rPr lang="en-US" sz="3600" b="1" i="1" baseline="30000" dirty="0">
                <a:solidFill>
                  <a:srgbClr val="000000"/>
                </a:solidFill>
                <a:effectLst/>
                <a:latin typeface="+mj-lt"/>
              </a:rPr>
              <a:t>18 </a:t>
            </a:r>
            <a:r>
              <a:rPr lang="en-US" sz="3600" b="0" i="1" dirty="0">
                <a:solidFill>
                  <a:srgbClr val="000000"/>
                </a:solidFill>
                <a:effectLst/>
                <a:latin typeface="+mj-lt"/>
              </a:rPr>
              <a:t>How that they told you there should be mockers in the last time, who should walk after their own ungodly lusts.</a:t>
            </a:r>
            <a:r>
              <a:rPr lang="en-US" sz="3600" b="1" i="1" baseline="30000" dirty="0">
                <a:solidFill>
                  <a:srgbClr val="000000"/>
                </a:solidFill>
                <a:effectLst/>
                <a:latin typeface="+mj-lt"/>
              </a:rPr>
              <a:t>19 </a:t>
            </a:r>
            <a:r>
              <a:rPr lang="en-US" sz="3600" b="0" i="1" dirty="0">
                <a:solidFill>
                  <a:srgbClr val="000000"/>
                </a:solidFill>
                <a:effectLst/>
                <a:latin typeface="+mj-lt"/>
              </a:rPr>
              <a:t>These be they who separate themselves, sensual, having not the Spirit. </a:t>
            </a:r>
            <a:r>
              <a:rPr lang="en-US" sz="3600" b="1" i="1" baseline="30000" dirty="0">
                <a:solidFill>
                  <a:srgbClr val="000000"/>
                </a:solidFill>
                <a:effectLst/>
                <a:latin typeface="+mj-lt"/>
              </a:rPr>
              <a:t>20 </a:t>
            </a:r>
            <a:r>
              <a:rPr lang="en-US" sz="3600" b="0" i="1" dirty="0">
                <a:solidFill>
                  <a:srgbClr val="000000"/>
                </a:solidFill>
                <a:effectLst/>
                <a:latin typeface="+mj-lt"/>
              </a:rPr>
              <a:t>But ye, beloved, building up yourselves on your most holy faith, praying in the Holy Ghost,</a:t>
            </a:r>
          </a:p>
          <a:p>
            <a:pPr indent="0" algn="l">
              <a:buNone/>
            </a:pPr>
            <a:r>
              <a:rPr lang="en-US" sz="3600" b="1" i="1" baseline="30000" dirty="0">
                <a:solidFill>
                  <a:srgbClr val="000000"/>
                </a:solidFill>
                <a:effectLst/>
                <a:latin typeface="+mj-lt"/>
              </a:rPr>
              <a:t>21 </a:t>
            </a:r>
            <a:r>
              <a:rPr lang="en-US" sz="3600" b="0" i="1" dirty="0">
                <a:solidFill>
                  <a:srgbClr val="000000"/>
                </a:solidFill>
                <a:effectLst/>
                <a:latin typeface="+mj-lt"/>
              </a:rPr>
              <a:t>Keep yourselves in the love of God, looking for the mercy of our Lord Jesus Christ unto eternal life.</a:t>
            </a:r>
          </a:p>
        </p:txBody>
      </p:sp>
      <p:pic>
        <p:nvPicPr>
          <p:cNvPr id="5" name="Picture 4">
            <a:extLst>
              <a:ext uri="{FF2B5EF4-FFF2-40B4-BE49-F238E27FC236}">
                <a16:creationId xmlns:a16="http://schemas.microsoft.com/office/drawing/2014/main" id="{2D8E54AF-CC48-8AAD-C5B0-B1DABD851CC1}"/>
              </a:ext>
            </a:extLst>
          </p:cNvPr>
          <p:cNvPicPr>
            <a:picLocks noChangeAspect="1"/>
          </p:cNvPicPr>
          <p:nvPr/>
        </p:nvPicPr>
        <p:blipFill>
          <a:blip r:embed="rId2"/>
          <a:srcRect l="51872" r="13348"/>
          <a:stretch>
            <a:fillRect/>
          </a:stretch>
        </p:blipFill>
        <p:spPr>
          <a:xfrm>
            <a:off x="9011798" y="0"/>
            <a:ext cx="4805802" cy="7772400"/>
          </a:xfrm>
          <a:prstGeom prst="rect">
            <a:avLst/>
          </a:prstGeom>
          <a:ln>
            <a:noFill/>
          </a:ln>
          <a:effectLst>
            <a:softEdge rad="112500"/>
          </a:effectLst>
        </p:spPr>
      </p:pic>
      <p:sp>
        <p:nvSpPr>
          <p:cNvPr id="6" name="Date Placeholder 5">
            <a:extLst>
              <a:ext uri="{FF2B5EF4-FFF2-40B4-BE49-F238E27FC236}">
                <a16:creationId xmlns:a16="http://schemas.microsoft.com/office/drawing/2014/main" id="{B721270F-1E80-7121-A747-2C0E9BA90CE2}"/>
              </a:ext>
            </a:extLst>
          </p:cNvPr>
          <p:cNvSpPr>
            <a:spLocks noGrp="1"/>
          </p:cNvSpPr>
          <p:nvPr>
            <p:ph type="dt" idx="10"/>
          </p:nvPr>
        </p:nvSpPr>
        <p:spPr/>
        <p:txBody>
          <a:bodyPr/>
          <a:lstStyle/>
          <a:p>
            <a:r>
              <a:rPr lang="en-US"/>
              <a:t>7-1-2026</a:t>
            </a:r>
          </a:p>
        </p:txBody>
      </p:sp>
      <p:sp>
        <p:nvSpPr>
          <p:cNvPr id="7" name="Footer Placeholder 6">
            <a:extLst>
              <a:ext uri="{FF2B5EF4-FFF2-40B4-BE49-F238E27FC236}">
                <a16:creationId xmlns:a16="http://schemas.microsoft.com/office/drawing/2014/main" id="{026C2A69-CCDE-9812-50A4-9BE640B7A65A}"/>
              </a:ext>
            </a:extLst>
          </p:cNvPr>
          <p:cNvSpPr>
            <a:spLocks noGrp="1"/>
          </p:cNvSpPr>
          <p:nvPr>
            <p:ph type="ftr" idx="11"/>
          </p:nvPr>
        </p:nvSpPr>
        <p:spPr/>
        <p:txBody>
          <a:bodyPr/>
          <a:lstStyle/>
          <a:p>
            <a:r>
              <a:rPr lang="en-US"/>
              <a:t>The Mind of Christ</a:t>
            </a:r>
          </a:p>
        </p:txBody>
      </p:sp>
      <p:sp>
        <p:nvSpPr>
          <p:cNvPr id="8" name="Slide Number Placeholder 7">
            <a:extLst>
              <a:ext uri="{FF2B5EF4-FFF2-40B4-BE49-F238E27FC236}">
                <a16:creationId xmlns:a16="http://schemas.microsoft.com/office/drawing/2014/main" id="{64699F4D-BE59-42BF-CDB8-B05CA14A203C}"/>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13814720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6978B2-FB35-44F4-6791-DEAE02F90CF5}"/>
              </a:ext>
            </a:extLst>
          </p:cNvPr>
          <p:cNvSpPr txBox="1"/>
          <p:nvPr/>
        </p:nvSpPr>
        <p:spPr>
          <a:xfrm>
            <a:off x="311971" y="174407"/>
            <a:ext cx="12085301" cy="4985980"/>
          </a:xfrm>
          <a:prstGeom prst="rect">
            <a:avLst/>
          </a:prstGeom>
          <a:noFill/>
        </p:spPr>
        <p:txBody>
          <a:bodyPr wrap="square">
            <a:spAutoFit/>
          </a:bodyPr>
          <a:lstStyle/>
          <a:p>
            <a:r>
              <a:rPr lang="en-US" sz="5400" b="1" dirty="0"/>
              <a:t>ISAIAH 40:13</a:t>
            </a:r>
          </a:p>
          <a:p>
            <a:r>
              <a:rPr lang="en-US" sz="4400" i="1" dirty="0"/>
              <a:t>	Who hath directed the Spirit of the LORD, or being his counsellor hath taught him?</a:t>
            </a:r>
          </a:p>
          <a:p>
            <a:r>
              <a:rPr lang="en-US" sz="4400" i="1" dirty="0"/>
              <a:t>14 With whom took he counsel, and who instructed him, and taught him in the path of judgment, and taught him knowledge, and shewed to him the way of understanding?</a:t>
            </a:r>
          </a:p>
        </p:txBody>
      </p:sp>
      <p:sp>
        <p:nvSpPr>
          <p:cNvPr id="4" name="Date Placeholder 3">
            <a:extLst>
              <a:ext uri="{FF2B5EF4-FFF2-40B4-BE49-F238E27FC236}">
                <a16:creationId xmlns:a16="http://schemas.microsoft.com/office/drawing/2014/main" id="{184FD487-BD1F-8FBB-9DEB-D1933D24C8C3}"/>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6964CB71-DF90-F107-2AC1-A449DC5C2BC8}"/>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5642C956-CD82-1451-AD4C-1F5CA7E73007}"/>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296913496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p:nvPr/>
        </p:nvSpPr>
        <p:spPr>
          <a:xfrm>
            <a:off x="217626" y="124358"/>
            <a:ext cx="12944757" cy="7091126"/>
          </a:xfrm>
          <a:prstGeom prst="rect">
            <a:avLst/>
          </a:prstGeom>
          <a:noFill/>
          <a:ln>
            <a:noFill/>
          </a:ln>
        </p:spPr>
        <p:txBody>
          <a:bodyPr spcFirstLastPara="1" wrap="square" lIns="103615" tIns="51793" rIns="103615" bIns="51793" anchor="t" anchorCtr="0">
            <a:spAutoFit/>
          </a:bodyPr>
          <a:lstStyle/>
          <a:p>
            <a:r>
              <a:rPr lang="en-US" sz="5400" b="1" dirty="0">
                <a:solidFill>
                  <a:schemeClr val="dk1"/>
                </a:solidFill>
                <a:latin typeface="Candara"/>
                <a:ea typeface="Candara"/>
                <a:cs typeface="Candara"/>
                <a:sym typeface="Candara"/>
              </a:rPr>
              <a:t>DEUTERONOMY 4:35-38</a:t>
            </a:r>
            <a:endParaRPr sz="5400" b="1" dirty="0">
              <a:solidFill>
                <a:schemeClr val="dk1"/>
              </a:solidFill>
              <a:latin typeface="Candara"/>
              <a:ea typeface="Candara"/>
              <a:cs typeface="Candara"/>
              <a:sym typeface="Candara"/>
            </a:endParaRPr>
          </a:p>
          <a:p>
            <a:r>
              <a:rPr lang="en-US" sz="4000" dirty="0">
                <a:solidFill>
                  <a:schemeClr val="dk1"/>
                </a:solidFill>
                <a:latin typeface="Candara"/>
                <a:ea typeface="Candara"/>
                <a:cs typeface="Candara"/>
                <a:sym typeface="Candara"/>
              </a:rPr>
              <a:t>	</a:t>
            </a:r>
            <a:r>
              <a:rPr lang="en-US" sz="4000" i="1" dirty="0">
                <a:solidFill>
                  <a:schemeClr val="dk1"/>
                </a:solidFill>
                <a:latin typeface="Candara"/>
                <a:ea typeface="Candara"/>
                <a:cs typeface="Candara"/>
                <a:sym typeface="Candara"/>
              </a:rPr>
              <a:t>35 Unto thee it was shewed, that thou </a:t>
            </a:r>
            <a:r>
              <a:rPr lang="en-US" sz="4000" i="1" dirty="0" err="1">
                <a:solidFill>
                  <a:schemeClr val="dk1"/>
                </a:solidFill>
                <a:latin typeface="Candara"/>
                <a:ea typeface="Candara"/>
                <a:cs typeface="Candara"/>
                <a:sym typeface="Candara"/>
              </a:rPr>
              <a:t>mightest</a:t>
            </a:r>
            <a:r>
              <a:rPr lang="en-US" sz="4000" i="1" dirty="0">
                <a:solidFill>
                  <a:schemeClr val="dk1"/>
                </a:solidFill>
                <a:latin typeface="Candara"/>
                <a:ea typeface="Candara"/>
                <a:cs typeface="Candara"/>
                <a:sym typeface="Candara"/>
              </a:rPr>
              <a:t> know that the LORD he is God; there is none else beside him. 36 </a:t>
            </a:r>
            <a:r>
              <a:rPr lang="en-US" sz="4000" b="1" i="1" dirty="0">
                <a:solidFill>
                  <a:schemeClr val="dk1"/>
                </a:solidFill>
                <a:latin typeface="Candara"/>
                <a:ea typeface="Candara"/>
                <a:cs typeface="Candara"/>
                <a:sym typeface="Candara"/>
              </a:rPr>
              <a:t>Out of heaven he made thee to hear his voice,</a:t>
            </a:r>
            <a:r>
              <a:rPr lang="en-US" sz="4000" i="1" dirty="0">
                <a:solidFill>
                  <a:schemeClr val="dk1"/>
                </a:solidFill>
                <a:latin typeface="Candara"/>
                <a:ea typeface="Candara"/>
                <a:cs typeface="Candara"/>
                <a:sym typeface="Candara"/>
              </a:rPr>
              <a:t> that he might instruct thee: and upon earth he shewed thee his great fire; and thou </a:t>
            </a:r>
            <a:r>
              <a:rPr lang="en-US" sz="4000" i="1" dirty="0" err="1">
                <a:solidFill>
                  <a:schemeClr val="dk1"/>
                </a:solidFill>
                <a:latin typeface="Candara"/>
                <a:ea typeface="Candara"/>
                <a:cs typeface="Candara"/>
                <a:sym typeface="Candara"/>
              </a:rPr>
              <a:t>heardest</a:t>
            </a:r>
            <a:r>
              <a:rPr lang="en-US" sz="4000" i="1" dirty="0">
                <a:solidFill>
                  <a:schemeClr val="dk1"/>
                </a:solidFill>
                <a:latin typeface="Candara"/>
                <a:ea typeface="Candara"/>
                <a:cs typeface="Candara"/>
                <a:sym typeface="Candara"/>
              </a:rPr>
              <a:t> his words out of the midst of the fire. </a:t>
            </a:r>
            <a:endParaRPr sz="2400" dirty="0"/>
          </a:p>
          <a:p>
            <a:r>
              <a:rPr lang="en-US" sz="4000" i="1" dirty="0">
                <a:solidFill>
                  <a:schemeClr val="dk1"/>
                </a:solidFill>
                <a:latin typeface="Candara"/>
                <a:ea typeface="Candara"/>
                <a:cs typeface="Candara"/>
                <a:sym typeface="Candara"/>
              </a:rPr>
              <a:t>	37 And because he loved thy fathers, therefore he chose their seed after them, and brought thee out in his sight with his mighty power out of Egypt; 38 To drive out nations from before thee greater and mightier than thou art, to bring thee in, to give thee their land for an inheritance, as it is this day.</a:t>
            </a:r>
            <a:endParaRPr sz="2000" dirty="0">
              <a:solidFill>
                <a:srgbClr val="000000"/>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A6287AC6-B9BB-244C-7DE5-27A812BF1FD8}"/>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74EFAC7D-9B31-0E35-6F96-5338CFB1869F}"/>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BC5A4BCE-4994-E712-7B3C-02CAE9B0E9B3}"/>
              </a:ext>
            </a:extLst>
          </p:cNvPr>
          <p:cNvSpPr>
            <a:spLocks noGrp="1"/>
          </p:cNvSpPr>
          <p:nvPr>
            <p:ph type="sldNum" idx="12"/>
          </p:nvPr>
        </p:nvSpPr>
        <p:spPr/>
        <p:txBody>
          <a:bodyPr/>
          <a:lstStyle/>
          <a:p>
            <a:fld id="{00000000-1234-1234-1234-123412341234}" type="slidenum">
              <a:rPr lang="en-US" smtClean="0"/>
              <a:pPr/>
              <a:t>16</a:t>
            </a:fld>
            <a:endParaRPr lang="en-US"/>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47BA45-E0B4-910C-8C0E-768CAC0B69E5}"/>
              </a:ext>
            </a:extLst>
          </p:cNvPr>
          <p:cNvSpPr txBox="1"/>
          <p:nvPr/>
        </p:nvSpPr>
        <p:spPr>
          <a:xfrm>
            <a:off x="462579" y="139849"/>
            <a:ext cx="12995237" cy="5755422"/>
          </a:xfrm>
          <a:prstGeom prst="rect">
            <a:avLst/>
          </a:prstGeom>
          <a:noFill/>
        </p:spPr>
        <p:txBody>
          <a:bodyPr wrap="square">
            <a:spAutoFit/>
          </a:bodyPr>
          <a:lstStyle/>
          <a:p>
            <a:r>
              <a:rPr lang="en-US" sz="4800" b="1" dirty="0"/>
              <a:t>JEREMIAH 31:32</a:t>
            </a:r>
          </a:p>
          <a:p>
            <a:r>
              <a:rPr lang="en-US" sz="4000" i="1" dirty="0"/>
              <a:t>	Not according to the covenant that I made with their fathers in the day that I took them by the hand to bring them out of the land of Egypt; which my covenant they brake, although I was an husband unto them, saith the LORD: 33 But this shall be the covenant that I will make with the house of Israel; After those days, saith the LORD, </a:t>
            </a:r>
            <a:r>
              <a:rPr lang="en-US" sz="4000" b="1" i="1" u="sng" dirty="0"/>
              <a:t>I will put my law in their inward parts, and write it in their hearts</a:t>
            </a:r>
            <a:r>
              <a:rPr lang="en-US" sz="4000" i="1" dirty="0"/>
              <a:t>; and will be their God, and they shall be my people.</a:t>
            </a:r>
          </a:p>
        </p:txBody>
      </p:sp>
      <p:sp>
        <p:nvSpPr>
          <p:cNvPr id="4" name="Date Placeholder 3">
            <a:extLst>
              <a:ext uri="{FF2B5EF4-FFF2-40B4-BE49-F238E27FC236}">
                <a16:creationId xmlns:a16="http://schemas.microsoft.com/office/drawing/2014/main" id="{CCEF1CD6-4E93-70EE-09E9-BE026FB0E7C3}"/>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39B7CE5F-DBA0-871B-F037-08CAE4058B45}"/>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1A1CE3D9-735E-3520-49DA-031C5F2C7899}"/>
              </a:ext>
            </a:extLst>
          </p:cNvPr>
          <p:cNvSpPr>
            <a:spLocks noGrp="1"/>
          </p:cNvSpPr>
          <p:nvPr>
            <p:ph type="sldNum" idx="12"/>
          </p:nvPr>
        </p:nvSpPr>
        <p:spPr/>
        <p:txBody>
          <a:bodyPr/>
          <a:lstStyle/>
          <a:p>
            <a:fld id="{00000000-1234-1234-1234-123412341234}" type="slidenum">
              <a:rPr lang="en-US" smtClean="0"/>
              <a:pPr/>
              <a:t>17</a:t>
            </a:fld>
            <a:endParaRPr lang="en-US"/>
          </a:p>
        </p:txBody>
      </p:sp>
    </p:spTree>
    <p:extLst>
      <p:ext uri="{BB962C8B-B14F-4D97-AF65-F5344CB8AC3E}">
        <p14:creationId xmlns:p14="http://schemas.microsoft.com/office/powerpoint/2010/main" val="286970250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0"/>
          <p:cNvSpPr/>
          <p:nvPr/>
        </p:nvSpPr>
        <p:spPr>
          <a:xfrm>
            <a:off x="238353" y="154727"/>
            <a:ext cx="12363298" cy="6453130"/>
          </a:xfrm>
          <a:prstGeom prst="rect">
            <a:avLst/>
          </a:prstGeom>
          <a:noFill/>
          <a:ln>
            <a:noFill/>
          </a:ln>
        </p:spPr>
        <p:txBody>
          <a:bodyPr spcFirstLastPara="1" wrap="square" lIns="103615" tIns="51793" rIns="103615" bIns="51793" anchor="t" anchorCtr="0">
            <a:spAutoFit/>
          </a:bodyPr>
          <a:lstStyle/>
          <a:p>
            <a:r>
              <a:rPr lang="en-US" sz="4987" b="1">
                <a:solidFill>
                  <a:srgbClr val="000000"/>
                </a:solidFill>
                <a:latin typeface="Candara"/>
                <a:ea typeface="Candara"/>
                <a:cs typeface="Candara"/>
                <a:sym typeface="Candara"/>
              </a:rPr>
              <a:t>SPEAK.TO.THE.ROCK</a:t>
            </a:r>
            <a:endParaRPr sz="2040"/>
          </a:p>
          <a:p>
            <a:r>
              <a:rPr lang="en-US" sz="4080">
                <a:solidFill>
                  <a:srgbClr val="000000"/>
                </a:solidFill>
                <a:latin typeface="Candara"/>
                <a:ea typeface="Candara"/>
                <a:cs typeface="Candara"/>
                <a:sym typeface="Candara"/>
              </a:rPr>
              <a:t>	31  Oh, if we were looking to see Jesus... Well, He's with us. What will it be when we see Him? He said, "</a:t>
            </a:r>
            <a:r>
              <a:rPr lang="en-US" sz="4080" i="1">
                <a:solidFill>
                  <a:srgbClr val="000000"/>
                </a:solidFill>
                <a:latin typeface="Candara"/>
                <a:ea typeface="Candara"/>
                <a:cs typeface="Candara"/>
                <a:sym typeface="Candara"/>
              </a:rPr>
              <a:t>A little while and the world will see Me know more</a:t>
            </a:r>
            <a:r>
              <a:rPr lang="en-US" sz="4080">
                <a:solidFill>
                  <a:srgbClr val="000000"/>
                </a:solidFill>
                <a:latin typeface="Candara"/>
                <a:ea typeface="Candara"/>
                <a:cs typeface="Candara"/>
                <a:sym typeface="Candara"/>
              </a:rPr>
              <a:t>…” </a:t>
            </a:r>
            <a:endParaRPr sz="2040"/>
          </a:p>
          <a:p>
            <a:r>
              <a:rPr lang="en-US" sz="4080">
                <a:solidFill>
                  <a:srgbClr val="000000"/>
                </a:solidFill>
                <a:latin typeface="Candara"/>
                <a:ea typeface="Candara"/>
                <a:cs typeface="Candara"/>
                <a:sym typeface="Candara"/>
              </a:rPr>
              <a:t>	Now, if He's here tonight, His Spirit will be working with His people. "</a:t>
            </a:r>
            <a:r>
              <a:rPr lang="en-US" sz="4080" i="1">
                <a:solidFill>
                  <a:srgbClr val="000000"/>
                </a:solidFill>
                <a:latin typeface="Candara"/>
                <a:ea typeface="Candara"/>
                <a:cs typeface="Candara"/>
                <a:sym typeface="Candara"/>
              </a:rPr>
              <a:t>I will be with you. When the Holy Ghost is come, He will bring these things to your memory that I have taught, and will show you things to come</a:t>
            </a:r>
            <a:r>
              <a:rPr lang="en-US" sz="4080">
                <a:solidFill>
                  <a:srgbClr val="000000"/>
                </a:solidFill>
                <a:latin typeface="Candara"/>
                <a:ea typeface="Candara"/>
                <a:cs typeface="Candara"/>
                <a:sym typeface="Candara"/>
              </a:rPr>
              <a:t>." That's the work of the Holy Spirit. </a:t>
            </a:r>
            <a:endParaRPr sz="2040"/>
          </a:p>
          <a:p>
            <a:pPr algn="r"/>
            <a:r>
              <a:rPr lang="en-US" sz="3627">
                <a:solidFill>
                  <a:srgbClr val="000000"/>
                </a:solidFill>
                <a:latin typeface="Candara"/>
                <a:ea typeface="Candara"/>
                <a:cs typeface="Candara"/>
                <a:sym typeface="Candara"/>
              </a:rPr>
              <a:t>53-0512</a:t>
            </a:r>
            <a:endParaRPr sz="2040"/>
          </a:p>
        </p:txBody>
      </p:sp>
      <p:sp>
        <p:nvSpPr>
          <p:cNvPr id="2" name="Date Placeholder 1">
            <a:extLst>
              <a:ext uri="{FF2B5EF4-FFF2-40B4-BE49-F238E27FC236}">
                <a16:creationId xmlns:a16="http://schemas.microsoft.com/office/drawing/2014/main" id="{38A8E2D3-3840-58CC-FC4E-E8505F96890D}"/>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EA990327-7086-A1F1-F5F0-484D6D4DD718}"/>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BC0C76F6-AC0A-6E97-F5D4-649BA476AB54}"/>
              </a:ext>
            </a:extLst>
          </p:cNvPr>
          <p:cNvSpPr>
            <a:spLocks noGrp="1"/>
          </p:cNvSpPr>
          <p:nvPr>
            <p:ph type="sldNum" idx="12"/>
          </p:nvPr>
        </p:nvSpPr>
        <p:spPr/>
        <p:txBody>
          <a:bodyPr/>
          <a:lstStyle/>
          <a:p>
            <a:fld id="{00000000-1234-1234-1234-123412341234}" type="slidenum">
              <a:rPr lang="en-US" smtClean="0"/>
              <a:pPr/>
              <a:t>18</a:t>
            </a:fld>
            <a:endParaRPr lang="en-US"/>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5"/>
          <p:cNvSpPr txBox="1"/>
          <p:nvPr/>
        </p:nvSpPr>
        <p:spPr>
          <a:xfrm>
            <a:off x="443685" y="262755"/>
            <a:ext cx="12008358" cy="6522445"/>
          </a:xfrm>
          <a:prstGeom prst="rect">
            <a:avLst/>
          </a:prstGeom>
          <a:noFill/>
          <a:ln>
            <a:noFill/>
          </a:ln>
        </p:spPr>
        <p:txBody>
          <a:bodyPr spcFirstLastPara="1" wrap="square" lIns="103615" tIns="51793" rIns="103615" bIns="51793" anchor="t" anchorCtr="0">
            <a:spAutoFit/>
          </a:bodyPr>
          <a:lstStyle/>
          <a:p>
            <a:r>
              <a:rPr lang="en-US" sz="4987" b="1">
                <a:solidFill>
                  <a:srgbClr val="000000"/>
                </a:solidFill>
                <a:latin typeface="Candara"/>
                <a:ea typeface="Candara"/>
                <a:cs typeface="Candara"/>
                <a:sym typeface="Candara"/>
              </a:rPr>
              <a:t>LUKE 24:45</a:t>
            </a:r>
            <a:endParaRPr sz="2040"/>
          </a:p>
          <a:p>
            <a:r>
              <a:rPr lang="en-US" sz="4533" i="1">
                <a:solidFill>
                  <a:srgbClr val="000000"/>
                </a:solidFill>
                <a:latin typeface="Candara"/>
                <a:ea typeface="Candara"/>
                <a:cs typeface="Candara"/>
                <a:sym typeface="Candara"/>
              </a:rPr>
              <a:t>Then opened he their understanding, that they might </a:t>
            </a:r>
            <a:r>
              <a:rPr lang="en-US" sz="4533" i="1" u="sng">
                <a:solidFill>
                  <a:srgbClr val="000000"/>
                </a:solidFill>
                <a:latin typeface="Candara"/>
                <a:ea typeface="Candara"/>
                <a:cs typeface="Candara"/>
                <a:sym typeface="Candara"/>
              </a:rPr>
              <a:t>understand</a:t>
            </a:r>
            <a:r>
              <a:rPr lang="en-US" sz="4533" i="1">
                <a:solidFill>
                  <a:srgbClr val="000000"/>
                </a:solidFill>
                <a:latin typeface="Candara"/>
                <a:ea typeface="Candara"/>
                <a:cs typeface="Candara"/>
                <a:sym typeface="Candara"/>
              </a:rPr>
              <a:t> the scriptures, </a:t>
            </a:r>
            <a:endParaRPr sz="2040"/>
          </a:p>
          <a:p>
            <a:endParaRPr sz="4533">
              <a:solidFill>
                <a:srgbClr val="000000"/>
              </a:solidFill>
              <a:latin typeface="Candara"/>
              <a:ea typeface="Candara"/>
              <a:cs typeface="Candara"/>
              <a:sym typeface="Candara"/>
            </a:endParaRPr>
          </a:p>
          <a:p>
            <a:r>
              <a:rPr lang="en-US" sz="4987" b="1">
                <a:solidFill>
                  <a:srgbClr val="000000"/>
                </a:solidFill>
                <a:latin typeface="Candara"/>
                <a:ea typeface="Candara"/>
                <a:cs typeface="Candara"/>
                <a:sym typeface="Candara"/>
              </a:rPr>
              <a:t>ROMANS 1:28</a:t>
            </a:r>
            <a:endParaRPr sz="2040"/>
          </a:p>
          <a:p>
            <a:r>
              <a:rPr lang="en-US" sz="4533" i="1">
                <a:solidFill>
                  <a:srgbClr val="000000"/>
                </a:solidFill>
                <a:latin typeface="Candara"/>
                <a:ea typeface="Candara"/>
                <a:cs typeface="Candara"/>
                <a:sym typeface="Candara"/>
              </a:rPr>
              <a:t>And even as they did not like to retain God in their knowledge, God gave them over to a </a:t>
            </a:r>
            <a:r>
              <a:rPr lang="en-US" sz="4533" i="1" u="sng">
                <a:solidFill>
                  <a:srgbClr val="000000"/>
                </a:solidFill>
                <a:latin typeface="Candara"/>
                <a:ea typeface="Candara"/>
                <a:cs typeface="Candara"/>
                <a:sym typeface="Candara"/>
              </a:rPr>
              <a:t>reprobate mind</a:t>
            </a:r>
            <a:r>
              <a:rPr lang="en-US" sz="4533" i="1">
                <a:solidFill>
                  <a:srgbClr val="000000"/>
                </a:solidFill>
                <a:latin typeface="Candara"/>
                <a:ea typeface="Candara"/>
                <a:cs typeface="Candara"/>
                <a:sym typeface="Candara"/>
              </a:rPr>
              <a:t>, to do those things which are not convenient; </a:t>
            </a:r>
            <a:endParaRPr sz="2040"/>
          </a:p>
        </p:txBody>
      </p:sp>
      <p:sp>
        <p:nvSpPr>
          <p:cNvPr id="2" name="Date Placeholder 1">
            <a:extLst>
              <a:ext uri="{FF2B5EF4-FFF2-40B4-BE49-F238E27FC236}">
                <a16:creationId xmlns:a16="http://schemas.microsoft.com/office/drawing/2014/main" id="{3B818D16-263A-3FBF-467F-898B916C3E45}"/>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F434587C-4A23-C692-95FB-F438D98805BF}"/>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B667A0FE-914B-55B8-E215-E82992004428}"/>
              </a:ext>
            </a:extLst>
          </p:cNvPr>
          <p:cNvSpPr>
            <a:spLocks noGrp="1"/>
          </p:cNvSpPr>
          <p:nvPr>
            <p:ph type="sldNum" idx="12"/>
          </p:nvPr>
        </p:nvSpPr>
        <p:spPr/>
        <p:txBody>
          <a:bodyPr/>
          <a:lstStyle/>
          <a:p>
            <a:fld id="{00000000-1234-1234-1234-123412341234}" type="slidenum">
              <a:rPr lang="en-US" smtClean="0"/>
              <a:pPr/>
              <a:t>19</a:t>
            </a:fld>
            <a:endParaRPr lang="en-US"/>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1"/>
          <p:cNvSpPr/>
          <p:nvPr/>
        </p:nvSpPr>
        <p:spPr>
          <a:xfrm>
            <a:off x="279806" y="20870"/>
            <a:ext cx="12425477" cy="3174412"/>
          </a:xfrm>
          <a:prstGeom prst="rect">
            <a:avLst/>
          </a:prstGeom>
          <a:noFill/>
          <a:ln>
            <a:noFill/>
          </a:ln>
        </p:spPr>
        <p:txBody>
          <a:bodyPr spcFirstLastPara="1" wrap="square" lIns="103615" tIns="51793" rIns="103615" bIns="51793" anchor="t" anchorCtr="0">
            <a:spAutoFit/>
          </a:bodyPr>
          <a:lstStyle/>
          <a:p>
            <a:r>
              <a:rPr lang="en-US" sz="4987" b="1" i="1">
                <a:solidFill>
                  <a:srgbClr val="000000"/>
                </a:solidFill>
                <a:latin typeface="Candara"/>
                <a:ea typeface="Candara"/>
                <a:cs typeface="Candara"/>
                <a:sym typeface="Candara"/>
              </a:rPr>
              <a:t> </a:t>
            </a:r>
            <a:r>
              <a:rPr lang="en-US" sz="4987" b="1">
                <a:solidFill>
                  <a:srgbClr val="000000"/>
                </a:solidFill>
                <a:latin typeface="Candara"/>
                <a:ea typeface="Candara"/>
                <a:cs typeface="Candara"/>
                <a:sym typeface="Candara"/>
              </a:rPr>
              <a:t>UNDERSTANDING: </a:t>
            </a:r>
            <a:r>
              <a:rPr lang="en-US" sz="4080">
                <a:solidFill>
                  <a:srgbClr val="000000"/>
                </a:solidFill>
                <a:latin typeface="Candara"/>
                <a:ea typeface="Candara"/>
                <a:cs typeface="Candara"/>
                <a:sym typeface="Candara"/>
              </a:rPr>
              <a:t>(Gr.) nooce</a:t>
            </a:r>
            <a:endParaRPr sz="4080">
              <a:solidFill>
                <a:srgbClr val="000000"/>
              </a:solidFill>
              <a:latin typeface="Candara"/>
              <a:ea typeface="Candara"/>
              <a:cs typeface="Candara"/>
              <a:sym typeface="Candara"/>
            </a:endParaRPr>
          </a:p>
          <a:p>
            <a:r>
              <a:rPr lang="en-US" sz="4080">
                <a:solidFill>
                  <a:srgbClr val="000000"/>
                </a:solidFill>
                <a:latin typeface="Candara"/>
                <a:ea typeface="Candara"/>
                <a:cs typeface="Candara"/>
                <a:sym typeface="Candara"/>
              </a:rPr>
              <a:t>	</a:t>
            </a:r>
            <a:r>
              <a:rPr lang="en-US" sz="3627">
                <a:solidFill>
                  <a:srgbClr val="000000"/>
                </a:solidFill>
                <a:latin typeface="Candara"/>
                <a:ea typeface="Candara"/>
                <a:cs typeface="Candara"/>
                <a:sym typeface="Candara"/>
              </a:rPr>
              <a:t>The faculties of perceiving, understanding and feeling, judging, determining; recognizing goodness and of hating evil; 	The power of considering and judging soberly, calmly and impartially.</a:t>
            </a:r>
            <a:endParaRPr sz="4080">
              <a:solidFill>
                <a:srgbClr val="000000"/>
              </a:solidFill>
              <a:latin typeface="Candara"/>
              <a:ea typeface="Candara"/>
              <a:cs typeface="Candara"/>
              <a:sym typeface="Candara"/>
            </a:endParaRPr>
          </a:p>
        </p:txBody>
      </p:sp>
      <p:sp>
        <p:nvSpPr>
          <p:cNvPr id="113" name="Google Shape;113;p81"/>
          <p:cNvSpPr/>
          <p:nvPr/>
        </p:nvSpPr>
        <p:spPr>
          <a:xfrm>
            <a:off x="134722" y="4497631"/>
            <a:ext cx="12342571" cy="2545972"/>
          </a:xfrm>
          <a:prstGeom prst="rect">
            <a:avLst/>
          </a:prstGeom>
          <a:noFill/>
          <a:ln>
            <a:noFill/>
          </a:ln>
        </p:spPr>
        <p:txBody>
          <a:bodyPr spcFirstLastPara="1" wrap="square" lIns="103615" tIns="51793" rIns="103615" bIns="51793" anchor="t" anchorCtr="0">
            <a:spAutoFit/>
          </a:bodyPr>
          <a:lstStyle/>
          <a:p>
            <a:pPr algn="ctr"/>
            <a:r>
              <a:rPr lang="en-US" sz="3173" dirty="0">
                <a:solidFill>
                  <a:srgbClr val="000000"/>
                </a:solidFill>
                <a:latin typeface="Candara"/>
                <a:ea typeface="Candara"/>
                <a:cs typeface="Candara"/>
                <a:sym typeface="Candara"/>
              </a:rPr>
              <a:t>	</a:t>
            </a:r>
            <a:r>
              <a:rPr lang="en-US" sz="3173" i="1" dirty="0">
                <a:solidFill>
                  <a:srgbClr val="000000"/>
                </a:solidFill>
                <a:latin typeface="Candara"/>
                <a:ea typeface="Candara"/>
                <a:cs typeface="Candara"/>
                <a:sym typeface="Candara"/>
              </a:rPr>
              <a:t>And thy servant is in the midst of thy people which thou hast chosen, a great people, that cannot be numbered nor counted for multitude. 9  Give therefore thy servant </a:t>
            </a:r>
            <a:r>
              <a:rPr lang="en-US" sz="3173" i="1" u="sng" dirty="0">
                <a:solidFill>
                  <a:srgbClr val="000000"/>
                </a:solidFill>
                <a:latin typeface="Candara"/>
                <a:ea typeface="Candara"/>
                <a:cs typeface="Candara"/>
                <a:sym typeface="Candara"/>
              </a:rPr>
              <a:t>an understanding heart</a:t>
            </a:r>
            <a:r>
              <a:rPr lang="en-US" sz="3173" i="1" dirty="0">
                <a:solidFill>
                  <a:srgbClr val="000000"/>
                </a:solidFill>
                <a:latin typeface="Candara"/>
                <a:ea typeface="Candara"/>
                <a:cs typeface="Candara"/>
                <a:sym typeface="Candara"/>
              </a:rPr>
              <a:t> to judge thy people, that I may discern between good and bad: for who is able to judge this thy so great a people?      </a:t>
            </a:r>
            <a:r>
              <a:rPr lang="en-US" sz="3173" b="1" dirty="0">
                <a:solidFill>
                  <a:srgbClr val="000000"/>
                </a:solidFill>
                <a:latin typeface="Candara"/>
                <a:ea typeface="Candara"/>
                <a:cs typeface="Candara"/>
                <a:sym typeface="Candara"/>
              </a:rPr>
              <a:t>I KINGS 3:8</a:t>
            </a:r>
            <a:endParaRPr sz="2040" dirty="0"/>
          </a:p>
        </p:txBody>
      </p:sp>
      <p:sp>
        <p:nvSpPr>
          <p:cNvPr id="2" name="Date Placeholder 1">
            <a:extLst>
              <a:ext uri="{FF2B5EF4-FFF2-40B4-BE49-F238E27FC236}">
                <a16:creationId xmlns:a16="http://schemas.microsoft.com/office/drawing/2014/main" id="{84590D11-FABB-0E8D-2F2E-B15564649E9A}"/>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B6B5247A-5E9E-F7AD-3789-81E0B5C9A54A}"/>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7328C7A1-4561-1464-C861-FBB91647792E}"/>
              </a:ext>
            </a:extLst>
          </p:cNvPr>
          <p:cNvSpPr>
            <a:spLocks noGrp="1"/>
          </p:cNvSpPr>
          <p:nvPr>
            <p:ph type="sldNum" idx="12"/>
          </p:nvPr>
        </p:nvSpPr>
        <p:spPr/>
        <p:txBody>
          <a:bodyPr/>
          <a:lstStyle/>
          <a:p>
            <a:fld id="{00000000-1234-1234-1234-123412341234}" type="slidenum">
              <a:rPr lang="en-US" smtClean="0"/>
              <a:pPr/>
              <a:t>2</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 calcmode="lin" valueType="num">
                                      <p:cBhvr additive="base">
                                        <p:cTn id="7" dur="2000"/>
                                        <p:tgtEl>
                                          <p:spTgt spid="113">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EC0185-8ABF-B821-2C4D-A9A617F8368D}"/>
              </a:ext>
            </a:extLst>
          </p:cNvPr>
          <p:cNvSpPr txBox="1"/>
          <p:nvPr/>
        </p:nvSpPr>
        <p:spPr>
          <a:xfrm>
            <a:off x="247426" y="172122"/>
            <a:ext cx="13404028" cy="6647974"/>
          </a:xfrm>
          <a:prstGeom prst="rect">
            <a:avLst/>
          </a:prstGeom>
          <a:noFill/>
        </p:spPr>
        <p:txBody>
          <a:bodyPr wrap="square">
            <a:spAutoFit/>
          </a:bodyPr>
          <a:lstStyle/>
          <a:p>
            <a:r>
              <a:rPr lang="en-US" sz="4800" b="1" dirty="0"/>
              <a:t>THE.ANOINTED.ONES.AT.THE.END.TIME</a:t>
            </a:r>
          </a:p>
          <a:p>
            <a:r>
              <a:rPr lang="en-US" sz="4000" dirty="0"/>
              <a:t>	26 Jesus said, that, "</a:t>
            </a:r>
            <a:r>
              <a:rPr lang="en-US" sz="4000" i="1" dirty="0"/>
              <a:t>The rain falls on the just and the unjust."</a:t>
            </a:r>
          </a:p>
          <a:p>
            <a:r>
              <a:rPr lang="en-US" sz="4000" dirty="0"/>
              <a:t>	28 Now, someone might say to me, "</a:t>
            </a:r>
            <a:r>
              <a:rPr lang="en-US" sz="4000" i="1" dirty="0"/>
              <a:t>Do you believe that that anointing on those people means that it's the anointing of the Holy Spirit</a:t>
            </a:r>
            <a:r>
              <a:rPr lang="en-US" sz="4000" dirty="0"/>
              <a:t>?" </a:t>
            </a:r>
            <a:r>
              <a:rPr lang="en-US" sz="4000" b="1" dirty="0"/>
              <a:t>Yes, sir, the genuine Holy Spirit of God upon a person, and yet they are false</a:t>
            </a:r>
            <a:r>
              <a:rPr lang="en-US" sz="4000" dirty="0"/>
              <a:t>.</a:t>
            </a:r>
          </a:p>
          <a:p>
            <a:r>
              <a:rPr lang="en-US" sz="4000" dirty="0"/>
              <a:t>	Now listen close and see what He said. "</a:t>
            </a:r>
            <a:r>
              <a:rPr lang="en-US" sz="4000" i="1" dirty="0"/>
              <a:t>And they shall show signs and wonders, insomuch that it would deceive the very Elected if it were possible.</a:t>
            </a:r>
            <a:r>
              <a:rPr lang="en-US" sz="4000" dirty="0"/>
              <a:t>" And they are anointed with </a:t>
            </a:r>
            <a:r>
              <a:rPr lang="en-US" sz="4000" u="sng" dirty="0"/>
              <a:t>the genuine Holy Spirit</a:t>
            </a:r>
            <a:r>
              <a:rPr lang="en-US" sz="4000" dirty="0"/>
              <a:t>. </a:t>
            </a:r>
          </a:p>
          <a:p>
            <a:pPr algn="r"/>
            <a:r>
              <a:rPr lang="en-US" sz="2000" dirty="0"/>
              <a:t>65-0725</a:t>
            </a:r>
          </a:p>
        </p:txBody>
      </p:sp>
      <p:sp>
        <p:nvSpPr>
          <p:cNvPr id="4" name="Date Placeholder 3">
            <a:extLst>
              <a:ext uri="{FF2B5EF4-FFF2-40B4-BE49-F238E27FC236}">
                <a16:creationId xmlns:a16="http://schemas.microsoft.com/office/drawing/2014/main" id="{AA24547B-CF45-E5CA-C28B-9B71D4E25055}"/>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DFFA3F0F-224C-C3D5-AFF5-1B8D3DB13B66}"/>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A841E17F-9C01-806C-6197-158458C48B78}"/>
              </a:ext>
            </a:extLst>
          </p:cNvPr>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34030263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8"/>
          <p:cNvSpPr txBox="1"/>
          <p:nvPr/>
        </p:nvSpPr>
        <p:spPr>
          <a:xfrm>
            <a:off x="287969" y="155448"/>
            <a:ext cx="12393996" cy="7708859"/>
          </a:xfrm>
          <a:prstGeom prst="rect">
            <a:avLst/>
          </a:prstGeom>
          <a:noFill/>
          <a:ln>
            <a:noFill/>
          </a:ln>
        </p:spPr>
        <p:txBody>
          <a:bodyPr spcFirstLastPara="1" wrap="square" lIns="103615" tIns="51793" rIns="103615" bIns="51793" anchor="t" anchorCtr="0">
            <a:spAutoFit/>
          </a:bodyPr>
          <a:lstStyle/>
          <a:p>
            <a:r>
              <a:rPr lang="en-US" sz="4987" b="1">
                <a:solidFill>
                  <a:srgbClr val="000000"/>
                </a:solidFill>
                <a:latin typeface="Candara"/>
                <a:ea typeface="Candara"/>
                <a:cs typeface="Candara"/>
                <a:sym typeface="Candara"/>
              </a:rPr>
              <a:t>THE.INVISIBLE.UNION</a:t>
            </a:r>
            <a:endParaRPr sz="2040"/>
          </a:p>
          <a:p>
            <a:r>
              <a:rPr lang="en-US" sz="4080">
                <a:solidFill>
                  <a:srgbClr val="000000"/>
                </a:solidFill>
                <a:latin typeface="Candara"/>
                <a:ea typeface="Candara"/>
                <a:cs typeface="Candara"/>
                <a:sym typeface="Candara"/>
              </a:rPr>
              <a:t>	323  "</a:t>
            </a:r>
            <a:r>
              <a:rPr lang="en-US" sz="4080" i="1">
                <a:solidFill>
                  <a:srgbClr val="000000"/>
                </a:solidFill>
                <a:latin typeface="Candara"/>
                <a:ea typeface="Candara"/>
                <a:cs typeface="Candara"/>
                <a:sym typeface="Candara"/>
              </a:rPr>
              <a:t>Let no man, by his creed, deceive you</a:t>
            </a:r>
            <a:r>
              <a:rPr lang="en-US" sz="4080">
                <a:solidFill>
                  <a:srgbClr val="000000"/>
                </a:solidFill>
                <a:latin typeface="Candara"/>
                <a:ea typeface="Candara"/>
                <a:cs typeface="Candara"/>
                <a:sym typeface="Candara"/>
              </a:rPr>
              <a:t>." You stay right straight in the promise of God, the Word of God. The Word that fell on the Day of Pentecost will not work this day. That was for Pentecost. </a:t>
            </a:r>
            <a:r>
              <a:rPr lang="en-US" sz="4080" b="1">
                <a:solidFill>
                  <a:srgbClr val="000000"/>
                </a:solidFill>
                <a:latin typeface="Candara"/>
                <a:ea typeface="Candara"/>
                <a:cs typeface="Candara"/>
                <a:sym typeface="Candara"/>
              </a:rPr>
              <a:t>This is for the Bride, going Home of the Bride</a:t>
            </a:r>
            <a:r>
              <a:rPr lang="en-US" sz="4080">
                <a:solidFill>
                  <a:srgbClr val="000000"/>
                </a:solidFill>
                <a:latin typeface="Candara"/>
                <a:ea typeface="Candara"/>
                <a:cs typeface="Candara"/>
                <a:sym typeface="Candara"/>
              </a:rPr>
              <a:t>. We got something different. The Pentecostals represented that, again. </a:t>
            </a:r>
            <a:r>
              <a:rPr lang="en-US" sz="4080" b="1">
                <a:solidFill>
                  <a:srgbClr val="000000"/>
                </a:solidFill>
                <a:latin typeface="Candara"/>
                <a:ea typeface="Candara"/>
                <a:cs typeface="Candara"/>
                <a:sym typeface="Candara"/>
              </a:rPr>
              <a:t>We're in the Bride age</a:t>
            </a:r>
            <a:r>
              <a:rPr lang="en-US" sz="4080">
                <a:solidFill>
                  <a:srgbClr val="000000"/>
                </a:solidFill>
                <a:latin typeface="Candara"/>
                <a:ea typeface="Candara"/>
                <a:cs typeface="Candara"/>
                <a:sym typeface="Candara"/>
              </a:rPr>
              <a:t>. No more than the Word of Noah would work in the days of Moses; no more than Moses' law would have worked in the time of Paul here. </a:t>
            </a:r>
            <a:endParaRPr sz="2040"/>
          </a:p>
          <a:p>
            <a:pPr algn="r"/>
            <a:r>
              <a:rPr lang="en-US" sz="3627">
                <a:solidFill>
                  <a:srgbClr val="000000"/>
                </a:solidFill>
                <a:latin typeface="Candara"/>
                <a:ea typeface="Candara"/>
                <a:cs typeface="Candara"/>
                <a:sym typeface="Candara"/>
              </a:rPr>
              <a:t>65-1125</a:t>
            </a:r>
            <a:endParaRPr sz="2040"/>
          </a:p>
        </p:txBody>
      </p:sp>
      <p:sp>
        <p:nvSpPr>
          <p:cNvPr id="2" name="Date Placeholder 1">
            <a:extLst>
              <a:ext uri="{FF2B5EF4-FFF2-40B4-BE49-F238E27FC236}">
                <a16:creationId xmlns:a16="http://schemas.microsoft.com/office/drawing/2014/main" id="{5700D95E-6D72-D213-E900-2D3C617FA0E1}"/>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659195DB-BE7D-4302-CF1D-A327C15441AB}"/>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C738B4AA-6FC4-10B3-C292-DBBD60CD42C2}"/>
              </a:ext>
            </a:extLst>
          </p:cNvPr>
          <p:cNvSpPr>
            <a:spLocks noGrp="1"/>
          </p:cNvSpPr>
          <p:nvPr>
            <p:ph type="sldNum" idx="12"/>
          </p:nvPr>
        </p:nvSpPr>
        <p:spPr/>
        <p:txBody>
          <a:bodyPr/>
          <a:lstStyle/>
          <a:p>
            <a:fld id="{00000000-1234-1234-1234-123412341234}" type="slidenum">
              <a:rPr lang="en-US" smtClean="0"/>
              <a:pPr/>
              <a:t>21</a:t>
            </a:fld>
            <a:endParaRPr lang="en-US"/>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50"/>
          <p:cNvSpPr/>
          <p:nvPr/>
        </p:nvSpPr>
        <p:spPr>
          <a:xfrm>
            <a:off x="165811" y="0"/>
            <a:ext cx="12487656" cy="7150694"/>
          </a:xfrm>
          <a:prstGeom prst="rect">
            <a:avLst/>
          </a:prstGeom>
          <a:noFill/>
          <a:ln>
            <a:noFill/>
          </a:ln>
        </p:spPr>
        <p:txBody>
          <a:bodyPr spcFirstLastPara="1" wrap="square" lIns="103615" tIns="51793" rIns="103615" bIns="51793" anchor="t" anchorCtr="0">
            <a:spAutoFit/>
          </a:bodyPr>
          <a:lstStyle/>
          <a:p>
            <a:r>
              <a:rPr lang="en-US" sz="4987" b="1">
                <a:solidFill>
                  <a:schemeClr val="dk1"/>
                </a:solidFill>
                <a:latin typeface="Candara"/>
                <a:ea typeface="Candara"/>
                <a:cs typeface="Candara"/>
                <a:sym typeface="Candara"/>
              </a:rPr>
              <a:t>THE.VOICE.OF.GOD.IN.THIS.LAST.DAYS</a:t>
            </a:r>
            <a:endParaRPr sz="4987" b="1">
              <a:solidFill>
                <a:schemeClr val="dk1"/>
              </a:solidFill>
              <a:latin typeface="Candara"/>
              <a:ea typeface="Candara"/>
              <a:cs typeface="Candara"/>
              <a:sym typeface="Candara"/>
            </a:endParaRPr>
          </a:p>
          <a:p>
            <a:r>
              <a:rPr lang="en-US" sz="4080">
                <a:solidFill>
                  <a:schemeClr val="dk1"/>
                </a:solidFill>
                <a:latin typeface="Candara"/>
                <a:ea typeface="Candara"/>
                <a:cs typeface="Candara"/>
                <a:sym typeface="Candara"/>
              </a:rPr>
              <a:t>	25 God has promised to meet the need of the hour. He always does that. We need the Voice of God today, to meet the need of the hour, the time we're living in. </a:t>
            </a:r>
            <a:endParaRPr sz="4080">
              <a:solidFill>
                <a:schemeClr val="dk1"/>
              </a:solidFill>
              <a:latin typeface="Candara"/>
              <a:ea typeface="Candara"/>
              <a:cs typeface="Candara"/>
              <a:sym typeface="Candara"/>
            </a:endParaRPr>
          </a:p>
          <a:p>
            <a:r>
              <a:rPr lang="en-US" sz="4080">
                <a:solidFill>
                  <a:schemeClr val="dk1"/>
                </a:solidFill>
                <a:latin typeface="Candara"/>
                <a:ea typeface="Candara"/>
                <a:cs typeface="Candara"/>
                <a:sym typeface="Candara"/>
              </a:rPr>
              <a:t>	26 And, today, one reason that the church is in the condition that it's in,</a:t>
            </a:r>
            <a:r>
              <a:rPr lang="en-US" sz="4080" b="1">
                <a:solidFill>
                  <a:schemeClr val="dk1"/>
                </a:solidFill>
                <a:latin typeface="Candara"/>
                <a:ea typeface="Candara"/>
                <a:cs typeface="Candara"/>
                <a:sym typeface="Candara"/>
              </a:rPr>
              <a:t> is because there is so many voices, so many other voices to attract the church from the Voice of God,</a:t>
            </a:r>
            <a:r>
              <a:rPr lang="en-US" sz="4080">
                <a:solidFill>
                  <a:schemeClr val="dk1"/>
                </a:solidFill>
                <a:latin typeface="Candara"/>
                <a:ea typeface="Candara"/>
                <a:cs typeface="Candara"/>
                <a:sym typeface="Candara"/>
              </a:rPr>
              <a:t> till it's very doubtful that many would hear the Voice of God though It spoke right in their midst… They have got themselves so much centered on </a:t>
            </a:r>
            <a:r>
              <a:rPr lang="en-US" sz="4080" b="1">
                <a:solidFill>
                  <a:schemeClr val="dk1"/>
                </a:solidFill>
                <a:latin typeface="Candara"/>
                <a:ea typeface="Candara"/>
                <a:cs typeface="Candara"/>
                <a:sym typeface="Candara"/>
              </a:rPr>
              <a:t>the voices of the day!    </a:t>
            </a:r>
            <a:r>
              <a:rPr lang="en-US" sz="4080">
                <a:solidFill>
                  <a:schemeClr val="dk1"/>
                </a:solidFill>
                <a:latin typeface="Candara"/>
                <a:ea typeface="Candara"/>
                <a:cs typeface="Candara"/>
                <a:sym typeface="Candara"/>
              </a:rPr>
              <a:t>               				 </a:t>
            </a:r>
            <a:r>
              <a:rPr lang="en-US" sz="3627">
                <a:solidFill>
                  <a:schemeClr val="dk1"/>
                </a:solidFill>
                <a:latin typeface="Candara"/>
                <a:ea typeface="Candara"/>
                <a:cs typeface="Candara"/>
                <a:sym typeface="Candara"/>
              </a:rPr>
              <a:t>63-0120</a:t>
            </a:r>
            <a:endParaRPr sz="4080">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9CBBFAD0-36B6-1B8A-B912-89FDAF842189}"/>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DE12EE87-FC31-11DF-3397-38FE771C84C7}"/>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30F2E42A-7F8B-8B93-6873-8AC30D18D37B}"/>
              </a:ext>
            </a:extLst>
          </p:cNvPr>
          <p:cNvSpPr>
            <a:spLocks noGrp="1"/>
          </p:cNvSpPr>
          <p:nvPr>
            <p:ph type="sldNum" idx="12"/>
          </p:nvPr>
        </p:nvSpPr>
        <p:spPr/>
        <p:txBody>
          <a:bodyPr/>
          <a:lstStyle/>
          <a:p>
            <a:fld id="{00000000-1234-1234-1234-123412341234}" type="slidenum">
              <a:rPr lang="en-US" smtClean="0"/>
              <a:pPr/>
              <a:t>22</a:t>
            </a:fld>
            <a:endParaRPr lang="en-US"/>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9"/>
          <p:cNvSpPr txBox="1"/>
          <p:nvPr/>
        </p:nvSpPr>
        <p:spPr>
          <a:xfrm>
            <a:off x="181357" y="233172"/>
            <a:ext cx="12384023" cy="5894965"/>
          </a:xfrm>
          <a:prstGeom prst="rect">
            <a:avLst/>
          </a:prstGeom>
          <a:noFill/>
          <a:ln>
            <a:noFill/>
          </a:ln>
        </p:spPr>
        <p:txBody>
          <a:bodyPr spcFirstLastPara="1" wrap="square" lIns="103615" tIns="51793" rIns="103615" bIns="51793" anchor="t" anchorCtr="0">
            <a:spAutoFit/>
          </a:bodyPr>
          <a:lstStyle/>
          <a:p>
            <a:r>
              <a:rPr lang="en-US" sz="4987" b="1">
                <a:solidFill>
                  <a:srgbClr val="000000"/>
                </a:solidFill>
                <a:latin typeface="Candara"/>
                <a:ea typeface="Candara"/>
                <a:cs typeface="Candara"/>
                <a:sym typeface="Candara"/>
              </a:rPr>
              <a:t>CONFERENCES</a:t>
            </a:r>
            <a:endParaRPr sz="2040"/>
          </a:p>
          <a:p>
            <a:r>
              <a:rPr lang="en-US" sz="4080">
                <a:solidFill>
                  <a:srgbClr val="000000"/>
                </a:solidFill>
                <a:latin typeface="Candara"/>
                <a:ea typeface="Candara"/>
                <a:cs typeface="Candara"/>
                <a:sym typeface="Candara"/>
              </a:rPr>
              <a:t>	17  When we come together in </a:t>
            </a:r>
            <a:r>
              <a:rPr lang="en-US" sz="4080" u="sng">
                <a:solidFill>
                  <a:srgbClr val="000000"/>
                </a:solidFill>
                <a:latin typeface="Candara"/>
                <a:ea typeface="Candara"/>
                <a:cs typeface="Candara"/>
                <a:sym typeface="Candara"/>
              </a:rPr>
              <a:t>these revivals</a:t>
            </a:r>
            <a:r>
              <a:rPr lang="en-US" sz="4080">
                <a:solidFill>
                  <a:srgbClr val="000000"/>
                </a:solidFill>
                <a:latin typeface="Candara"/>
                <a:ea typeface="Candara"/>
                <a:cs typeface="Candara"/>
                <a:sym typeface="Candara"/>
              </a:rPr>
              <a:t> is to bring our gifts and our ministry together, to pool it together for </a:t>
            </a:r>
            <a:r>
              <a:rPr lang="en-US" sz="4080" u="sng">
                <a:solidFill>
                  <a:srgbClr val="000000"/>
                </a:solidFill>
                <a:latin typeface="Candara"/>
                <a:ea typeface="Candara"/>
                <a:cs typeface="Candara"/>
                <a:sym typeface="Candara"/>
              </a:rPr>
              <a:t>a revival to bring inspiration</a:t>
            </a:r>
            <a:r>
              <a:rPr lang="en-US" sz="4080">
                <a:solidFill>
                  <a:srgbClr val="000000"/>
                </a:solidFill>
                <a:latin typeface="Candara"/>
                <a:ea typeface="Candara"/>
                <a:cs typeface="Candara"/>
                <a:sym typeface="Candara"/>
              </a:rPr>
              <a:t> upon the peoples: to get together for an outbreak of </a:t>
            </a:r>
            <a:r>
              <a:rPr lang="en-US" sz="4080" b="1">
                <a:solidFill>
                  <a:srgbClr val="000000"/>
                </a:solidFill>
                <a:latin typeface="Candara"/>
                <a:ea typeface="Candara"/>
                <a:cs typeface="Candara"/>
                <a:sym typeface="Candara"/>
              </a:rPr>
              <a:t>a real revival</a:t>
            </a:r>
            <a:r>
              <a:rPr lang="en-US" sz="4080">
                <a:solidFill>
                  <a:srgbClr val="000000"/>
                </a:solidFill>
                <a:latin typeface="Candara"/>
                <a:ea typeface="Candara"/>
                <a:cs typeface="Candara"/>
                <a:sym typeface="Candara"/>
              </a:rPr>
              <a:t>, now, </a:t>
            </a:r>
            <a:r>
              <a:rPr lang="en-US" sz="4080" u="sng">
                <a:solidFill>
                  <a:srgbClr val="000000"/>
                </a:solidFill>
                <a:latin typeface="Candara"/>
                <a:ea typeface="Candara"/>
                <a:cs typeface="Candara"/>
                <a:sym typeface="Candara"/>
              </a:rPr>
              <a:t>going home of the church</a:t>
            </a:r>
            <a:r>
              <a:rPr lang="en-US" sz="4080">
                <a:solidFill>
                  <a:srgbClr val="000000"/>
                </a:solidFill>
                <a:latin typeface="Candara"/>
                <a:ea typeface="Candara"/>
                <a:cs typeface="Candara"/>
                <a:sym typeface="Candara"/>
              </a:rPr>
              <a:t>, for we're near the end-time. That is definitely known, we're near the end. </a:t>
            </a:r>
            <a:endParaRPr sz="2040"/>
          </a:p>
          <a:p>
            <a:pPr algn="r"/>
            <a:r>
              <a:rPr lang="en-US" sz="4080">
                <a:solidFill>
                  <a:srgbClr val="000000"/>
                </a:solidFill>
                <a:latin typeface="Candara"/>
                <a:ea typeface="Candara"/>
                <a:cs typeface="Candara"/>
                <a:sym typeface="Candara"/>
              </a:rPr>
              <a:t>61-0410</a:t>
            </a:r>
            <a:endParaRPr sz="2040"/>
          </a:p>
        </p:txBody>
      </p:sp>
      <p:sp>
        <p:nvSpPr>
          <p:cNvPr id="2" name="Date Placeholder 1">
            <a:extLst>
              <a:ext uri="{FF2B5EF4-FFF2-40B4-BE49-F238E27FC236}">
                <a16:creationId xmlns:a16="http://schemas.microsoft.com/office/drawing/2014/main" id="{37A3757E-46C3-0D63-12DF-A810048652C9}"/>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41C574FE-C5E8-58B5-F758-682B4BF24790}"/>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3DDE688C-6BAA-C079-CA68-836B5CA742E9}"/>
              </a:ext>
            </a:extLst>
          </p:cNvPr>
          <p:cNvSpPr>
            <a:spLocks noGrp="1"/>
          </p:cNvSpPr>
          <p:nvPr>
            <p:ph type="sldNum" idx="12"/>
          </p:nvPr>
        </p:nvSpPr>
        <p:spPr/>
        <p:txBody>
          <a:bodyPr/>
          <a:lstStyle/>
          <a:p>
            <a:fld id="{00000000-1234-1234-1234-123412341234}" type="slidenum">
              <a:rPr lang="en-US" smtClean="0"/>
              <a:pPr/>
              <a:t>23</a:t>
            </a:fld>
            <a:endParaRPr lang="en-US"/>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2"/>
          <p:cNvSpPr txBox="1"/>
          <p:nvPr/>
        </p:nvSpPr>
        <p:spPr>
          <a:xfrm>
            <a:off x="196901" y="82908"/>
            <a:ext cx="12539472" cy="7150694"/>
          </a:xfrm>
          <a:prstGeom prst="rect">
            <a:avLst/>
          </a:prstGeom>
          <a:noFill/>
          <a:ln>
            <a:noFill/>
          </a:ln>
        </p:spPr>
        <p:txBody>
          <a:bodyPr spcFirstLastPara="1" wrap="square" lIns="103615" tIns="51793" rIns="103615" bIns="51793" anchor="t" anchorCtr="0">
            <a:spAutoFit/>
          </a:bodyPr>
          <a:lstStyle/>
          <a:p>
            <a:r>
              <a:rPr lang="en-US" sz="4987" b="1">
                <a:solidFill>
                  <a:schemeClr val="dk1"/>
                </a:solidFill>
                <a:latin typeface="Candara"/>
                <a:ea typeface="Candara"/>
                <a:cs typeface="Candara"/>
                <a:sym typeface="Candara"/>
              </a:rPr>
              <a:t>ISAIAH 58:11</a:t>
            </a:r>
            <a:endParaRPr sz="4987">
              <a:solidFill>
                <a:srgbClr val="000000"/>
              </a:solidFill>
              <a:latin typeface="Candara"/>
              <a:ea typeface="Candara"/>
              <a:cs typeface="Candara"/>
              <a:sym typeface="Candara"/>
            </a:endParaRPr>
          </a:p>
          <a:p>
            <a:r>
              <a:rPr lang="en-US" sz="4080" i="1">
                <a:solidFill>
                  <a:schemeClr val="dk1"/>
                </a:solidFill>
                <a:latin typeface="Candara"/>
                <a:ea typeface="Candara"/>
                <a:cs typeface="Candara"/>
                <a:sym typeface="Candara"/>
              </a:rPr>
              <a:t>	 And </a:t>
            </a:r>
            <a:r>
              <a:rPr lang="en-US" sz="4080" b="1" i="1">
                <a:solidFill>
                  <a:schemeClr val="dk1"/>
                </a:solidFill>
                <a:latin typeface="Candara"/>
                <a:ea typeface="Candara"/>
                <a:cs typeface="Candara"/>
                <a:sym typeface="Candara"/>
              </a:rPr>
              <a:t>the LORD shall guide thee continually, </a:t>
            </a:r>
            <a:r>
              <a:rPr lang="en-US" sz="4080" i="1">
                <a:solidFill>
                  <a:schemeClr val="dk1"/>
                </a:solidFill>
                <a:latin typeface="Candara"/>
                <a:ea typeface="Candara"/>
                <a:cs typeface="Candara"/>
                <a:sym typeface="Candara"/>
              </a:rPr>
              <a:t>and satisfy thy soul in drought, and make fat thy bones: and thou shalt be like a watered garden, and like a spring of water, whose waters fail not.</a:t>
            </a:r>
            <a:endParaRPr sz="2040"/>
          </a:p>
          <a:p>
            <a:endParaRPr sz="4080" i="1">
              <a:solidFill>
                <a:schemeClr val="dk1"/>
              </a:solidFill>
              <a:latin typeface="Candara"/>
              <a:ea typeface="Candara"/>
              <a:cs typeface="Candara"/>
              <a:sym typeface="Candara"/>
            </a:endParaRPr>
          </a:p>
          <a:p>
            <a:r>
              <a:rPr lang="en-US" sz="4080" b="1">
                <a:solidFill>
                  <a:srgbClr val="000000"/>
                </a:solidFill>
                <a:latin typeface="Candara"/>
                <a:ea typeface="Candara"/>
                <a:cs typeface="Candara"/>
                <a:sym typeface="Candara"/>
              </a:rPr>
              <a:t>63-0412  GOD.HIDING.HIMSELF.IN.SIMPLICITY</a:t>
            </a:r>
            <a:endParaRPr sz="2040"/>
          </a:p>
          <a:p>
            <a:r>
              <a:rPr lang="en-US" sz="4080">
                <a:solidFill>
                  <a:srgbClr val="000000"/>
                </a:solidFill>
                <a:latin typeface="Candara"/>
                <a:ea typeface="Candara"/>
                <a:cs typeface="Candara"/>
                <a:sym typeface="Candara"/>
              </a:rPr>
              <a:t>	111 You've got to believe His Word and act upon the same. That's the only way. </a:t>
            </a:r>
            <a:r>
              <a:rPr lang="en-US" sz="4080" u="sng">
                <a:solidFill>
                  <a:srgbClr val="000000"/>
                </a:solidFill>
                <a:latin typeface="Candara"/>
                <a:ea typeface="Candara"/>
                <a:cs typeface="Candara"/>
                <a:sym typeface="Candara"/>
              </a:rPr>
              <a:t>That's God's program at the beginning… That's God's program now, is the Church must stay behind the Word</a:t>
            </a:r>
            <a:r>
              <a:rPr lang="en-US" sz="4080">
                <a:solidFill>
                  <a:srgbClr val="000000"/>
                </a:solidFill>
                <a:latin typeface="Candara"/>
                <a:ea typeface="Candara"/>
                <a:cs typeface="Candara"/>
                <a:sym typeface="Candara"/>
              </a:rPr>
              <a:t>.</a:t>
            </a:r>
            <a:endParaRPr sz="2040"/>
          </a:p>
        </p:txBody>
      </p:sp>
      <p:sp>
        <p:nvSpPr>
          <p:cNvPr id="2" name="Date Placeholder 1">
            <a:extLst>
              <a:ext uri="{FF2B5EF4-FFF2-40B4-BE49-F238E27FC236}">
                <a16:creationId xmlns:a16="http://schemas.microsoft.com/office/drawing/2014/main" id="{5E456087-FF81-C962-0878-3F179DFEBA5C}"/>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1050BF14-BE6C-ACFD-374A-2AA6DD2595E7}"/>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11DD6FDA-36C7-EC03-B10C-83F92B8AB903}"/>
              </a:ext>
            </a:extLst>
          </p:cNvPr>
          <p:cNvSpPr>
            <a:spLocks noGrp="1"/>
          </p:cNvSpPr>
          <p:nvPr>
            <p:ph type="sldNum" idx="12"/>
          </p:nvPr>
        </p:nvSpPr>
        <p:spPr/>
        <p:txBody>
          <a:bodyPr/>
          <a:lstStyle/>
          <a:p>
            <a:fld id="{00000000-1234-1234-1234-123412341234}" type="slidenum">
              <a:rPr lang="en-US" smtClean="0"/>
              <a:pPr/>
              <a:t>24</a:t>
            </a:fld>
            <a:endParaRPr lang="en-US"/>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4DEA3-8891-65F2-E93A-8647EABBA6EE}"/>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FB6C0F53-CCEE-F928-D42B-2C197CAED764}"/>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2BC76A46-56A1-53FC-7723-0052E2034C9D}"/>
              </a:ext>
            </a:extLst>
          </p:cNvPr>
          <p:cNvSpPr>
            <a:spLocks noGrp="1"/>
          </p:cNvSpPr>
          <p:nvPr>
            <p:ph type="sldNum"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345095970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p:nvPr/>
        </p:nvSpPr>
        <p:spPr>
          <a:xfrm>
            <a:off x="176174" y="172722"/>
            <a:ext cx="12435840" cy="6592528"/>
          </a:xfrm>
          <a:prstGeom prst="rect">
            <a:avLst/>
          </a:prstGeom>
          <a:noFill/>
          <a:ln>
            <a:noFill/>
          </a:ln>
        </p:spPr>
        <p:txBody>
          <a:bodyPr spcFirstLastPara="1" wrap="square" lIns="103615" tIns="51793" rIns="103615" bIns="51793" anchor="t" anchorCtr="0">
            <a:spAutoFit/>
          </a:bodyPr>
          <a:lstStyle/>
          <a:p>
            <a:r>
              <a:rPr lang="en-US" sz="5440" b="1">
                <a:solidFill>
                  <a:schemeClr val="dk1"/>
                </a:solidFill>
                <a:latin typeface="Candara"/>
                <a:ea typeface="Candara"/>
                <a:cs typeface="Candara"/>
                <a:sym typeface="Candara"/>
              </a:rPr>
              <a:t>COLOSSIANS 1:9-11</a:t>
            </a:r>
            <a:endParaRPr sz="1813">
              <a:solidFill>
                <a:srgbClr val="000000"/>
              </a:solidFill>
              <a:latin typeface="Candara"/>
              <a:ea typeface="Candara"/>
              <a:cs typeface="Candara"/>
              <a:sym typeface="Candara"/>
            </a:endParaRPr>
          </a:p>
          <a:p>
            <a:r>
              <a:rPr lang="en-US" sz="4080" i="1">
                <a:solidFill>
                  <a:schemeClr val="dk1"/>
                </a:solidFill>
                <a:latin typeface="Candara"/>
                <a:ea typeface="Candara"/>
                <a:cs typeface="Candara"/>
                <a:sym typeface="Candara"/>
              </a:rPr>
              <a:t>     9  For this cause we also, since the day we heard it, do not cease to pray for you, and to desire that ye might be filled with </a:t>
            </a:r>
            <a:r>
              <a:rPr lang="en-US" sz="4080" b="1" i="1">
                <a:solidFill>
                  <a:schemeClr val="dk1"/>
                </a:solidFill>
                <a:latin typeface="Candara"/>
                <a:ea typeface="Candara"/>
                <a:cs typeface="Candara"/>
                <a:sym typeface="Candara"/>
              </a:rPr>
              <a:t>the knowledge of his will </a:t>
            </a:r>
            <a:r>
              <a:rPr lang="en-US" sz="4080" i="1">
                <a:solidFill>
                  <a:schemeClr val="dk1"/>
                </a:solidFill>
                <a:latin typeface="Candara"/>
                <a:ea typeface="Candara"/>
                <a:cs typeface="Candara"/>
                <a:sym typeface="Candara"/>
              </a:rPr>
              <a:t>in all wisdom and spiritual understanding; 10 That ye might walk worthy of the Lord unto all pleasing, being fruitful in every good work, and increasing in the knowledge of God; 11 Strengthened with all might, according to his glorious power, unto all patience and longsuffering with joyfulness; </a:t>
            </a:r>
            <a:endParaRPr sz="4080" i="1">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E7DE6B17-4D7D-35BE-AE9D-A08AD88D794B}"/>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2FE81D28-FF64-72FD-43DC-486D5BA8708A}"/>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4AA65C85-7F0F-16BC-D3B8-5301C8A4A242}"/>
              </a:ext>
            </a:extLst>
          </p:cNvPr>
          <p:cNvSpPr>
            <a:spLocks noGrp="1"/>
          </p:cNvSpPr>
          <p:nvPr>
            <p:ph type="sldNum" idx="12"/>
          </p:nvPr>
        </p:nvSpPr>
        <p:spPr/>
        <p:txBody>
          <a:bodyPr/>
          <a:lstStyle/>
          <a:p>
            <a:fld id="{00000000-1234-1234-1234-123412341234}" type="slidenum">
              <a:rPr lang="en-US" smtClean="0"/>
              <a:pPr/>
              <a:t>26</a:t>
            </a:fld>
            <a:endParaRPr lang="en-US"/>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331622" y="1"/>
            <a:ext cx="12259666" cy="7081379"/>
          </a:xfrm>
          <a:prstGeom prst="rect">
            <a:avLst/>
          </a:prstGeom>
          <a:noFill/>
          <a:ln>
            <a:noFill/>
          </a:ln>
        </p:spPr>
        <p:txBody>
          <a:bodyPr spcFirstLastPara="1" wrap="square" lIns="103615" tIns="51793" rIns="103615" bIns="51793" anchor="t" anchorCtr="0">
            <a:spAutoFit/>
          </a:bodyPr>
          <a:lstStyle/>
          <a:p>
            <a:r>
              <a:rPr lang="en-US" sz="4533" b="1">
                <a:solidFill>
                  <a:schemeClr val="dk1"/>
                </a:solidFill>
                <a:latin typeface="Candara"/>
                <a:ea typeface="Candara"/>
                <a:cs typeface="Candara"/>
                <a:sym typeface="Candara"/>
              </a:rPr>
              <a:t>PSALM 32:8-9</a:t>
            </a:r>
            <a:endParaRPr sz="4533" b="1">
              <a:solidFill>
                <a:schemeClr val="dk1"/>
              </a:solidFill>
              <a:latin typeface="Candara"/>
              <a:ea typeface="Candara"/>
              <a:cs typeface="Candara"/>
              <a:sym typeface="Candara"/>
            </a:endParaRPr>
          </a:p>
          <a:p>
            <a:r>
              <a:rPr lang="en-US" sz="3627">
                <a:solidFill>
                  <a:schemeClr val="dk1"/>
                </a:solidFill>
                <a:latin typeface="Candara"/>
                <a:ea typeface="Candara"/>
                <a:cs typeface="Candara"/>
                <a:sym typeface="Candara"/>
              </a:rPr>
              <a:t>	</a:t>
            </a:r>
            <a:r>
              <a:rPr lang="en-US" sz="3627" b="1" i="1">
                <a:solidFill>
                  <a:schemeClr val="dk1"/>
                </a:solidFill>
                <a:latin typeface="Candara"/>
                <a:ea typeface="Candara"/>
                <a:cs typeface="Candara"/>
                <a:sym typeface="Candara"/>
              </a:rPr>
              <a:t>I will instruct thee and teach thee </a:t>
            </a:r>
            <a:r>
              <a:rPr lang="en-US" sz="3627" i="1">
                <a:solidFill>
                  <a:schemeClr val="dk1"/>
                </a:solidFill>
                <a:latin typeface="Candara"/>
                <a:ea typeface="Candara"/>
                <a:cs typeface="Candara"/>
                <a:sym typeface="Candara"/>
              </a:rPr>
              <a:t>in the way which thou shalt go: </a:t>
            </a:r>
            <a:r>
              <a:rPr lang="en-US" sz="3627" b="1" i="1">
                <a:solidFill>
                  <a:schemeClr val="dk1"/>
                </a:solidFill>
                <a:latin typeface="Candara"/>
                <a:ea typeface="Candara"/>
                <a:cs typeface="Candara"/>
                <a:sym typeface="Candara"/>
              </a:rPr>
              <a:t>I will guide thee with mine eye. </a:t>
            </a:r>
            <a:r>
              <a:rPr lang="en-US" sz="3627" i="1">
                <a:solidFill>
                  <a:schemeClr val="dk1"/>
                </a:solidFill>
                <a:latin typeface="Candara"/>
                <a:ea typeface="Candara"/>
                <a:cs typeface="Candara"/>
                <a:sym typeface="Candara"/>
              </a:rPr>
              <a:t>9 Be ye not as the horse, or as the mule, which have no understanding: whose mouth must be held in with bit and bridle, lest they come near unto thee.</a:t>
            </a:r>
            <a:endParaRPr sz="1587">
              <a:solidFill>
                <a:srgbClr val="000000"/>
              </a:solidFill>
              <a:latin typeface="Candara"/>
              <a:ea typeface="Candara"/>
              <a:cs typeface="Candara"/>
              <a:sym typeface="Candara"/>
            </a:endParaRPr>
          </a:p>
          <a:p>
            <a:endParaRPr sz="3627" i="1">
              <a:solidFill>
                <a:schemeClr val="dk1"/>
              </a:solidFill>
              <a:latin typeface="Candara"/>
              <a:ea typeface="Candara"/>
              <a:cs typeface="Candara"/>
              <a:sym typeface="Candara"/>
            </a:endParaRPr>
          </a:p>
          <a:p>
            <a:r>
              <a:rPr lang="en-US" sz="4533" b="1">
                <a:solidFill>
                  <a:schemeClr val="dk1"/>
                </a:solidFill>
                <a:latin typeface="Candara"/>
                <a:ea typeface="Candara"/>
                <a:cs typeface="Candara"/>
                <a:sym typeface="Candara"/>
              </a:rPr>
              <a:t>PROVERBS 3:5</a:t>
            </a:r>
            <a:endParaRPr sz="1587">
              <a:solidFill>
                <a:srgbClr val="000000"/>
              </a:solidFill>
              <a:latin typeface="Candara"/>
              <a:ea typeface="Candara"/>
              <a:cs typeface="Candara"/>
              <a:sym typeface="Candara"/>
            </a:endParaRPr>
          </a:p>
          <a:p>
            <a:r>
              <a:rPr lang="en-US" sz="3627" i="1">
                <a:solidFill>
                  <a:schemeClr val="dk1"/>
                </a:solidFill>
                <a:latin typeface="Candara"/>
                <a:ea typeface="Candara"/>
                <a:cs typeface="Candara"/>
                <a:sym typeface="Candara"/>
              </a:rPr>
              <a:t>	Trust in the LORD with all thine heart; and lean not unto thine own understanding. 6 In all thy ways acknowledge him, </a:t>
            </a:r>
            <a:r>
              <a:rPr lang="en-US" sz="3627" b="1" i="1">
                <a:solidFill>
                  <a:schemeClr val="dk1"/>
                </a:solidFill>
                <a:latin typeface="Candara"/>
                <a:ea typeface="Candara"/>
                <a:cs typeface="Candara"/>
                <a:sym typeface="Candara"/>
              </a:rPr>
              <a:t>and he shall direct thy paths.</a:t>
            </a:r>
            <a:endParaRPr sz="1587">
              <a:solidFill>
                <a:srgbClr val="000000"/>
              </a:solidFill>
              <a:latin typeface="Candara"/>
              <a:ea typeface="Candara"/>
              <a:cs typeface="Candara"/>
              <a:sym typeface="Candara"/>
            </a:endParaRPr>
          </a:p>
          <a:p>
            <a:endParaRPr sz="3627" i="1">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4EF20D4C-074A-46B0-A3FC-C449798C1094}"/>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290F0198-EE75-25F1-67C2-796ACDE24A1D}"/>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CFBCAB66-6ABF-E2C3-06B2-7F2EF8102949}"/>
              </a:ext>
            </a:extLst>
          </p:cNvPr>
          <p:cNvSpPr>
            <a:spLocks noGrp="1"/>
          </p:cNvSpPr>
          <p:nvPr>
            <p:ph type="sldNum" idx="12"/>
          </p:nvPr>
        </p:nvSpPr>
        <p:spPr/>
        <p:txBody>
          <a:bodyPr/>
          <a:lstStyle/>
          <a:p>
            <a:fld id="{00000000-1234-1234-1234-123412341234}" type="slidenum">
              <a:rPr lang="en-US" smtClean="0"/>
              <a:pPr/>
              <a:t>27</a:t>
            </a:fld>
            <a:endParaRPr lang="en-US"/>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5"/>
          <p:cNvSpPr/>
          <p:nvPr/>
        </p:nvSpPr>
        <p:spPr>
          <a:xfrm>
            <a:off x="227991" y="172721"/>
            <a:ext cx="12404750" cy="6732694"/>
          </a:xfrm>
          <a:prstGeom prst="rect">
            <a:avLst/>
          </a:prstGeom>
          <a:noFill/>
          <a:ln>
            <a:noFill/>
          </a:ln>
        </p:spPr>
        <p:txBody>
          <a:bodyPr spcFirstLastPara="1" wrap="square" lIns="103615" tIns="51793" rIns="103615" bIns="51793" anchor="t" anchorCtr="0">
            <a:spAutoFit/>
          </a:bodyPr>
          <a:lstStyle/>
          <a:p>
            <a:r>
              <a:rPr lang="en-US" sz="6800" i="1">
                <a:solidFill>
                  <a:srgbClr val="0070C0"/>
                </a:solidFill>
                <a:latin typeface="Cambria"/>
                <a:ea typeface="Cambria"/>
                <a:cs typeface="Cambria"/>
                <a:sym typeface="Cambria"/>
              </a:rPr>
              <a:t>Example: </a:t>
            </a:r>
            <a:r>
              <a:rPr lang="en-US" sz="4987" b="1">
                <a:solidFill>
                  <a:srgbClr val="000000"/>
                </a:solidFill>
                <a:latin typeface="Cambria"/>
                <a:ea typeface="Cambria"/>
                <a:cs typeface="Cambria"/>
                <a:sym typeface="Cambria"/>
              </a:rPr>
              <a:t>JOSHUA 2:22</a:t>
            </a:r>
            <a:endParaRPr sz="1813">
              <a:solidFill>
                <a:srgbClr val="000000"/>
              </a:solidFill>
              <a:latin typeface="Arial"/>
              <a:ea typeface="Arial"/>
              <a:cs typeface="Arial"/>
              <a:sym typeface="Arial"/>
            </a:endParaRPr>
          </a:p>
          <a:p>
            <a:r>
              <a:rPr lang="en-US" sz="3627" i="1">
                <a:solidFill>
                  <a:srgbClr val="000000"/>
                </a:solidFill>
                <a:latin typeface="Cambria"/>
                <a:ea typeface="Cambria"/>
                <a:cs typeface="Cambria"/>
                <a:sym typeface="Cambria"/>
              </a:rPr>
              <a:t>	22 And they went, and came unto the mountain, and abode there three days, until the pursuers were returned: and the pursuers sought them throughout all the way, but found them not. 23 So the two men returned, and descended from the mountain, and passed over, and came to Joshua the son of Nun, and told him all things that befell them: 24 And they said unto Joshua, </a:t>
            </a:r>
            <a:r>
              <a:rPr lang="en-US" sz="3627" b="1" i="1">
                <a:solidFill>
                  <a:srgbClr val="000000"/>
                </a:solidFill>
                <a:latin typeface="Cambria"/>
                <a:ea typeface="Cambria"/>
                <a:cs typeface="Cambria"/>
                <a:sym typeface="Cambria"/>
              </a:rPr>
              <a:t>Truly the LORD hath delivered into our hands all the land; </a:t>
            </a:r>
            <a:r>
              <a:rPr lang="en-US" sz="3627" i="1">
                <a:solidFill>
                  <a:srgbClr val="000000"/>
                </a:solidFill>
                <a:latin typeface="Cambria"/>
                <a:ea typeface="Cambria"/>
                <a:cs typeface="Cambria"/>
                <a:sym typeface="Cambria"/>
              </a:rPr>
              <a:t>for even all the inhabitants of the country do faint because of us.</a:t>
            </a:r>
            <a:endParaRPr sz="1813">
              <a:solidFill>
                <a:srgbClr val="000000"/>
              </a:solidFill>
              <a:latin typeface="Arial"/>
              <a:ea typeface="Arial"/>
              <a:cs typeface="Arial"/>
              <a:sym typeface="Arial"/>
            </a:endParaRPr>
          </a:p>
          <a:p>
            <a:endParaRPr sz="3627" i="1">
              <a:solidFill>
                <a:srgbClr val="C00000"/>
              </a:solidFill>
              <a:latin typeface="Cambria"/>
              <a:ea typeface="Cambria"/>
              <a:cs typeface="Cambria"/>
              <a:sym typeface="Cambria"/>
            </a:endParaRPr>
          </a:p>
        </p:txBody>
      </p:sp>
      <p:sp>
        <p:nvSpPr>
          <p:cNvPr id="2" name="Date Placeholder 1">
            <a:extLst>
              <a:ext uri="{FF2B5EF4-FFF2-40B4-BE49-F238E27FC236}">
                <a16:creationId xmlns:a16="http://schemas.microsoft.com/office/drawing/2014/main" id="{FC2EECCB-F69C-0786-F19E-60B390BF176F}"/>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3B7BB0E4-BF65-55BF-F3D3-BEE158EB811B}"/>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FCD251C9-BAEC-41AB-F208-BACDBF2B5560}"/>
              </a:ext>
            </a:extLst>
          </p:cNvPr>
          <p:cNvSpPr>
            <a:spLocks noGrp="1"/>
          </p:cNvSpPr>
          <p:nvPr>
            <p:ph type="sldNum" idx="12"/>
          </p:nvPr>
        </p:nvSpPr>
        <p:spPr/>
        <p:txBody>
          <a:bodyPr/>
          <a:lstStyle/>
          <a:p>
            <a:fld id="{00000000-1234-1234-1234-123412341234}" type="slidenum">
              <a:rPr lang="en-US" smtClean="0"/>
              <a:pPr/>
              <a:t>28</a:t>
            </a:fld>
            <a:endParaRPr lang="en-US"/>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p:nvPr/>
        </p:nvSpPr>
        <p:spPr>
          <a:xfrm>
            <a:off x="196901" y="172722"/>
            <a:ext cx="12404750" cy="6173951"/>
          </a:xfrm>
          <a:prstGeom prst="rect">
            <a:avLst/>
          </a:prstGeom>
          <a:noFill/>
          <a:ln>
            <a:noFill/>
          </a:ln>
        </p:spPr>
        <p:txBody>
          <a:bodyPr spcFirstLastPara="1" wrap="square" lIns="103615" tIns="51793" rIns="103615" bIns="51793" anchor="t" anchorCtr="0">
            <a:spAutoFit/>
          </a:bodyPr>
          <a:lstStyle/>
          <a:p>
            <a:r>
              <a:rPr lang="en-US" sz="5440" b="1">
                <a:solidFill>
                  <a:srgbClr val="0070C0"/>
                </a:solidFill>
                <a:latin typeface="Candara"/>
                <a:ea typeface="Candara"/>
                <a:cs typeface="Candara"/>
                <a:sym typeface="Candara"/>
              </a:rPr>
              <a:t>Basic (Fundamental) Truths</a:t>
            </a:r>
            <a:endParaRPr sz="4080" b="1">
              <a:solidFill>
                <a:srgbClr val="0070C0"/>
              </a:solidFill>
              <a:latin typeface="Candara"/>
              <a:ea typeface="Candara"/>
              <a:cs typeface="Candara"/>
              <a:sym typeface="Candara"/>
            </a:endParaRPr>
          </a:p>
          <a:p>
            <a:r>
              <a:rPr lang="en-US" sz="5440" b="1">
                <a:solidFill>
                  <a:schemeClr val="dk1"/>
                </a:solidFill>
                <a:latin typeface="Candara"/>
                <a:ea typeface="Candara"/>
                <a:cs typeface="Candara"/>
                <a:sym typeface="Candara"/>
              </a:rPr>
              <a:t>ACTS 22:13-15</a:t>
            </a:r>
            <a:endParaRPr sz="1813">
              <a:solidFill>
                <a:srgbClr val="000000"/>
              </a:solidFill>
              <a:latin typeface="Candara"/>
              <a:ea typeface="Candara"/>
              <a:cs typeface="Candara"/>
              <a:sym typeface="Candara"/>
            </a:endParaRPr>
          </a:p>
          <a:p>
            <a:r>
              <a:rPr lang="en-US" sz="4080" i="1">
                <a:solidFill>
                  <a:schemeClr val="dk1"/>
                </a:solidFill>
                <a:latin typeface="Candara"/>
                <a:ea typeface="Candara"/>
                <a:cs typeface="Candara"/>
                <a:sym typeface="Candara"/>
              </a:rPr>
              <a:t>      Came unto me, and stood, and said unto me, Brother Saul, receive thy sight. And the same hour I looked up upon him. 14 And he said, The God of our fathers hath chosen thee, </a:t>
            </a:r>
            <a:r>
              <a:rPr lang="en-US" sz="4080" b="1" i="1">
                <a:solidFill>
                  <a:schemeClr val="dk1"/>
                </a:solidFill>
                <a:latin typeface="Candara"/>
                <a:ea typeface="Candara"/>
                <a:cs typeface="Candara"/>
                <a:sym typeface="Candara"/>
              </a:rPr>
              <a:t>that thou shouldest know his will,</a:t>
            </a:r>
            <a:r>
              <a:rPr lang="en-US" sz="4080" i="1">
                <a:solidFill>
                  <a:schemeClr val="dk1"/>
                </a:solidFill>
                <a:latin typeface="Candara"/>
                <a:ea typeface="Candara"/>
                <a:cs typeface="Candara"/>
                <a:sym typeface="Candara"/>
              </a:rPr>
              <a:t> and see that Just One, and shouldest hear the voice of his mouth. 15 For thou shalt be his witness unto all men of what thou hast seen and heard. </a:t>
            </a:r>
            <a:endParaRPr sz="4080" i="1">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D75AFAE3-DD6E-3241-95EE-AAA424FF5E0C}"/>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9EC0DFA3-059A-D13B-B0AD-7175FF512EAA}"/>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0A4E8370-7D71-93B1-C2DD-7B7E5244FEC4}"/>
              </a:ext>
            </a:extLst>
          </p:cNvPr>
          <p:cNvSpPr>
            <a:spLocks noGrp="1"/>
          </p:cNvSpPr>
          <p:nvPr>
            <p:ph type="sldNum" idx="12"/>
          </p:nvPr>
        </p:nvSpPr>
        <p:spPr/>
        <p:txBody>
          <a:bodyPr/>
          <a:lstStyle/>
          <a:p>
            <a:fld id="{00000000-1234-1234-1234-123412341234}" type="slidenum">
              <a:rPr lang="en-US" smtClean="0"/>
              <a:pPr/>
              <a:t>29</a:t>
            </a:fld>
            <a:endParaRPr 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69C388-6122-A1DB-073E-84AE8E83FCDF}"/>
              </a:ext>
            </a:extLst>
          </p:cNvPr>
          <p:cNvSpPr txBox="1"/>
          <p:nvPr/>
        </p:nvSpPr>
        <p:spPr>
          <a:xfrm>
            <a:off x="139848" y="107576"/>
            <a:ext cx="13586909" cy="6370975"/>
          </a:xfrm>
          <a:prstGeom prst="rect">
            <a:avLst/>
          </a:prstGeom>
          <a:noFill/>
        </p:spPr>
        <p:txBody>
          <a:bodyPr wrap="square">
            <a:spAutoFit/>
          </a:bodyPr>
          <a:lstStyle/>
          <a:p>
            <a:r>
              <a:rPr lang="en-US" sz="4800" b="1" dirty="0"/>
              <a:t>LUKE 12:56-59</a:t>
            </a:r>
          </a:p>
          <a:p>
            <a:r>
              <a:rPr lang="en-US" sz="4000" i="1" dirty="0"/>
              <a:t>	Ye hypocrites, ye can discern the face of the sky and of the earth; but how is it that ye do not discern this time? 57 Yea, and why even of yourselves judge ye not what is right? 58 When thou </a:t>
            </a:r>
            <a:r>
              <a:rPr lang="en-US" sz="4000" i="1" dirty="0" err="1"/>
              <a:t>goest</a:t>
            </a:r>
            <a:r>
              <a:rPr lang="en-US" sz="4000" i="1" dirty="0"/>
              <a:t> with thine adversary to the magistrate, as thou art in the way, give diligence that thou mayest be delivered from him; lest he hale thee to the judge, and the judge deliver thee to the officer, and the officer cast thee into prison. </a:t>
            </a:r>
          </a:p>
          <a:p>
            <a:r>
              <a:rPr lang="en-US" sz="4000" i="1" dirty="0"/>
              <a:t>	59 I tell thee, thou shalt not depart thence, till thou hast paid the very last mite.</a:t>
            </a:r>
          </a:p>
        </p:txBody>
      </p:sp>
      <p:sp>
        <p:nvSpPr>
          <p:cNvPr id="4" name="Date Placeholder 3">
            <a:extLst>
              <a:ext uri="{FF2B5EF4-FFF2-40B4-BE49-F238E27FC236}">
                <a16:creationId xmlns:a16="http://schemas.microsoft.com/office/drawing/2014/main" id="{944BAD3F-EB44-A8E6-BC1A-00AF80E1490D}"/>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BECD8247-8939-939B-0356-AF481CC91265}"/>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38ACB796-EFBB-0CF8-AE98-5AA75FA3DBE9}"/>
              </a:ext>
            </a:extLst>
          </p:cNvPr>
          <p:cNvSpPr>
            <a:spLocks noGrp="1"/>
          </p:cNvSpPr>
          <p:nvPr>
            <p:ph type="sldNum" idx="12"/>
          </p:nvPr>
        </p:nvSpPr>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208202347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621793" y="172720"/>
            <a:ext cx="10556491" cy="1433936"/>
          </a:xfrm>
          <a:prstGeom prst="rect">
            <a:avLst/>
          </a:prstGeom>
          <a:noFill/>
          <a:ln>
            <a:noFill/>
          </a:ln>
        </p:spPr>
        <p:txBody>
          <a:bodyPr spcFirstLastPara="1" vert="horz" wrap="square" lIns="103615" tIns="51793" rIns="103615" bIns="51793" rtlCol="0" anchor="ctr" anchorCtr="0">
            <a:noAutofit/>
          </a:bodyPr>
          <a:lstStyle/>
          <a:p>
            <a:pPr>
              <a:buClr>
                <a:srgbClr val="6F6649"/>
              </a:buClr>
              <a:buSzPts val="5400"/>
            </a:pPr>
            <a:r>
              <a:rPr lang="en-US" sz="5440">
                <a:solidFill>
                  <a:srgbClr val="0070C0"/>
                </a:solidFill>
                <a:latin typeface="Candara"/>
                <a:ea typeface="Candara"/>
                <a:cs typeface="Candara"/>
                <a:sym typeface="Candara"/>
              </a:rPr>
              <a:t>Basic (Fundamental) Truths</a:t>
            </a:r>
            <a:endParaRPr sz="5440">
              <a:solidFill>
                <a:srgbClr val="0070C0"/>
              </a:solidFill>
              <a:latin typeface="Candara"/>
              <a:ea typeface="Candara"/>
              <a:cs typeface="Candara"/>
              <a:sym typeface="Candara"/>
            </a:endParaRPr>
          </a:p>
        </p:txBody>
      </p:sp>
      <p:sp>
        <p:nvSpPr>
          <p:cNvPr id="331" name="Google Shape;331;p37"/>
          <p:cNvSpPr txBox="1">
            <a:spLocks noGrp="1"/>
          </p:cNvSpPr>
          <p:nvPr>
            <p:ph type="body" idx="1"/>
          </p:nvPr>
        </p:nvSpPr>
        <p:spPr>
          <a:xfrm>
            <a:off x="507797" y="1813562"/>
            <a:ext cx="11648237" cy="4611265"/>
          </a:xfrm>
          <a:prstGeom prst="rect">
            <a:avLst/>
          </a:prstGeom>
          <a:noFill/>
          <a:ln>
            <a:noFill/>
          </a:ln>
        </p:spPr>
        <p:txBody>
          <a:bodyPr spcFirstLastPara="1" vert="horz" wrap="square" lIns="103615" tIns="51793" rIns="103615" bIns="51793" rtlCol="0" anchor="t" anchorCtr="0">
            <a:normAutofit/>
          </a:bodyPr>
          <a:lstStyle/>
          <a:p>
            <a:pPr marL="129536" indent="0">
              <a:spcBef>
                <a:spcPts val="0"/>
              </a:spcBef>
              <a:buSzPts val="4000"/>
              <a:buNone/>
            </a:pPr>
            <a:r>
              <a:rPr lang="en-US" sz="5440" b="1">
                <a:latin typeface="Candara"/>
                <a:ea typeface="Candara"/>
                <a:cs typeface="Candara"/>
                <a:sym typeface="Candara"/>
              </a:rPr>
              <a:t>ROMANS 12:17-18</a:t>
            </a:r>
            <a:endParaRPr sz="3173">
              <a:latin typeface="Candara"/>
              <a:ea typeface="Candara"/>
              <a:cs typeface="Candara"/>
              <a:sym typeface="Candara"/>
            </a:endParaRPr>
          </a:p>
          <a:p>
            <a:pPr marL="466330" lvl="1" indent="0">
              <a:spcBef>
                <a:spcPts val="635"/>
              </a:spcBef>
              <a:buSzPts val="2800"/>
              <a:buNone/>
            </a:pPr>
            <a:r>
              <a:rPr lang="en-US" sz="4080" i="1">
                <a:latin typeface="Candara"/>
                <a:ea typeface="Candara"/>
                <a:cs typeface="Candara"/>
                <a:sym typeface="Candara"/>
              </a:rPr>
              <a:t>	17 Recompense to no man evil for evil. Provide things honest in the sight of all men.18 If it be possible, as much as lieth in you, live peaceably with all men. </a:t>
            </a:r>
            <a:endParaRPr sz="3173">
              <a:latin typeface="Candara"/>
              <a:ea typeface="Candara"/>
              <a:cs typeface="Candara"/>
              <a:sym typeface="Candara"/>
            </a:endParaRPr>
          </a:p>
        </p:txBody>
      </p:sp>
      <p:sp>
        <p:nvSpPr>
          <p:cNvPr id="332" name="Google Shape;332;p37"/>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33" name="Google Shape;333;p37"/>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34" name="Google Shape;334;p37"/>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30</a:t>
            </a:fld>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body" idx="1"/>
          </p:nvPr>
        </p:nvSpPr>
        <p:spPr>
          <a:xfrm>
            <a:off x="207264" y="172720"/>
            <a:ext cx="12270029" cy="6477000"/>
          </a:xfrm>
          <a:prstGeom prst="rect">
            <a:avLst/>
          </a:prstGeom>
          <a:noFill/>
          <a:ln>
            <a:noFill/>
          </a:ln>
        </p:spPr>
        <p:txBody>
          <a:bodyPr spcFirstLastPara="1" vert="horz" wrap="square" lIns="103615" tIns="51793" rIns="103615" bIns="51793" rtlCol="0" anchor="t" anchorCtr="0">
            <a:normAutofit/>
          </a:bodyPr>
          <a:lstStyle/>
          <a:p>
            <a:pPr marL="129536" indent="0">
              <a:spcBef>
                <a:spcPts val="0"/>
              </a:spcBef>
              <a:buSzPts val="4800"/>
              <a:buNone/>
            </a:pPr>
            <a:r>
              <a:rPr lang="en-US" sz="5440" b="1">
                <a:solidFill>
                  <a:srgbClr val="0070C0"/>
                </a:solidFill>
                <a:latin typeface="Candara"/>
                <a:ea typeface="Candara"/>
                <a:cs typeface="Candara"/>
                <a:sym typeface="Candara"/>
              </a:rPr>
              <a:t>Basic (Fundamental) Truths</a:t>
            </a:r>
            <a:endParaRPr sz="4080" b="1">
              <a:solidFill>
                <a:srgbClr val="0070C0"/>
              </a:solidFill>
              <a:latin typeface="Candara"/>
              <a:ea typeface="Candara"/>
              <a:cs typeface="Candara"/>
              <a:sym typeface="Candara"/>
            </a:endParaRPr>
          </a:p>
          <a:p>
            <a:pPr marL="129536" indent="0">
              <a:spcBef>
                <a:spcPts val="1090"/>
              </a:spcBef>
              <a:buSzPts val="5400"/>
              <a:buNone/>
            </a:pPr>
            <a:r>
              <a:rPr lang="en-US" sz="6120" b="1">
                <a:latin typeface="Candara"/>
                <a:ea typeface="Candara"/>
                <a:cs typeface="Candara"/>
                <a:sym typeface="Candara"/>
              </a:rPr>
              <a:t>COLOSSIANS 3:18-21</a:t>
            </a:r>
            <a:endParaRPr sz="6120" i="1">
              <a:latin typeface="Candara"/>
              <a:ea typeface="Candara"/>
              <a:cs typeface="Candara"/>
              <a:sym typeface="Candara"/>
            </a:endParaRPr>
          </a:p>
          <a:p>
            <a:pPr marL="388609" indent="-259072">
              <a:spcBef>
                <a:spcPts val="817"/>
              </a:spcBef>
              <a:buSzPts val="4000"/>
              <a:buNone/>
            </a:pPr>
            <a:r>
              <a:rPr lang="en-US" sz="4533" i="1">
                <a:latin typeface="Candara"/>
                <a:ea typeface="Candara"/>
                <a:cs typeface="Candara"/>
                <a:sym typeface="Candara"/>
              </a:rPr>
              <a:t>	   </a:t>
            </a:r>
            <a:r>
              <a:rPr lang="en-US" sz="4080" i="1">
                <a:latin typeface="Candara"/>
                <a:ea typeface="Candara"/>
                <a:cs typeface="Candara"/>
                <a:sym typeface="Candara"/>
              </a:rPr>
              <a:t>Wives, submit yourselves unto your own husbands, as it is fit in the Lord.  Husbands, love your wives, and be not bitter against them. Children, obey your parents in all things: for this is well pleasing unto the Lord. Fathers, provoke not your children to anger, lest they be discouraged. </a:t>
            </a:r>
            <a:endParaRPr sz="2720">
              <a:latin typeface="Candara"/>
              <a:ea typeface="Candara"/>
              <a:cs typeface="Candara"/>
              <a:sym typeface="Candara"/>
            </a:endParaRPr>
          </a:p>
        </p:txBody>
      </p:sp>
      <p:sp>
        <p:nvSpPr>
          <p:cNvPr id="341" name="Google Shape;341;p38"/>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42" name="Google Shape;342;p38"/>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43" name="Google Shape;343;p38"/>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31</a:t>
            </a:fld>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559613" y="86360"/>
            <a:ext cx="10667187" cy="1468120"/>
          </a:xfrm>
          <a:prstGeom prst="rect">
            <a:avLst/>
          </a:prstGeom>
          <a:noFill/>
          <a:ln>
            <a:noFill/>
          </a:ln>
        </p:spPr>
        <p:txBody>
          <a:bodyPr spcFirstLastPara="1" vert="horz" wrap="square" lIns="103615" tIns="51793" rIns="103615" bIns="51793" rtlCol="0" anchor="ctr" anchorCtr="0">
            <a:noAutofit/>
          </a:bodyPr>
          <a:lstStyle/>
          <a:p>
            <a:pPr>
              <a:buClr>
                <a:srgbClr val="6F6649"/>
              </a:buClr>
              <a:buSzPts val="5400"/>
            </a:pPr>
            <a:r>
              <a:rPr lang="en-US" sz="6120">
                <a:solidFill>
                  <a:srgbClr val="0070C0"/>
                </a:solidFill>
                <a:latin typeface="Candara"/>
                <a:ea typeface="Candara"/>
                <a:cs typeface="Candara"/>
                <a:sym typeface="Candara"/>
              </a:rPr>
              <a:t>Basic (Fundamental) Truths</a:t>
            </a:r>
            <a:endParaRPr sz="6120">
              <a:solidFill>
                <a:srgbClr val="0070C0"/>
              </a:solidFill>
              <a:latin typeface="Candara"/>
              <a:ea typeface="Candara"/>
              <a:cs typeface="Candara"/>
              <a:sym typeface="Candara"/>
            </a:endParaRPr>
          </a:p>
        </p:txBody>
      </p:sp>
      <p:sp>
        <p:nvSpPr>
          <p:cNvPr id="350" name="Google Shape;350;p40"/>
          <p:cNvSpPr txBox="1">
            <a:spLocks noGrp="1"/>
          </p:cNvSpPr>
          <p:nvPr>
            <p:ph type="body" idx="1"/>
          </p:nvPr>
        </p:nvSpPr>
        <p:spPr>
          <a:xfrm>
            <a:off x="1347216" y="1637387"/>
            <a:ext cx="9793224" cy="4701080"/>
          </a:xfrm>
          <a:prstGeom prst="rect">
            <a:avLst/>
          </a:prstGeom>
          <a:noFill/>
          <a:ln>
            <a:noFill/>
          </a:ln>
        </p:spPr>
        <p:txBody>
          <a:bodyPr spcFirstLastPara="1" vert="horz" wrap="square" lIns="103615" tIns="51793" rIns="103615" bIns="51793" rtlCol="0" anchor="t" anchorCtr="0">
            <a:normAutofit/>
          </a:bodyPr>
          <a:lstStyle/>
          <a:p>
            <a:pPr marL="129536" indent="0">
              <a:spcBef>
                <a:spcPts val="0"/>
              </a:spcBef>
              <a:buSzPts val="4000"/>
              <a:buNone/>
            </a:pPr>
            <a:r>
              <a:rPr lang="en-US" sz="4987" b="1">
                <a:latin typeface="Candara"/>
                <a:ea typeface="Candara"/>
                <a:cs typeface="Candara"/>
                <a:sym typeface="Candara"/>
              </a:rPr>
              <a:t>ROMANS 12:20-21</a:t>
            </a:r>
            <a:endParaRPr sz="2720">
              <a:latin typeface="Candara"/>
              <a:ea typeface="Candara"/>
              <a:cs typeface="Candara"/>
              <a:sym typeface="Candara"/>
            </a:endParaRPr>
          </a:p>
          <a:p>
            <a:pPr marL="129536" indent="0">
              <a:spcBef>
                <a:spcPts val="725"/>
              </a:spcBef>
              <a:buSzPts val="3200"/>
              <a:buNone/>
            </a:pPr>
            <a:r>
              <a:rPr lang="en-US" sz="4080" i="1">
                <a:latin typeface="Candara"/>
                <a:ea typeface="Candara"/>
                <a:cs typeface="Candara"/>
                <a:sym typeface="Candara"/>
              </a:rPr>
              <a:t>  	20 Therefore if thine enemy hunger, feed him; if he thirst, give him drink: for in so doing thou shalt heap coals of fire on his head. 21Be not overcome of evil, but overcome evil with good. </a:t>
            </a:r>
            <a:endParaRPr sz="2720">
              <a:latin typeface="Candara"/>
              <a:ea typeface="Candara"/>
              <a:cs typeface="Candara"/>
              <a:sym typeface="Candara"/>
            </a:endParaRPr>
          </a:p>
        </p:txBody>
      </p:sp>
      <p:sp>
        <p:nvSpPr>
          <p:cNvPr id="351" name="Google Shape;351;p40"/>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52" name="Google Shape;352;p40"/>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53" name="Google Shape;353;p40"/>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32</a:t>
            </a:fld>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title"/>
          </p:nvPr>
        </p:nvSpPr>
        <p:spPr>
          <a:xfrm>
            <a:off x="248717" y="0"/>
            <a:ext cx="10632643" cy="1433936"/>
          </a:xfrm>
          <a:prstGeom prst="rect">
            <a:avLst/>
          </a:prstGeom>
          <a:noFill/>
          <a:ln>
            <a:noFill/>
          </a:ln>
        </p:spPr>
        <p:txBody>
          <a:bodyPr spcFirstLastPara="1" vert="horz" wrap="square" lIns="103615" tIns="51793" rIns="103615" bIns="51793" rtlCol="0" anchor="ctr" anchorCtr="0">
            <a:noAutofit/>
          </a:bodyPr>
          <a:lstStyle/>
          <a:p>
            <a:pPr>
              <a:buClr>
                <a:srgbClr val="6F6649"/>
              </a:buClr>
              <a:buSzPts val="5400"/>
            </a:pPr>
            <a:r>
              <a:rPr lang="en-US" sz="6120">
                <a:solidFill>
                  <a:srgbClr val="0070C0"/>
                </a:solidFill>
                <a:latin typeface="Candara"/>
                <a:ea typeface="Candara"/>
                <a:cs typeface="Candara"/>
                <a:sym typeface="Candara"/>
              </a:rPr>
              <a:t>Basic (Fundamental) Truths</a:t>
            </a:r>
            <a:endParaRPr sz="6120">
              <a:solidFill>
                <a:srgbClr val="0070C0"/>
              </a:solidFill>
              <a:latin typeface="Candara"/>
              <a:ea typeface="Candara"/>
              <a:cs typeface="Candara"/>
              <a:sym typeface="Candara"/>
            </a:endParaRPr>
          </a:p>
        </p:txBody>
      </p:sp>
      <p:sp>
        <p:nvSpPr>
          <p:cNvPr id="360" name="Google Shape;360;p41"/>
          <p:cNvSpPr txBox="1">
            <a:spLocks noGrp="1"/>
          </p:cNvSpPr>
          <p:nvPr>
            <p:ph type="body" idx="1"/>
          </p:nvPr>
        </p:nvSpPr>
        <p:spPr>
          <a:xfrm>
            <a:off x="704698" y="1438758"/>
            <a:ext cx="11544605" cy="4894885"/>
          </a:xfrm>
          <a:prstGeom prst="rect">
            <a:avLst/>
          </a:prstGeom>
          <a:noFill/>
          <a:ln>
            <a:noFill/>
          </a:ln>
        </p:spPr>
        <p:txBody>
          <a:bodyPr spcFirstLastPara="1" vert="horz" wrap="square" lIns="103615" tIns="51793" rIns="103615" bIns="51793" rtlCol="0" anchor="t" anchorCtr="0">
            <a:normAutofit fontScale="92500" lnSpcReduction="10000"/>
          </a:bodyPr>
          <a:lstStyle/>
          <a:p>
            <a:pPr marL="129536" indent="0">
              <a:spcBef>
                <a:spcPts val="0"/>
              </a:spcBef>
              <a:buSzPct val="90090"/>
              <a:buNone/>
            </a:pPr>
            <a:r>
              <a:rPr lang="en-US" sz="5440" b="1">
                <a:latin typeface="Candara"/>
                <a:ea typeface="Candara"/>
                <a:cs typeface="Candara"/>
                <a:sym typeface="Candara"/>
              </a:rPr>
              <a:t>ROMANS 12:19</a:t>
            </a:r>
            <a:endParaRPr sz="3173">
              <a:latin typeface="Candara"/>
              <a:ea typeface="Candara"/>
              <a:cs typeface="Candara"/>
              <a:sym typeface="Candara"/>
            </a:endParaRPr>
          </a:p>
          <a:p>
            <a:pPr marL="129536" indent="0">
              <a:spcBef>
                <a:spcPts val="725"/>
              </a:spcBef>
              <a:buSzPct val="86486"/>
              <a:buNone/>
            </a:pPr>
            <a:r>
              <a:rPr lang="en-US" sz="4533" b="1">
                <a:latin typeface="Candara"/>
                <a:ea typeface="Candara"/>
                <a:cs typeface="Candara"/>
                <a:sym typeface="Candara"/>
              </a:rPr>
              <a:t>	</a:t>
            </a:r>
            <a:r>
              <a:rPr lang="en-US" sz="4533" i="1">
                <a:latin typeface="Candara"/>
                <a:ea typeface="Candara"/>
                <a:cs typeface="Candara"/>
                <a:sym typeface="Candara"/>
              </a:rPr>
              <a:t> Dearly beloved, avenge not yourselves, but rather give place unto wrath: for it is written, Vengeance is mine; I will repay, saith the Lord. </a:t>
            </a:r>
            <a:endParaRPr sz="3173">
              <a:latin typeface="Candara"/>
              <a:ea typeface="Candara"/>
              <a:cs typeface="Candara"/>
              <a:sym typeface="Candara"/>
            </a:endParaRPr>
          </a:p>
          <a:p>
            <a:pPr marL="129536" indent="0">
              <a:spcBef>
                <a:spcPts val="725"/>
              </a:spcBef>
              <a:buSzPct val="86486"/>
              <a:buNone/>
            </a:pPr>
            <a:endParaRPr sz="4533" b="1">
              <a:latin typeface="Candara"/>
              <a:ea typeface="Candara"/>
              <a:cs typeface="Candara"/>
              <a:sym typeface="Candara"/>
            </a:endParaRPr>
          </a:p>
          <a:p>
            <a:pPr marL="129536" indent="0">
              <a:spcBef>
                <a:spcPts val="725"/>
              </a:spcBef>
              <a:buSzPct val="86486"/>
              <a:buNone/>
            </a:pPr>
            <a:r>
              <a:rPr lang="en-US" sz="4533" b="1">
                <a:latin typeface="Candara"/>
                <a:ea typeface="Candara"/>
                <a:cs typeface="Candara"/>
                <a:sym typeface="Candara"/>
              </a:rPr>
              <a:t>EPHESIANS 4:27</a:t>
            </a:r>
            <a:endParaRPr sz="3173">
              <a:latin typeface="Candara"/>
              <a:ea typeface="Candara"/>
              <a:cs typeface="Candara"/>
              <a:sym typeface="Candara"/>
            </a:endParaRPr>
          </a:p>
          <a:p>
            <a:pPr marL="129536" indent="0">
              <a:spcBef>
                <a:spcPts val="725"/>
              </a:spcBef>
              <a:buSzPct val="86486"/>
              <a:buNone/>
            </a:pPr>
            <a:r>
              <a:rPr lang="en-US" sz="4533" i="1">
                <a:latin typeface="Candara"/>
                <a:ea typeface="Candara"/>
                <a:cs typeface="Candara"/>
                <a:sym typeface="Candara"/>
              </a:rPr>
              <a:t>	  Neither give place to the devil. </a:t>
            </a:r>
            <a:endParaRPr sz="3173">
              <a:latin typeface="Candara"/>
              <a:ea typeface="Candara"/>
              <a:cs typeface="Candara"/>
              <a:sym typeface="Candara"/>
            </a:endParaRPr>
          </a:p>
          <a:p>
            <a:pPr marL="129536" indent="0">
              <a:spcBef>
                <a:spcPts val="725"/>
              </a:spcBef>
              <a:buSzPct val="86486"/>
              <a:buNone/>
            </a:pPr>
            <a:endParaRPr sz="4533" i="1">
              <a:latin typeface="Candara"/>
              <a:ea typeface="Candara"/>
              <a:cs typeface="Candara"/>
              <a:sym typeface="Candara"/>
            </a:endParaRPr>
          </a:p>
        </p:txBody>
      </p:sp>
      <p:sp>
        <p:nvSpPr>
          <p:cNvPr id="361" name="Google Shape;361;p41"/>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62" name="Google Shape;362;p41"/>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63" name="Google Shape;363;p41"/>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33</a:t>
            </a:fld>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2"/>
          <p:cNvSpPr txBox="1">
            <a:spLocks noGrp="1"/>
          </p:cNvSpPr>
          <p:nvPr>
            <p:ph type="title"/>
          </p:nvPr>
        </p:nvSpPr>
        <p:spPr>
          <a:xfrm>
            <a:off x="290170" y="193445"/>
            <a:ext cx="12124944" cy="1295400"/>
          </a:xfrm>
          <a:prstGeom prst="rect">
            <a:avLst/>
          </a:prstGeom>
          <a:noFill/>
          <a:ln>
            <a:noFill/>
          </a:ln>
        </p:spPr>
        <p:txBody>
          <a:bodyPr spcFirstLastPara="1" vert="horz" wrap="square" lIns="103615" tIns="51793" rIns="103615" bIns="51793" rtlCol="0" anchor="ctr" anchorCtr="0">
            <a:noAutofit/>
          </a:bodyPr>
          <a:lstStyle/>
          <a:p>
            <a:pPr>
              <a:buClr>
                <a:srgbClr val="6F6649"/>
              </a:buClr>
              <a:buSzPts val="4800"/>
            </a:pPr>
            <a:r>
              <a:rPr lang="en-US" sz="5440">
                <a:solidFill>
                  <a:srgbClr val="0070C0"/>
                </a:solidFill>
                <a:latin typeface="Candara"/>
                <a:ea typeface="Candara"/>
                <a:cs typeface="Candara"/>
                <a:sym typeface="Candara"/>
              </a:rPr>
              <a:t>Basic (Fundamental) Truths</a:t>
            </a:r>
            <a:endParaRPr sz="4987">
              <a:solidFill>
                <a:srgbClr val="0070C0"/>
              </a:solidFill>
              <a:latin typeface="Candara"/>
              <a:ea typeface="Candara"/>
              <a:cs typeface="Candara"/>
              <a:sym typeface="Candara"/>
            </a:endParaRPr>
          </a:p>
        </p:txBody>
      </p:sp>
      <p:sp>
        <p:nvSpPr>
          <p:cNvPr id="370" name="Google Shape;370;p42"/>
          <p:cNvSpPr txBox="1">
            <a:spLocks noGrp="1"/>
          </p:cNvSpPr>
          <p:nvPr>
            <p:ph type="body" idx="1"/>
          </p:nvPr>
        </p:nvSpPr>
        <p:spPr>
          <a:xfrm>
            <a:off x="404165" y="1563692"/>
            <a:ext cx="12124944" cy="6045200"/>
          </a:xfrm>
          <a:prstGeom prst="rect">
            <a:avLst/>
          </a:prstGeom>
          <a:noFill/>
          <a:ln>
            <a:noFill/>
          </a:ln>
        </p:spPr>
        <p:txBody>
          <a:bodyPr spcFirstLastPara="1" vert="horz" wrap="square" lIns="103615" tIns="51793" rIns="103615" bIns="51793" rtlCol="0" anchor="t" anchorCtr="0">
            <a:normAutofit/>
          </a:bodyPr>
          <a:lstStyle/>
          <a:p>
            <a:pPr marL="129536" indent="0">
              <a:spcBef>
                <a:spcPts val="0"/>
              </a:spcBef>
              <a:buSzPts val="4000"/>
              <a:buNone/>
            </a:pPr>
            <a:r>
              <a:rPr lang="en-US" sz="5440" b="1">
                <a:latin typeface="Candara"/>
                <a:ea typeface="Candara"/>
                <a:cs typeface="Candara"/>
                <a:sym typeface="Candara"/>
              </a:rPr>
              <a:t>James 1:5-8 </a:t>
            </a:r>
            <a:endParaRPr sz="3173">
              <a:latin typeface="Candara"/>
              <a:ea typeface="Candara"/>
              <a:cs typeface="Candara"/>
              <a:sym typeface="Candara"/>
            </a:endParaRPr>
          </a:p>
          <a:p>
            <a:pPr marL="388609" indent="-259072">
              <a:spcBef>
                <a:spcPts val="725"/>
              </a:spcBef>
              <a:buSzPts val="3200"/>
              <a:buNone/>
            </a:pPr>
            <a:r>
              <a:rPr lang="en-US" sz="4080">
                <a:latin typeface="Candara"/>
                <a:ea typeface="Candara"/>
                <a:cs typeface="Candara"/>
                <a:sym typeface="Candara"/>
              </a:rPr>
              <a:t>     	</a:t>
            </a:r>
            <a:r>
              <a:rPr lang="en-US" sz="4080" i="1">
                <a:latin typeface="Candara"/>
                <a:ea typeface="Candara"/>
                <a:cs typeface="Candara"/>
                <a:sym typeface="Candara"/>
              </a:rPr>
              <a:t>5 If any of you lack wisdom, let him ask of God, that giveth to all men liberally, and upbraideth not; and it shall be given him. 6 But let him ask in faith, nothing wavering. For he that wavereth is like a wave of the sea driven with the wind and tossed.  7 For let not that man think that he shall receive any thing of the Lord. 8 A double minded man is unstable in all his ways. </a:t>
            </a:r>
            <a:endParaRPr sz="2720">
              <a:latin typeface="Candara"/>
              <a:ea typeface="Candara"/>
              <a:cs typeface="Candara"/>
              <a:sym typeface="Candara"/>
            </a:endParaRPr>
          </a:p>
        </p:txBody>
      </p:sp>
      <p:sp>
        <p:nvSpPr>
          <p:cNvPr id="371" name="Google Shape;371;p42"/>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72" name="Google Shape;372;p42"/>
          <p:cNvSpPr txBox="1">
            <a:spLocks noGrp="1"/>
          </p:cNvSpPr>
          <p:nvPr>
            <p:ph type="ftr" idx="11"/>
          </p:nvPr>
        </p:nvSpPr>
        <p:spPr>
          <a:xfrm rot="-5400000">
            <a:off x="10325701"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73" name="Google Shape;373;p42"/>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34</a:t>
            </a:fld>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txBox="1">
            <a:spLocks noGrp="1"/>
          </p:cNvSpPr>
          <p:nvPr>
            <p:ph type="body" idx="4294967295"/>
          </p:nvPr>
        </p:nvSpPr>
        <p:spPr>
          <a:xfrm>
            <a:off x="207264" y="186538"/>
            <a:ext cx="12446203" cy="6217920"/>
          </a:xfrm>
          <a:prstGeom prst="rect">
            <a:avLst/>
          </a:prstGeom>
          <a:noFill/>
          <a:ln>
            <a:noFill/>
          </a:ln>
        </p:spPr>
        <p:txBody>
          <a:bodyPr spcFirstLastPara="1" vert="horz" wrap="square" lIns="103615" tIns="51793" rIns="103615" bIns="51793" rtlCol="0" anchor="t" anchorCtr="0">
            <a:noAutofit/>
          </a:bodyPr>
          <a:lstStyle/>
          <a:p>
            <a:pPr marL="388609" indent="-259072">
              <a:lnSpc>
                <a:spcPct val="100000"/>
              </a:lnSpc>
              <a:spcBef>
                <a:spcPts val="0"/>
              </a:spcBef>
              <a:buSzPts val="4400"/>
            </a:pPr>
            <a:r>
              <a:rPr lang="en-US" sz="5440" b="1">
                <a:solidFill>
                  <a:srgbClr val="0070C0"/>
                </a:solidFill>
                <a:latin typeface="Candara"/>
                <a:ea typeface="Candara"/>
                <a:cs typeface="Candara"/>
                <a:sym typeface="Candara"/>
              </a:rPr>
              <a:t>Basic (Fundamental) Truths</a:t>
            </a:r>
            <a:endParaRPr sz="2720">
              <a:solidFill>
                <a:srgbClr val="0070C0"/>
              </a:solidFill>
              <a:latin typeface="Candara"/>
              <a:ea typeface="Candara"/>
              <a:cs typeface="Candara"/>
              <a:sym typeface="Candara"/>
            </a:endParaRPr>
          </a:p>
          <a:p>
            <a:pPr marL="388609" indent="-259072">
              <a:lnSpc>
                <a:spcPct val="100000"/>
              </a:lnSpc>
              <a:spcBef>
                <a:spcPts val="997"/>
              </a:spcBef>
              <a:buSzPts val="4400"/>
            </a:pPr>
            <a:r>
              <a:rPr lang="en-US" sz="4987" b="1">
                <a:latin typeface="Candara"/>
                <a:ea typeface="Candara"/>
                <a:cs typeface="Candara"/>
                <a:sym typeface="Candara"/>
              </a:rPr>
              <a:t>LUKE 16:10</a:t>
            </a:r>
            <a:endParaRPr>
              <a:latin typeface="Candara"/>
              <a:ea typeface="Candara"/>
              <a:cs typeface="Candara"/>
              <a:sym typeface="Candara"/>
            </a:endParaRPr>
          </a:p>
          <a:p>
            <a:pPr marL="388609" indent="-259072">
              <a:lnSpc>
                <a:spcPct val="100000"/>
              </a:lnSpc>
              <a:spcBef>
                <a:spcPts val="816"/>
              </a:spcBef>
              <a:buSzPts val="3600"/>
            </a:pPr>
            <a:r>
              <a:rPr lang="en-US" sz="4080" i="1">
                <a:latin typeface="Candara"/>
                <a:ea typeface="Candara"/>
                <a:cs typeface="Candara"/>
                <a:sym typeface="Candara"/>
              </a:rPr>
              <a:t>	 He that is faithful in that which is least is faithful also in much: and he that is unjust in the least is unjust also in much.</a:t>
            </a:r>
            <a:endParaRPr sz="4080">
              <a:latin typeface="Candara"/>
              <a:ea typeface="Candara"/>
              <a:cs typeface="Candara"/>
              <a:sym typeface="Candara"/>
            </a:endParaRPr>
          </a:p>
          <a:p>
            <a:pPr marL="129536">
              <a:lnSpc>
                <a:spcPct val="100000"/>
              </a:lnSpc>
              <a:spcBef>
                <a:spcPts val="997"/>
              </a:spcBef>
              <a:buSzPts val="4400"/>
            </a:pPr>
            <a:r>
              <a:rPr lang="en-US" sz="4987" b="1">
                <a:latin typeface="Candara"/>
                <a:ea typeface="Candara"/>
                <a:cs typeface="Candara"/>
                <a:sym typeface="Candara"/>
              </a:rPr>
              <a:t>PROVERBS 13:20</a:t>
            </a:r>
            <a:r>
              <a:rPr lang="en-US" sz="4987" b="1" i="1">
                <a:latin typeface="Candara"/>
                <a:ea typeface="Candara"/>
                <a:cs typeface="Candara"/>
                <a:sym typeface="Candara"/>
              </a:rPr>
              <a:t> </a:t>
            </a:r>
            <a:endParaRPr>
              <a:latin typeface="Candara"/>
              <a:ea typeface="Candara"/>
              <a:cs typeface="Candara"/>
              <a:sym typeface="Candara"/>
            </a:endParaRPr>
          </a:p>
          <a:p>
            <a:pPr marL="388609" indent="-259072">
              <a:lnSpc>
                <a:spcPct val="100000"/>
              </a:lnSpc>
              <a:spcBef>
                <a:spcPts val="816"/>
              </a:spcBef>
              <a:buSzPts val="3600"/>
            </a:pPr>
            <a:r>
              <a:rPr lang="en-US" sz="4080" i="1">
                <a:latin typeface="Candara"/>
                <a:ea typeface="Candara"/>
                <a:cs typeface="Candara"/>
                <a:sym typeface="Candara"/>
              </a:rPr>
              <a:t>	He that walketh with wise men shall be wise: but a companion of fools shall be destroyed.</a:t>
            </a:r>
            <a:endParaRPr>
              <a:latin typeface="Candara"/>
              <a:ea typeface="Candara"/>
              <a:cs typeface="Candara"/>
              <a:sym typeface="Candara"/>
            </a:endParaRPr>
          </a:p>
        </p:txBody>
      </p:sp>
      <p:sp>
        <p:nvSpPr>
          <p:cNvPr id="2" name="Date Placeholder 1">
            <a:extLst>
              <a:ext uri="{FF2B5EF4-FFF2-40B4-BE49-F238E27FC236}">
                <a16:creationId xmlns:a16="http://schemas.microsoft.com/office/drawing/2014/main" id="{6E884BA3-09DA-301E-1F78-F621F54ECBDB}"/>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20DBF02C-35B6-EADC-B3B3-831BFBF2D234}"/>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94ACCDC6-A785-4F7F-2EFF-636EC0F51441}"/>
              </a:ext>
            </a:extLst>
          </p:cNvPr>
          <p:cNvSpPr>
            <a:spLocks noGrp="1"/>
          </p:cNvSpPr>
          <p:nvPr>
            <p:ph type="sldNum" idx="12"/>
          </p:nvPr>
        </p:nvSpPr>
        <p:spPr/>
        <p:txBody>
          <a:bodyPr/>
          <a:lstStyle/>
          <a:p>
            <a:fld id="{00000000-1234-1234-1234-123412341234}" type="slidenum">
              <a:rPr lang="en-US" smtClean="0"/>
              <a:pPr/>
              <a:t>35</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Effect transition="in" filter="fade">
                                      <p:cBhvr>
                                        <p:cTn id="7" dur="1000"/>
                                        <p:tgtEl>
                                          <p:spTgt spid="3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9">
                                            <p:txEl>
                                              <p:pRg st="1" end="1"/>
                                            </p:txEl>
                                          </p:spTgt>
                                        </p:tgtEl>
                                        <p:attrNameLst>
                                          <p:attrName>style.visibility</p:attrName>
                                        </p:attrNameLst>
                                      </p:cBhvr>
                                      <p:to>
                                        <p:strVal val="visible"/>
                                      </p:to>
                                    </p:set>
                                    <p:animEffect transition="in" filter="fade">
                                      <p:cBhvr>
                                        <p:cTn id="10" dur="1000"/>
                                        <p:tgtEl>
                                          <p:spTgt spid="3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9">
                                            <p:txEl>
                                              <p:pRg st="2" end="2"/>
                                            </p:txEl>
                                          </p:spTgt>
                                        </p:tgtEl>
                                        <p:attrNameLst>
                                          <p:attrName>style.visibility</p:attrName>
                                        </p:attrNameLst>
                                      </p:cBhvr>
                                      <p:to>
                                        <p:strVal val="visible"/>
                                      </p:to>
                                    </p:set>
                                    <p:animEffect transition="in" filter="fade">
                                      <p:cBhvr>
                                        <p:cTn id="13" dur="1000"/>
                                        <p:tgtEl>
                                          <p:spTgt spid="3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9">
                                            <p:txEl>
                                              <p:pRg st="3" end="3"/>
                                            </p:txEl>
                                          </p:spTgt>
                                        </p:tgtEl>
                                        <p:attrNameLst>
                                          <p:attrName>style.visibility</p:attrName>
                                        </p:attrNameLst>
                                      </p:cBhvr>
                                      <p:to>
                                        <p:strVal val="visible"/>
                                      </p:to>
                                    </p:set>
                                    <p:animEffect transition="in" filter="fade">
                                      <p:cBhvr>
                                        <p:cTn id="16" dur="1000"/>
                                        <p:tgtEl>
                                          <p:spTgt spid="3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9">
                                            <p:txEl>
                                              <p:pRg st="4" end="4"/>
                                            </p:txEl>
                                          </p:spTgt>
                                        </p:tgtEl>
                                        <p:attrNameLst>
                                          <p:attrName>style.visibility</p:attrName>
                                        </p:attrNameLst>
                                      </p:cBhvr>
                                      <p:to>
                                        <p:strVal val="visible"/>
                                      </p:to>
                                    </p:set>
                                    <p:animEffect transition="in" filter="fade">
                                      <p:cBhvr>
                                        <p:cTn id="19" dur="1000"/>
                                        <p:tgtEl>
                                          <p:spTgt spid="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4"/>
          <p:cNvSpPr txBox="1">
            <a:spLocks noGrp="1"/>
          </p:cNvSpPr>
          <p:nvPr>
            <p:ph type="body" idx="1"/>
          </p:nvPr>
        </p:nvSpPr>
        <p:spPr>
          <a:xfrm>
            <a:off x="424891" y="1298854"/>
            <a:ext cx="11506606" cy="5440680"/>
          </a:xfrm>
          <a:prstGeom prst="rect">
            <a:avLst/>
          </a:prstGeom>
          <a:noFill/>
          <a:ln>
            <a:noFill/>
          </a:ln>
        </p:spPr>
        <p:txBody>
          <a:bodyPr spcFirstLastPara="1" vert="horz" wrap="square" lIns="103615" tIns="51793" rIns="103615" bIns="51793" rtlCol="0" anchor="t" anchorCtr="0">
            <a:normAutofit/>
          </a:bodyPr>
          <a:lstStyle/>
          <a:p>
            <a:pPr marL="129536" indent="0">
              <a:spcBef>
                <a:spcPts val="0"/>
              </a:spcBef>
              <a:buSzPts val="4400"/>
              <a:buNone/>
            </a:pPr>
            <a:r>
              <a:rPr lang="en-US" sz="5440" b="1">
                <a:latin typeface="Candara"/>
                <a:ea typeface="Candara"/>
                <a:cs typeface="Candara"/>
                <a:sym typeface="Candara"/>
              </a:rPr>
              <a:t>ROMANS 13:9</a:t>
            </a:r>
            <a:endParaRPr sz="2720">
              <a:latin typeface="Candara"/>
              <a:ea typeface="Candara"/>
              <a:cs typeface="Candara"/>
              <a:sym typeface="Candara"/>
            </a:endParaRPr>
          </a:p>
          <a:p>
            <a:pPr marL="388609" indent="-259072">
              <a:spcBef>
                <a:spcPts val="725"/>
              </a:spcBef>
              <a:buSzPts val="2800"/>
              <a:buNone/>
            </a:pPr>
            <a:r>
              <a:rPr lang="en-US" sz="3627">
                <a:latin typeface="Candara"/>
                <a:ea typeface="Candara"/>
                <a:cs typeface="Candara"/>
                <a:sym typeface="Candara"/>
              </a:rPr>
              <a:t>	</a:t>
            </a:r>
            <a:r>
              <a:rPr lang="en-US" sz="4080">
                <a:latin typeface="Candara"/>
                <a:ea typeface="Candara"/>
                <a:cs typeface="Candara"/>
                <a:sym typeface="Candara"/>
              </a:rPr>
              <a:t>       </a:t>
            </a:r>
            <a:r>
              <a:rPr lang="en-US" sz="4080" i="1">
                <a:latin typeface="Candara"/>
                <a:ea typeface="Candara"/>
                <a:cs typeface="Candara"/>
                <a:sym typeface="Candara"/>
              </a:rPr>
              <a:t>For this, Thou shalt not commit adultery, Thou shalt not kill, Thou shalt not steal, Thou shalt not bear false witness, Thou shalt not covet; and if [there be] any other commandment, it is briefly comprehended in this saying, namely, Thou shalt love thy neighbour as thyself. </a:t>
            </a:r>
            <a:endParaRPr sz="4080" i="1">
              <a:latin typeface="Candara"/>
              <a:ea typeface="Candara"/>
              <a:cs typeface="Candara"/>
              <a:sym typeface="Candara"/>
            </a:endParaRPr>
          </a:p>
        </p:txBody>
      </p:sp>
      <p:sp>
        <p:nvSpPr>
          <p:cNvPr id="386" name="Google Shape;386;p44"/>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387" name="Google Shape;387;p44"/>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388" name="Google Shape;388;p44"/>
          <p:cNvSpPr/>
          <p:nvPr/>
        </p:nvSpPr>
        <p:spPr>
          <a:xfrm>
            <a:off x="321260" y="350196"/>
            <a:ext cx="10818278" cy="941750"/>
          </a:xfrm>
          <a:prstGeom prst="rect">
            <a:avLst/>
          </a:prstGeom>
          <a:noFill/>
          <a:ln>
            <a:noFill/>
          </a:ln>
        </p:spPr>
        <p:txBody>
          <a:bodyPr spcFirstLastPara="1" wrap="square" lIns="103615" tIns="51793" rIns="103615" bIns="51793" anchor="t" anchorCtr="0">
            <a:spAutoFit/>
          </a:bodyPr>
          <a:lstStyle/>
          <a:p>
            <a:r>
              <a:rPr lang="en-US" sz="5440" b="1">
                <a:solidFill>
                  <a:srgbClr val="0070C0"/>
                </a:solidFill>
                <a:latin typeface="Candara"/>
                <a:ea typeface="Candara"/>
                <a:cs typeface="Candara"/>
                <a:sym typeface="Candara"/>
              </a:rPr>
              <a:t>Basic (Fundamental) Truths</a:t>
            </a:r>
            <a:endParaRPr sz="5440" b="1">
              <a:solidFill>
                <a:srgbClr val="0070C0"/>
              </a:solidFill>
              <a:latin typeface="Candara"/>
              <a:ea typeface="Candara"/>
              <a:cs typeface="Candara"/>
              <a:sym typeface="Candara"/>
            </a:endParaRPr>
          </a:p>
        </p:txBody>
      </p:sp>
      <p:sp>
        <p:nvSpPr>
          <p:cNvPr id="389" name="Google Shape;389;p44"/>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36</a:t>
            </a:fld>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p:nvPr/>
        </p:nvSpPr>
        <p:spPr>
          <a:xfrm>
            <a:off x="239889" y="67170"/>
            <a:ext cx="12435840" cy="7534324"/>
          </a:xfrm>
          <a:prstGeom prst="rect">
            <a:avLst/>
          </a:prstGeom>
          <a:noFill/>
          <a:ln>
            <a:noFill/>
          </a:ln>
        </p:spPr>
        <p:txBody>
          <a:bodyPr spcFirstLastPara="1" wrap="square" lIns="103615" tIns="51793" rIns="103615" bIns="51793" anchor="t" anchorCtr="0">
            <a:spAutoFit/>
          </a:bodyPr>
          <a:lstStyle/>
          <a:p>
            <a:r>
              <a:rPr lang="en-US" sz="7480" i="1">
                <a:solidFill>
                  <a:srgbClr val="C00000"/>
                </a:solidFill>
                <a:latin typeface="Candara"/>
                <a:ea typeface="Candara"/>
                <a:cs typeface="Candara"/>
                <a:sym typeface="Candara"/>
              </a:rPr>
              <a:t>Example: </a:t>
            </a:r>
            <a:r>
              <a:rPr lang="en-US" sz="5440" b="1">
                <a:solidFill>
                  <a:srgbClr val="000000"/>
                </a:solidFill>
                <a:latin typeface="Candara"/>
                <a:ea typeface="Candara"/>
                <a:cs typeface="Candara"/>
                <a:sym typeface="Candara"/>
              </a:rPr>
              <a:t>JOSHUA 2:22-24</a:t>
            </a:r>
            <a:endParaRPr sz="2040">
              <a:solidFill>
                <a:srgbClr val="000000"/>
              </a:solidFill>
              <a:latin typeface="Candara"/>
              <a:ea typeface="Candara"/>
              <a:cs typeface="Candara"/>
              <a:sym typeface="Candara"/>
            </a:endParaRPr>
          </a:p>
          <a:p>
            <a:r>
              <a:rPr lang="en-US" sz="4080" i="1">
                <a:solidFill>
                  <a:srgbClr val="000000"/>
                </a:solidFill>
                <a:latin typeface="Candara"/>
                <a:ea typeface="Candara"/>
                <a:cs typeface="Candara"/>
                <a:sym typeface="Candara"/>
              </a:rPr>
              <a:t>	 And they went, and came unto the mountain, and abode there three days, until the pursuers were returned: and the pursuers sought them throughout all the way, but found them not. 23 So the two men returned, and descended from the mountain, and passed over, and came to Joshua the son of Nun, and told him all things that befell them: 24 And they said unto Joshua, </a:t>
            </a:r>
            <a:r>
              <a:rPr lang="en-US" sz="4080" b="1" i="1">
                <a:solidFill>
                  <a:srgbClr val="000000"/>
                </a:solidFill>
                <a:latin typeface="Candara"/>
                <a:ea typeface="Candara"/>
                <a:cs typeface="Candara"/>
                <a:sym typeface="Candara"/>
              </a:rPr>
              <a:t>Truly the LORD hath delivered into our hands all the land; </a:t>
            </a:r>
            <a:r>
              <a:rPr lang="en-US" sz="4080" i="1">
                <a:solidFill>
                  <a:srgbClr val="000000"/>
                </a:solidFill>
                <a:latin typeface="Candara"/>
                <a:ea typeface="Candara"/>
                <a:cs typeface="Candara"/>
                <a:sym typeface="Candara"/>
              </a:rPr>
              <a:t>for even all the inhabitants of the country do faint because of us.</a:t>
            </a:r>
            <a:endParaRPr sz="2040">
              <a:solidFill>
                <a:srgbClr val="000000"/>
              </a:solidFill>
              <a:latin typeface="Candara"/>
              <a:ea typeface="Candara"/>
              <a:cs typeface="Candara"/>
              <a:sym typeface="Candara"/>
            </a:endParaRPr>
          </a:p>
          <a:p>
            <a:endParaRPr sz="4080" i="1">
              <a:solidFill>
                <a:srgbClr val="C00000"/>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6EAACCF9-5DF9-3308-B547-E03E0B85FC32}"/>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2075B238-FAF9-2C4F-47E0-9B11FB4F045D}"/>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C67F2B65-94E9-A921-56CA-7B9114833A3B}"/>
              </a:ext>
            </a:extLst>
          </p:cNvPr>
          <p:cNvSpPr>
            <a:spLocks noGrp="1"/>
          </p:cNvSpPr>
          <p:nvPr>
            <p:ph type="sldNum" idx="12"/>
          </p:nvPr>
        </p:nvSpPr>
        <p:spPr/>
        <p:txBody>
          <a:bodyPr/>
          <a:lstStyle/>
          <a:p>
            <a:fld id="{00000000-1234-1234-1234-123412341234}" type="slidenum">
              <a:rPr lang="en-US" smtClean="0"/>
              <a:pPr/>
              <a:t>37</a:t>
            </a:fld>
            <a:endParaRPr lang="en-US"/>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2"/>
          <p:cNvSpPr/>
          <p:nvPr/>
        </p:nvSpPr>
        <p:spPr>
          <a:xfrm>
            <a:off x="290170" y="1"/>
            <a:ext cx="12321845" cy="7150694"/>
          </a:xfrm>
          <a:prstGeom prst="rect">
            <a:avLst/>
          </a:prstGeom>
          <a:noFill/>
          <a:ln>
            <a:noFill/>
          </a:ln>
        </p:spPr>
        <p:txBody>
          <a:bodyPr spcFirstLastPara="1" wrap="square" lIns="103615" tIns="51793" rIns="103615" bIns="51793" anchor="t" anchorCtr="0">
            <a:spAutoFit/>
          </a:bodyPr>
          <a:lstStyle/>
          <a:p>
            <a:r>
              <a:rPr lang="en-US" sz="4987" b="1">
                <a:solidFill>
                  <a:schemeClr val="dk1"/>
                </a:solidFill>
                <a:latin typeface="Candara"/>
                <a:ea typeface="Candara"/>
                <a:cs typeface="Candara"/>
                <a:sym typeface="Candara"/>
              </a:rPr>
              <a:t>JEHOVAH.JIREH   </a:t>
            </a:r>
            <a:r>
              <a:rPr lang="en-US" sz="4080">
                <a:solidFill>
                  <a:schemeClr val="dk1"/>
                </a:solidFill>
                <a:latin typeface="Candara"/>
                <a:ea typeface="Candara"/>
                <a:cs typeface="Candara"/>
                <a:sym typeface="Candara"/>
              </a:rPr>
              <a:t>57-0326</a:t>
            </a:r>
            <a:endParaRPr sz="1587">
              <a:solidFill>
                <a:srgbClr val="000000"/>
              </a:solidFill>
              <a:latin typeface="Candara"/>
              <a:ea typeface="Candara"/>
              <a:cs typeface="Candara"/>
              <a:sym typeface="Candara"/>
            </a:endParaRPr>
          </a:p>
          <a:p>
            <a:r>
              <a:rPr lang="en-US" sz="4080">
                <a:solidFill>
                  <a:schemeClr val="dk1"/>
                </a:solidFill>
                <a:latin typeface="Candara"/>
                <a:ea typeface="Candara"/>
                <a:cs typeface="Candara"/>
                <a:sym typeface="Candara"/>
              </a:rPr>
              <a:t>	36 Abraham had to separate hisself from his kindred, his people. Another thing he was asked to sojourn in a strange land, with a strange people, speaking a strange language.</a:t>
            </a:r>
            <a:endParaRPr sz="2040">
              <a:solidFill>
                <a:srgbClr val="000000"/>
              </a:solidFill>
              <a:latin typeface="Candara"/>
              <a:ea typeface="Candara"/>
              <a:cs typeface="Candara"/>
              <a:sym typeface="Candara"/>
            </a:endParaRPr>
          </a:p>
          <a:p>
            <a:r>
              <a:rPr lang="en-US" sz="4080">
                <a:solidFill>
                  <a:schemeClr val="dk1"/>
                </a:solidFill>
                <a:latin typeface="Candara"/>
                <a:ea typeface="Candara"/>
                <a:cs typeface="Candara"/>
                <a:sym typeface="Candara"/>
              </a:rPr>
              <a:t>	Well, it's just the same today, just doesn't change. </a:t>
            </a:r>
            <a:r>
              <a:rPr lang="en-US" sz="4080" b="1">
                <a:solidFill>
                  <a:schemeClr val="dk1"/>
                </a:solidFill>
                <a:latin typeface="Candara"/>
                <a:ea typeface="Candara"/>
                <a:cs typeface="Candara"/>
                <a:sym typeface="Candara"/>
              </a:rPr>
              <a:t>Men are to separate yourself and to walk with a different people.</a:t>
            </a:r>
            <a:r>
              <a:rPr lang="en-US" sz="4080">
                <a:solidFill>
                  <a:schemeClr val="dk1"/>
                </a:solidFill>
                <a:latin typeface="Candara"/>
                <a:ea typeface="Candara"/>
                <a:cs typeface="Candara"/>
                <a:sym typeface="Candara"/>
              </a:rPr>
              <a:t> You young men that come to Christ, you used to go down to the pool room, you stay away from that territory, and go with those boys who's goes to church and to prayer meeting.</a:t>
            </a:r>
            <a:endParaRPr sz="4080">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5FAAD308-14C2-97AE-8AAD-DEA64E87836E}"/>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939CC65C-BE70-44AE-2A69-3664EB340A76}"/>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F4D352CE-AB44-F9F8-6521-45A99F605E14}"/>
              </a:ext>
            </a:extLst>
          </p:cNvPr>
          <p:cNvSpPr>
            <a:spLocks noGrp="1"/>
          </p:cNvSpPr>
          <p:nvPr>
            <p:ph type="sldNum" idx="12"/>
          </p:nvPr>
        </p:nvSpPr>
        <p:spPr/>
        <p:txBody>
          <a:bodyPr/>
          <a:lstStyle/>
          <a:p>
            <a:fld id="{00000000-1234-1234-1234-123412341234}" type="slidenum">
              <a:rPr lang="en-US" smtClean="0"/>
              <a:pPr/>
              <a:t>38</a:t>
            </a:fld>
            <a:endParaRPr lang="en-US"/>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97"/>
          <p:cNvSpPr txBox="1"/>
          <p:nvPr/>
        </p:nvSpPr>
        <p:spPr>
          <a:xfrm>
            <a:off x="153249" y="84133"/>
            <a:ext cx="12448403" cy="3801892"/>
          </a:xfrm>
          <a:prstGeom prst="rect">
            <a:avLst/>
          </a:prstGeom>
          <a:noFill/>
          <a:ln>
            <a:noFill/>
          </a:ln>
        </p:spPr>
        <p:txBody>
          <a:bodyPr spcFirstLastPara="1" wrap="square" lIns="103615" tIns="51793" rIns="103615" bIns="51793" anchor="t" anchorCtr="0">
            <a:spAutoFit/>
          </a:bodyPr>
          <a:lstStyle/>
          <a:p>
            <a:r>
              <a:rPr lang="en-US" sz="4533" b="1">
                <a:solidFill>
                  <a:srgbClr val="000000"/>
                </a:solidFill>
                <a:latin typeface="Candara"/>
                <a:ea typeface="Candara"/>
                <a:cs typeface="Candara"/>
                <a:sym typeface="Candara"/>
              </a:rPr>
              <a:t>WHY.IS.IT.THAT.SO.MANY.CHRISTIANS. FIND.IT. SO.HARD.TO.LIVE.THE.CHRISTIAN.LIFE</a:t>
            </a:r>
            <a:endParaRPr sz="2040"/>
          </a:p>
          <a:p>
            <a:r>
              <a:rPr lang="en-US" sz="3627">
                <a:solidFill>
                  <a:srgbClr val="000000"/>
                </a:solidFill>
                <a:latin typeface="Candara"/>
                <a:ea typeface="Candara"/>
                <a:cs typeface="Candara"/>
                <a:sym typeface="Candara"/>
              </a:rPr>
              <a:t>	55 </a:t>
            </a:r>
            <a:r>
              <a:rPr lang="en-US" sz="4080">
                <a:solidFill>
                  <a:srgbClr val="000000"/>
                </a:solidFill>
                <a:latin typeface="Candara"/>
                <a:ea typeface="Candara"/>
                <a:cs typeface="Candara"/>
                <a:sym typeface="Candara"/>
              </a:rPr>
              <a:t> Intellectual will never do it. Mental conception will never do it. </a:t>
            </a:r>
            <a:r>
              <a:rPr lang="en-US" sz="4080" u="sng">
                <a:solidFill>
                  <a:srgbClr val="000000"/>
                </a:solidFill>
                <a:latin typeface="Candara"/>
                <a:ea typeface="Candara"/>
                <a:cs typeface="Candara"/>
                <a:sym typeface="Candara"/>
              </a:rPr>
              <a:t>It's the work of the Holy Spirit</a:t>
            </a:r>
            <a:r>
              <a:rPr lang="en-US" sz="4080">
                <a:solidFill>
                  <a:srgbClr val="000000"/>
                </a:solidFill>
                <a:latin typeface="Candara"/>
                <a:ea typeface="Candara"/>
                <a:cs typeface="Candara"/>
                <a:sym typeface="Candara"/>
              </a:rPr>
              <a:t> that brings the human being to his place. </a:t>
            </a:r>
            <a:endParaRPr sz="2040"/>
          </a:p>
          <a:p>
            <a:pPr algn="r"/>
            <a:r>
              <a:rPr lang="en-US" sz="2720">
                <a:solidFill>
                  <a:srgbClr val="000000"/>
                </a:solidFill>
                <a:latin typeface="Candara"/>
                <a:ea typeface="Candara"/>
                <a:cs typeface="Candara"/>
                <a:sym typeface="Candara"/>
              </a:rPr>
              <a:t>57-0303</a:t>
            </a:r>
            <a:endParaRPr sz="2040"/>
          </a:p>
        </p:txBody>
      </p:sp>
      <p:sp>
        <p:nvSpPr>
          <p:cNvPr id="2" name="Date Placeholder 1">
            <a:extLst>
              <a:ext uri="{FF2B5EF4-FFF2-40B4-BE49-F238E27FC236}">
                <a16:creationId xmlns:a16="http://schemas.microsoft.com/office/drawing/2014/main" id="{A1F00B1F-CCC0-350F-9FCA-768342EDD136}"/>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8B0A880B-C472-988A-8E1C-38F4DB9E8AFF}"/>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22441257-2C58-73E1-DC8A-70528CADDF1E}"/>
              </a:ext>
            </a:extLst>
          </p:cNvPr>
          <p:cNvSpPr>
            <a:spLocks noGrp="1"/>
          </p:cNvSpPr>
          <p:nvPr>
            <p:ph type="sldNum" idx="12"/>
          </p:nvPr>
        </p:nvSpPr>
        <p:spPr/>
        <p:txBody>
          <a:bodyPr/>
          <a:lstStyle/>
          <a:p>
            <a:fld id="{00000000-1234-1234-1234-123412341234}" type="slidenum">
              <a:rPr lang="en-US" smtClean="0"/>
              <a:pPr/>
              <a:t>39</a:t>
            </a:fld>
            <a:endParaRPr lang="en-US"/>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279806" y="227990"/>
            <a:ext cx="10560101" cy="1295400"/>
          </a:xfrm>
          <a:prstGeom prst="rect">
            <a:avLst/>
          </a:prstGeom>
          <a:noFill/>
          <a:ln>
            <a:noFill/>
          </a:ln>
        </p:spPr>
        <p:txBody>
          <a:bodyPr spcFirstLastPara="1" vert="horz" wrap="square" lIns="103615" tIns="51793" rIns="103615" bIns="51793" rtlCol="0" anchor="ctr" anchorCtr="0">
            <a:noAutofit/>
          </a:bodyPr>
          <a:lstStyle/>
          <a:p>
            <a:pPr>
              <a:buSzPts val="5400"/>
            </a:pPr>
            <a:r>
              <a:rPr lang="en-US" sz="6120">
                <a:latin typeface="Candara"/>
                <a:ea typeface="Candara"/>
                <a:cs typeface="Candara"/>
                <a:sym typeface="Candara"/>
              </a:rPr>
              <a:t>Hearing God’s Voice</a:t>
            </a:r>
            <a:endParaRPr sz="6120">
              <a:latin typeface="Candara"/>
              <a:ea typeface="Candara"/>
              <a:cs typeface="Candara"/>
              <a:sym typeface="Candara"/>
            </a:endParaRPr>
          </a:p>
        </p:txBody>
      </p:sp>
      <p:sp>
        <p:nvSpPr>
          <p:cNvPr id="218" name="Google Shape;218;p9"/>
          <p:cNvSpPr txBox="1">
            <a:spLocks noGrp="1"/>
          </p:cNvSpPr>
          <p:nvPr>
            <p:ph type="body" idx="1"/>
          </p:nvPr>
        </p:nvSpPr>
        <p:spPr>
          <a:xfrm>
            <a:off x="787603" y="1523390"/>
            <a:ext cx="11347704" cy="5385410"/>
          </a:xfrm>
          <a:prstGeom prst="rect">
            <a:avLst/>
          </a:prstGeom>
          <a:noFill/>
          <a:ln>
            <a:noFill/>
          </a:ln>
        </p:spPr>
        <p:txBody>
          <a:bodyPr spcFirstLastPara="1" vert="horz" wrap="square" lIns="103615" tIns="51793" rIns="103615" bIns="51793" rtlCol="0" anchor="t" anchorCtr="0">
            <a:normAutofit/>
          </a:bodyPr>
          <a:lstStyle/>
          <a:p>
            <a:pPr marL="388609" indent="-259072">
              <a:spcBef>
                <a:spcPts val="0"/>
              </a:spcBef>
              <a:buSzPts val="3200"/>
            </a:pPr>
            <a:r>
              <a:rPr lang="en-US" sz="4533">
                <a:latin typeface="Candara"/>
                <a:ea typeface="Candara"/>
                <a:cs typeface="Candara"/>
                <a:sym typeface="Candara"/>
              </a:rPr>
              <a:t>I have a decision to make…</a:t>
            </a:r>
            <a:endParaRPr sz="3173">
              <a:latin typeface="Candara"/>
              <a:ea typeface="Candara"/>
              <a:cs typeface="Candara"/>
              <a:sym typeface="Candara"/>
            </a:endParaRPr>
          </a:p>
          <a:p>
            <a:pPr marL="388609" indent="-259072">
              <a:spcBef>
                <a:spcPts val="725"/>
              </a:spcBef>
              <a:buSzPts val="3200"/>
            </a:pPr>
            <a:r>
              <a:rPr lang="en-US" sz="4533">
                <a:latin typeface="Candara"/>
                <a:ea typeface="Candara"/>
                <a:cs typeface="Candara"/>
                <a:sym typeface="Candara"/>
              </a:rPr>
              <a:t>How can I know that what is happening is God dealing with me or the enemy hindering me?</a:t>
            </a:r>
            <a:endParaRPr sz="3173">
              <a:latin typeface="Candara"/>
              <a:ea typeface="Candara"/>
              <a:cs typeface="Candara"/>
              <a:sym typeface="Candara"/>
            </a:endParaRPr>
          </a:p>
          <a:p>
            <a:pPr marL="388609" indent="-259072">
              <a:spcBef>
                <a:spcPts val="725"/>
              </a:spcBef>
              <a:buSzPts val="3200"/>
            </a:pPr>
            <a:r>
              <a:rPr lang="en-US" sz="4533">
                <a:latin typeface="Candara"/>
                <a:ea typeface="Candara"/>
                <a:cs typeface="Candara"/>
                <a:sym typeface="Candara"/>
              </a:rPr>
              <a:t>I have two choices…</a:t>
            </a:r>
            <a:endParaRPr sz="3173">
              <a:latin typeface="Candara"/>
              <a:ea typeface="Candara"/>
              <a:cs typeface="Candara"/>
              <a:sym typeface="Candara"/>
            </a:endParaRPr>
          </a:p>
          <a:p>
            <a:pPr marL="388609" indent="-259072">
              <a:spcBef>
                <a:spcPts val="725"/>
              </a:spcBef>
              <a:buSzPts val="3200"/>
            </a:pPr>
            <a:r>
              <a:rPr lang="en-US" sz="4533">
                <a:latin typeface="Candara"/>
                <a:ea typeface="Candara"/>
                <a:cs typeface="Candara"/>
                <a:sym typeface="Candara"/>
              </a:rPr>
              <a:t>“But everybody seems to think it is Ok!”</a:t>
            </a:r>
            <a:endParaRPr sz="3173">
              <a:latin typeface="Candara"/>
              <a:ea typeface="Candara"/>
              <a:cs typeface="Candara"/>
              <a:sym typeface="Candara"/>
            </a:endParaRPr>
          </a:p>
          <a:p>
            <a:pPr marL="388609" indent="-100750">
              <a:spcBef>
                <a:spcPts val="499"/>
              </a:spcBef>
              <a:buSzPts val="2200"/>
              <a:buNone/>
            </a:pPr>
            <a:endParaRPr sz="3173">
              <a:latin typeface="Candara"/>
              <a:ea typeface="Candara"/>
              <a:cs typeface="Candara"/>
              <a:sym typeface="Candara"/>
            </a:endParaRPr>
          </a:p>
        </p:txBody>
      </p:sp>
      <p:sp>
        <p:nvSpPr>
          <p:cNvPr id="219" name="Google Shape;219;p9"/>
          <p:cNvSpPr txBox="1">
            <a:spLocks noGrp="1"/>
          </p:cNvSpPr>
          <p:nvPr>
            <p:ph type="dt" idx="10"/>
          </p:nvPr>
        </p:nvSpPr>
        <p:spPr>
          <a:xfrm rot="-5400000">
            <a:off x="10285399" y="1865376"/>
            <a:ext cx="2763519" cy="414528"/>
          </a:xfrm>
          <a:prstGeom prst="rect">
            <a:avLst/>
          </a:prstGeom>
          <a:noFill/>
          <a:ln>
            <a:noFill/>
          </a:ln>
        </p:spPr>
        <p:txBody>
          <a:bodyPr spcFirstLastPara="1" wrap="square" lIns="103615" tIns="51793" rIns="103615" bIns="51793" anchor="ctr" anchorCtr="0">
            <a:noAutofit/>
          </a:bodyPr>
          <a:lstStyle/>
          <a:p>
            <a:r>
              <a:rPr lang="en-US"/>
              <a:t>7-1-2026</a:t>
            </a:r>
            <a:endParaRPr/>
          </a:p>
        </p:txBody>
      </p:sp>
      <p:sp>
        <p:nvSpPr>
          <p:cNvPr id="220" name="Google Shape;220;p9"/>
          <p:cNvSpPr txBox="1">
            <a:spLocks noGrp="1"/>
          </p:cNvSpPr>
          <p:nvPr>
            <p:ph type="ftr" idx="11"/>
          </p:nvPr>
        </p:nvSpPr>
        <p:spPr>
          <a:xfrm rot="-5400000">
            <a:off x="10325700" y="4588595"/>
            <a:ext cx="2682918" cy="414528"/>
          </a:xfrm>
          <a:prstGeom prst="rect">
            <a:avLst/>
          </a:prstGeom>
          <a:noFill/>
          <a:ln>
            <a:noFill/>
          </a:ln>
        </p:spPr>
        <p:txBody>
          <a:bodyPr spcFirstLastPara="1" wrap="square" lIns="103615" tIns="51793" rIns="103615" bIns="51793" anchor="ctr" anchorCtr="0">
            <a:noAutofit/>
          </a:bodyPr>
          <a:lstStyle/>
          <a:p>
            <a:r>
              <a:rPr lang="en-US"/>
              <a:t>The Mind of Christ</a:t>
            </a:r>
            <a:endParaRPr/>
          </a:p>
        </p:txBody>
      </p:sp>
      <p:sp>
        <p:nvSpPr>
          <p:cNvPr id="221" name="Google Shape;221;p9"/>
          <p:cNvSpPr>
            <a:spLocks noGrp="1"/>
          </p:cNvSpPr>
          <p:nvPr>
            <p:ph type="sldNum" idx="12"/>
          </p:nvPr>
        </p:nvSpPr>
        <p:spPr>
          <a:xfrm>
            <a:off x="12892479" y="6402155"/>
            <a:ext cx="829056" cy="449072"/>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4</a:t>
            </a:fld>
            <a:endParaRPr/>
          </a:p>
        </p:txBody>
      </p:sp>
    </p:spTree>
    <p:extLst>
      <p:ext uri="{BB962C8B-B14F-4D97-AF65-F5344CB8AC3E}">
        <p14:creationId xmlns:p14="http://schemas.microsoft.com/office/powerpoint/2010/main" val="195919480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98"/>
          <p:cNvSpPr/>
          <p:nvPr/>
        </p:nvSpPr>
        <p:spPr>
          <a:xfrm>
            <a:off x="310896" y="154728"/>
            <a:ext cx="12270029" cy="5894965"/>
          </a:xfrm>
          <a:prstGeom prst="rect">
            <a:avLst/>
          </a:prstGeom>
          <a:noFill/>
          <a:ln>
            <a:noFill/>
          </a:ln>
        </p:spPr>
        <p:txBody>
          <a:bodyPr spcFirstLastPara="1" wrap="square" lIns="103615" tIns="51793" rIns="103615" bIns="51793" anchor="t" anchorCtr="0">
            <a:spAutoFit/>
          </a:bodyPr>
          <a:lstStyle/>
          <a:p>
            <a:r>
              <a:rPr lang="en-US" sz="5440" b="1">
                <a:solidFill>
                  <a:srgbClr val="000000"/>
                </a:solidFill>
                <a:latin typeface="Candara"/>
                <a:ea typeface="Candara"/>
                <a:cs typeface="Candara"/>
                <a:sym typeface="Candara"/>
              </a:rPr>
              <a:t>THE.LAMB'S.BOOK.OF.LIFE</a:t>
            </a:r>
            <a:endParaRPr sz="2040"/>
          </a:p>
          <a:p>
            <a:r>
              <a:rPr lang="en-US" sz="4080">
                <a:solidFill>
                  <a:srgbClr val="000000"/>
                </a:solidFill>
                <a:latin typeface="Candara"/>
                <a:ea typeface="Candara"/>
                <a:cs typeface="Candara"/>
                <a:sym typeface="Candara"/>
              </a:rPr>
              <a:t>	69 Anything that you have need of, no matter what it is. If it's sickness, you have need of healing; if it's a trouble, and you have need of relief; if you're wearied and bothered, need of peace, come now, won't you? </a:t>
            </a:r>
            <a:endParaRPr sz="2040"/>
          </a:p>
          <a:p>
            <a:r>
              <a:rPr lang="en-US" sz="4080">
                <a:solidFill>
                  <a:srgbClr val="000000"/>
                </a:solidFill>
                <a:latin typeface="Candara"/>
                <a:ea typeface="Candara"/>
                <a:cs typeface="Candara"/>
                <a:sym typeface="Candara"/>
              </a:rPr>
              <a:t>	You see, it's a work of the Holy Spirit. He does this. Not emotional; solid, deep, not fanatically, it's not formal. It's love that draws, constrains us.</a:t>
            </a:r>
            <a:endParaRPr sz="2040"/>
          </a:p>
          <a:p>
            <a:pPr algn="r"/>
            <a:r>
              <a:rPr lang="en-US" sz="3627">
                <a:solidFill>
                  <a:srgbClr val="000000"/>
                </a:solidFill>
                <a:latin typeface="Candara"/>
                <a:ea typeface="Candara"/>
                <a:cs typeface="Candara"/>
                <a:sym typeface="Candara"/>
              </a:rPr>
              <a:t>56-0603</a:t>
            </a:r>
            <a:endParaRPr sz="2040"/>
          </a:p>
        </p:txBody>
      </p:sp>
      <p:sp>
        <p:nvSpPr>
          <p:cNvPr id="2" name="Date Placeholder 1">
            <a:extLst>
              <a:ext uri="{FF2B5EF4-FFF2-40B4-BE49-F238E27FC236}">
                <a16:creationId xmlns:a16="http://schemas.microsoft.com/office/drawing/2014/main" id="{21491190-72C3-CFE9-12D8-CBA0D18AD221}"/>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69071332-3C4F-1478-BEBD-4DDB646DDB03}"/>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E08C827D-5238-5DF0-9FB9-10C00153E9CA}"/>
              </a:ext>
            </a:extLst>
          </p:cNvPr>
          <p:cNvSpPr>
            <a:spLocks noGrp="1"/>
          </p:cNvSpPr>
          <p:nvPr>
            <p:ph type="sldNum" idx="12"/>
          </p:nvPr>
        </p:nvSpPr>
        <p:spPr/>
        <p:txBody>
          <a:bodyPr/>
          <a:lstStyle/>
          <a:p>
            <a:fld id="{00000000-1234-1234-1234-123412341234}" type="slidenum">
              <a:rPr lang="en-US" smtClean="0"/>
              <a:pPr/>
              <a:t>40</a:t>
            </a:fld>
            <a:endParaRPr lang="en-US"/>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4"/>
          <p:cNvSpPr/>
          <p:nvPr/>
        </p:nvSpPr>
        <p:spPr>
          <a:xfrm>
            <a:off x="300533" y="172721"/>
            <a:ext cx="12176760" cy="5267101"/>
          </a:xfrm>
          <a:prstGeom prst="rect">
            <a:avLst/>
          </a:prstGeom>
          <a:noFill/>
          <a:ln>
            <a:noFill/>
          </a:ln>
        </p:spPr>
        <p:txBody>
          <a:bodyPr spcFirstLastPara="1" wrap="square" lIns="103615" tIns="51793" rIns="103615" bIns="51793" anchor="t" anchorCtr="0">
            <a:spAutoFit/>
          </a:bodyPr>
          <a:lstStyle/>
          <a:p>
            <a:r>
              <a:rPr lang="en-US" sz="4987" b="1">
                <a:solidFill>
                  <a:schemeClr val="dk1"/>
                </a:solidFill>
                <a:latin typeface="Candara"/>
                <a:ea typeface="Candara"/>
                <a:cs typeface="Candara"/>
                <a:sym typeface="Candara"/>
              </a:rPr>
              <a:t>DESPERATIONS</a:t>
            </a:r>
            <a:endParaRPr sz="1813">
              <a:solidFill>
                <a:srgbClr val="000000"/>
              </a:solidFill>
              <a:latin typeface="Candara"/>
              <a:ea typeface="Candara"/>
              <a:cs typeface="Candara"/>
              <a:sym typeface="Candara"/>
            </a:endParaRPr>
          </a:p>
          <a:p>
            <a:r>
              <a:rPr lang="en-US" sz="4080">
                <a:solidFill>
                  <a:schemeClr val="dk1"/>
                </a:solidFill>
                <a:latin typeface="Candara"/>
                <a:ea typeface="Candara"/>
                <a:cs typeface="Candara"/>
                <a:sym typeface="Candara"/>
              </a:rPr>
              <a:t>	182 This sweetness and fellowship of the great Token of God, the Holy Ghost, may He richly abide with you all until we meet again. God's grace go with you, smite death's ways before you; </a:t>
            </a:r>
            <a:r>
              <a:rPr lang="en-US" sz="4080" b="1">
                <a:solidFill>
                  <a:schemeClr val="dk1"/>
                </a:solidFill>
                <a:latin typeface="Candara"/>
                <a:ea typeface="Candara"/>
                <a:cs typeface="Candara"/>
                <a:sym typeface="Candara"/>
              </a:rPr>
              <a:t>making your path clear, that you might see Jesus always before your face, and you shall not be moved.</a:t>
            </a:r>
            <a:endParaRPr sz="1813">
              <a:solidFill>
                <a:srgbClr val="000000"/>
              </a:solidFill>
              <a:latin typeface="Candara"/>
              <a:ea typeface="Candara"/>
              <a:cs typeface="Candara"/>
              <a:sym typeface="Candara"/>
            </a:endParaRPr>
          </a:p>
          <a:p>
            <a:pPr algn="r"/>
            <a:r>
              <a:rPr lang="en-US" sz="4080">
                <a:solidFill>
                  <a:schemeClr val="dk1"/>
                </a:solidFill>
                <a:latin typeface="Candara"/>
                <a:ea typeface="Candara"/>
                <a:cs typeface="Candara"/>
                <a:sym typeface="Candara"/>
              </a:rPr>
              <a:t>63-0901</a:t>
            </a:r>
            <a:endParaRPr sz="4080">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1F553D04-7F96-34E4-DA8C-9EAD06497B87}"/>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9F93F847-A476-7FC2-3396-09516DA2B023}"/>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FB835415-C9B8-0218-486F-A19EA51C2562}"/>
              </a:ext>
            </a:extLst>
          </p:cNvPr>
          <p:cNvSpPr>
            <a:spLocks noGrp="1"/>
          </p:cNvSpPr>
          <p:nvPr>
            <p:ph type="sldNum" idx="12"/>
          </p:nvPr>
        </p:nvSpPr>
        <p:spPr/>
        <p:txBody>
          <a:bodyPr/>
          <a:lstStyle/>
          <a:p>
            <a:fld id="{00000000-1234-1234-1234-123412341234}" type="slidenum">
              <a:rPr lang="en-US" smtClean="0"/>
              <a:pPr/>
              <a:t>41</a:t>
            </a:fld>
            <a:endParaRPr lang="en-US"/>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A3A5F66-0DE2-A9B4-9C77-C8CFC29EFEB9}"/>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DB384DDC-10A3-F85A-16D0-F50C5588E7A5}"/>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3743D6D5-2C7A-B5D2-625B-67C7637D9691}"/>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72D2F9A3-A792-DD85-2700-3EEBEFB0EF6F}"/>
              </a:ext>
            </a:extLst>
          </p:cNvPr>
          <p:cNvSpPr>
            <a:spLocks noGrp="1"/>
          </p:cNvSpPr>
          <p:nvPr>
            <p:ph type="body" sz="quarter" idx="13"/>
          </p:nvPr>
        </p:nvSpPr>
        <p:spPr/>
        <p:txBody>
          <a:bodyPr/>
          <a:lstStyle/>
          <a:p>
            <a:endParaRPr lang="en-US"/>
          </a:p>
        </p:txBody>
      </p:sp>
      <p:sp>
        <p:nvSpPr>
          <p:cNvPr id="17" name="Text Placeholder 16">
            <a:extLst>
              <a:ext uri="{FF2B5EF4-FFF2-40B4-BE49-F238E27FC236}">
                <a16:creationId xmlns:a16="http://schemas.microsoft.com/office/drawing/2014/main" id="{2F097B90-EB4A-E2AD-F56A-9D8F9C6FA6E0}"/>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93823234-4CCA-73C3-6E76-8488FD86C699}"/>
              </a:ext>
            </a:extLst>
          </p:cNvPr>
          <p:cNvSpPr>
            <a:spLocks noGrp="1"/>
          </p:cNvSpPr>
          <p:nvPr>
            <p:ph type="body" sz="quarter" idx="16"/>
          </p:nvPr>
        </p:nvSpPr>
        <p:spPr/>
        <p:txBody>
          <a:bodyPr/>
          <a:lstStyle/>
          <a:p>
            <a:endParaRPr lang="en-US"/>
          </a:p>
        </p:txBody>
      </p:sp>
      <p:sp>
        <p:nvSpPr>
          <p:cNvPr id="14" name="Text Placeholder 13">
            <a:extLst>
              <a:ext uri="{FF2B5EF4-FFF2-40B4-BE49-F238E27FC236}">
                <a16:creationId xmlns:a16="http://schemas.microsoft.com/office/drawing/2014/main" id="{6F1CA095-742B-6B18-2774-21D7B924EDAA}"/>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BB559404-FABD-BE34-7096-B3BF5DFFBF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6469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p:nvPr/>
        </p:nvSpPr>
        <p:spPr>
          <a:xfrm>
            <a:off x="93269" y="1"/>
            <a:ext cx="12560198" cy="6697172"/>
          </a:xfrm>
          <a:prstGeom prst="rect">
            <a:avLst/>
          </a:prstGeom>
          <a:noFill/>
          <a:ln>
            <a:noFill/>
          </a:ln>
        </p:spPr>
        <p:txBody>
          <a:bodyPr spcFirstLastPara="1" wrap="square" lIns="103615" tIns="51793" rIns="103615" bIns="51793" anchor="ctr" anchorCtr="0">
            <a:spAutoFit/>
          </a:bodyPr>
          <a:lstStyle/>
          <a:p>
            <a:r>
              <a:rPr lang="en-US" sz="6120" b="1">
                <a:solidFill>
                  <a:schemeClr val="dk1"/>
                </a:solidFill>
                <a:latin typeface="Candara"/>
                <a:ea typeface="Candara"/>
                <a:cs typeface="Candara"/>
                <a:sym typeface="Candara"/>
              </a:rPr>
              <a:t>DISCERNING.BODY.OF.LORD</a:t>
            </a:r>
            <a:endParaRPr sz="6120">
              <a:solidFill>
                <a:schemeClr val="dk1"/>
              </a:solidFill>
              <a:latin typeface="Candara"/>
              <a:ea typeface="Candara"/>
              <a:cs typeface="Candara"/>
              <a:sym typeface="Candara"/>
            </a:endParaRPr>
          </a:p>
          <a:p>
            <a:r>
              <a:rPr lang="en-US" sz="4080">
                <a:solidFill>
                  <a:schemeClr val="dk1"/>
                </a:solidFill>
                <a:latin typeface="Candara"/>
                <a:ea typeface="Candara"/>
                <a:cs typeface="Candara"/>
                <a:sym typeface="Candara"/>
              </a:rPr>
              <a:t>	11-2  ...God can start moving, and spiritual things happening, people getting saved and filled with the Holy Spirit; many thousands who call themselves Christians will pull back from it and say, </a:t>
            </a:r>
            <a:r>
              <a:rPr lang="en-US" sz="4080" i="1">
                <a:solidFill>
                  <a:schemeClr val="dk1"/>
                </a:solidFill>
                <a:latin typeface="Candara"/>
                <a:ea typeface="Candara"/>
                <a:cs typeface="Candara"/>
                <a:sym typeface="Candara"/>
              </a:rPr>
              <a:t>"Oh, that's holy-rollers." </a:t>
            </a:r>
            <a:endParaRPr sz="1813">
              <a:solidFill>
                <a:srgbClr val="000000"/>
              </a:solidFill>
              <a:latin typeface="Candara"/>
              <a:ea typeface="Candara"/>
              <a:cs typeface="Candara"/>
              <a:sym typeface="Candara"/>
            </a:endParaRPr>
          </a:p>
          <a:p>
            <a:r>
              <a:rPr lang="en-US" sz="4080">
                <a:solidFill>
                  <a:schemeClr val="dk1"/>
                </a:solidFill>
                <a:latin typeface="Candara"/>
                <a:ea typeface="Candara"/>
                <a:cs typeface="Candara"/>
                <a:sym typeface="Candara"/>
              </a:rPr>
              <a:t>	You haven't got spiritual discernment, for everything the Holy Ghost does is written in the Bible</a:t>
            </a:r>
            <a:r>
              <a:rPr lang="en-US" sz="4080" b="1">
                <a:solidFill>
                  <a:schemeClr val="dk1"/>
                </a:solidFill>
                <a:latin typeface="Candara"/>
                <a:ea typeface="Candara"/>
                <a:cs typeface="Candara"/>
                <a:sym typeface="Candara"/>
              </a:rPr>
              <a:t>. Judge all things by the Scripture. </a:t>
            </a:r>
            <a:r>
              <a:rPr lang="en-US" sz="4080">
                <a:solidFill>
                  <a:schemeClr val="dk1"/>
                </a:solidFill>
                <a:latin typeface="Candara"/>
                <a:ea typeface="Candara"/>
                <a:cs typeface="Candara"/>
                <a:sym typeface="Candara"/>
              </a:rPr>
              <a:t>That's how we discern to see if our discernment is right. </a:t>
            </a:r>
            <a:endParaRPr sz="1813">
              <a:solidFill>
                <a:srgbClr val="000000"/>
              </a:solidFill>
              <a:latin typeface="Candara"/>
              <a:ea typeface="Candara"/>
              <a:cs typeface="Candara"/>
              <a:sym typeface="Candara"/>
            </a:endParaRPr>
          </a:p>
          <a:p>
            <a:pPr algn="r"/>
            <a:r>
              <a:rPr lang="en-US" sz="4080">
                <a:solidFill>
                  <a:schemeClr val="dk1"/>
                </a:solidFill>
                <a:latin typeface="Candara"/>
                <a:ea typeface="Candara"/>
                <a:cs typeface="Candara"/>
                <a:sym typeface="Candara"/>
              </a:rPr>
              <a:t>59-0812</a:t>
            </a:r>
            <a:endParaRPr sz="4080">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7ABCCB9F-45DE-2464-5B77-ECE3528FA351}"/>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49790C8F-35FE-E89B-5B87-A58C6988CF11}"/>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19BCF9A9-4679-5F3E-2BD2-9B21F2057713}"/>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303136985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p:nvPr/>
        </p:nvSpPr>
        <p:spPr>
          <a:xfrm>
            <a:off x="125893" y="357534"/>
            <a:ext cx="12539472" cy="2685945"/>
          </a:xfrm>
          <a:prstGeom prst="rect">
            <a:avLst/>
          </a:prstGeom>
          <a:noFill/>
          <a:ln>
            <a:noFill/>
          </a:ln>
        </p:spPr>
        <p:txBody>
          <a:bodyPr spcFirstLastPara="1" wrap="square" lIns="103615" tIns="51793" rIns="103615" bIns="51793" anchor="ctr" anchorCtr="0">
            <a:spAutoFit/>
          </a:bodyPr>
          <a:lstStyle/>
          <a:p>
            <a:r>
              <a:rPr lang="en-US" sz="6800" b="1">
                <a:solidFill>
                  <a:schemeClr val="dk1"/>
                </a:solidFill>
                <a:latin typeface="Candara"/>
                <a:ea typeface="Candara"/>
                <a:cs typeface="Candara"/>
                <a:sym typeface="Candara"/>
              </a:rPr>
              <a:t>I CORINTHIANS 2:15 </a:t>
            </a:r>
            <a:endParaRPr sz="1587">
              <a:solidFill>
                <a:srgbClr val="000000"/>
              </a:solidFill>
              <a:latin typeface="Candara"/>
              <a:ea typeface="Candara"/>
              <a:cs typeface="Candara"/>
              <a:sym typeface="Candara"/>
            </a:endParaRPr>
          </a:p>
          <a:p>
            <a:r>
              <a:rPr lang="en-US" sz="4987">
                <a:solidFill>
                  <a:schemeClr val="dk1"/>
                </a:solidFill>
                <a:latin typeface="Candara"/>
                <a:ea typeface="Candara"/>
                <a:cs typeface="Candara"/>
                <a:sym typeface="Candara"/>
              </a:rPr>
              <a:t>	</a:t>
            </a:r>
            <a:r>
              <a:rPr lang="en-US" sz="4987" i="1">
                <a:solidFill>
                  <a:schemeClr val="dk1"/>
                </a:solidFill>
                <a:latin typeface="Candara"/>
                <a:ea typeface="Candara"/>
                <a:cs typeface="Candara"/>
                <a:sym typeface="Candara"/>
              </a:rPr>
              <a:t>But he that is spiritual </a:t>
            </a:r>
            <a:r>
              <a:rPr lang="en-US" sz="4987" b="1" i="1">
                <a:solidFill>
                  <a:schemeClr val="dk1"/>
                </a:solidFill>
                <a:latin typeface="Candara"/>
                <a:ea typeface="Candara"/>
                <a:cs typeface="Candara"/>
                <a:sym typeface="Candara"/>
              </a:rPr>
              <a:t>judgeth</a:t>
            </a:r>
            <a:r>
              <a:rPr lang="en-US" sz="4987" i="1">
                <a:solidFill>
                  <a:schemeClr val="dk1"/>
                </a:solidFill>
                <a:latin typeface="Candara"/>
                <a:ea typeface="Candara"/>
                <a:cs typeface="Candara"/>
                <a:sym typeface="Candara"/>
              </a:rPr>
              <a:t> all things, yet he himself is judged of no man. </a:t>
            </a:r>
            <a:endParaRPr sz="5440">
              <a:solidFill>
                <a:schemeClr val="dk1"/>
              </a:solidFill>
              <a:latin typeface="Candara"/>
              <a:ea typeface="Candara"/>
              <a:cs typeface="Candara"/>
              <a:sym typeface="Candara"/>
            </a:endParaRPr>
          </a:p>
        </p:txBody>
      </p:sp>
      <p:sp>
        <p:nvSpPr>
          <p:cNvPr id="239" name="Google Shape;239;p31"/>
          <p:cNvSpPr txBox="1"/>
          <p:nvPr/>
        </p:nvSpPr>
        <p:spPr>
          <a:xfrm>
            <a:off x="480929" y="3328146"/>
            <a:ext cx="11801382" cy="3453207"/>
          </a:xfrm>
          <a:prstGeom prst="rect">
            <a:avLst/>
          </a:prstGeom>
          <a:noFill/>
          <a:ln>
            <a:noFill/>
          </a:ln>
        </p:spPr>
        <p:txBody>
          <a:bodyPr spcFirstLastPara="1" wrap="square" lIns="103615" tIns="51793" rIns="103615" bIns="51793" anchor="t" anchorCtr="0">
            <a:spAutoFit/>
          </a:bodyPr>
          <a:lstStyle/>
          <a:p>
            <a:r>
              <a:rPr lang="en-US" sz="5440" b="1">
                <a:solidFill>
                  <a:schemeClr val="dk1"/>
                </a:solidFill>
                <a:latin typeface="Candara"/>
                <a:ea typeface="Candara"/>
                <a:cs typeface="Candara"/>
                <a:sym typeface="Candara"/>
              </a:rPr>
              <a:t>Judgeth</a:t>
            </a:r>
            <a:r>
              <a:rPr lang="en-US" sz="4987" b="1">
                <a:solidFill>
                  <a:schemeClr val="dk1"/>
                </a:solidFill>
                <a:latin typeface="Candara"/>
                <a:ea typeface="Candara"/>
                <a:cs typeface="Candara"/>
                <a:sym typeface="Candara"/>
              </a:rPr>
              <a:t>: </a:t>
            </a:r>
            <a:r>
              <a:rPr lang="en-US" sz="4080">
                <a:solidFill>
                  <a:schemeClr val="dk1"/>
                </a:solidFill>
                <a:latin typeface="Candara"/>
                <a:ea typeface="Candara"/>
                <a:cs typeface="Candara"/>
                <a:sym typeface="Candara"/>
              </a:rPr>
              <a:t>(Gr.) anakrino   </a:t>
            </a:r>
            <a:endParaRPr sz="4080">
              <a:solidFill>
                <a:srgbClr val="000000"/>
              </a:solidFill>
              <a:latin typeface="Candara"/>
              <a:ea typeface="Candara"/>
              <a:cs typeface="Candara"/>
              <a:sym typeface="Candara"/>
            </a:endParaRPr>
          </a:p>
          <a:p>
            <a:r>
              <a:rPr lang="en-US" sz="4080">
                <a:solidFill>
                  <a:schemeClr val="dk1"/>
                </a:solidFill>
                <a:latin typeface="Candara"/>
                <a:ea typeface="Candara"/>
                <a:cs typeface="Candara"/>
                <a:sym typeface="Candara"/>
              </a:rPr>
              <a:t>	To investigate, examine, inquire into, scrutinize, sift, question. In a forensic sense of a judge to hold an investigation; determine excellence or defect of a person or thing.</a:t>
            </a:r>
            <a:endParaRPr sz="4533">
              <a:solidFill>
                <a:schemeClr val="dk1"/>
              </a:solidFill>
              <a:latin typeface="Candara"/>
              <a:ea typeface="Candara"/>
              <a:cs typeface="Candara"/>
              <a:sym typeface="Candara"/>
            </a:endParaRPr>
          </a:p>
        </p:txBody>
      </p:sp>
      <p:sp>
        <p:nvSpPr>
          <p:cNvPr id="2" name="Date Placeholder 1">
            <a:extLst>
              <a:ext uri="{FF2B5EF4-FFF2-40B4-BE49-F238E27FC236}">
                <a16:creationId xmlns:a16="http://schemas.microsoft.com/office/drawing/2014/main" id="{C5C9334E-37A5-BD80-F6BA-360D2E57EB0C}"/>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3A275C41-E82A-A3D9-48AE-F6FE7DF0783F}"/>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C9C7A843-CBBB-B523-ABA2-1154ECFCE3D4}"/>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226698605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80" descr="When you are face to face with a difficulty, you are up against a  discovery. - Lord Kelvin | Encouragement quotes, Difficulties quotes, Quotes"/>
          <p:cNvPicPr preferRelativeResize="0"/>
          <p:nvPr/>
        </p:nvPicPr>
        <p:blipFill rotWithShape="1">
          <a:blip r:embed="rId3">
            <a:alphaModFix/>
          </a:blip>
          <a:srcRect/>
          <a:stretch/>
        </p:blipFill>
        <p:spPr>
          <a:xfrm>
            <a:off x="844990" y="642671"/>
            <a:ext cx="10850621" cy="5353181"/>
          </a:xfrm>
          <a:prstGeom prst="rect">
            <a:avLst/>
          </a:prstGeom>
          <a:noFill/>
          <a:ln>
            <a:noFill/>
          </a:ln>
        </p:spPr>
      </p:pic>
      <p:sp>
        <p:nvSpPr>
          <p:cNvPr id="107" name="Google Shape;107;p80"/>
          <p:cNvSpPr/>
          <p:nvPr/>
        </p:nvSpPr>
        <p:spPr>
          <a:xfrm>
            <a:off x="5388864" y="5254144"/>
            <a:ext cx="1519936" cy="383438"/>
          </a:xfrm>
          <a:prstGeom prst="rect">
            <a:avLst/>
          </a:prstGeom>
          <a:solidFill>
            <a:schemeClr val="dk1"/>
          </a:solidFill>
          <a:ln w="25400" cap="flat" cmpd="sng">
            <a:solidFill>
              <a:srgbClr val="221F17"/>
            </a:solidFill>
            <a:prstDash val="solid"/>
            <a:round/>
            <a:headEnd type="none" w="sm" len="sm"/>
            <a:tailEnd type="none" w="sm" len="sm"/>
          </a:ln>
        </p:spPr>
        <p:txBody>
          <a:bodyPr spcFirstLastPara="1" wrap="square" lIns="103615" tIns="51793" rIns="103615" bIns="51793" anchor="ctr" anchorCtr="0">
            <a:noAutofit/>
          </a:bodyPr>
          <a:lstStyle/>
          <a:p>
            <a:pPr algn="ctr"/>
            <a:endParaRPr sz="1587">
              <a:solidFill>
                <a:schemeClr val="lt1"/>
              </a:solidFill>
              <a:latin typeface="Arial"/>
              <a:ea typeface="Arial"/>
              <a:cs typeface="Arial"/>
              <a:sym typeface="Arial"/>
            </a:endParaRPr>
          </a:p>
        </p:txBody>
      </p:sp>
      <p:sp>
        <p:nvSpPr>
          <p:cNvPr id="2" name="Date Placeholder 1">
            <a:extLst>
              <a:ext uri="{FF2B5EF4-FFF2-40B4-BE49-F238E27FC236}">
                <a16:creationId xmlns:a16="http://schemas.microsoft.com/office/drawing/2014/main" id="{C6480878-DFBA-128F-DDC8-C1559A76B5F4}"/>
              </a:ext>
            </a:extLst>
          </p:cNvPr>
          <p:cNvSpPr>
            <a:spLocks noGrp="1"/>
          </p:cNvSpPr>
          <p:nvPr>
            <p:ph type="dt" idx="10"/>
          </p:nvPr>
        </p:nvSpPr>
        <p:spPr/>
        <p:txBody>
          <a:bodyPr/>
          <a:lstStyle/>
          <a:p>
            <a:r>
              <a:rPr lang="en-US"/>
              <a:t>7-1-2026</a:t>
            </a:r>
          </a:p>
        </p:txBody>
      </p:sp>
      <p:sp>
        <p:nvSpPr>
          <p:cNvPr id="3" name="Footer Placeholder 2">
            <a:extLst>
              <a:ext uri="{FF2B5EF4-FFF2-40B4-BE49-F238E27FC236}">
                <a16:creationId xmlns:a16="http://schemas.microsoft.com/office/drawing/2014/main" id="{32402A6F-1B91-1EF5-1A0A-AC06DEEFB892}"/>
              </a:ext>
            </a:extLst>
          </p:cNvPr>
          <p:cNvSpPr>
            <a:spLocks noGrp="1"/>
          </p:cNvSpPr>
          <p:nvPr>
            <p:ph type="ftr" idx="11"/>
          </p:nvPr>
        </p:nvSpPr>
        <p:spPr/>
        <p:txBody>
          <a:bodyPr/>
          <a:lstStyle/>
          <a:p>
            <a:r>
              <a:rPr lang="en-US"/>
              <a:t>The Mind of Christ</a:t>
            </a:r>
          </a:p>
        </p:txBody>
      </p:sp>
      <p:sp>
        <p:nvSpPr>
          <p:cNvPr id="4" name="Slide Number Placeholder 3">
            <a:extLst>
              <a:ext uri="{FF2B5EF4-FFF2-40B4-BE49-F238E27FC236}">
                <a16:creationId xmlns:a16="http://schemas.microsoft.com/office/drawing/2014/main" id="{DB2C90E5-D13F-F954-9D59-CBD88523497C}"/>
              </a:ext>
            </a:extLst>
          </p:cNvPr>
          <p:cNvSpPr>
            <a:spLocks noGrp="1"/>
          </p:cNvSpPr>
          <p:nvPr>
            <p:ph type="sldNum" idx="12"/>
          </p:nvPr>
        </p:nvSpPr>
        <p:spPr/>
        <p:txBody>
          <a:bodyPr/>
          <a:lstStyle/>
          <a:p>
            <a:fld id="{00000000-1234-1234-1234-123412341234}" type="slidenum">
              <a:rPr lang="en-US" smtClean="0"/>
              <a:pPr/>
              <a:t>7</a:t>
            </a:fld>
            <a:endParaRPr lang="en-US"/>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5292C2-6DDD-D752-F168-B5D6643A3B5B}"/>
              </a:ext>
            </a:extLst>
          </p:cNvPr>
          <p:cNvSpPr txBox="1"/>
          <p:nvPr/>
        </p:nvSpPr>
        <p:spPr>
          <a:xfrm>
            <a:off x="5507914" y="369827"/>
            <a:ext cx="8174617" cy="6370975"/>
          </a:xfrm>
          <a:prstGeom prst="rect">
            <a:avLst/>
          </a:prstGeom>
          <a:noFill/>
        </p:spPr>
        <p:txBody>
          <a:bodyPr wrap="square">
            <a:spAutoFit/>
          </a:bodyPr>
          <a:lstStyle/>
          <a:p>
            <a:r>
              <a:rPr lang="en-US" sz="4800" b="1" dirty="0"/>
              <a:t>GENESIS 26:12-14</a:t>
            </a:r>
          </a:p>
          <a:p>
            <a:r>
              <a:rPr lang="en-US" sz="4000" i="1" dirty="0"/>
              <a:t>	Then Isaac sowed in that land, and received in the same year an hundredfold: and the LORD blessed him. 13 And the man waxed great, and went forward, and grew until he became very great: 14 For he had possession of flocks, and possession of herds, and great store of servants: and the Philistines envied him.</a:t>
            </a:r>
          </a:p>
        </p:txBody>
      </p:sp>
      <p:pic>
        <p:nvPicPr>
          <p:cNvPr id="5" name="Picture 4">
            <a:extLst>
              <a:ext uri="{FF2B5EF4-FFF2-40B4-BE49-F238E27FC236}">
                <a16:creationId xmlns:a16="http://schemas.microsoft.com/office/drawing/2014/main" id="{3E25F2F9-CF21-07FF-CCE4-A060D8FD3493}"/>
              </a:ext>
            </a:extLst>
          </p:cNvPr>
          <p:cNvPicPr>
            <a:picLocks noChangeAspect="1"/>
          </p:cNvPicPr>
          <p:nvPr/>
        </p:nvPicPr>
        <p:blipFill>
          <a:blip r:embed="rId2"/>
          <a:srcRect b="20534"/>
          <a:stretch>
            <a:fillRect/>
          </a:stretch>
        </p:blipFill>
        <p:spPr>
          <a:xfrm>
            <a:off x="290593" y="462403"/>
            <a:ext cx="5006951" cy="6278399"/>
          </a:xfrm>
          <a:prstGeom prst="rect">
            <a:avLst/>
          </a:prstGeom>
        </p:spPr>
      </p:pic>
      <p:sp>
        <p:nvSpPr>
          <p:cNvPr id="6" name="Date Placeholder 5">
            <a:extLst>
              <a:ext uri="{FF2B5EF4-FFF2-40B4-BE49-F238E27FC236}">
                <a16:creationId xmlns:a16="http://schemas.microsoft.com/office/drawing/2014/main" id="{E899160D-5952-162E-87EB-EE4676FF1C73}"/>
              </a:ext>
            </a:extLst>
          </p:cNvPr>
          <p:cNvSpPr>
            <a:spLocks noGrp="1"/>
          </p:cNvSpPr>
          <p:nvPr>
            <p:ph type="dt" idx="10"/>
          </p:nvPr>
        </p:nvSpPr>
        <p:spPr/>
        <p:txBody>
          <a:bodyPr/>
          <a:lstStyle/>
          <a:p>
            <a:r>
              <a:rPr lang="en-US"/>
              <a:t>7-1-2026</a:t>
            </a:r>
          </a:p>
        </p:txBody>
      </p:sp>
      <p:sp>
        <p:nvSpPr>
          <p:cNvPr id="7" name="Footer Placeholder 6">
            <a:extLst>
              <a:ext uri="{FF2B5EF4-FFF2-40B4-BE49-F238E27FC236}">
                <a16:creationId xmlns:a16="http://schemas.microsoft.com/office/drawing/2014/main" id="{7F825517-3270-D758-FEC4-066488D49D5C}"/>
              </a:ext>
            </a:extLst>
          </p:cNvPr>
          <p:cNvSpPr>
            <a:spLocks noGrp="1"/>
          </p:cNvSpPr>
          <p:nvPr>
            <p:ph type="ftr" idx="11"/>
          </p:nvPr>
        </p:nvSpPr>
        <p:spPr/>
        <p:txBody>
          <a:bodyPr/>
          <a:lstStyle/>
          <a:p>
            <a:r>
              <a:rPr lang="en-US"/>
              <a:t>The Mind of Christ</a:t>
            </a:r>
          </a:p>
        </p:txBody>
      </p:sp>
      <p:sp>
        <p:nvSpPr>
          <p:cNvPr id="8" name="Slide Number Placeholder 7">
            <a:extLst>
              <a:ext uri="{FF2B5EF4-FFF2-40B4-BE49-F238E27FC236}">
                <a16:creationId xmlns:a16="http://schemas.microsoft.com/office/drawing/2014/main" id="{55D21262-CBAE-C1F6-781B-4A43D26FD848}"/>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396909504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FCC26-3C73-9F6E-B752-7792195DFA47}"/>
              </a:ext>
            </a:extLst>
          </p:cNvPr>
          <p:cNvPicPr>
            <a:picLocks noChangeAspect="1"/>
          </p:cNvPicPr>
          <p:nvPr/>
        </p:nvPicPr>
        <p:blipFill>
          <a:blip r:embed="rId2"/>
          <a:srcRect t="3602" b="5402"/>
          <a:stretch>
            <a:fillRect/>
          </a:stretch>
        </p:blipFill>
        <p:spPr>
          <a:xfrm>
            <a:off x="414694" y="-50940"/>
            <a:ext cx="12988212" cy="7874279"/>
          </a:xfrm>
          <a:prstGeom prst="rect">
            <a:avLst/>
          </a:prstGeom>
        </p:spPr>
      </p:pic>
      <p:sp>
        <p:nvSpPr>
          <p:cNvPr id="4" name="Date Placeholder 3">
            <a:extLst>
              <a:ext uri="{FF2B5EF4-FFF2-40B4-BE49-F238E27FC236}">
                <a16:creationId xmlns:a16="http://schemas.microsoft.com/office/drawing/2014/main" id="{AC5AF82E-8063-8FE6-19DF-48D924B89742}"/>
              </a:ext>
            </a:extLst>
          </p:cNvPr>
          <p:cNvSpPr>
            <a:spLocks noGrp="1"/>
          </p:cNvSpPr>
          <p:nvPr>
            <p:ph type="dt" idx="10"/>
          </p:nvPr>
        </p:nvSpPr>
        <p:spPr/>
        <p:txBody>
          <a:bodyPr/>
          <a:lstStyle/>
          <a:p>
            <a:r>
              <a:rPr lang="en-US"/>
              <a:t>7-1-2026</a:t>
            </a:r>
          </a:p>
        </p:txBody>
      </p:sp>
      <p:sp>
        <p:nvSpPr>
          <p:cNvPr id="5" name="Footer Placeholder 4">
            <a:extLst>
              <a:ext uri="{FF2B5EF4-FFF2-40B4-BE49-F238E27FC236}">
                <a16:creationId xmlns:a16="http://schemas.microsoft.com/office/drawing/2014/main" id="{59F9A219-0347-CB3E-6186-A70CE0B64163}"/>
              </a:ext>
            </a:extLst>
          </p:cNvPr>
          <p:cNvSpPr>
            <a:spLocks noGrp="1"/>
          </p:cNvSpPr>
          <p:nvPr>
            <p:ph type="ftr" idx="11"/>
          </p:nvPr>
        </p:nvSpPr>
        <p:spPr/>
        <p:txBody>
          <a:bodyPr/>
          <a:lstStyle/>
          <a:p>
            <a:r>
              <a:rPr lang="en-US"/>
              <a:t>The Mind of Christ</a:t>
            </a:r>
          </a:p>
        </p:txBody>
      </p:sp>
      <p:sp>
        <p:nvSpPr>
          <p:cNvPr id="6" name="Slide Number Placeholder 5">
            <a:extLst>
              <a:ext uri="{FF2B5EF4-FFF2-40B4-BE49-F238E27FC236}">
                <a16:creationId xmlns:a16="http://schemas.microsoft.com/office/drawing/2014/main" id="{30A908F6-2A6F-4A54-258E-7CF7B6B2ED25}"/>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4218546190"/>
      </p:ext>
    </p:extLst>
  </p:cSld>
  <p:clrMapOvr>
    <a:masterClrMapping/>
  </p:clrMapOvr>
  <p:transition spd="slow">
    <p:push/>
  </p:transition>
</p:sld>
</file>

<file path=ppt/theme/theme1.xml><?xml version="1.0" encoding="utf-8"?>
<a:theme xmlns:a="http://schemas.openxmlformats.org/drawingml/2006/main" name="Certificate">
  <a:themeElements>
    <a:clrScheme name="BP_Certificate_2_13">
      <a:dk1>
        <a:srgbClr val="000000"/>
      </a:dk1>
      <a:lt1>
        <a:srgbClr val="FFFFFF"/>
      </a:lt1>
      <a:dk2>
        <a:srgbClr val="44546A"/>
      </a:dk2>
      <a:lt2>
        <a:srgbClr val="E7E6E6"/>
      </a:lt2>
      <a:accent1>
        <a:srgbClr val="FFFBF6"/>
      </a:accent1>
      <a:accent2>
        <a:srgbClr val="BC5600"/>
      </a:accent2>
      <a:accent3>
        <a:srgbClr val="DB8D18"/>
      </a:accent3>
      <a:accent4>
        <a:srgbClr val="595926"/>
      </a:accent4>
      <a:accent5>
        <a:srgbClr val="FF6969"/>
      </a:accent5>
      <a:accent6>
        <a:srgbClr val="987D9A"/>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BP_Certificate_2_13_win32_SD_v2" id="{3604BA30-5235-41BE-BA68-A6D5CAE6188E}" vid="{F3E48F36-18F4-4910-A0C9-FE204DE554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_ip_UnifiedCompliancePolicyUIAction xmlns="http://schemas.microsoft.com/sharepoint/v3" xsi:nil="true"/>
    <_ip_UnifiedCompliancePolicyProperties xmlns="http://schemas.microsoft.com/sharepoint/v3" xsi:nil="true"/>
    <Image xmlns="71af3243-3dd4-4a8d-8c0d-dd76da1f02a5">
      <Url xsi:nil="true"/>
      <Description xsi:nil="true"/>
    </Image>
    <Status xmlns="71af3243-3dd4-4a8d-8c0d-dd76da1f02a5">Not started</Status>
    <Background xmlns="71af3243-3dd4-4a8d-8c0d-dd76da1f02a5">false</Background>
    <ImageTagsTaxHTField xmlns="71af3243-3dd4-4a8d-8c0d-dd76da1f02a5">
      <Terms xmlns="http://schemas.microsoft.com/office/infopath/2007/PartnerControls"/>
    </ImageTagsTaxHTField>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C3D7F3-1A30-4CFC-8F8B-21E6921A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4B7354-BAA7-42EF-9AFB-B58624E1F800}">
  <ds:schemaRefs>
    <ds:schemaRef ds:uri="f95f5480-f1d0-4eeb-b337-72b9183c9241"/>
    <ds:schemaRef ds:uri="http://purl.org/dc/elements/1.1/"/>
    <ds:schemaRef ds:uri="http://schemas.microsoft.com/office/2006/documentManagement/types"/>
    <ds:schemaRef ds:uri="http://schemas.microsoft.com/sharepoint/v3"/>
    <ds:schemaRef ds:uri="http://purl.org/dc/dcmitype/"/>
    <ds:schemaRef ds:uri="http://www.w3.org/XML/1998/namespace"/>
    <ds:schemaRef ds:uri="http://purl.org/dc/terms/"/>
    <ds:schemaRef ds:uri="http://schemas.microsoft.com/office/2006/metadata/properties"/>
    <ds:schemaRef ds:uri="810d3b2f-b9cb-46a4-ba48-ad1eb7c8e550"/>
    <ds:schemaRef ds:uri="http://schemas.microsoft.com/office/infopath/2007/PartnerControls"/>
    <ds:schemaRef ds:uri="http://schemas.openxmlformats.org/package/2006/metadata/core-properties"/>
    <ds:schemaRef ds:uri="230e9df3-be65-4c73-a93b-d1236ebd677e"/>
    <ds:schemaRef ds:uri="71af3243-3dd4-4a8d-8c0d-dd76da1f02a5"/>
  </ds:schemaRefs>
</ds:datastoreItem>
</file>

<file path=customXml/itemProps3.xml><?xml version="1.0" encoding="utf-8"?>
<ds:datastoreItem xmlns:ds="http://schemas.openxmlformats.org/officeDocument/2006/customXml" ds:itemID="{49494E66-1906-430C-A080-047BB4EDB5A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{3C558F3B-BF79-4A2C-9F5C-0CB2E5EC68FF}fdbacb65-9cea-48b2-a7d7-b126229ec03e-TFf5033184-a889-43f5-a67a-cb820134c17e_win32</Template>
  <TotalTime>295</TotalTime>
  <Words>3662</Words>
  <Application>Microsoft Office PowerPoint</Application>
  <PresentationFormat>Custom</PresentationFormat>
  <Paragraphs>258</Paragraphs>
  <Slides>42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vt:lpstr>
      <vt:lpstr>Candara</vt:lpstr>
      <vt:lpstr>Daytona</vt:lpstr>
      <vt:lpstr>Freestyle Script</vt:lpstr>
      <vt:lpstr>Certificate</vt:lpstr>
      <vt:lpstr>The Mind of Christ</vt:lpstr>
      <vt:lpstr>PowerPoint Presentation</vt:lpstr>
      <vt:lpstr>PowerPoint Presentation</vt:lpstr>
      <vt:lpstr>Hearing God’s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(Fundamental) Truths</vt:lpstr>
      <vt:lpstr>PowerPoint Presentation</vt:lpstr>
      <vt:lpstr>Basic (Fundamental) Truths</vt:lpstr>
      <vt:lpstr>Basic (Fundamental) Truths</vt:lpstr>
      <vt:lpstr>Basic (Fundamental) Truths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13</cp:revision>
  <dcterms:created xsi:type="dcterms:W3CDTF">2026-07-01T14:30:30Z</dcterms:created>
  <dcterms:modified xsi:type="dcterms:W3CDTF">2026-07-01T23:22:44Z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Order">
    <vt:r8>2877300</vt:r8>
  </property>
  <property fmtid="{D5CDD505-2E9C-101B-9397-08002B2CF9AE}" pid="5" name="xd_Signature">
    <vt:bool>false</vt:bool>
  </property>
  <property fmtid="{D5CDD505-2E9C-101B-9397-08002B2CF9AE}" pid="6" name="Image">
    <vt:lpwstr>, </vt:lpwstr>
  </property>
  <property fmtid="{D5CDD505-2E9C-101B-9397-08002B2CF9AE}" pid="7" name="xd_ProgID">
    <vt:lpwstr/>
  </property>
  <property fmtid="{D5CDD505-2E9C-101B-9397-08002B2CF9AE}" pid="8" name="_ExtendedDescription">
    <vt:lpwstr/>
  </property>
  <property fmtid="{D5CDD505-2E9C-101B-9397-08002B2CF9AE}" pid="9" name="Background">
    <vt:bool>false</vt:bool>
  </property>
  <property fmtid="{D5CDD505-2E9C-101B-9397-08002B2CF9AE}" pid="10" name="TriggerFlowInfo">
    <vt:lpwstr/>
  </property>
  <property fmtid="{D5CDD505-2E9C-101B-9397-08002B2CF9AE}" pid="11" name="ComplianceAssetId">
    <vt:lpwstr/>
  </property>
  <property fmtid="{D5CDD505-2E9C-101B-9397-08002B2CF9AE}" pid="12" name="TemplateUrl">
    <vt:lpwstr/>
  </property>
</Properties>
</file>