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25" r:id="rId4"/>
  </p:sldMasterIdLst>
  <p:notesMasterIdLst>
    <p:notesMasterId r:id="rId29"/>
  </p:notesMasterIdLst>
  <p:handoutMasterIdLst>
    <p:handoutMasterId r:id="rId30"/>
  </p:handoutMasterIdLst>
  <p:sldIdLst>
    <p:sldId id="256" r:id="rId5"/>
    <p:sldId id="257" r:id="rId6"/>
    <p:sldId id="675" r:id="rId7"/>
    <p:sldId id="259" r:id="rId8"/>
    <p:sldId id="261" r:id="rId9"/>
    <p:sldId id="2583" r:id="rId10"/>
    <p:sldId id="263" r:id="rId11"/>
    <p:sldId id="264" r:id="rId12"/>
    <p:sldId id="2567" r:id="rId13"/>
    <p:sldId id="1505" r:id="rId14"/>
    <p:sldId id="2587" r:id="rId15"/>
    <p:sldId id="2578" r:id="rId16"/>
    <p:sldId id="2572" r:id="rId17"/>
    <p:sldId id="2579" r:id="rId18"/>
    <p:sldId id="2580" r:id="rId19"/>
    <p:sldId id="2571" r:id="rId20"/>
    <p:sldId id="2573" r:id="rId21"/>
    <p:sldId id="2577" r:id="rId22"/>
    <p:sldId id="2576" r:id="rId23"/>
    <p:sldId id="2588" r:id="rId24"/>
    <p:sldId id="2589" r:id="rId25"/>
    <p:sldId id="2584" r:id="rId26"/>
    <p:sldId id="2585" r:id="rId27"/>
    <p:sldId id="257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471F2E-E011-F521-299E-65FC243E7E5E}" name="David Salaguinto" initials="DS" userId="S::davidsa@microsoft.com::9399e6ad-b974-43d0-b593-8c2804f84e0d" providerId="AD"/>
  <p188:author id="{DC3CAF61-3D39-8A1C-6AB6-F5CBCFCBEA47}" name="Vanessa Buzgheia (ALLEGIS GROUP HOLDINGS INC)" initials="" userId="S::v-vabuzgheia@microsoft.com::f3934b54-4599-40d0-96a8-d6208686f730" providerId="AD"/>
  <p188:author id="{9941987A-41B7-49AC-EE6E-03F2D0BD95BA}" name="Daria Naidenov" initials="DN" userId="S::danaidenov@microsoft.com::ab38ab5f-bdf0-4774-ae5a-d2782abb202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68" autoAdjust="0"/>
    <p:restoredTop sz="94660"/>
  </p:normalViewPr>
  <p:slideViewPr>
    <p:cSldViewPr snapToGrid="0">
      <p:cViewPr varScale="1">
        <p:scale>
          <a:sx n="105" d="100"/>
          <a:sy n="105" d="100"/>
        </p:scale>
        <p:origin x="600" y="96"/>
      </p:cViewPr>
      <p:guideLst/>
    </p:cSldViewPr>
  </p:slideViewPr>
  <p:notesTextViewPr>
    <p:cViewPr>
      <p:scale>
        <a:sx n="1" d="1"/>
        <a:sy n="1" d="1"/>
      </p:scale>
      <p:origin x="0" y="0"/>
    </p:cViewPr>
  </p:notesTextViewPr>
  <p:sorterViewPr>
    <p:cViewPr varScale="1">
      <p:scale>
        <a:sx n="100" d="100"/>
        <a:sy n="100" d="100"/>
      </p:scale>
      <p:origin x="0" y="-511"/>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8/10/relationships/authors" Targe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198972-73C8-9327-0850-18A6425134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55A2EB-01C3-20E0-FF45-07CCC86724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D1EC30-5B0B-48D0-A1A8-66A96720DF24}" type="datetimeFigureOut">
              <a:rPr lang="en-US" smtClean="0"/>
              <a:t>6/21/2026</a:t>
            </a:fld>
            <a:endParaRPr lang="en-US" dirty="0"/>
          </a:p>
        </p:txBody>
      </p:sp>
      <p:sp>
        <p:nvSpPr>
          <p:cNvPr id="4" name="Footer Placeholder 3">
            <a:extLst>
              <a:ext uri="{FF2B5EF4-FFF2-40B4-BE49-F238E27FC236}">
                <a16:creationId xmlns:a16="http://schemas.microsoft.com/office/drawing/2014/main" id="{91C50A84-CDF8-9D1C-7599-D1B543581C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BAAFBD2-1F7B-DB18-5994-6D22C6743F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8FBFCE-2205-4B9C-81E5-532E0690D8C1}" type="slidenum">
              <a:rPr lang="en-US" smtClean="0"/>
              <a:t>‹#›</a:t>
            </a:fld>
            <a:endParaRPr lang="en-US" dirty="0"/>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F68A4D-42A7-45F7-9930-00E8DCB48D7E}" type="datetimeFigureOut">
              <a:rPr lang="en-US" smtClean="0"/>
              <a:t>6/21/2026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DD6F49-EBB7-4CCF-97A8-E526BB28BB69}" type="slidenum">
              <a:rPr lang="en-US" smtClean="0"/>
              <a:t>‹#›</a:t>
            </a:fld>
            <a:endParaRPr lang="en-US" dirty="0"/>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Creation's Release 3 — A Study on the Manifestation of the Sons of God. Open with Zechariah 12:8.</a:t>
            </a:r>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Birthdays, anniversaries &amp; upcoming events.</a:t>
            </a: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of the Beast and the Seal of God 2 — God hardened hearts; Israel is God's timepiece.</a:t>
            </a:r>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News: IDF troops corner 30 Hezbollah terrorists in Tebnit tunnel HQ.</a:t>
            </a:r>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Zechariah 12:10 — they shall look upon me whom they have pierced.</a:t>
            </a:r>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Numbers 23:9 — the people shall dwell alone.</a:t>
            </a: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5802" y="4952601"/>
            <a:ext cx="10830797" cy="786384"/>
          </a:xfrm>
        </p:spPr>
        <p:txBody>
          <a:bodyPr anchor="b">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2" y="5738985"/>
            <a:ext cx="10830798" cy="480373"/>
          </a:xfrm>
        </p:spPr>
        <p:txBody>
          <a:bodyPr anchor="t">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Picture Placeholder 10">
            <a:extLst>
              <a:ext uri="{FF2B5EF4-FFF2-40B4-BE49-F238E27FC236}">
                <a16:creationId xmlns:a16="http://schemas.microsoft.com/office/drawing/2014/main" id="{845630E0-3E81-3871-9E2F-2BE123E89866}"/>
              </a:ext>
            </a:extLst>
          </p:cNvPr>
          <p:cNvSpPr>
            <a:spLocks noGrp="1"/>
          </p:cNvSpPr>
          <p:nvPr>
            <p:ph type="pic" sz="quarter" idx="17"/>
          </p:nvPr>
        </p:nvSpPr>
        <p:spPr>
          <a:xfrm>
            <a:off x="348996" y="359053"/>
            <a:ext cx="11494008" cy="4206240"/>
          </a:xfrm>
          <a:blipFill dpi="0" rotWithShape="1">
            <a:blip r:embed="rId2" cstate="email">
              <a:alphaModFix amt="50000"/>
              <a:extLst>
                <a:ext uri="{28A0092B-C50C-407E-A947-70E740481C1C}">
                  <a14:useLocalDpi xmlns:a14="http://schemas.microsoft.com/office/drawing/2010/main"/>
                </a:ext>
              </a:extLst>
            </a:blip>
            <a:srcRect/>
            <a:stretch>
              <a:fillRect/>
            </a:stretch>
          </a:blipFill>
          <a:ln w="19050">
            <a:noFill/>
            <a:miter lim="800000"/>
          </a:ln>
        </p:spPr>
        <p:txBody>
          <a:bodyPr/>
          <a:lstStyle/>
          <a:p>
            <a:r>
              <a:rPr lang="en-US"/>
              <a:t>Click icon to add picture</a:t>
            </a:r>
            <a:endParaRPr lang="en-US" dirty="0"/>
          </a:p>
        </p:txBody>
      </p:sp>
      <p:sp>
        <p:nvSpPr>
          <p:cNvPr id="12" name="Date Placeholder 3">
            <a:extLst>
              <a:ext uri="{FF2B5EF4-FFF2-40B4-BE49-F238E27FC236}">
                <a16:creationId xmlns:a16="http://schemas.microsoft.com/office/drawing/2014/main" id="{D42F7524-ABFF-42FC-F524-246A480B897B}"/>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6-21-2026</a:t>
            </a:r>
            <a:endParaRPr lang="en-US" dirty="0"/>
          </a:p>
        </p:txBody>
      </p:sp>
      <p:sp>
        <p:nvSpPr>
          <p:cNvPr id="13" name="Footer Placeholder 4">
            <a:extLst>
              <a:ext uri="{FF2B5EF4-FFF2-40B4-BE49-F238E27FC236}">
                <a16:creationId xmlns:a16="http://schemas.microsoft.com/office/drawing/2014/main" id="{663E3457-D591-49C3-2608-0E03890C56AD}"/>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 3 Israel</a:t>
            </a:r>
            <a:endParaRPr lang="en-US" dirty="0"/>
          </a:p>
        </p:txBody>
      </p:sp>
      <p:sp>
        <p:nvSpPr>
          <p:cNvPr id="14" name="Slide Number Placeholder 5">
            <a:extLst>
              <a:ext uri="{FF2B5EF4-FFF2-40B4-BE49-F238E27FC236}">
                <a16:creationId xmlns:a16="http://schemas.microsoft.com/office/drawing/2014/main" id="{37CB6AF0-4147-00BA-8130-83977A07D4FD}"/>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5" name="Rectangle 4">
            <a:extLst>
              <a:ext uri="{FF2B5EF4-FFF2-40B4-BE49-F238E27FC236}">
                <a16:creationId xmlns:a16="http://schemas.microsoft.com/office/drawing/2014/main" id="{438E56F3-BB18-A73F-CD14-AABE06437C3B}"/>
              </a:ext>
            </a:extLst>
          </p:cNvPr>
          <p:cNvSpPr/>
          <p:nvPr userDrawn="1"/>
        </p:nvSpPr>
        <p:spPr>
          <a:xfrm>
            <a:off x="337457" y="4718958"/>
            <a:ext cx="11517086" cy="1787978"/>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45D6E84-74A7-91C9-E1B6-41ED8C509278}"/>
              </a:ext>
            </a:extLst>
          </p:cNvPr>
          <p:cNvSpPr/>
          <p:nvPr userDrawn="1"/>
        </p:nvSpPr>
        <p:spPr>
          <a:xfrm>
            <a:off x="337457" y="345676"/>
            <a:ext cx="11517086" cy="4224528"/>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78021011"/>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2">
    <p:bg>
      <p:bgPr>
        <a:solidFill>
          <a:schemeClr val="accent4"/>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E997385-2640-2459-FCDF-0C9E6AB66B64}"/>
              </a:ext>
            </a:extLst>
          </p:cNvPr>
          <p:cNvSpPr>
            <a:spLocks noGrp="1"/>
          </p:cNvSpPr>
          <p:nvPr>
            <p:ph type="ctrTitle"/>
          </p:nvPr>
        </p:nvSpPr>
        <p:spPr>
          <a:xfrm>
            <a:off x="1474076" y="1359776"/>
            <a:ext cx="7402445" cy="4331575"/>
          </a:xfrm>
        </p:spPr>
        <p:txBody>
          <a:bodyPr anchor="t">
            <a:normAutofit/>
          </a:bodyPr>
          <a:lstStyle>
            <a:lvl1pPr algn="l">
              <a:defRPr sz="6200"/>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r>
              <a:rPr lang="en-US"/>
              <a:t>6-21-2026</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Creation's Release 3 Israel</a:t>
            </a:r>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8" name="Rectangle 7">
            <a:extLst>
              <a:ext uri="{FF2B5EF4-FFF2-40B4-BE49-F238E27FC236}">
                <a16:creationId xmlns:a16="http://schemas.microsoft.com/office/drawing/2014/main" id="{0F58B209-D8FD-6B51-310A-96AE33AC1B63}"/>
              </a:ext>
            </a:extLst>
          </p:cNvPr>
          <p:cNvSpPr/>
          <p:nvPr/>
        </p:nvSpPr>
        <p:spPr>
          <a:xfrm>
            <a:off x="1121981" y="874987"/>
            <a:ext cx="9941944"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0398863"/>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95528" y="841248"/>
            <a:ext cx="8931403" cy="1384357"/>
          </a:xfrm>
        </p:spPr>
        <p:txBody>
          <a:bodyPr anchor="b">
            <a:normAutofit/>
          </a:bodyPr>
          <a:lstStyle>
            <a:lvl1pPr>
              <a:defRPr sz="4400"/>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95528" y="2333860"/>
            <a:ext cx="8931403" cy="3689909"/>
          </a:xfrm>
        </p:spPr>
        <p:txBody>
          <a:bodyPr>
            <a:normAutofit/>
          </a:bodyPr>
          <a:lstStyle>
            <a:lvl1pPr marL="457200" indent="-457200">
              <a:buFont typeface="+mj-lt"/>
              <a:buAutoNum type="arabicPeriod"/>
              <a:defRPr sz="2000"/>
            </a:lvl1pPr>
            <a:lvl2pPr marL="685800" indent="-457200">
              <a:buFont typeface="+mj-lt"/>
              <a:buAutoNum type="arabicPeriod"/>
              <a:defRPr sz="1800"/>
            </a:lvl2pPr>
            <a:lvl3pPr marL="800100" indent="-342900">
              <a:buFont typeface="+mj-lt"/>
              <a:buAutoNum type="arabicPeriod"/>
              <a:defRPr sz="1600"/>
            </a:lvl3pPr>
            <a:lvl4pPr marL="1028700" indent="-342900">
              <a:buFont typeface="+mj-lt"/>
              <a:buAutoNum type="arabicPeriod"/>
              <a:defRPr sz="1400"/>
            </a:lvl4pPr>
            <a:lvl5pPr marL="1257300" indent="-342900">
              <a:buFont typeface="+mj-lt"/>
              <a:buAutoNum type="arabicPeriod"/>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r>
              <a:rPr lang="en-US"/>
              <a:t>6-21-2026</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Creation's Release 3 Israel</a:t>
            </a:r>
            <a:endParaRPr lang="en-US" dirty="0"/>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6" name="Rectangle 5">
            <a:extLst>
              <a:ext uri="{FF2B5EF4-FFF2-40B4-BE49-F238E27FC236}">
                <a16:creationId xmlns:a16="http://schemas.microsoft.com/office/drawing/2014/main" id="{D6A7576B-FC6F-F402-D320-23CD0747AB61}"/>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5745936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2">
    <p:bg>
      <p:bgPr>
        <a:solidFill>
          <a:schemeClr val="accent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AB4670-578E-C407-B8FE-F50501B06177}"/>
              </a:ext>
            </a:extLst>
          </p:cNvPr>
          <p:cNvSpPr/>
          <p:nvPr/>
        </p:nvSpPr>
        <p:spPr>
          <a:xfrm>
            <a:off x="7845134" y="874986"/>
            <a:ext cx="3218791"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7" name="Rectangle 6">
            <a:extLst>
              <a:ext uri="{FF2B5EF4-FFF2-40B4-BE49-F238E27FC236}">
                <a16:creationId xmlns:a16="http://schemas.microsoft.com/office/drawing/2014/main" id="{585AED54-B0B3-D614-DEFD-5CE4799F522B}"/>
              </a:ext>
            </a:extLst>
          </p:cNvPr>
          <p:cNvSpPr/>
          <p:nvPr/>
        </p:nvSpPr>
        <p:spPr>
          <a:xfrm>
            <a:off x="1121981" y="874987"/>
            <a:ext cx="6584950"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74076" y="1166648"/>
            <a:ext cx="5880761" cy="4524704"/>
          </a:xfrm>
        </p:spPr>
        <p:txBody>
          <a:bodyPr anchor="b">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8195881" y="1170041"/>
            <a:ext cx="2520697" cy="4521309"/>
          </a:xfrm>
        </p:spPr>
        <p:txBody>
          <a:bodyPr anchor="t">
            <a:normAutofit/>
          </a:bodyPr>
          <a:lstStyle>
            <a:lvl1pPr marL="0" indent="0" algn="l">
              <a:lnSpc>
                <a:spcPct val="15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Date Placeholder 3">
            <a:extLst>
              <a:ext uri="{FF2B5EF4-FFF2-40B4-BE49-F238E27FC236}">
                <a16:creationId xmlns:a16="http://schemas.microsoft.com/office/drawing/2014/main" id="{DB9EE63E-BD4D-1B83-F683-7801D913713D}"/>
              </a:ext>
            </a:extLst>
          </p:cNvPr>
          <p:cNvSpPr>
            <a:spLocks noGrp="1"/>
          </p:cNvSpPr>
          <p:nvPr>
            <p:ph type="dt" sz="half" idx="10"/>
          </p:nvPr>
        </p:nvSpPr>
        <p:spPr>
          <a:xfrm>
            <a:off x="612647" y="6498770"/>
            <a:ext cx="3494314" cy="359229"/>
          </a:xfrm>
        </p:spPr>
        <p:txBody>
          <a:bodyPr/>
          <a:lstStyle/>
          <a:p>
            <a:r>
              <a:rPr lang="en-US"/>
              <a:t>6-21-2026</a:t>
            </a:r>
            <a:endParaRPr lang="en-US" dirty="0"/>
          </a:p>
        </p:txBody>
      </p:sp>
      <p:sp>
        <p:nvSpPr>
          <p:cNvPr id="10" name="Footer Placeholder 4">
            <a:extLst>
              <a:ext uri="{FF2B5EF4-FFF2-40B4-BE49-F238E27FC236}">
                <a16:creationId xmlns:a16="http://schemas.microsoft.com/office/drawing/2014/main" id="{CCAD1074-17D3-EACF-F513-E49F6BCE5896}"/>
              </a:ext>
            </a:extLst>
          </p:cNvPr>
          <p:cNvSpPr>
            <a:spLocks noGrp="1"/>
          </p:cNvSpPr>
          <p:nvPr>
            <p:ph type="ftr" sz="quarter" idx="11"/>
          </p:nvPr>
        </p:nvSpPr>
        <p:spPr>
          <a:xfrm>
            <a:off x="8085041" y="6498770"/>
            <a:ext cx="2805405" cy="359229"/>
          </a:xfrm>
        </p:spPr>
        <p:txBody>
          <a:bodyPr/>
          <a:lstStyle/>
          <a:p>
            <a:r>
              <a:rPr lang="en-US"/>
              <a:t>Creation's Release 3 Israel</a:t>
            </a:r>
            <a:endParaRPr lang="en-US" dirty="0"/>
          </a:p>
        </p:txBody>
      </p:sp>
      <p:sp>
        <p:nvSpPr>
          <p:cNvPr id="11" name="Slide Number Placeholder 5">
            <a:extLst>
              <a:ext uri="{FF2B5EF4-FFF2-40B4-BE49-F238E27FC236}">
                <a16:creationId xmlns:a16="http://schemas.microsoft.com/office/drawing/2014/main" id="{8EBB2A2C-4AD0-A1F2-B3E1-342CC3F7E9D9}"/>
              </a:ext>
            </a:extLst>
          </p:cNvPr>
          <p:cNvSpPr>
            <a:spLocks noGrp="1"/>
          </p:cNvSpPr>
          <p:nvPr>
            <p:ph type="sldNum" sz="quarter" idx="12"/>
          </p:nvPr>
        </p:nvSpPr>
        <p:spPr>
          <a:xfrm>
            <a:off x="10840682" y="6498770"/>
            <a:ext cx="429207" cy="359229"/>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91626278"/>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with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204234" y="829577"/>
            <a:ext cx="4192166" cy="1693992"/>
          </a:xfrm>
        </p:spPr>
        <p:txBody>
          <a:bodyPr anchor="b">
            <a:normAutofit/>
          </a:bodyPr>
          <a:lstStyle>
            <a:lvl1pPr>
              <a:defRPr sz="4000"/>
            </a:lvl1pPr>
          </a:lstStyle>
          <a:p>
            <a:r>
              <a:rPr lang="en-US"/>
              <a:t>Click to edit Master title style</a:t>
            </a:r>
            <a:endParaRPr lang="en-US" dirty="0"/>
          </a:p>
        </p:txBody>
      </p:sp>
      <p:sp>
        <p:nvSpPr>
          <p:cNvPr id="3" name="Picture Placeholder 10">
            <a:extLst>
              <a:ext uri="{FF2B5EF4-FFF2-40B4-BE49-F238E27FC236}">
                <a16:creationId xmlns:a16="http://schemas.microsoft.com/office/drawing/2014/main" id="{D9C05904-FD8A-9AED-FEBF-07D02323D6FF}"/>
              </a:ext>
            </a:extLst>
          </p:cNvPr>
          <p:cNvSpPr>
            <a:spLocks noGrp="1"/>
          </p:cNvSpPr>
          <p:nvPr>
            <p:ph type="pic" sz="quarter" idx="18"/>
          </p:nvPr>
        </p:nvSpPr>
        <p:spPr>
          <a:xfrm>
            <a:off x="349375" y="366631"/>
            <a:ext cx="6281928" cy="6135624"/>
          </a:xfrm>
          <a:blipFill>
            <a:blip r:embed="rId2" cstate="email">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204234" y="2637762"/>
            <a:ext cx="4192166" cy="3411099"/>
          </a:xfrm>
        </p:spPr>
        <p:txBody>
          <a:bodyPr>
            <a:normAutofit/>
          </a:bodyPr>
          <a:lstStyle>
            <a:lvl1pPr marL="457200" indent="-457200">
              <a:buFont typeface="+mj-lt"/>
              <a:buAutoNum type="arabicPeriod"/>
              <a:defRPr sz="2000"/>
            </a:lvl1pPr>
            <a:lvl2pPr marL="571500" indent="-342900">
              <a:buFont typeface="+mj-lt"/>
              <a:buAutoNum type="arabicPeriod"/>
              <a:defRPr sz="1800"/>
            </a:lvl2pPr>
            <a:lvl3pPr marL="800100" indent="-342900">
              <a:buFont typeface="+mj-lt"/>
              <a:buAutoNum type="arabicPeriod"/>
              <a:defRPr sz="1600"/>
            </a:lvl3pPr>
            <a:lvl4pPr marL="1028700" indent="-342900">
              <a:buFont typeface="+mj-lt"/>
              <a:buAutoNum type="arabicPeriod"/>
              <a:defRPr sz="1400"/>
            </a:lvl4pPr>
            <a:lvl5pPr>
              <a:buFont typeface="+mj-lt"/>
              <a:buAutoNum type="arabicPeriod"/>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5CF087BA-BF9C-B6FF-3993-B14EFC993249}"/>
              </a:ext>
            </a:extLst>
          </p:cNvPr>
          <p:cNvSpPr/>
          <p:nvPr userDrawn="1"/>
        </p:nvSpPr>
        <p:spPr>
          <a:xfrm>
            <a:off x="6751530" y="351065"/>
            <a:ext cx="5097718"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ate Placeholder 3">
            <a:extLst>
              <a:ext uri="{FF2B5EF4-FFF2-40B4-BE49-F238E27FC236}">
                <a16:creationId xmlns:a16="http://schemas.microsoft.com/office/drawing/2014/main" id="{31E7D18D-B238-7331-A7C2-F04E7F47793C}"/>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6-21-2026</a:t>
            </a:r>
            <a:endParaRPr lang="en-US" dirty="0"/>
          </a:p>
        </p:txBody>
      </p:sp>
      <p:sp>
        <p:nvSpPr>
          <p:cNvPr id="13" name="Footer Placeholder 4">
            <a:extLst>
              <a:ext uri="{FF2B5EF4-FFF2-40B4-BE49-F238E27FC236}">
                <a16:creationId xmlns:a16="http://schemas.microsoft.com/office/drawing/2014/main" id="{684BDBE8-3E10-FA13-9449-A3EA46117164}"/>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 3 Israel</a:t>
            </a:r>
            <a:endParaRPr lang="en-US" dirty="0"/>
          </a:p>
        </p:txBody>
      </p:sp>
      <p:sp>
        <p:nvSpPr>
          <p:cNvPr id="14" name="Slide Number Placeholder 5">
            <a:extLst>
              <a:ext uri="{FF2B5EF4-FFF2-40B4-BE49-F238E27FC236}">
                <a16:creationId xmlns:a16="http://schemas.microsoft.com/office/drawing/2014/main" id="{D3E5618F-FBE1-25BE-3EBC-6A699AAF8754}"/>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4" name="Rectangle 3">
            <a:extLst>
              <a:ext uri="{FF2B5EF4-FFF2-40B4-BE49-F238E27FC236}">
                <a16:creationId xmlns:a16="http://schemas.microsoft.com/office/drawing/2014/main" id="{2205EF98-C9B4-FDE5-FF49-3AC91EBF7C80}"/>
              </a:ext>
            </a:extLst>
          </p:cNvPr>
          <p:cNvSpPr/>
          <p:nvPr userDrawn="1"/>
        </p:nvSpPr>
        <p:spPr>
          <a:xfrm>
            <a:off x="334788" y="353022"/>
            <a:ext cx="6300216" cy="615391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10962255"/>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2">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385975"/>
            <a:ext cx="4325112" cy="2454796"/>
          </a:xfrm>
        </p:spPr>
        <p:txBody>
          <a:bodyPr>
            <a:normAutofit/>
          </a:bodyPr>
          <a:lstStyle>
            <a:lvl1pPr>
              <a:defRPr sz="44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386584"/>
            <a:ext cx="4325112" cy="2459736"/>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r>
              <a:rPr lang="en-US"/>
              <a:t>6-21-2026</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Creation's Release 3 Israel</a:t>
            </a:r>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B513DBF3-4834-1A3D-F4D5-6A81E4273385}"/>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8958536"/>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3">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258568"/>
            <a:ext cx="3813048" cy="3557016"/>
          </a:xfrm>
        </p:spPr>
        <p:txBody>
          <a:bodyPr>
            <a:normAutofit/>
          </a:bodyPr>
          <a:lstStyle>
            <a:lvl1pPr>
              <a:defRPr sz="36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519738" y="2254250"/>
            <a:ext cx="4956175" cy="35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r>
              <a:rPr lang="en-US"/>
              <a:t>6-21-2026</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Creation's Release 3 Israel</a:t>
            </a:r>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24955F4A-423A-5B89-7048-7BF27C7621C6}"/>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9077160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4">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8" y="1537853"/>
            <a:ext cx="4145582" cy="4638825"/>
          </a:xfrm>
        </p:spPr>
        <p:txBody>
          <a:bodyPr>
            <a:normAutofit/>
          </a:bodyPr>
          <a:lstStyle>
            <a:lvl1pPr>
              <a:defRPr sz="36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519738" y="1538288"/>
            <a:ext cx="5681662" cy="4818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r>
              <a:rPr lang="en-US"/>
              <a:t>6-21-2026</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Creation's Release 3 Israel</a:t>
            </a:r>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E1ADE99A-A1BB-22F1-AAC4-B9657638A2B1}"/>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171915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5">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98827" y="877456"/>
            <a:ext cx="4142232" cy="4940661"/>
          </a:xfrm>
        </p:spPr>
        <p:txBody>
          <a:bodyPr>
            <a:normAutofit/>
          </a:bodyPr>
          <a:lstStyle>
            <a:lvl1pPr>
              <a:defRPr sz="36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522913" y="877456"/>
            <a:ext cx="5811837" cy="52643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r>
              <a:rPr lang="en-US"/>
              <a:t>6-21-2026</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Creation's Release 3 Israel</a:t>
            </a:r>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9EDAA8DC-86CE-2734-E308-CBA3FA9B61FB}"/>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6472092"/>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6">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03128" y="840740"/>
            <a:ext cx="3494314" cy="5223510"/>
          </a:xfrm>
        </p:spPr>
        <p:txBody>
          <a:bodyPr>
            <a:normAutofit/>
          </a:bodyPr>
          <a:lstStyle>
            <a:lvl1pPr>
              <a:defRPr sz="32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504268" y="840740"/>
            <a:ext cx="6884604" cy="5223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r>
              <a:rPr lang="en-US"/>
              <a:t>6-21-2026</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Creation's Release 3 Israel</a:t>
            </a:r>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31615947-AD9C-F5FA-B88C-990D02D3AF2A}"/>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10414217"/>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7">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EF6C452-604E-947A-0AE2-B0BEF7F21EB5}"/>
              </a:ext>
            </a:extLst>
          </p:cNvPr>
          <p:cNvSpPr/>
          <p:nvPr/>
        </p:nvSpPr>
        <p:spPr>
          <a:xfrm>
            <a:off x="1125028" y="874987"/>
            <a:ext cx="4901871"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87550A83-567F-A24D-E3C0-CE8EBAD06D18}"/>
              </a:ext>
            </a:extLst>
          </p:cNvPr>
          <p:cNvSpPr/>
          <p:nvPr/>
        </p:nvSpPr>
        <p:spPr>
          <a:xfrm>
            <a:off x="6162053" y="874987"/>
            <a:ext cx="4901871"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a:extLst>
              <a:ext uri="{FF2B5EF4-FFF2-40B4-BE49-F238E27FC236}">
                <a16:creationId xmlns:a16="http://schemas.microsoft.com/office/drawing/2014/main" id="{6EE06B6E-5DF9-040C-D813-282435432ACE}"/>
              </a:ext>
            </a:extLst>
          </p:cNvPr>
          <p:cNvSpPr>
            <a:spLocks noGrp="1"/>
          </p:cNvSpPr>
          <p:nvPr>
            <p:ph type="ctrTitle"/>
          </p:nvPr>
        </p:nvSpPr>
        <p:spPr>
          <a:xfrm>
            <a:off x="1474077" y="1226152"/>
            <a:ext cx="4184248" cy="4465199"/>
          </a:xfrm>
        </p:spPr>
        <p:txBody>
          <a:bodyPr anchor="b">
            <a:normAutofit/>
          </a:bodyPr>
          <a:lstStyle>
            <a:lvl1pPr algn="l">
              <a:defRPr sz="4000"/>
            </a:lvl1pPr>
          </a:lstStyle>
          <a:p>
            <a:r>
              <a:rPr lang="en-US"/>
              <a:t>Click to edit Master title style</a:t>
            </a:r>
            <a:endParaRPr lang="en-US" dirty="0"/>
          </a:p>
        </p:txBody>
      </p:sp>
      <p:sp>
        <p:nvSpPr>
          <p:cNvPr id="22" name="Content Placeholder 7">
            <a:extLst>
              <a:ext uri="{FF2B5EF4-FFF2-40B4-BE49-F238E27FC236}">
                <a16:creationId xmlns:a16="http://schemas.microsoft.com/office/drawing/2014/main" id="{38613CA7-3784-8161-0A2F-6AFEA3852D2A}"/>
              </a:ext>
            </a:extLst>
          </p:cNvPr>
          <p:cNvSpPr>
            <a:spLocks noGrp="1"/>
          </p:cNvSpPr>
          <p:nvPr>
            <p:ph sz="quarter" idx="13"/>
          </p:nvPr>
        </p:nvSpPr>
        <p:spPr>
          <a:xfrm>
            <a:off x="6511102" y="1226152"/>
            <a:ext cx="4187100" cy="4465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854E62BB-E63F-06C8-1E4D-D0DD69BCEE0A}"/>
              </a:ext>
            </a:extLst>
          </p:cNvPr>
          <p:cNvSpPr>
            <a:spLocks noGrp="1"/>
          </p:cNvSpPr>
          <p:nvPr>
            <p:ph type="dt" sz="half" idx="10"/>
          </p:nvPr>
        </p:nvSpPr>
        <p:spPr>
          <a:xfrm>
            <a:off x="612647" y="6498770"/>
            <a:ext cx="3494314" cy="359229"/>
          </a:xfrm>
        </p:spPr>
        <p:txBody>
          <a:bodyPr/>
          <a:lstStyle/>
          <a:p>
            <a:r>
              <a:rPr lang="en-US"/>
              <a:t>6-21-2026</a:t>
            </a:r>
            <a:endParaRPr lang="en-US" dirty="0"/>
          </a:p>
        </p:txBody>
      </p:sp>
      <p:sp>
        <p:nvSpPr>
          <p:cNvPr id="7" name="Footer Placeholder 4">
            <a:extLst>
              <a:ext uri="{FF2B5EF4-FFF2-40B4-BE49-F238E27FC236}">
                <a16:creationId xmlns:a16="http://schemas.microsoft.com/office/drawing/2014/main" id="{7D3CA3E8-7834-A683-F512-C36DF114625A}"/>
              </a:ext>
            </a:extLst>
          </p:cNvPr>
          <p:cNvSpPr>
            <a:spLocks noGrp="1"/>
          </p:cNvSpPr>
          <p:nvPr>
            <p:ph type="ftr" sz="quarter" idx="11"/>
          </p:nvPr>
        </p:nvSpPr>
        <p:spPr>
          <a:xfrm>
            <a:off x="8085041" y="6498770"/>
            <a:ext cx="2805405" cy="359229"/>
          </a:xfrm>
        </p:spPr>
        <p:txBody>
          <a:bodyPr/>
          <a:lstStyle/>
          <a:p>
            <a:r>
              <a:rPr lang="en-US"/>
              <a:t>Creation's Release 3 Israel</a:t>
            </a:r>
            <a:endParaRPr lang="en-US" dirty="0"/>
          </a:p>
        </p:txBody>
      </p:sp>
      <p:sp>
        <p:nvSpPr>
          <p:cNvPr id="8" name="Slide Number Placeholder 5">
            <a:extLst>
              <a:ext uri="{FF2B5EF4-FFF2-40B4-BE49-F238E27FC236}">
                <a16:creationId xmlns:a16="http://schemas.microsoft.com/office/drawing/2014/main" id="{128609CD-1349-E1EF-8FD1-C055F29B9227}"/>
              </a:ext>
            </a:extLst>
          </p:cNvPr>
          <p:cNvSpPr>
            <a:spLocks noGrp="1"/>
          </p:cNvSpPr>
          <p:nvPr>
            <p:ph type="sldNum" sz="quarter" idx="12"/>
          </p:nvPr>
        </p:nvSpPr>
        <p:spPr>
          <a:xfrm>
            <a:off x="10840682" y="6498770"/>
            <a:ext cx="429207" cy="359229"/>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76983966"/>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p:bg>
      <p:bgPr>
        <a:solidFill>
          <a:schemeClr val="accent3"/>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11C59EC-2984-2AFC-A887-928F090FF1DD}"/>
              </a:ext>
            </a:extLst>
          </p:cNvPr>
          <p:cNvSpPr>
            <a:spLocks noGrp="1"/>
          </p:cNvSpPr>
          <p:nvPr>
            <p:ph type="title"/>
          </p:nvPr>
        </p:nvSpPr>
        <p:spPr>
          <a:xfrm>
            <a:off x="794656" y="842464"/>
            <a:ext cx="10613572" cy="1099457"/>
          </a:xfrm>
        </p:spPr>
        <p:txBody>
          <a:bodyPr/>
          <a:lstStyle>
            <a:lvl1pP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794657" y="2090057"/>
            <a:ext cx="10613572" cy="3967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r>
              <a:rPr lang="en-US"/>
              <a:t>6-21-2026</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Creation's Release 3 Israel</a:t>
            </a:r>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7" name="Rectangle 6">
            <a:extLst>
              <a:ext uri="{FF2B5EF4-FFF2-40B4-BE49-F238E27FC236}">
                <a16:creationId xmlns:a16="http://schemas.microsoft.com/office/drawing/2014/main" id="{AC26287E-A219-F520-0726-BDFF3D7A4E02}"/>
              </a:ext>
            </a:extLst>
          </p:cNvPr>
          <p:cNvSpPr/>
          <p:nvPr userDrawn="1"/>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688969"/>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Pictu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373949" y="819804"/>
            <a:ext cx="6022523" cy="1143000"/>
          </a:xfrm>
        </p:spPr>
        <p:txBody>
          <a:bodyPr anchor="b"/>
          <a:lstStyle/>
          <a:p>
            <a:r>
              <a:rPr lang="en-US"/>
              <a:t>Click to edit Master title style</a:t>
            </a:r>
            <a:endParaRPr lang="en-US" dirty="0"/>
          </a:p>
        </p:txBody>
      </p:sp>
      <p:sp>
        <p:nvSpPr>
          <p:cNvPr id="5" name="Picture Placeholder 10">
            <a:extLst>
              <a:ext uri="{FF2B5EF4-FFF2-40B4-BE49-F238E27FC236}">
                <a16:creationId xmlns:a16="http://schemas.microsoft.com/office/drawing/2014/main" id="{0A3C44E0-2181-679C-C4DE-7C0E12C689BC}"/>
              </a:ext>
            </a:extLst>
          </p:cNvPr>
          <p:cNvSpPr>
            <a:spLocks noGrp="1"/>
          </p:cNvSpPr>
          <p:nvPr>
            <p:ph type="pic" sz="quarter" idx="18"/>
          </p:nvPr>
        </p:nvSpPr>
        <p:spPr>
          <a:xfrm>
            <a:off x="345956" y="361188"/>
            <a:ext cx="4434840" cy="6135624"/>
          </a:xfrm>
          <a:blipFill>
            <a:blip r:embed="rId2" cstate="email">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352341" y="2235200"/>
            <a:ext cx="6044132" cy="38029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6BA43DA6-AD92-1399-A6A7-42F89C87DC1A}"/>
              </a:ext>
            </a:extLst>
          </p:cNvPr>
          <p:cNvSpPr/>
          <p:nvPr userDrawn="1"/>
        </p:nvSpPr>
        <p:spPr>
          <a:xfrm>
            <a:off x="337457" y="351064"/>
            <a:ext cx="4451839"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5538937" y="6455664"/>
            <a:ext cx="3337584" cy="402336"/>
          </a:xfrm>
        </p:spPr>
        <p:txBody>
          <a:bodyPr/>
          <a:lstStyle/>
          <a:p>
            <a:r>
              <a:rPr lang="en-US"/>
              <a:t>6-21-2026</a:t>
            </a:r>
            <a:endParaRPr lang="en-US" dirty="0"/>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p:txBody>
          <a:bodyPr/>
          <a:lstStyle/>
          <a:p>
            <a:r>
              <a:rPr lang="en-US"/>
              <a:t>Creation's Release 3 Israel</a:t>
            </a:r>
            <a:endParaRPr lang="en-US" dirty="0"/>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8B4474DB-FD35-4937-0024-1F6311BC8B2F}"/>
              </a:ext>
            </a:extLst>
          </p:cNvPr>
          <p:cNvSpPr/>
          <p:nvPr userDrawn="1"/>
        </p:nvSpPr>
        <p:spPr>
          <a:xfrm>
            <a:off x="4915879" y="351065"/>
            <a:ext cx="6938663"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0424569"/>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Picture 2">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96708" y="826408"/>
            <a:ext cx="6022524" cy="1143000"/>
          </a:xfrm>
        </p:spPr>
        <p:txBody>
          <a:bodyPr anchor="b"/>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96834" y="2243328"/>
            <a:ext cx="6022524" cy="38055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0">
            <a:extLst>
              <a:ext uri="{FF2B5EF4-FFF2-40B4-BE49-F238E27FC236}">
                <a16:creationId xmlns:a16="http://schemas.microsoft.com/office/drawing/2014/main" id="{13B8FE68-7B6E-3218-44A6-F1880E54EE81}"/>
              </a:ext>
            </a:extLst>
          </p:cNvPr>
          <p:cNvSpPr>
            <a:spLocks noGrp="1"/>
          </p:cNvSpPr>
          <p:nvPr>
            <p:ph type="pic" sz="quarter" idx="18"/>
          </p:nvPr>
        </p:nvSpPr>
        <p:spPr>
          <a:xfrm>
            <a:off x="7401964" y="361186"/>
            <a:ext cx="4434840" cy="6135624"/>
          </a:xfrm>
          <a:blipFill>
            <a:blip r:embed="rId2" cstate="email">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3" name="Rectangle 2">
            <a:extLst>
              <a:ext uri="{FF2B5EF4-FFF2-40B4-BE49-F238E27FC236}">
                <a16:creationId xmlns:a16="http://schemas.microsoft.com/office/drawing/2014/main" id="{519D2FFC-2E73-8E67-42FD-E85E9D7166B6}"/>
              </a:ext>
            </a:extLst>
          </p:cNvPr>
          <p:cNvSpPr/>
          <p:nvPr userDrawn="1"/>
        </p:nvSpPr>
        <p:spPr>
          <a:xfrm>
            <a:off x="337457" y="351065"/>
            <a:ext cx="6939845"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ate Placeholder 3">
            <a:extLst>
              <a:ext uri="{FF2B5EF4-FFF2-40B4-BE49-F238E27FC236}">
                <a16:creationId xmlns:a16="http://schemas.microsoft.com/office/drawing/2014/main" id="{52A7E0D9-1BA5-C290-01C0-9412D854A7CE}"/>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6-21-2026</a:t>
            </a:r>
            <a:endParaRPr lang="en-US" dirty="0"/>
          </a:p>
        </p:txBody>
      </p:sp>
      <p:sp>
        <p:nvSpPr>
          <p:cNvPr id="17" name="Footer Placeholder 4">
            <a:extLst>
              <a:ext uri="{FF2B5EF4-FFF2-40B4-BE49-F238E27FC236}">
                <a16:creationId xmlns:a16="http://schemas.microsoft.com/office/drawing/2014/main" id="{5DF8ECF4-AE04-DF19-C3BC-F2F3CC72B577}"/>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 3 Israel</a:t>
            </a:r>
            <a:endParaRPr lang="en-US" dirty="0"/>
          </a:p>
        </p:txBody>
      </p:sp>
      <p:sp>
        <p:nvSpPr>
          <p:cNvPr id="18" name="Slide Number Placeholder 5">
            <a:extLst>
              <a:ext uri="{FF2B5EF4-FFF2-40B4-BE49-F238E27FC236}">
                <a16:creationId xmlns:a16="http://schemas.microsoft.com/office/drawing/2014/main" id="{E00847C9-B5C0-A857-1CCE-2B6CEFDC6DB7}"/>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4" name="Rectangle 3">
            <a:extLst>
              <a:ext uri="{FF2B5EF4-FFF2-40B4-BE49-F238E27FC236}">
                <a16:creationId xmlns:a16="http://schemas.microsoft.com/office/drawing/2014/main" id="{4B0B6AB1-45E0-8ED2-07D0-7F09A97072E8}"/>
              </a:ext>
            </a:extLst>
          </p:cNvPr>
          <p:cNvSpPr/>
          <p:nvPr userDrawn="1"/>
        </p:nvSpPr>
        <p:spPr>
          <a:xfrm>
            <a:off x="7392820" y="351063"/>
            <a:ext cx="4453128"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68100862"/>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Picture 3">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613350" y="819005"/>
            <a:ext cx="6777828" cy="932688"/>
          </a:xfrm>
        </p:spPr>
        <p:txBody>
          <a:bodyPr anchor="b"/>
          <a:lstStyle/>
          <a:p>
            <a:r>
              <a:rPr lang="en-US"/>
              <a:t>Click to edit Master title style</a:t>
            </a:r>
            <a:endParaRPr lang="en-US" dirty="0"/>
          </a:p>
        </p:txBody>
      </p:sp>
      <p:sp>
        <p:nvSpPr>
          <p:cNvPr id="10" name="Picture Placeholder 10">
            <a:extLst>
              <a:ext uri="{FF2B5EF4-FFF2-40B4-BE49-F238E27FC236}">
                <a16:creationId xmlns:a16="http://schemas.microsoft.com/office/drawing/2014/main" id="{5C69378E-FD50-D0FE-49E9-FE6939F87E05}"/>
              </a:ext>
            </a:extLst>
          </p:cNvPr>
          <p:cNvSpPr>
            <a:spLocks noGrp="1"/>
          </p:cNvSpPr>
          <p:nvPr>
            <p:ph type="pic" sz="quarter" idx="18"/>
          </p:nvPr>
        </p:nvSpPr>
        <p:spPr>
          <a:xfrm>
            <a:off x="357366" y="361188"/>
            <a:ext cx="3657600" cy="6135624"/>
          </a:xfrm>
          <a:blipFill>
            <a:blip r:embed="rId2">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613350" y="2032216"/>
            <a:ext cx="6777828" cy="403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02928F2E-550C-7EE7-5A6C-C30C820D21DB}"/>
              </a:ext>
            </a:extLst>
          </p:cNvPr>
          <p:cNvSpPr/>
          <p:nvPr userDrawn="1"/>
        </p:nvSpPr>
        <p:spPr>
          <a:xfrm>
            <a:off x="4155746" y="351065"/>
            <a:ext cx="7693502"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Date Placeholder 3">
            <a:extLst>
              <a:ext uri="{FF2B5EF4-FFF2-40B4-BE49-F238E27FC236}">
                <a16:creationId xmlns:a16="http://schemas.microsoft.com/office/drawing/2014/main" id="{9D0A219B-0B2E-ED64-E28B-7BC3826FDF8D}"/>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6-21-2026</a:t>
            </a:r>
            <a:endParaRPr lang="en-US" dirty="0"/>
          </a:p>
        </p:txBody>
      </p:sp>
      <p:sp>
        <p:nvSpPr>
          <p:cNvPr id="18" name="Footer Placeholder 4">
            <a:extLst>
              <a:ext uri="{FF2B5EF4-FFF2-40B4-BE49-F238E27FC236}">
                <a16:creationId xmlns:a16="http://schemas.microsoft.com/office/drawing/2014/main" id="{8DFE40E1-5539-7791-9EC1-C0DD9509EE3D}"/>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 3 Israel</a:t>
            </a:r>
            <a:endParaRPr lang="en-US" dirty="0"/>
          </a:p>
        </p:txBody>
      </p:sp>
      <p:sp>
        <p:nvSpPr>
          <p:cNvPr id="19" name="Slide Number Placeholder 5">
            <a:extLst>
              <a:ext uri="{FF2B5EF4-FFF2-40B4-BE49-F238E27FC236}">
                <a16:creationId xmlns:a16="http://schemas.microsoft.com/office/drawing/2014/main" id="{49B369AB-498B-00E7-8CC6-A9C08DBC7C91}"/>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24DB15E2-0F9C-EDBB-3379-237D2F02B133}"/>
              </a:ext>
            </a:extLst>
          </p:cNvPr>
          <p:cNvSpPr/>
          <p:nvPr userDrawn="1"/>
        </p:nvSpPr>
        <p:spPr>
          <a:xfrm>
            <a:off x="348222" y="351064"/>
            <a:ext cx="3675888"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06694059"/>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Picture 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95527" y="829475"/>
            <a:ext cx="6714892" cy="932688"/>
          </a:xfrm>
        </p:spPr>
        <p:txBody>
          <a:bodyPr anchor="b"/>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95527" y="2047532"/>
            <a:ext cx="6714892" cy="40013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a:extLst>
              <a:ext uri="{FF2B5EF4-FFF2-40B4-BE49-F238E27FC236}">
                <a16:creationId xmlns:a16="http://schemas.microsoft.com/office/drawing/2014/main" id="{854216C9-E47F-BA93-3528-3DC28359BBA5}"/>
              </a:ext>
            </a:extLst>
          </p:cNvPr>
          <p:cNvSpPr/>
          <p:nvPr userDrawn="1"/>
        </p:nvSpPr>
        <p:spPr>
          <a:xfrm>
            <a:off x="337457" y="351065"/>
            <a:ext cx="7631033"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10">
            <a:extLst>
              <a:ext uri="{FF2B5EF4-FFF2-40B4-BE49-F238E27FC236}">
                <a16:creationId xmlns:a16="http://schemas.microsoft.com/office/drawing/2014/main" id="{22729334-E74F-1D47-30E9-2040D0CCDE77}"/>
              </a:ext>
            </a:extLst>
          </p:cNvPr>
          <p:cNvSpPr>
            <a:spLocks noGrp="1"/>
          </p:cNvSpPr>
          <p:nvPr>
            <p:ph type="pic" sz="quarter" idx="18"/>
          </p:nvPr>
        </p:nvSpPr>
        <p:spPr>
          <a:xfrm>
            <a:off x="8094185" y="356616"/>
            <a:ext cx="3739896" cy="6144768"/>
          </a:xfrm>
          <a:blipFill>
            <a:blip r:embed="rId2">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16" name="Date Placeholder 3">
            <a:extLst>
              <a:ext uri="{FF2B5EF4-FFF2-40B4-BE49-F238E27FC236}">
                <a16:creationId xmlns:a16="http://schemas.microsoft.com/office/drawing/2014/main" id="{2EB550AF-60BA-6735-2DDA-FFBD5FF18B7C}"/>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6-21-2026</a:t>
            </a:r>
            <a:endParaRPr lang="en-US" dirty="0"/>
          </a:p>
        </p:txBody>
      </p:sp>
      <p:sp>
        <p:nvSpPr>
          <p:cNvPr id="17" name="Footer Placeholder 4">
            <a:extLst>
              <a:ext uri="{FF2B5EF4-FFF2-40B4-BE49-F238E27FC236}">
                <a16:creationId xmlns:a16="http://schemas.microsoft.com/office/drawing/2014/main" id="{5FBA6FCB-6EC8-5D26-12DE-87BB0960471B}"/>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 3 Israel</a:t>
            </a:r>
            <a:endParaRPr lang="en-US" dirty="0"/>
          </a:p>
        </p:txBody>
      </p:sp>
      <p:sp>
        <p:nvSpPr>
          <p:cNvPr id="18" name="Slide Number Placeholder 5">
            <a:extLst>
              <a:ext uri="{FF2B5EF4-FFF2-40B4-BE49-F238E27FC236}">
                <a16:creationId xmlns:a16="http://schemas.microsoft.com/office/drawing/2014/main" id="{0D9D4586-9305-AF52-E112-43FE5D94C825}"/>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4" name="Rectangle 3">
            <a:extLst>
              <a:ext uri="{FF2B5EF4-FFF2-40B4-BE49-F238E27FC236}">
                <a16:creationId xmlns:a16="http://schemas.microsoft.com/office/drawing/2014/main" id="{3105E7D9-8EB1-CCEE-CB59-564CC173739B}"/>
              </a:ext>
            </a:extLst>
          </p:cNvPr>
          <p:cNvSpPr/>
          <p:nvPr userDrawn="1"/>
        </p:nvSpPr>
        <p:spPr>
          <a:xfrm>
            <a:off x="8085041" y="351064"/>
            <a:ext cx="3758184"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3478261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Picture 5">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204306" y="817137"/>
            <a:ext cx="4192166" cy="1527048"/>
          </a:xfrm>
        </p:spPr>
        <p:txBody>
          <a:bodyPr anchor="b"/>
          <a:lstStyle/>
          <a:p>
            <a:r>
              <a:rPr lang="en-US"/>
              <a:t>Click to edit Master title style</a:t>
            </a:r>
            <a:endParaRPr lang="en-US" dirty="0"/>
          </a:p>
        </p:txBody>
      </p:sp>
      <p:sp>
        <p:nvSpPr>
          <p:cNvPr id="9" name="Picture Placeholder 10">
            <a:extLst>
              <a:ext uri="{FF2B5EF4-FFF2-40B4-BE49-F238E27FC236}">
                <a16:creationId xmlns:a16="http://schemas.microsoft.com/office/drawing/2014/main" id="{442F0537-AA35-B27C-CAD5-3F9A4EAC9204}"/>
              </a:ext>
            </a:extLst>
          </p:cNvPr>
          <p:cNvSpPr>
            <a:spLocks noGrp="1"/>
          </p:cNvSpPr>
          <p:nvPr>
            <p:ph type="pic" sz="quarter" idx="18"/>
          </p:nvPr>
        </p:nvSpPr>
        <p:spPr>
          <a:xfrm>
            <a:off x="349839" y="361188"/>
            <a:ext cx="6272784" cy="6135624"/>
          </a:xfrm>
          <a:blipFill>
            <a:blip r:embed="rId2" cstate="email">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4" name="Rectangle 3">
            <a:extLst>
              <a:ext uri="{FF2B5EF4-FFF2-40B4-BE49-F238E27FC236}">
                <a16:creationId xmlns:a16="http://schemas.microsoft.com/office/drawing/2014/main" id="{7C79C53C-82C0-3F48-BA66-E452F8835C0C}"/>
              </a:ext>
            </a:extLst>
          </p:cNvPr>
          <p:cNvSpPr/>
          <p:nvPr userDrawn="1"/>
        </p:nvSpPr>
        <p:spPr>
          <a:xfrm>
            <a:off x="337458" y="351064"/>
            <a:ext cx="6297546"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204234" y="2637763"/>
            <a:ext cx="4192899" cy="3411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D029C0DC-4CF1-BF5F-9799-7F5EFFD594AE}"/>
              </a:ext>
            </a:extLst>
          </p:cNvPr>
          <p:cNvSpPr/>
          <p:nvPr userDrawn="1"/>
        </p:nvSpPr>
        <p:spPr>
          <a:xfrm>
            <a:off x="6751530" y="351065"/>
            <a:ext cx="5097718"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ate Placeholder 3">
            <a:extLst>
              <a:ext uri="{FF2B5EF4-FFF2-40B4-BE49-F238E27FC236}">
                <a16:creationId xmlns:a16="http://schemas.microsoft.com/office/drawing/2014/main" id="{1A90B4F9-3A1A-CDB5-1CB2-BED385A9600E}"/>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6-21-2026</a:t>
            </a:r>
            <a:endParaRPr lang="en-US" dirty="0"/>
          </a:p>
        </p:txBody>
      </p:sp>
      <p:sp>
        <p:nvSpPr>
          <p:cNvPr id="17" name="Footer Placeholder 4">
            <a:extLst>
              <a:ext uri="{FF2B5EF4-FFF2-40B4-BE49-F238E27FC236}">
                <a16:creationId xmlns:a16="http://schemas.microsoft.com/office/drawing/2014/main" id="{A8891662-9D2F-4EC4-AE03-566C9F3947CD}"/>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 3 Israel</a:t>
            </a:r>
            <a:endParaRPr lang="en-US" dirty="0"/>
          </a:p>
        </p:txBody>
      </p:sp>
      <p:sp>
        <p:nvSpPr>
          <p:cNvPr id="18" name="Slide Number Placeholder 5">
            <a:extLst>
              <a:ext uri="{FF2B5EF4-FFF2-40B4-BE49-F238E27FC236}">
                <a16:creationId xmlns:a16="http://schemas.microsoft.com/office/drawing/2014/main" id="{12B7063A-A36F-DA54-7077-3632E0BF6EE5}"/>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Tree>
    <p:extLst>
      <p:ext uri="{BB962C8B-B14F-4D97-AF65-F5344CB8AC3E}">
        <p14:creationId xmlns:p14="http://schemas.microsoft.com/office/powerpoint/2010/main" val="26634114"/>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Picture 6">
    <p:bg>
      <p:bgPr>
        <a:solidFill>
          <a:schemeClr val="accent3"/>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9A0B94D-2DD1-875D-B541-D604110F25F1}"/>
              </a:ext>
            </a:extLst>
          </p:cNvPr>
          <p:cNvSpPr>
            <a:spLocks noGrp="1"/>
          </p:cNvSpPr>
          <p:nvPr>
            <p:ph type="title"/>
          </p:nvPr>
        </p:nvSpPr>
        <p:spPr>
          <a:xfrm>
            <a:off x="819372" y="817137"/>
            <a:ext cx="4337407" cy="1527048"/>
          </a:xfrm>
        </p:spPr>
        <p:txBody>
          <a:bodyPr anchor="b"/>
          <a:lstStyle/>
          <a:p>
            <a:r>
              <a:rPr lang="en-US"/>
              <a:t>Click to edit Master title style</a:t>
            </a:r>
            <a:endParaRPr lang="en-US" dirty="0"/>
          </a:p>
        </p:txBody>
      </p:sp>
      <p:sp>
        <p:nvSpPr>
          <p:cNvPr id="16" name="Content Placeholder 7">
            <a:extLst>
              <a:ext uri="{FF2B5EF4-FFF2-40B4-BE49-F238E27FC236}">
                <a16:creationId xmlns:a16="http://schemas.microsoft.com/office/drawing/2014/main" id="{21D88E16-573F-A597-7EE7-887CF9D8D3F1}"/>
              </a:ext>
            </a:extLst>
          </p:cNvPr>
          <p:cNvSpPr>
            <a:spLocks noGrp="1"/>
          </p:cNvSpPr>
          <p:nvPr>
            <p:ph sz="quarter" idx="14"/>
          </p:nvPr>
        </p:nvSpPr>
        <p:spPr>
          <a:xfrm>
            <a:off x="819301" y="2637763"/>
            <a:ext cx="4338165" cy="3411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10">
            <a:extLst>
              <a:ext uri="{FF2B5EF4-FFF2-40B4-BE49-F238E27FC236}">
                <a16:creationId xmlns:a16="http://schemas.microsoft.com/office/drawing/2014/main" id="{6A972FDA-9B64-2E1F-84D9-B8941D9AC82B}"/>
              </a:ext>
            </a:extLst>
          </p:cNvPr>
          <p:cNvSpPr>
            <a:spLocks noGrp="1"/>
          </p:cNvSpPr>
          <p:nvPr>
            <p:ph type="pic" sz="quarter" idx="18"/>
          </p:nvPr>
        </p:nvSpPr>
        <p:spPr>
          <a:xfrm>
            <a:off x="5752063" y="361188"/>
            <a:ext cx="6089904" cy="6135624"/>
          </a:xfrm>
          <a:blipFill>
            <a:blip r:embed="rId2" cstate="email">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4" name="Rectangle 3">
            <a:extLst>
              <a:ext uri="{FF2B5EF4-FFF2-40B4-BE49-F238E27FC236}">
                <a16:creationId xmlns:a16="http://schemas.microsoft.com/office/drawing/2014/main" id="{6AB7641C-0FEE-FC12-84B6-FDB399A2110B}"/>
              </a:ext>
            </a:extLst>
          </p:cNvPr>
          <p:cNvSpPr/>
          <p:nvPr userDrawn="1"/>
        </p:nvSpPr>
        <p:spPr>
          <a:xfrm>
            <a:off x="337457" y="351065"/>
            <a:ext cx="5282687"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ate Placeholder 3">
            <a:extLst>
              <a:ext uri="{FF2B5EF4-FFF2-40B4-BE49-F238E27FC236}">
                <a16:creationId xmlns:a16="http://schemas.microsoft.com/office/drawing/2014/main" id="{3AEF8BA8-2E40-E714-955D-062E0BBCB459}"/>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6-21-2026</a:t>
            </a:r>
            <a:endParaRPr lang="en-US" dirty="0"/>
          </a:p>
        </p:txBody>
      </p:sp>
      <p:sp>
        <p:nvSpPr>
          <p:cNvPr id="19" name="Footer Placeholder 4">
            <a:extLst>
              <a:ext uri="{FF2B5EF4-FFF2-40B4-BE49-F238E27FC236}">
                <a16:creationId xmlns:a16="http://schemas.microsoft.com/office/drawing/2014/main" id="{3A8E821C-4EC8-D755-0604-1CF0267FE096}"/>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 3 Israel</a:t>
            </a:r>
            <a:endParaRPr lang="en-US" dirty="0"/>
          </a:p>
        </p:txBody>
      </p:sp>
      <p:sp>
        <p:nvSpPr>
          <p:cNvPr id="20" name="Slide Number Placeholder 5">
            <a:extLst>
              <a:ext uri="{FF2B5EF4-FFF2-40B4-BE49-F238E27FC236}">
                <a16:creationId xmlns:a16="http://schemas.microsoft.com/office/drawing/2014/main" id="{EEE747D8-BFE4-9495-99CA-CDD56CDDA82E}"/>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6" name="Rectangle 5">
            <a:extLst>
              <a:ext uri="{FF2B5EF4-FFF2-40B4-BE49-F238E27FC236}">
                <a16:creationId xmlns:a16="http://schemas.microsoft.com/office/drawing/2014/main" id="{4092A368-511B-76F6-C241-598461CF9E5C}"/>
              </a:ext>
            </a:extLst>
          </p:cNvPr>
          <p:cNvSpPr/>
          <p:nvPr userDrawn="1"/>
        </p:nvSpPr>
        <p:spPr>
          <a:xfrm>
            <a:off x="5744782" y="351064"/>
            <a:ext cx="6104466"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3661893"/>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Picture 7">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94553" y="826408"/>
            <a:ext cx="4301413" cy="932688"/>
          </a:xfrm>
        </p:spPr>
        <p:txBody>
          <a:bodyPr anchor="b"/>
          <a:lstStyle>
            <a:lvl1pPr>
              <a:defRPr sz="3200"/>
            </a:lvl1pPr>
          </a:lstStyle>
          <a:p>
            <a:r>
              <a:rPr lang="en-US"/>
              <a:t>Click to edit Master title style</a:t>
            </a:r>
            <a:endParaRPr lang="en-US" dirty="0"/>
          </a:p>
        </p:txBody>
      </p:sp>
      <p:sp>
        <p:nvSpPr>
          <p:cNvPr id="9" name="Picture Placeholder 10">
            <a:extLst>
              <a:ext uri="{FF2B5EF4-FFF2-40B4-BE49-F238E27FC236}">
                <a16:creationId xmlns:a16="http://schemas.microsoft.com/office/drawing/2014/main" id="{9CA91B26-FF37-7619-CA98-3BF61F56874C}"/>
              </a:ext>
            </a:extLst>
          </p:cNvPr>
          <p:cNvSpPr>
            <a:spLocks noGrp="1"/>
          </p:cNvSpPr>
          <p:nvPr>
            <p:ph type="pic" sz="quarter" idx="18"/>
          </p:nvPr>
        </p:nvSpPr>
        <p:spPr>
          <a:xfrm>
            <a:off x="347038" y="361188"/>
            <a:ext cx="6135624" cy="6135624"/>
          </a:xfrm>
          <a:blipFill>
            <a:blip r:embed="rId2" cstate="email">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04889" y="2074889"/>
            <a:ext cx="4291584" cy="3973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a:extLst>
              <a:ext uri="{FF2B5EF4-FFF2-40B4-BE49-F238E27FC236}">
                <a16:creationId xmlns:a16="http://schemas.microsoft.com/office/drawing/2014/main" id="{0B55BAA1-304B-22B8-AFFB-450B8B12DD5E}"/>
              </a:ext>
            </a:extLst>
          </p:cNvPr>
          <p:cNvSpPr/>
          <p:nvPr userDrawn="1"/>
        </p:nvSpPr>
        <p:spPr>
          <a:xfrm>
            <a:off x="6615483" y="351065"/>
            <a:ext cx="5233765"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ate Placeholder 3">
            <a:extLst>
              <a:ext uri="{FF2B5EF4-FFF2-40B4-BE49-F238E27FC236}">
                <a16:creationId xmlns:a16="http://schemas.microsoft.com/office/drawing/2014/main" id="{40539A80-30AC-952B-3E78-12CE8F10075E}"/>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6-21-2026</a:t>
            </a:r>
            <a:endParaRPr lang="en-US" dirty="0"/>
          </a:p>
        </p:txBody>
      </p:sp>
      <p:sp>
        <p:nvSpPr>
          <p:cNvPr id="17" name="Footer Placeholder 4">
            <a:extLst>
              <a:ext uri="{FF2B5EF4-FFF2-40B4-BE49-F238E27FC236}">
                <a16:creationId xmlns:a16="http://schemas.microsoft.com/office/drawing/2014/main" id="{89B1685D-0E18-DE3D-4A15-F8A9204F6644}"/>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 3 Israel</a:t>
            </a:r>
            <a:endParaRPr lang="en-US" dirty="0"/>
          </a:p>
        </p:txBody>
      </p:sp>
      <p:sp>
        <p:nvSpPr>
          <p:cNvPr id="18" name="Slide Number Placeholder 5">
            <a:extLst>
              <a:ext uri="{FF2B5EF4-FFF2-40B4-BE49-F238E27FC236}">
                <a16:creationId xmlns:a16="http://schemas.microsoft.com/office/drawing/2014/main" id="{3927B2EF-831F-E054-7EDC-63858146B54A}"/>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6" name="Rectangle 5">
            <a:extLst>
              <a:ext uri="{FF2B5EF4-FFF2-40B4-BE49-F238E27FC236}">
                <a16:creationId xmlns:a16="http://schemas.microsoft.com/office/drawing/2014/main" id="{C33E9085-3DE0-967D-6FEC-87A68F2E38F7}"/>
              </a:ext>
            </a:extLst>
          </p:cNvPr>
          <p:cNvSpPr/>
          <p:nvPr userDrawn="1"/>
        </p:nvSpPr>
        <p:spPr>
          <a:xfrm>
            <a:off x="337458" y="351064"/>
            <a:ext cx="6154784"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2467390"/>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Picture 8">
    <p:bg>
      <p:bgPr>
        <a:solidFill>
          <a:schemeClr val="accent2"/>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5792E787-2C43-9150-BA2C-843318A1AFFF}"/>
              </a:ext>
            </a:extLst>
          </p:cNvPr>
          <p:cNvSpPr>
            <a:spLocks noGrp="1"/>
          </p:cNvSpPr>
          <p:nvPr>
            <p:ph type="title"/>
          </p:nvPr>
        </p:nvSpPr>
        <p:spPr>
          <a:xfrm>
            <a:off x="795527" y="826408"/>
            <a:ext cx="4518609" cy="932688"/>
          </a:xfrm>
        </p:spPr>
        <p:txBody>
          <a:bodyPr anchor="b"/>
          <a:lstStyle>
            <a:lvl1pPr>
              <a:defRPr sz="3200"/>
            </a:lvl1pPr>
          </a:lstStyle>
          <a:p>
            <a:r>
              <a:rPr lang="en-US"/>
              <a:t>Click to edit Master title style</a:t>
            </a:r>
            <a:endParaRPr lang="en-US" dirty="0"/>
          </a:p>
        </p:txBody>
      </p:sp>
      <p:sp>
        <p:nvSpPr>
          <p:cNvPr id="16" name="Content Placeholder 7">
            <a:extLst>
              <a:ext uri="{FF2B5EF4-FFF2-40B4-BE49-F238E27FC236}">
                <a16:creationId xmlns:a16="http://schemas.microsoft.com/office/drawing/2014/main" id="{BD289B8E-2849-E156-7279-DA72F5F75F07}"/>
              </a:ext>
            </a:extLst>
          </p:cNvPr>
          <p:cNvSpPr>
            <a:spLocks noGrp="1"/>
          </p:cNvSpPr>
          <p:nvPr>
            <p:ph sz="quarter" idx="14"/>
          </p:nvPr>
        </p:nvSpPr>
        <p:spPr>
          <a:xfrm>
            <a:off x="806111" y="2074889"/>
            <a:ext cx="4508284" cy="3973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10">
            <a:extLst>
              <a:ext uri="{FF2B5EF4-FFF2-40B4-BE49-F238E27FC236}">
                <a16:creationId xmlns:a16="http://schemas.microsoft.com/office/drawing/2014/main" id="{68568F57-C775-4169-382D-FE2FEBDBAC68}"/>
              </a:ext>
            </a:extLst>
          </p:cNvPr>
          <p:cNvSpPr>
            <a:spLocks noGrp="1"/>
          </p:cNvSpPr>
          <p:nvPr>
            <p:ph type="pic" sz="quarter" idx="18"/>
          </p:nvPr>
        </p:nvSpPr>
        <p:spPr>
          <a:xfrm>
            <a:off x="5928508" y="366631"/>
            <a:ext cx="5907024" cy="6135624"/>
          </a:xfrm>
          <a:blipFill>
            <a:blip r:embed="rId2" cstate="email">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4" name="Rectangle 3">
            <a:extLst>
              <a:ext uri="{FF2B5EF4-FFF2-40B4-BE49-F238E27FC236}">
                <a16:creationId xmlns:a16="http://schemas.microsoft.com/office/drawing/2014/main" id="{DFCDBE87-6A57-2D73-C222-305AF961B664}"/>
              </a:ext>
            </a:extLst>
          </p:cNvPr>
          <p:cNvSpPr/>
          <p:nvPr userDrawn="1"/>
        </p:nvSpPr>
        <p:spPr>
          <a:xfrm>
            <a:off x="337457" y="351065"/>
            <a:ext cx="5456769"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ate Placeholder 3">
            <a:extLst>
              <a:ext uri="{FF2B5EF4-FFF2-40B4-BE49-F238E27FC236}">
                <a16:creationId xmlns:a16="http://schemas.microsoft.com/office/drawing/2014/main" id="{5288E7B0-81D9-CCF8-EB05-EA8342A4B40F}"/>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6-21-2026</a:t>
            </a:r>
            <a:endParaRPr lang="en-US" dirty="0"/>
          </a:p>
        </p:txBody>
      </p:sp>
      <p:sp>
        <p:nvSpPr>
          <p:cNvPr id="19" name="Footer Placeholder 4">
            <a:extLst>
              <a:ext uri="{FF2B5EF4-FFF2-40B4-BE49-F238E27FC236}">
                <a16:creationId xmlns:a16="http://schemas.microsoft.com/office/drawing/2014/main" id="{ED314F02-5973-4022-032A-218872D2797C}"/>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 3 Israel</a:t>
            </a:r>
            <a:endParaRPr lang="en-US" dirty="0"/>
          </a:p>
        </p:txBody>
      </p:sp>
      <p:sp>
        <p:nvSpPr>
          <p:cNvPr id="20" name="Slide Number Placeholder 5">
            <a:extLst>
              <a:ext uri="{FF2B5EF4-FFF2-40B4-BE49-F238E27FC236}">
                <a16:creationId xmlns:a16="http://schemas.microsoft.com/office/drawing/2014/main" id="{C8E7BB9A-D434-3FEA-E3B3-0A99879BFF88}"/>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2" name="Rectangle 1">
            <a:extLst>
              <a:ext uri="{FF2B5EF4-FFF2-40B4-BE49-F238E27FC236}">
                <a16:creationId xmlns:a16="http://schemas.microsoft.com/office/drawing/2014/main" id="{B17F243C-548D-9C48-60F5-BC8D58A018DE}"/>
              </a:ext>
            </a:extLst>
          </p:cNvPr>
          <p:cNvSpPr/>
          <p:nvPr userDrawn="1"/>
        </p:nvSpPr>
        <p:spPr>
          <a:xfrm>
            <a:off x="5914792" y="351065"/>
            <a:ext cx="593445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5530265"/>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Picture 9">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72158" y="839871"/>
            <a:ext cx="3227469" cy="1527048"/>
          </a:xfrm>
        </p:spPr>
        <p:txBody>
          <a:bodyPr anchor="b">
            <a:normAutofit/>
          </a:bodyPr>
          <a:lstStyle>
            <a:lvl1pPr>
              <a:defRPr sz="3200"/>
            </a:lvl1pPr>
          </a:lstStyle>
          <a:p>
            <a:r>
              <a:rPr lang="en-US"/>
              <a:t>Click to edit Master title style</a:t>
            </a:r>
            <a:endParaRPr lang="en-US" dirty="0"/>
          </a:p>
        </p:txBody>
      </p:sp>
      <p:sp>
        <p:nvSpPr>
          <p:cNvPr id="6" name="Picture Placeholder 10">
            <a:extLst>
              <a:ext uri="{FF2B5EF4-FFF2-40B4-BE49-F238E27FC236}">
                <a16:creationId xmlns:a16="http://schemas.microsoft.com/office/drawing/2014/main" id="{012F0A78-49FB-BB3A-242F-2924FAF40811}"/>
              </a:ext>
            </a:extLst>
          </p:cNvPr>
          <p:cNvSpPr>
            <a:spLocks noGrp="1"/>
          </p:cNvSpPr>
          <p:nvPr>
            <p:ph type="pic" sz="quarter" idx="18"/>
          </p:nvPr>
        </p:nvSpPr>
        <p:spPr>
          <a:xfrm>
            <a:off x="346601" y="361188"/>
            <a:ext cx="7232904" cy="6135624"/>
          </a:xfrm>
          <a:blipFill>
            <a:blip r:embed="rId2" cstate="email">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172158" y="2665215"/>
            <a:ext cx="3227469" cy="3377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a:extLst>
              <a:ext uri="{FF2B5EF4-FFF2-40B4-BE49-F238E27FC236}">
                <a16:creationId xmlns:a16="http://schemas.microsoft.com/office/drawing/2014/main" id="{B5387906-ECDF-E20B-CA46-CDAD7F1BB419}"/>
              </a:ext>
            </a:extLst>
          </p:cNvPr>
          <p:cNvSpPr/>
          <p:nvPr userDrawn="1"/>
        </p:nvSpPr>
        <p:spPr>
          <a:xfrm>
            <a:off x="7707386" y="351065"/>
            <a:ext cx="4141862"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ate Placeholder 3">
            <a:extLst>
              <a:ext uri="{FF2B5EF4-FFF2-40B4-BE49-F238E27FC236}">
                <a16:creationId xmlns:a16="http://schemas.microsoft.com/office/drawing/2014/main" id="{F2227C39-491D-6560-D78F-CB7524A636E3}"/>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6-21-2026</a:t>
            </a:r>
            <a:endParaRPr lang="en-US" dirty="0"/>
          </a:p>
        </p:txBody>
      </p:sp>
      <p:sp>
        <p:nvSpPr>
          <p:cNvPr id="19" name="Footer Placeholder 4">
            <a:extLst>
              <a:ext uri="{FF2B5EF4-FFF2-40B4-BE49-F238E27FC236}">
                <a16:creationId xmlns:a16="http://schemas.microsoft.com/office/drawing/2014/main" id="{76C4DED5-FE13-1083-CC2D-42185971EA23}"/>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 3 Israel</a:t>
            </a:r>
            <a:endParaRPr lang="en-US" dirty="0"/>
          </a:p>
        </p:txBody>
      </p:sp>
      <p:sp>
        <p:nvSpPr>
          <p:cNvPr id="20" name="Slide Number Placeholder 5">
            <a:extLst>
              <a:ext uri="{FF2B5EF4-FFF2-40B4-BE49-F238E27FC236}">
                <a16:creationId xmlns:a16="http://schemas.microsoft.com/office/drawing/2014/main" id="{8FDBA055-F524-DC9E-E4E1-4529BA173A92}"/>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4" name="Rectangle 3">
            <a:extLst>
              <a:ext uri="{FF2B5EF4-FFF2-40B4-BE49-F238E27FC236}">
                <a16:creationId xmlns:a16="http://schemas.microsoft.com/office/drawing/2014/main" id="{BD2198D5-C9C0-500B-4DBC-656F475E493C}"/>
              </a:ext>
            </a:extLst>
          </p:cNvPr>
          <p:cNvSpPr/>
          <p:nvPr userDrawn="1"/>
        </p:nvSpPr>
        <p:spPr>
          <a:xfrm>
            <a:off x="337457" y="351064"/>
            <a:ext cx="7251192"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5113159"/>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Picture 10">
    <p:bg>
      <p:bgPr>
        <a:solidFill>
          <a:schemeClr val="accent3"/>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DE08559-D5C4-B55F-FEE7-A549DCB41B2C}"/>
              </a:ext>
            </a:extLst>
          </p:cNvPr>
          <p:cNvSpPr>
            <a:spLocks noGrp="1"/>
          </p:cNvSpPr>
          <p:nvPr>
            <p:ph type="title"/>
          </p:nvPr>
        </p:nvSpPr>
        <p:spPr>
          <a:xfrm>
            <a:off x="795527" y="839871"/>
            <a:ext cx="3374317" cy="1527048"/>
          </a:xfrm>
        </p:spPr>
        <p:txBody>
          <a:bodyPr anchor="b">
            <a:normAutofit/>
          </a:bodyPr>
          <a:lstStyle>
            <a:lvl1pPr>
              <a:defRPr sz="3200"/>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F4B5FEEF-AA1C-DF09-81DC-C263DDF653CF}"/>
              </a:ext>
            </a:extLst>
          </p:cNvPr>
          <p:cNvSpPr/>
          <p:nvPr userDrawn="1"/>
        </p:nvSpPr>
        <p:spPr>
          <a:xfrm>
            <a:off x="337457" y="351065"/>
            <a:ext cx="4300827"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ntent Placeholder 7">
            <a:extLst>
              <a:ext uri="{FF2B5EF4-FFF2-40B4-BE49-F238E27FC236}">
                <a16:creationId xmlns:a16="http://schemas.microsoft.com/office/drawing/2014/main" id="{35C596C1-39CE-99AF-B795-8ADB489A7DD9}"/>
              </a:ext>
            </a:extLst>
          </p:cNvPr>
          <p:cNvSpPr>
            <a:spLocks noGrp="1"/>
          </p:cNvSpPr>
          <p:nvPr>
            <p:ph sz="quarter" idx="14"/>
          </p:nvPr>
        </p:nvSpPr>
        <p:spPr>
          <a:xfrm>
            <a:off x="795527" y="2665215"/>
            <a:ext cx="3374317" cy="3377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10">
            <a:extLst>
              <a:ext uri="{FF2B5EF4-FFF2-40B4-BE49-F238E27FC236}">
                <a16:creationId xmlns:a16="http://schemas.microsoft.com/office/drawing/2014/main" id="{45CC9C07-AB41-F534-28F4-4DB7C7C6A85B}"/>
              </a:ext>
            </a:extLst>
          </p:cNvPr>
          <p:cNvSpPr>
            <a:spLocks noGrp="1"/>
          </p:cNvSpPr>
          <p:nvPr>
            <p:ph type="pic" sz="quarter" idx="18"/>
          </p:nvPr>
        </p:nvSpPr>
        <p:spPr>
          <a:xfrm>
            <a:off x="4777943" y="366631"/>
            <a:ext cx="7059168" cy="6135624"/>
          </a:xfrm>
          <a:blipFill>
            <a:blip r:embed="rId2" cstate="email">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21" name="Date Placeholder 3">
            <a:extLst>
              <a:ext uri="{FF2B5EF4-FFF2-40B4-BE49-F238E27FC236}">
                <a16:creationId xmlns:a16="http://schemas.microsoft.com/office/drawing/2014/main" id="{71282706-6A90-AC69-EED3-14EF895714DC}"/>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6-21-2026</a:t>
            </a:r>
            <a:endParaRPr lang="en-US" dirty="0"/>
          </a:p>
        </p:txBody>
      </p:sp>
      <p:sp>
        <p:nvSpPr>
          <p:cNvPr id="22" name="Footer Placeholder 4">
            <a:extLst>
              <a:ext uri="{FF2B5EF4-FFF2-40B4-BE49-F238E27FC236}">
                <a16:creationId xmlns:a16="http://schemas.microsoft.com/office/drawing/2014/main" id="{FBB56311-28CF-D46F-611E-BE7FC528CCE1}"/>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 3 Israel</a:t>
            </a:r>
            <a:endParaRPr lang="en-US" dirty="0"/>
          </a:p>
        </p:txBody>
      </p:sp>
      <p:sp>
        <p:nvSpPr>
          <p:cNvPr id="23" name="Slide Number Placeholder 5">
            <a:extLst>
              <a:ext uri="{FF2B5EF4-FFF2-40B4-BE49-F238E27FC236}">
                <a16:creationId xmlns:a16="http://schemas.microsoft.com/office/drawing/2014/main" id="{62018A6C-F090-A3A6-828C-3B4C1F611AA0}"/>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6" name="Rectangle 5">
            <a:extLst>
              <a:ext uri="{FF2B5EF4-FFF2-40B4-BE49-F238E27FC236}">
                <a16:creationId xmlns:a16="http://schemas.microsoft.com/office/drawing/2014/main" id="{85239BDE-DD79-5CB8-2F90-0AED70B4C2F7}"/>
              </a:ext>
            </a:extLst>
          </p:cNvPr>
          <p:cNvSpPr/>
          <p:nvPr userDrawn="1"/>
        </p:nvSpPr>
        <p:spPr>
          <a:xfrm>
            <a:off x="4765806" y="351065"/>
            <a:ext cx="7083442"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90542495"/>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ith Picture 2">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04234" y="829577"/>
            <a:ext cx="4192166" cy="3775213"/>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04233" y="4731335"/>
            <a:ext cx="4192166" cy="1312286"/>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Picture Placeholder 10">
            <a:extLst>
              <a:ext uri="{FF2B5EF4-FFF2-40B4-BE49-F238E27FC236}">
                <a16:creationId xmlns:a16="http://schemas.microsoft.com/office/drawing/2014/main" id="{791DC7E0-CBE1-A440-0537-4B3B94635221}"/>
              </a:ext>
            </a:extLst>
          </p:cNvPr>
          <p:cNvSpPr>
            <a:spLocks noGrp="1"/>
          </p:cNvSpPr>
          <p:nvPr>
            <p:ph type="pic" sz="quarter" idx="18"/>
          </p:nvPr>
        </p:nvSpPr>
        <p:spPr>
          <a:xfrm>
            <a:off x="349375" y="361188"/>
            <a:ext cx="6281928" cy="6135624"/>
          </a:xfrm>
          <a:blipFill>
            <a:blip r:embed="rId2" cstate="email">
              <a:alphaModFix amt="5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7" name="Rectangle 6">
            <a:extLst>
              <a:ext uri="{FF2B5EF4-FFF2-40B4-BE49-F238E27FC236}">
                <a16:creationId xmlns:a16="http://schemas.microsoft.com/office/drawing/2014/main" id="{EE0CD339-777A-9749-4666-3527C14B9743}"/>
              </a:ext>
            </a:extLst>
          </p:cNvPr>
          <p:cNvSpPr/>
          <p:nvPr userDrawn="1"/>
        </p:nvSpPr>
        <p:spPr>
          <a:xfrm>
            <a:off x="6751530" y="351065"/>
            <a:ext cx="5097718"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ate Placeholder 3">
            <a:extLst>
              <a:ext uri="{FF2B5EF4-FFF2-40B4-BE49-F238E27FC236}">
                <a16:creationId xmlns:a16="http://schemas.microsoft.com/office/drawing/2014/main" id="{DE67F68C-4D7B-717C-D360-0C7B177E7887}"/>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6-21-2026</a:t>
            </a:r>
            <a:endParaRPr lang="en-US" dirty="0"/>
          </a:p>
        </p:txBody>
      </p:sp>
      <p:sp>
        <p:nvSpPr>
          <p:cNvPr id="13" name="Footer Placeholder 4">
            <a:extLst>
              <a:ext uri="{FF2B5EF4-FFF2-40B4-BE49-F238E27FC236}">
                <a16:creationId xmlns:a16="http://schemas.microsoft.com/office/drawing/2014/main" id="{362027BE-9356-D4CB-179D-26A5D76B3FB3}"/>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 3 Israel</a:t>
            </a:r>
            <a:endParaRPr lang="en-US" dirty="0"/>
          </a:p>
        </p:txBody>
      </p:sp>
      <p:sp>
        <p:nvSpPr>
          <p:cNvPr id="14" name="Slide Number Placeholder 5">
            <a:extLst>
              <a:ext uri="{FF2B5EF4-FFF2-40B4-BE49-F238E27FC236}">
                <a16:creationId xmlns:a16="http://schemas.microsoft.com/office/drawing/2014/main" id="{4DD4DA43-0E0A-52D7-598D-E21C37400DB8}"/>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4" name="Rectangle 3">
            <a:extLst>
              <a:ext uri="{FF2B5EF4-FFF2-40B4-BE49-F238E27FC236}">
                <a16:creationId xmlns:a16="http://schemas.microsoft.com/office/drawing/2014/main" id="{426EF7C5-69F2-91FF-0C1E-398B01AB0F98}"/>
              </a:ext>
            </a:extLst>
          </p:cNvPr>
          <p:cNvSpPr/>
          <p:nvPr userDrawn="1"/>
        </p:nvSpPr>
        <p:spPr>
          <a:xfrm>
            <a:off x="334788" y="353022"/>
            <a:ext cx="6300216" cy="615391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6777136"/>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Picture 11">
    <p:bg>
      <p:bgPr>
        <a:solidFill>
          <a:schemeClr val="accent2"/>
        </a:solidFill>
        <a:effectLst/>
      </p:bgPr>
    </p:b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DFB1570C-2A53-2BD0-0955-F14E33A43C9A}"/>
              </a:ext>
            </a:extLst>
          </p:cNvPr>
          <p:cNvSpPr>
            <a:spLocks noGrp="1"/>
          </p:cNvSpPr>
          <p:nvPr>
            <p:ph type="title"/>
          </p:nvPr>
        </p:nvSpPr>
        <p:spPr>
          <a:xfrm>
            <a:off x="8359712" y="839871"/>
            <a:ext cx="3065002" cy="1527048"/>
          </a:xfrm>
        </p:spPr>
        <p:txBody>
          <a:bodyPr anchor="b">
            <a:normAutofit/>
          </a:bodyPr>
          <a:lstStyle>
            <a:lvl1pPr>
              <a:defRPr sz="3200"/>
            </a:lvl1pPr>
          </a:lstStyle>
          <a:p>
            <a:r>
              <a:rPr lang="en-US"/>
              <a:t>Click to edit Master title style</a:t>
            </a:r>
            <a:endParaRPr lang="en-US" dirty="0"/>
          </a:p>
        </p:txBody>
      </p:sp>
      <p:sp>
        <p:nvSpPr>
          <p:cNvPr id="7" name="Picture Placeholder 10">
            <a:extLst>
              <a:ext uri="{FF2B5EF4-FFF2-40B4-BE49-F238E27FC236}">
                <a16:creationId xmlns:a16="http://schemas.microsoft.com/office/drawing/2014/main" id="{9EDFF69E-D657-B8DE-43CD-6A0AA98FBA6E}"/>
              </a:ext>
            </a:extLst>
          </p:cNvPr>
          <p:cNvSpPr>
            <a:spLocks noGrp="1"/>
          </p:cNvSpPr>
          <p:nvPr>
            <p:ph type="pic" sz="quarter" idx="18"/>
          </p:nvPr>
        </p:nvSpPr>
        <p:spPr>
          <a:xfrm>
            <a:off x="346440" y="361188"/>
            <a:ext cx="7424928" cy="6135624"/>
          </a:xfrm>
          <a:blipFill>
            <a:blip r:embed="rId2" cstate="email">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5" name="Rectangle 4">
            <a:extLst>
              <a:ext uri="{FF2B5EF4-FFF2-40B4-BE49-F238E27FC236}">
                <a16:creationId xmlns:a16="http://schemas.microsoft.com/office/drawing/2014/main" id="{B0778FDB-57BB-4A24-EB2F-31B3DCA2ED9F}"/>
              </a:ext>
            </a:extLst>
          </p:cNvPr>
          <p:cNvSpPr/>
          <p:nvPr userDrawn="1"/>
        </p:nvSpPr>
        <p:spPr>
          <a:xfrm>
            <a:off x="7904606" y="351065"/>
            <a:ext cx="3944642"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7">
            <a:extLst>
              <a:ext uri="{FF2B5EF4-FFF2-40B4-BE49-F238E27FC236}">
                <a16:creationId xmlns:a16="http://schemas.microsoft.com/office/drawing/2014/main" id="{B52381D3-CD5D-B295-5DE8-247DE26D2410}"/>
              </a:ext>
            </a:extLst>
          </p:cNvPr>
          <p:cNvSpPr>
            <a:spLocks noGrp="1"/>
          </p:cNvSpPr>
          <p:nvPr>
            <p:ph sz="quarter" idx="14"/>
          </p:nvPr>
        </p:nvSpPr>
        <p:spPr>
          <a:xfrm>
            <a:off x="8359712" y="2665215"/>
            <a:ext cx="3065002" cy="3377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Date Placeholder 3">
            <a:extLst>
              <a:ext uri="{FF2B5EF4-FFF2-40B4-BE49-F238E27FC236}">
                <a16:creationId xmlns:a16="http://schemas.microsoft.com/office/drawing/2014/main" id="{090962EE-6183-2741-3A94-C8479C8F3D65}"/>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6-21-2026</a:t>
            </a:r>
            <a:endParaRPr lang="en-US" dirty="0"/>
          </a:p>
        </p:txBody>
      </p:sp>
      <p:sp>
        <p:nvSpPr>
          <p:cNvPr id="31" name="Footer Placeholder 4">
            <a:extLst>
              <a:ext uri="{FF2B5EF4-FFF2-40B4-BE49-F238E27FC236}">
                <a16:creationId xmlns:a16="http://schemas.microsoft.com/office/drawing/2014/main" id="{94C9BBAD-E4A0-3317-216F-5858C92CB006}"/>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 3 Israel</a:t>
            </a:r>
            <a:endParaRPr lang="en-US" dirty="0"/>
          </a:p>
        </p:txBody>
      </p:sp>
      <p:sp>
        <p:nvSpPr>
          <p:cNvPr id="32" name="Slide Number Placeholder 5">
            <a:extLst>
              <a:ext uri="{FF2B5EF4-FFF2-40B4-BE49-F238E27FC236}">
                <a16:creationId xmlns:a16="http://schemas.microsoft.com/office/drawing/2014/main" id="{2195FBA7-A575-4D7C-73E3-07F6E976C7A0}"/>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2" name="Rectangle 1">
            <a:extLst>
              <a:ext uri="{FF2B5EF4-FFF2-40B4-BE49-F238E27FC236}">
                <a16:creationId xmlns:a16="http://schemas.microsoft.com/office/drawing/2014/main" id="{83A87F64-B10E-D3EC-86DC-A74D615B4819}"/>
              </a:ext>
            </a:extLst>
          </p:cNvPr>
          <p:cNvSpPr/>
          <p:nvPr userDrawn="1"/>
        </p:nvSpPr>
        <p:spPr>
          <a:xfrm>
            <a:off x="337456" y="351064"/>
            <a:ext cx="7442897"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19748968"/>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Picture 12">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95527" y="5024647"/>
            <a:ext cx="3739896" cy="1207851"/>
          </a:xfrm>
        </p:spPr>
        <p:txBody>
          <a:bodyPr anchor="ctr">
            <a:normAutofit/>
          </a:bodyPr>
          <a:lstStyle>
            <a:lvl1pPr>
              <a:defRPr sz="3200"/>
            </a:lvl1pPr>
          </a:lstStyle>
          <a:p>
            <a:r>
              <a:rPr lang="en-US"/>
              <a:t>Click to edit Master title style</a:t>
            </a:r>
            <a:endParaRPr lang="en-US" dirty="0"/>
          </a:p>
        </p:txBody>
      </p:sp>
      <p:sp>
        <p:nvSpPr>
          <p:cNvPr id="15" name="Picture Placeholder 10">
            <a:extLst>
              <a:ext uri="{FF2B5EF4-FFF2-40B4-BE49-F238E27FC236}">
                <a16:creationId xmlns:a16="http://schemas.microsoft.com/office/drawing/2014/main" id="{590F4507-3E12-8BCC-96C4-5E91E00DE057}"/>
              </a:ext>
            </a:extLst>
          </p:cNvPr>
          <p:cNvSpPr>
            <a:spLocks noGrp="1"/>
          </p:cNvSpPr>
          <p:nvPr>
            <p:ph type="pic" sz="quarter" idx="18"/>
          </p:nvPr>
        </p:nvSpPr>
        <p:spPr>
          <a:xfrm>
            <a:off x="348996" y="357974"/>
            <a:ext cx="11494008" cy="4270248"/>
          </a:xfrm>
          <a:blipFill dpi="0" rotWithShape="1">
            <a:blip r:embed="rId2" cstate="email">
              <a:alphaModFix amt="50000"/>
              <a:extLst>
                <a:ext uri="{28A0092B-C50C-407E-A947-70E740481C1C}">
                  <a14:useLocalDpi xmlns:a14="http://schemas.microsoft.com/office/drawing/2010/main"/>
                </a:ext>
              </a:extLst>
            </a:blip>
            <a:srcRect/>
            <a:stretch>
              <a:fillRect/>
            </a:stretch>
          </a:blipFill>
          <a:ln w="19050">
            <a:noFill/>
            <a:miter lim="800000"/>
          </a:ln>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5024647"/>
            <a:ext cx="6041938" cy="1207851"/>
          </a:xfrm>
        </p:spPr>
        <p:txBody>
          <a:bodyPr anchor="ct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r>
              <a:rPr lang="en-US"/>
              <a:t>6-21-2026</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Creation's Release 3 Israel</a:t>
            </a:r>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16" name="Rectangle 15">
            <a:extLst>
              <a:ext uri="{FF2B5EF4-FFF2-40B4-BE49-F238E27FC236}">
                <a16:creationId xmlns:a16="http://schemas.microsoft.com/office/drawing/2014/main" id="{DB72880B-AEAD-196C-0715-91B527BD2668}"/>
              </a:ext>
            </a:extLst>
          </p:cNvPr>
          <p:cNvSpPr/>
          <p:nvPr userDrawn="1"/>
        </p:nvSpPr>
        <p:spPr>
          <a:xfrm>
            <a:off x="321733" y="4758374"/>
            <a:ext cx="11527515" cy="174856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3EBCA5AC-C8BF-B7FA-04BB-F8A5A14F6F64}"/>
              </a:ext>
            </a:extLst>
          </p:cNvPr>
          <p:cNvSpPr/>
          <p:nvPr userDrawn="1"/>
        </p:nvSpPr>
        <p:spPr>
          <a:xfrm>
            <a:off x="337456" y="351064"/>
            <a:ext cx="11511792" cy="4284068"/>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9776403"/>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Picture 13">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95527" y="4336837"/>
            <a:ext cx="3739896" cy="1863698"/>
          </a:xfrm>
        </p:spPr>
        <p:txBody>
          <a:bodyPr anchor="ctr">
            <a:normAutofit/>
          </a:bodyPr>
          <a:lstStyle>
            <a:lvl1pPr>
              <a:defRPr sz="3200"/>
            </a:lvl1pPr>
          </a:lstStyle>
          <a:p>
            <a:r>
              <a:rPr lang="en-US"/>
              <a:t>Click to edit Master title style</a:t>
            </a:r>
            <a:endParaRPr lang="en-US" dirty="0"/>
          </a:p>
        </p:txBody>
      </p:sp>
      <p:sp>
        <p:nvSpPr>
          <p:cNvPr id="15" name="Picture Placeholder 10">
            <a:extLst>
              <a:ext uri="{FF2B5EF4-FFF2-40B4-BE49-F238E27FC236}">
                <a16:creationId xmlns:a16="http://schemas.microsoft.com/office/drawing/2014/main" id="{590F4507-3E12-8BCC-96C4-5E91E00DE057}"/>
              </a:ext>
            </a:extLst>
          </p:cNvPr>
          <p:cNvSpPr>
            <a:spLocks noGrp="1"/>
          </p:cNvSpPr>
          <p:nvPr>
            <p:ph type="pic" sz="quarter" idx="18"/>
          </p:nvPr>
        </p:nvSpPr>
        <p:spPr>
          <a:xfrm>
            <a:off x="348996" y="358671"/>
            <a:ext cx="11494008" cy="3547872"/>
          </a:xfrm>
          <a:blipFill dpi="0" rotWithShape="1">
            <a:blip r:embed="rId2" cstate="email">
              <a:alphaModFix amt="50000"/>
              <a:extLst>
                <a:ext uri="{28A0092B-C50C-407E-A947-70E740481C1C}">
                  <a14:useLocalDpi xmlns:a14="http://schemas.microsoft.com/office/drawing/2010/main"/>
                </a:ext>
              </a:extLst>
            </a:blip>
            <a:srcRect/>
            <a:stretch>
              <a:fillRect/>
            </a:stretch>
          </a:blipFill>
          <a:ln w="19050">
            <a:noFill/>
            <a:miter lim="800000"/>
          </a:ln>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4336837"/>
            <a:ext cx="6041938" cy="1863698"/>
          </a:xfrm>
        </p:spPr>
        <p:txBody>
          <a:bodyPr anchor="ct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r>
              <a:rPr lang="en-US"/>
              <a:t>6-21-2026</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Creation's Release 3 Israel</a:t>
            </a:r>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16" name="Rectangle 15">
            <a:extLst>
              <a:ext uri="{FF2B5EF4-FFF2-40B4-BE49-F238E27FC236}">
                <a16:creationId xmlns:a16="http://schemas.microsoft.com/office/drawing/2014/main" id="{DB72880B-AEAD-196C-0715-91B527BD2668}"/>
              </a:ext>
            </a:extLst>
          </p:cNvPr>
          <p:cNvSpPr/>
          <p:nvPr userDrawn="1"/>
        </p:nvSpPr>
        <p:spPr>
          <a:xfrm>
            <a:off x="337456" y="4038600"/>
            <a:ext cx="11527515" cy="246833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D5541655-3554-4192-AE10-BB95B2B3FCA7}"/>
              </a:ext>
            </a:extLst>
          </p:cNvPr>
          <p:cNvSpPr/>
          <p:nvPr userDrawn="1"/>
        </p:nvSpPr>
        <p:spPr>
          <a:xfrm>
            <a:off x="339852" y="351064"/>
            <a:ext cx="11512296" cy="356308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68443848"/>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Picture 1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474077" y="1240971"/>
            <a:ext cx="3277536" cy="963033"/>
          </a:xfrm>
        </p:spPr>
        <p:txBody>
          <a:bodyPr anchor="ctr">
            <a:normAutofit/>
          </a:bodyPr>
          <a:lstStyle>
            <a:lvl1pPr>
              <a:defRPr sz="32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100662" y="1240971"/>
            <a:ext cx="5614213" cy="963033"/>
          </a:xfrm>
        </p:spPr>
        <p:txBody>
          <a:bodyPr>
            <a:norm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11">
            <a:extLst>
              <a:ext uri="{FF2B5EF4-FFF2-40B4-BE49-F238E27FC236}">
                <a16:creationId xmlns:a16="http://schemas.microsoft.com/office/drawing/2014/main" id="{4618C02D-A34B-FCF5-74D5-2AC6F33031B7}"/>
              </a:ext>
            </a:extLst>
          </p:cNvPr>
          <p:cNvSpPr>
            <a:spLocks noGrp="1"/>
          </p:cNvSpPr>
          <p:nvPr>
            <p:ph type="pic" sz="quarter" idx="15"/>
          </p:nvPr>
        </p:nvSpPr>
        <p:spPr>
          <a:xfrm>
            <a:off x="1126236" y="2719146"/>
            <a:ext cx="9921240" cy="3255264"/>
          </a:xfrm>
          <a:blipFill dpi="0" rotWithShape="1">
            <a:blip r:embed="rId2" cstate="email">
              <a:alphaModFix amt="5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4" name="Date Placeholder 4">
            <a:extLst>
              <a:ext uri="{FF2B5EF4-FFF2-40B4-BE49-F238E27FC236}">
                <a16:creationId xmlns:a16="http://schemas.microsoft.com/office/drawing/2014/main" id="{792CFC36-C3EC-5779-AB81-CC4B05A48734}"/>
              </a:ext>
            </a:extLst>
          </p:cNvPr>
          <p:cNvSpPr>
            <a:spLocks noGrp="1"/>
          </p:cNvSpPr>
          <p:nvPr>
            <p:ph type="dt" sz="half" idx="10"/>
          </p:nvPr>
        </p:nvSpPr>
        <p:spPr>
          <a:xfrm>
            <a:off x="612647" y="6498770"/>
            <a:ext cx="3494314" cy="359229"/>
          </a:xfrm>
        </p:spPr>
        <p:txBody>
          <a:bodyPr/>
          <a:lstStyle/>
          <a:p>
            <a:r>
              <a:rPr lang="en-US"/>
              <a:t>6-21-2026</a:t>
            </a:r>
            <a:endParaRPr lang="en-US" dirty="0"/>
          </a:p>
        </p:txBody>
      </p:sp>
      <p:sp>
        <p:nvSpPr>
          <p:cNvPr id="10" name="Footer Placeholder 5">
            <a:extLst>
              <a:ext uri="{FF2B5EF4-FFF2-40B4-BE49-F238E27FC236}">
                <a16:creationId xmlns:a16="http://schemas.microsoft.com/office/drawing/2014/main" id="{1B647595-A471-5DA6-9074-5DACBEE5D8D2}"/>
              </a:ext>
            </a:extLst>
          </p:cNvPr>
          <p:cNvSpPr>
            <a:spLocks noGrp="1"/>
          </p:cNvSpPr>
          <p:nvPr>
            <p:ph type="ftr" sz="quarter" idx="11"/>
          </p:nvPr>
        </p:nvSpPr>
        <p:spPr>
          <a:xfrm>
            <a:off x="8085041" y="6498770"/>
            <a:ext cx="2805405" cy="359229"/>
          </a:xfrm>
        </p:spPr>
        <p:txBody>
          <a:bodyPr/>
          <a:lstStyle/>
          <a:p>
            <a:r>
              <a:rPr lang="en-US"/>
              <a:t>Creation's Release 3 Israel</a:t>
            </a:r>
            <a:endParaRPr lang="en-US" dirty="0"/>
          </a:p>
        </p:txBody>
      </p:sp>
      <p:sp>
        <p:nvSpPr>
          <p:cNvPr id="12" name="Slide Number Placeholder 6">
            <a:extLst>
              <a:ext uri="{FF2B5EF4-FFF2-40B4-BE49-F238E27FC236}">
                <a16:creationId xmlns:a16="http://schemas.microsoft.com/office/drawing/2014/main" id="{48F12117-D5D7-397C-88DD-6C7EC5A41539}"/>
              </a:ext>
            </a:extLst>
          </p:cNvPr>
          <p:cNvSpPr>
            <a:spLocks noGrp="1"/>
          </p:cNvSpPr>
          <p:nvPr>
            <p:ph type="sldNum" sz="quarter" idx="12"/>
          </p:nvPr>
        </p:nvSpPr>
        <p:spPr>
          <a:xfrm>
            <a:off x="10840682" y="6498770"/>
            <a:ext cx="429207" cy="359229"/>
          </a:xfrm>
        </p:spPr>
        <p:txBody>
          <a:bodyPr/>
          <a:lstStyle/>
          <a:p>
            <a:fld id="{CC057153-B650-4DEB-B370-79DDCFDCE934}" type="slidenum">
              <a:rPr lang="en-US" smtClean="0"/>
              <a:t>‹#›</a:t>
            </a:fld>
            <a:endParaRPr lang="en-US" dirty="0"/>
          </a:p>
        </p:txBody>
      </p:sp>
      <p:sp>
        <p:nvSpPr>
          <p:cNvPr id="5" name="Rectangle 4">
            <a:extLst>
              <a:ext uri="{FF2B5EF4-FFF2-40B4-BE49-F238E27FC236}">
                <a16:creationId xmlns:a16="http://schemas.microsoft.com/office/drawing/2014/main" id="{34FFC3B9-6393-BD5E-CBA3-4236EA91FEE4}"/>
              </a:ext>
            </a:extLst>
          </p:cNvPr>
          <p:cNvSpPr/>
          <p:nvPr userDrawn="1"/>
        </p:nvSpPr>
        <p:spPr>
          <a:xfrm>
            <a:off x="1121981" y="874987"/>
            <a:ext cx="9941944" cy="167771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F761AA9-46EF-A61A-5772-FE92633CC2A2}"/>
              </a:ext>
            </a:extLst>
          </p:cNvPr>
          <p:cNvSpPr/>
          <p:nvPr userDrawn="1"/>
        </p:nvSpPr>
        <p:spPr>
          <a:xfrm>
            <a:off x="1126236" y="2710002"/>
            <a:ext cx="9939528" cy="327355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43225592"/>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603504"/>
            <a:ext cx="10972802" cy="970463"/>
          </a:xfrm>
        </p:spPr>
        <p:txBody>
          <a:bodyPr anchor="ctr"/>
          <a:lstStyle/>
          <a:p>
            <a:r>
              <a:rPr lang="en-US"/>
              <a:t>Click to edit Master title style</a:t>
            </a:r>
            <a:endParaRPr lang="en-US" dirty="0"/>
          </a:p>
        </p:txBody>
      </p:sp>
      <p:sp>
        <p:nvSpPr>
          <p:cNvPr id="15" name="Picture Placeholder 14">
            <a:extLst>
              <a:ext uri="{FF2B5EF4-FFF2-40B4-BE49-F238E27FC236}">
                <a16:creationId xmlns:a16="http://schemas.microsoft.com/office/drawing/2014/main" id="{689C2E73-8CB7-AB0A-D373-D9BCBE160AE9}"/>
              </a:ext>
            </a:extLst>
          </p:cNvPr>
          <p:cNvSpPr>
            <a:spLocks noGrp="1"/>
          </p:cNvSpPr>
          <p:nvPr>
            <p:ph type="pic" sz="quarter" idx="15"/>
          </p:nvPr>
        </p:nvSpPr>
        <p:spPr>
          <a:xfrm>
            <a:off x="354740" y="1944079"/>
            <a:ext cx="6391656" cy="4553712"/>
          </a:xfrm>
          <a:blipFill dpi="0" rotWithShape="1">
            <a:blip r:embed="rId2" cstate="email">
              <a:alphaModFix amt="5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158567" y="2235200"/>
            <a:ext cx="4420788" cy="3958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r>
              <a:rPr lang="en-US"/>
              <a:t>6-21-2026</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Creation's Release 3 Israel</a:t>
            </a:r>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3A30DF84-4A5D-63C5-1700-34F6AA007632}"/>
              </a:ext>
            </a:extLst>
          </p:cNvPr>
          <p:cNvSpPr/>
          <p:nvPr userDrawn="1"/>
        </p:nvSpPr>
        <p:spPr>
          <a:xfrm flipV="1">
            <a:off x="337457" y="351062"/>
            <a:ext cx="11512296" cy="146503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079E6EAC-5CB1-AF25-6E5B-8E37D120C9B3}"/>
              </a:ext>
            </a:extLst>
          </p:cNvPr>
          <p:cNvSpPr/>
          <p:nvPr userDrawn="1"/>
        </p:nvSpPr>
        <p:spPr>
          <a:xfrm>
            <a:off x="339852" y="1929406"/>
            <a:ext cx="6421432" cy="457752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153CEAA-92AB-A832-438A-7F6ACCDFE1B4}"/>
              </a:ext>
            </a:extLst>
          </p:cNvPr>
          <p:cNvSpPr/>
          <p:nvPr userDrawn="1"/>
        </p:nvSpPr>
        <p:spPr>
          <a:xfrm>
            <a:off x="6874592" y="1929406"/>
            <a:ext cx="4975161" cy="457752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39516427"/>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99599"/>
            <a:ext cx="4672584" cy="1453896"/>
          </a:xfrm>
        </p:spPr>
        <p:txBody>
          <a:bodyPr>
            <a:normAutofit/>
          </a:bodyPr>
          <a:lstStyle>
            <a:lvl1pPr>
              <a:defRPr sz="36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4FE3DA23-DE55-6AE0-AF3B-E9803246C7CD}"/>
              </a:ext>
            </a:extLst>
          </p:cNvPr>
          <p:cNvSpPr>
            <a:spLocks noGrp="1"/>
          </p:cNvSpPr>
          <p:nvPr>
            <p:ph type="pic" sz="quarter" idx="15"/>
          </p:nvPr>
        </p:nvSpPr>
        <p:spPr>
          <a:xfrm>
            <a:off x="349324" y="2423719"/>
            <a:ext cx="5175504" cy="4069080"/>
          </a:xfrm>
          <a:blipFill>
            <a:blip r:embed="rId2" cstate="email">
              <a:alphaModFix amt="50000"/>
              <a:extLst>
                <a:ext uri="{28A0092B-C50C-407E-A947-70E740481C1C}">
                  <a14:useLocalDpi xmlns:a14="http://schemas.microsoft.com/office/drawing/2010/main"/>
                </a:ext>
              </a:extLst>
            </a:blip>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937402" y="599600"/>
            <a:ext cx="5633165" cy="56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r>
              <a:rPr lang="en-US"/>
              <a:t>6-21-2026</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Creation's Release 3 Israel</a:t>
            </a:r>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2125B15E-907B-22E5-9483-591409F1460D}"/>
              </a:ext>
            </a:extLst>
          </p:cNvPr>
          <p:cNvSpPr/>
          <p:nvPr userDrawn="1"/>
        </p:nvSpPr>
        <p:spPr>
          <a:xfrm flipV="1">
            <a:off x="337457" y="351059"/>
            <a:ext cx="5199238" cy="193982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44643D3-05AA-D000-6F70-B39D3E837EF5}"/>
              </a:ext>
            </a:extLst>
          </p:cNvPr>
          <p:cNvSpPr/>
          <p:nvPr userDrawn="1"/>
        </p:nvSpPr>
        <p:spPr>
          <a:xfrm>
            <a:off x="5665293" y="351065"/>
            <a:ext cx="6189249"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07DB142-72B7-699F-6F87-2EFB2EBF3B22}"/>
              </a:ext>
            </a:extLst>
          </p:cNvPr>
          <p:cNvSpPr/>
          <p:nvPr userDrawn="1"/>
        </p:nvSpPr>
        <p:spPr>
          <a:xfrm flipV="1">
            <a:off x="337457" y="2409583"/>
            <a:ext cx="5199238" cy="409735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51420096"/>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99599"/>
            <a:ext cx="3946824" cy="1453896"/>
          </a:xfrm>
        </p:spPr>
        <p:txBody>
          <a:bodyPr>
            <a:normAutofit/>
          </a:bodyPr>
          <a:lstStyle>
            <a:lvl1pPr>
              <a:defRPr sz="32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4FE3DA23-DE55-6AE0-AF3B-E9803246C7CD}"/>
              </a:ext>
            </a:extLst>
          </p:cNvPr>
          <p:cNvSpPr>
            <a:spLocks noGrp="1"/>
          </p:cNvSpPr>
          <p:nvPr>
            <p:ph type="pic" sz="quarter" idx="15"/>
          </p:nvPr>
        </p:nvSpPr>
        <p:spPr>
          <a:xfrm>
            <a:off x="349324" y="2423719"/>
            <a:ext cx="4476676" cy="4069080"/>
          </a:xfrm>
          <a:blipFill dpi="0" rotWithShape="1">
            <a:blip r:embed="rId2" cstate="email">
              <a:alphaModFix amt="5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220382" y="599600"/>
            <a:ext cx="6350185" cy="56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r>
              <a:rPr lang="en-US"/>
              <a:t>6-21-2026</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Creation's Release 3 Israel</a:t>
            </a:r>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2125B15E-907B-22E5-9483-591409F1460D}"/>
              </a:ext>
            </a:extLst>
          </p:cNvPr>
          <p:cNvSpPr/>
          <p:nvPr userDrawn="1"/>
        </p:nvSpPr>
        <p:spPr>
          <a:xfrm flipV="1">
            <a:off x="337457" y="351058"/>
            <a:ext cx="4488543" cy="193982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44643D3-05AA-D000-6F70-B39D3E837EF5}"/>
              </a:ext>
            </a:extLst>
          </p:cNvPr>
          <p:cNvSpPr/>
          <p:nvPr userDrawn="1"/>
        </p:nvSpPr>
        <p:spPr>
          <a:xfrm>
            <a:off x="4939611" y="351065"/>
            <a:ext cx="6914932"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07DB142-72B7-699F-6F87-2EFB2EBF3B22}"/>
              </a:ext>
            </a:extLst>
          </p:cNvPr>
          <p:cNvSpPr/>
          <p:nvPr userDrawn="1"/>
        </p:nvSpPr>
        <p:spPr>
          <a:xfrm flipV="1">
            <a:off x="337457" y="2409583"/>
            <a:ext cx="4497205" cy="409735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861150"/>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Picture 18">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817441" y="1359777"/>
            <a:ext cx="5880761" cy="1107198"/>
          </a:xfrm>
        </p:spPr>
        <p:txBody>
          <a:bodyPr anchor="t">
            <a:normAutofit/>
          </a:bodyPr>
          <a:lstStyle>
            <a:lvl1pPr algn="l">
              <a:defRPr sz="4000"/>
            </a:lvl1pPr>
          </a:lstStyle>
          <a:p>
            <a:r>
              <a:rPr lang="en-US"/>
              <a:t>Click to edit Master title style</a:t>
            </a:r>
            <a:endParaRPr lang="en-US" dirty="0"/>
          </a:p>
        </p:txBody>
      </p:sp>
      <p:sp>
        <p:nvSpPr>
          <p:cNvPr id="4" name="Picture Placeholder 10">
            <a:extLst>
              <a:ext uri="{FF2B5EF4-FFF2-40B4-BE49-F238E27FC236}">
                <a16:creationId xmlns:a16="http://schemas.microsoft.com/office/drawing/2014/main" id="{6C1007D4-EB2E-ECF2-5254-C510166F0A92}"/>
              </a:ext>
            </a:extLst>
          </p:cNvPr>
          <p:cNvSpPr>
            <a:spLocks noGrp="1"/>
          </p:cNvSpPr>
          <p:nvPr>
            <p:ph type="pic" sz="quarter" idx="15"/>
          </p:nvPr>
        </p:nvSpPr>
        <p:spPr>
          <a:xfrm>
            <a:off x="1152328" y="886968"/>
            <a:ext cx="3197543" cy="5084064"/>
          </a:xfrm>
          <a:blipFill dpi="0" rotWithShape="1">
            <a:blip r:embed="rId2" cstate="email">
              <a:alphaModFix amt="50000"/>
              <a:extLst>
                <a:ext uri="{28A0092B-C50C-407E-A947-70E740481C1C}">
                  <a14:useLocalDpi xmlns:a14="http://schemas.microsoft.com/office/drawing/2010/main"/>
                </a:ext>
              </a:extLst>
            </a:blip>
            <a:srcRect/>
            <a:stretch>
              <a:fillRect/>
            </a:stretch>
          </a:blipFill>
          <a:ln w="19050">
            <a:noFill/>
            <a:miter lim="800000"/>
          </a:ln>
        </p:spPr>
        <p:txBody>
          <a:bodyPr/>
          <a:lstStyle/>
          <a:p>
            <a:r>
              <a:rPr lang="en-US"/>
              <a:t>Click icon to add picture</a:t>
            </a:r>
            <a:endParaRPr lang="en-US" dirty="0"/>
          </a:p>
        </p:txBody>
      </p:sp>
      <p:sp>
        <p:nvSpPr>
          <p:cNvPr id="12" name="Content Placeholder 7">
            <a:extLst>
              <a:ext uri="{FF2B5EF4-FFF2-40B4-BE49-F238E27FC236}">
                <a16:creationId xmlns:a16="http://schemas.microsoft.com/office/drawing/2014/main" id="{B6F7D1A1-060A-C0EF-7365-61C0D96F440D}"/>
              </a:ext>
            </a:extLst>
          </p:cNvPr>
          <p:cNvSpPr>
            <a:spLocks noGrp="1"/>
          </p:cNvSpPr>
          <p:nvPr>
            <p:ph sz="quarter" idx="13"/>
          </p:nvPr>
        </p:nvSpPr>
        <p:spPr>
          <a:xfrm>
            <a:off x="4817441" y="2631072"/>
            <a:ext cx="5880761" cy="3060281"/>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2A1944F5-72DB-5388-391B-5DC34BAD29A9}"/>
              </a:ext>
            </a:extLst>
          </p:cNvPr>
          <p:cNvSpPr/>
          <p:nvPr/>
        </p:nvSpPr>
        <p:spPr>
          <a:xfrm>
            <a:off x="4465346" y="874986"/>
            <a:ext cx="6584950" cy="511149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3">
            <a:extLst>
              <a:ext uri="{FF2B5EF4-FFF2-40B4-BE49-F238E27FC236}">
                <a16:creationId xmlns:a16="http://schemas.microsoft.com/office/drawing/2014/main" id="{BD322761-AD97-5EDC-DC4F-22AC765F3FE3}"/>
              </a:ext>
            </a:extLst>
          </p:cNvPr>
          <p:cNvSpPr>
            <a:spLocks noGrp="1"/>
          </p:cNvSpPr>
          <p:nvPr>
            <p:ph type="dt" sz="half" idx="10"/>
          </p:nvPr>
        </p:nvSpPr>
        <p:spPr>
          <a:xfrm>
            <a:off x="612647" y="6498770"/>
            <a:ext cx="3494314" cy="359229"/>
          </a:xfrm>
        </p:spPr>
        <p:txBody>
          <a:bodyPr/>
          <a:lstStyle/>
          <a:p>
            <a:r>
              <a:rPr lang="en-US"/>
              <a:t>6-21-2026</a:t>
            </a:r>
            <a:endParaRPr lang="en-US" dirty="0"/>
          </a:p>
        </p:txBody>
      </p:sp>
      <p:sp>
        <p:nvSpPr>
          <p:cNvPr id="8" name="Footer Placeholder 4">
            <a:extLst>
              <a:ext uri="{FF2B5EF4-FFF2-40B4-BE49-F238E27FC236}">
                <a16:creationId xmlns:a16="http://schemas.microsoft.com/office/drawing/2014/main" id="{53B1E02D-FA19-7D3D-06D7-B239D7211563}"/>
              </a:ext>
            </a:extLst>
          </p:cNvPr>
          <p:cNvSpPr>
            <a:spLocks noGrp="1"/>
          </p:cNvSpPr>
          <p:nvPr>
            <p:ph type="ftr" sz="quarter" idx="11"/>
          </p:nvPr>
        </p:nvSpPr>
        <p:spPr>
          <a:xfrm>
            <a:off x="8085041" y="6498770"/>
            <a:ext cx="2805405" cy="359229"/>
          </a:xfrm>
        </p:spPr>
        <p:txBody>
          <a:bodyPr/>
          <a:lstStyle/>
          <a:p>
            <a:r>
              <a:rPr lang="en-US"/>
              <a:t>Creation's Release 3 Israel</a:t>
            </a:r>
            <a:endParaRPr lang="en-US" dirty="0"/>
          </a:p>
        </p:txBody>
      </p:sp>
      <p:sp>
        <p:nvSpPr>
          <p:cNvPr id="9" name="Slide Number Placeholder 5">
            <a:extLst>
              <a:ext uri="{FF2B5EF4-FFF2-40B4-BE49-F238E27FC236}">
                <a16:creationId xmlns:a16="http://schemas.microsoft.com/office/drawing/2014/main" id="{E68603D8-B4FF-4EEF-D7E4-C16EE2147064}"/>
              </a:ext>
            </a:extLst>
          </p:cNvPr>
          <p:cNvSpPr>
            <a:spLocks noGrp="1"/>
          </p:cNvSpPr>
          <p:nvPr>
            <p:ph type="sldNum" sz="quarter" idx="12"/>
          </p:nvPr>
        </p:nvSpPr>
        <p:spPr>
          <a:xfrm>
            <a:off x="10840682" y="6498770"/>
            <a:ext cx="429207" cy="359229"/>
          </a:xfrm>
        </p:spPr>
        <p:txBody>
          <a:bodyPr/>
          <a:lstStyle/>
          <a:p>
            <a:fld id="{CC057153-B650-4DEB-B370-79DDCFDCE934}" type="slidenum">
              <a:rPr lang="en-US" smtClean="0"/>
              <a:t>‹#›</a:t>
            </a:fld>
            <a:endParaRPr lang="en-US" dirty="0"/>
          </a:p>
        </p:txBody>
      </p:sp>
      <p:sp>
        <p:nvSpPr>
          <p:cNvPr id="5" name="Rectangle 4">
            <a:extLst>
              <a:ext uri="{FF2B5EF4-FFF2-40B4-BE49-F238E27FC236}">
                <a16:creationId xmlns:a16="http://schemas.microsoft.com/office/drawing/2014/main" id="{92267190-6BE3-1105-A47B-925C2188D8D4}"/>
              </a:ext>
            </a:extLst>
          </p:cNvPr>
          <p:cNvSpPr/>
          <p:nvPr userDrawn="1"/>
        </p:nvSpPr>
        <p:spPr>
          <a:xfrm>
            <a:off x="1141704" y="874986"/>
            <a:ext cx="3218791"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dirty="0"/>
          </a:p>
        </p:txBody>
      </p:sp>
    </p:spTree>
    <p:extLst>
      <p:ext uri="{BB962C8B-B14F-4D97-AF65-F5344CB8AC3E}">
        <p14:creationId xmlns:p14="http://schemas.microsoft.com/office/powerpoint/2010/main" val="1473965831"/>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umber Large">
    <p:bg>
      <p:bgPr>
        <a:solidFill>
          <a:schemeClr val="accent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1C9C9AC-231F-A3D9-52AE-E521803C4945}"/>
              </a:ext>
            </a:extLst>
          </p:cNvPr>
          <p:cNvSpPr>
            <a:spLocks noGrp="1"/>
          </p:cNvSpPr>
          <p:nvPr>
            <p:ph type="title"/>
          </p:nvPr>
        </p:nvSpPr>
        <p:spPr>
          <a:xfrm>
            <a:off x="1601723" y="4669972"/>
            <a:ext cx="8988551" cy="1088572"/>
          </a:xfrm>
        </p:spPr>
        <p:txBody>
          <a:bodyPr>
            <a:normAutofit/>
          </a:bodyPr>
          <a:lstStyle>
            <a:lvl1pPr algn="l">
              <a:lnSpc>
                <a:spcPct val="110000"/>
              </a:lnSpc>
              <a:defRPr sz="1800" b="0">
                <a:solidFill>
                  <a:schemeClr val="tx1"/>
                </a:solidFill>
                <a:latin typeface="+mn-lt"/>
              </a:defRPr>
            </a:lvl1pPr>
          </a:lstStyle>
          <a:p>
            <a:r>
              <a:rPr lang="en-US"/>
              <a:t>Click to edit Master title style</a:t>
            </a:r>
            <a:endParaRPr lang="en-US" dirty="0"/>
          </a:p>
        </p:txBody>
      </p:sp>
      <p:sp>
        <p:nvSpPr>
          <p:cNvPr id="11" name="Content Placeholder 6">
            <a:extLst>
              <a:ext uri="{FF2B5EF4-FFF2-40B4-BE49-F238E27FC236}">
                <a16:creationId xmlns:a16="http://schemas.microsoft.com/office/drawing/2014/main" id="{55D2680C-5363-8F4B-6FB7-E51E9E05C988}"/>
              </a:ext>
            </a:extLst>
          </p:cNvPr>
          <p:cNvSpPr>
            <a:spLocks noGrp="1"/>
          </p:cNvSpPr>
          <p:nvPr>
            <p:ph sz="quarter" idx="13" hasCustomPrompt="1"/>
          </p:nvPr>
        </p:nvSpPr>
        <p:spPr>
          <a:xfrm>
            <a:off x="1601724" y="1398813"/>
            <a:ext cx="8988552" cy="3145973"/>
          </a:xfrm>
        </p:spPr>
        <p:txBody>
          <a:bodyPr anchor="b">
            <a:normAutofit/>
          </a:bodyPr>
          <a:lstStyle>
            <a:lvl1pPr marL="0" indent="0" algn="l">
              <a:lnSpc>
                <a:spcPct val="90000"/>
              </a:lnSpc>
              <a:buNone/>
              <a:defRPr sz="19300" b="1">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p>
            <a:r>
              <a:rPr lang="en-US"/>
              <a:t>6-21-2026</a:t>
            </a:r>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r>
              <a:rPr lang="en-US"/>
              <a:t>Creation's Release 3 Israel</a:t>
            </a:r>
            <a:endParaRPr lang="en-US" dirty="0"/>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2" name="Rectangle 1">
            <a:extLst>
              <a:ext uri="{FF2B5EF4-FFF2-40B4-BE49-F238E27FC236}">
                <a16:creationId xmlns:a16="http://schemas.microsoft.com/office/drawing/2014/main" id="{CD0DE2B7-EB22-2F5C-EF67-76C44224FDB5}"/>
              </a:ext>
            </a:extLst>
          </p:cNvPr>
          <p:cNvSpPr/>
          <p:nvPr/>
        </p:nvSpPr>
        <p:spPr>
          <a:xfrm>
            <a:off x="1121981" y="874987"/>
            <a:ext cx="9941944"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34118334"/>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umber Large 2">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1601723" y="4669972"/>
            <a:ext cx="8988551" cy="832346"/>
          </a:xfrm>
        </p:spPr>
        <p:txBody>
          <a:bodyPr>
            <a:normAutofit/>
          </a:bodyPr>
          <a:lstStyle>
            <a:lvl1pPr algn="ctr">
              <a:lnSpc>
                <a:spcPct val="110000"/>
              </a:lnSpc>
              <a:defRPr sz="1800" b="0">
                <a:solidFill>
                  <a:schemeClr val="tx1"/>
                </a:solidFill>
                <a:latin typeface="+mn-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1601724" y="1398813"/>
            <a:ext cx="8988552" cy="3145973"/>
          </a:xfrm>
        </p:spPr>
        <p:txBody>
          <a:bodyPr anchor="b">
            <a:normAutofit/>
          </a:bodyPr>
          <a:lstStyle>
            <a:lvl1pPr marL="0" indent="0" algn="ctr">
              <a:lnSpc>
                <a:spcPct val="90000"/>
              </a:lnSpc>
              <a:buNone/>
              <a:defRPr sz="19300" b="1">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p>
            <a:r>
              <a:rPr lang="en-US"/>
              <a:t>6-21-2026</a:t>
            </a:r>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r>
              <a:rPr lang="en-US"/>
              <a:t>Creation's Release 3 Israel</a:t>
            </a:r>
            <a:endParaRPr lang="en-US" dirty="0"/>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6" name="Rectangle 5">
            <a:extLst>
              <a:ext uri="{FF2B5EF4-FFF2-40B4-BE49-F238E27FC236}">
                <a16:creationId xmlns:a16="http://schemas.microsoft.com/office/drawing/2014/main" id="{AF5D0C1F-1910-D1D3-C257-A50E730FB8BC}"/>
              </a:ext>
            </a:extLst>
          </p:cNvPr>
          <p:cNvSpPr/>
          <p:nvPr/>
        </p:nvSpPr>
        <p:spPr>
          <a:xfrm>
            <a:off x="1121981" y="874987"/>
            <a:ext cx="9941944"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1499322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Picture 3">
    <p:bg>
      <p:bgPr>
        <a:solidFill>
          <a:schemeClr val="accent4"/>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43E122-5107-B335-7270-B6C7A8395D86}"/>
              </a:ext>
            </a:extLst>
          </p:cNvPr>
          <p:cNvSpPr/>
          <p:nvPr userDrawn="1"/>
        </p:nvSpPr>
        <p:spPr>
          <a:xfrm>
            <a:off x="5744782" y="351064"/>
            <a:ext cx="6104466"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819301" y="840278"/>
            <a:ext cx="4337407" cy="3739896"/>
          </a:xfrm>
        </p:spPr>
        <p:txBody>
          <a:bodyPr anchor="t">
            <a:normAutofit/>
          </a:bodyPr>
          <a:lstStyle>
            <a:lvl1pPr algn="l">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819300" y="4668118"/>
            <a:ext cx="4337407" cy="138074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Picture Placeholder 10">
            <a:extLst>
              <a:ext uri="{FF2B5EF4-FFF2-40B4-BE49-F238E27FC236}">
                <a16:creationId xmlns:a16="http://schemas.microsoft.com/office/drawing/2014/main" id="{710F4B22-F5AC-7D33-7A84-7B2436EFDEFA}"/>
              </a:ext>
            </a:extLst>
          </p:cNvPr>
          <p:cNvSpPr>
            <a:spLocks noGrp="1"/>
          </p:cNvSpPr>
          <p:nvPr>
            <p:ph type="pic" sz="quarter" idx="18"/>
          </p:nvPr>
        </p:nvSpPr>
        <p:spPr>
          <a:xfrm>
            <a:off x="5752063" y="361188"/>
            <a:ext cx="6089904" cy="6135624"/>
          </a:xfrm>
          <a:blipFill dpi="0" rotWithShape="1">
            <a:blip r:embed="rId2" cstate="email">
              <a:alphaModFix amt="50000"/>
              <a:extLst>
                <a:ext uri="{28A0092B-C50C-407E-A947-70E740481C1C}">
                  <a14:useLocalDpi xmlns:a14="http://schemas.microsoft.com/office/drawing/2010/main"/>
                </a:ext>
              </a:extLst>
            </a:blip>
            <a:srcRect/>
            <a:stretch>
              <a:fillRect/>
            </a:stretch>
          </a:blipFill>
          <a:ln w="19050">
            <a:noFill/>
            <a:miter lim="800000"/>
          </a:ln>
        </p:spPr>
        <p:txBody>
          <a:bodyPr/>
          <a:lstStyle/>
          <a:p>
            <a:r>
              <a:rPr lang="en-US"/>
              <a:t>Click icon to add picture</a:t>
            </a:r>
            <a:endParaRPr lang="en-US" dirty="0"/>
          </a:p>
        </p:txBody>
      </p:sp>
      <p:sp>
        <p:nvSpPr>
          <p:cNvPr id="6" name="Rectangle 5">
            <a:extLst>
              <a:ext uri="{FF2B5EF4-FFF2-40B4-BE49-F238E27FC236}">
                <a16:creationId xmlns:a16="http://schemas.microsoft.com/office/drawing/2014/main" id="{45D7A0B5-D7C9-90BE-F505-E01F4D062E28}"/>
              </a:ext>
            </a:extLst>
          </p:cNvPr>
          <p:cNvSpPr/>
          <p:nvPr userDrawn="1"/>
        </p:nvSpPr>
        <p:spPr>
          <a:xfrm>
            <a:off x="337457" y="351065"/>
            <a:ext cx="5282687"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ate Placeholder 3">
            <a:extLst>
              <a:ext uri="{FF2B5EF4-FFF2-40B4-BE49-F238E27FC236}">
                <a16:creationId xmlns:a16="http://schemas.microsoft.com/office/drawing/2014/main" id="{01F41629-C05C-09F2-6087-F8836305BC83}"/>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6-21-2026</a:t>
            </a:r>
            <a:endParaRPr lang="en-US" dirty="0"/>
          </a:p>
        </p:txBody>
      </p:sp>
      <p:sp>
        <p:nvSpPr>
          <p:cNvPr id="13" name="Footer Placeholder 4">
            <a:extLst>
              <a:ext uri="{FF2B5EF4-FFF2-40B4-BE49-F238E27FC236}">
                <a16:creationId xmlns:a16="http://schemas.microsoft.com/office/drawing/2014/main" id="{321E8832-F660-8A12-2B3C-B0368A84058A}"/>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 3 Israel</a:t>
            </a:r>
            <a:endParaRPr lang="en-US" dirty="0"/>
          </a:p>
        </p:txBody>
      </p:sp>
      <p:sp>
        <p:nvSpPr>
          <p:cNvPr id="14" name="Slide Number Placeholder 5">
            <a:extLst>
              <a:ext uri="{FF2B5EF4-FFF2-40B4-BE49-F238E27FC236}">
                <a16:creationId xmlns:a16="http://schemas.microsoft.com/office/drawing/2014/main" id="{420AF754-B09E-920F-08CC-F9E9A98778D4}"/>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Tree>
    <p:extLst>
      <p:ext uri="{BB962C8B-B14F-4D97-AF65-F5344CB8AC3E}">
        <p14:creationId xmlns:p14="http://schemas.microsoft.com/office/powerpoint/2010/main" val="2908172898"/>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umber Large 3">
    <p:bg>
      <p:bgPr>
        <a:solidFill>
          <a:schemeClr val="accent4"/>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9924E45-C895-43A4-5C38-357208F050D2}"/>
              </a:ext>
            </a:extLst>
          </p:cNvPr>
          <p:cNvSpPr>
            <a:spLocks noGrp="1"/>
          </p:cNvSpPr>
          <p:nvPr>
            <p:ph type="title"/>
          </p:nvPr>
        </p:nvSpPr>
        <p:spPr>
          <a:xfrm>
            <a:off x="1061213" y="4669972"/>
            <a:ext cx="10069575" cy="1088572"/>
          </a:xfrm>
        </p:spPr>
        <p:txBody>
          <a:bodyPr>
            <a:normAutofit/>
          </a:bodyPr>
          <a:lstStyle>
            <a:lvl1pPr algn="ctr">
              <a:lnSpc>
                <a:spcPct val="110000"/>
              </a:lnSpc>
              <a:defRPr sz="1800" b="0">
                <a:solidFill>
                  <a:schemeClr val="tx1"/>
                </a:solidFill>
                <a:latin typeface="+mn-lt"/>
              </a:defRPr>
            </a:lvl1pPr>
          </a:lstStyle>
          <a:p>
            <a:r>
              <a:rPr lang="en-US"/>
              <a:t>Click to edit Master title style</a:t>
            </a:r>
            <a:endParaRPr lang="en-US" dirty="0"/>
          </a:p>
        </p:txBody>
      </p:sp>
      <p:sp>
        <p:nvSpPr>
          <p:cNvPr id="10" name="Content Placeholder 6">
            <a:extLst>
              <a:ext uri="{FF2B5EF4-FFF2-40B4-BE49-F238E27FC236}">
                <a16:creationId xmlns:a16="http://schemas.microsoft.com/office/drawing/2014/main" id="{F7F1ED0D-FB7E-F1D4-6BB4-DA7FCEA9CD36}"/>
              </a:ext>
            </a:extLst>
          </p:cNvPr>
          <p:cNvSpPr>
            <a:spLocks noGrp="1"/>
          </p:cNvSpPr>
          <p:nvPr>
            <p:ph sz="quarter" idx="13" hasCustomPrompt="1"/>
          </p:nvPr>
        </p:nvSpPr>
        <p:spPr>
          <a:xfrm>
            <a:off x="1061212" y="1398813"/>
            <a:ext cx="10069576" cy="3145973"/>
          </a:xfrm>
        </p:spPr>
        <p:txBody>
          <a:bodyPr anchor="b">
            <a:normAutofit/>
          </a:bodyPr>
          <a:lstStyle>
            <a:lvl1pPr marL="0" indent="0" algn="ctr">
              <a:lnSpc>
                <a:spcPct val="90000"/>
              </a:lnSpc>
              <a:buNone/>
              <a:defRPr sz="19300" b="1">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p>
            <a:r>
              <a:rPr lang="en-US"/>
              <a:t>6-21-2026</a:t>
            </a:r>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r>
              <a:rPr lang="en-US"/>
              <a:t>Creation's Release 3 Israel</a:t>
            </a:r>
            <a:endParaRPr lang="en-US" dirty="0"/>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2" name="Rectangle 1">
            <a:extLst>
              <a:ext uri="{FF2B5EF4-FFF2-40B4-BE49-F238E27FC236}">
                <a16:creationId xmlns:a16="http://schemas.microsoft.com/office/drawing/2014/main" id="{F3106CE9-3864-8C80-F8B7-4C6D0D0E2D97}"/>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18671861"/>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tatemen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endParaRPr lang="en-US" dirty="0"/>
          </a:p>
        </p:txBody>
      </p:sp>
      <p:sp>
        <p:nvSpPr>
          <p:cNvPr id="6" name="Content Placeholder 6">
            <a:extLst>
              <a:ext uri="{FF2B5EF4-FFF2-40B4-BE49-F238E27FC236}">
                <a16:creationId xmlns:a16="http://schemas.microsoft.com/office/drawing/2014/main" id="{27E2BE3E-32CC-3B2E-7AAB-62D6D812CE27}"/>
              </a:ext>
            </a:extLst>
          </p:cNvPr>
          <p:cNvSpPr>
            <a:spLocks noGrp="1"/>
          </p:cNvSpPr>
          <p:nvPr>
            <p:ph sz="quarter" idx="13" hasCustomPrompt="1"/>
          </p:nvPr>
        </p:nvSpPr>
        <p:spPr>
          <a:xfrm>
            <a:off x="1500188" y="1636205"/>
            <a:ext cx="9191625" cy="3585591"/>
          </a:xfrm>
        </p:spPr>
        <p:txBody>
          <a:bodyPr anchor="ctr">
            <a:noAutofit/>
          </a:bodyPr>
          <a:lstStyle>
            <a:lvl1pPr marL="0" indent="0" algn="ctr">
              <a:lnSpc>
                <a:spcPct val="100000"/>
              </a:lnSpc>
              <a:buNone/>
              <a:defRPr sz="4800" b="0">
                <a:latin typeface="+mj-lt"/>
              </a:defRPr>
            </a:lvl1pPr>
            <a:lvl2pPr marL="228600" indent="0" algn="ctr">
              <a:lnSpc>
                <a:spcPct val="100000"/>
              </a:lnSpc>
              <a:buNone/>
              <a:defRPr sz="4800" b="0">
                <a:latin typeface="+mj-lt"/>
              </a:defRPr>
            </a:lvl2pPr>
            <a:lvl3pPr marL="457200" indent="0" algn="ctr">
              <a:lnSpc>
                <a:spcPct val="100000"/>
              </a:lnSpc>
              <a:buNone/>
              <a:defRPr sz="4800" b="0">
                <a:latin typeface="+mj-lt"/>
              </a:defRPr>
            </a:lvl3pPr>
            <a:lvl4pPr marL="685800" indent="0" algn="ctr">
              <a:lnSpc>
                <a:spcPct val="100000"/>
              </a:lnSpc>
              <a:buNone/>
              <a:defRPr sz="4800" b="0">
                <a:latin typeface="+mj-lt"/>
              </a:defRPr>
            </a:lvl4pPr>
            <a:lvl5pPr marL="914400" indent="0" algn="ctr">
              <a:lnSpc>
                <a:spcPct val="100000"/>
              </a:lnSpc>
              <a:buNone/>
              <a:defRPr sz="4800" b="0">
                <a:latin typeface="+mj-lt"/>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r>
              <a:rPr lang="en-US"/>
              <a:t>6-21-2026</a:t>
            </a:r>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Creation's Release 3 Israel</a:t>
            </a:r>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8" name="Rectangle 7">
            <a:extLst>
              <a:ext uri="{FF2B5EF4-FFF2-40B4-BE49-F238E27FC236}">
                <a16:creationId xmlns:a16="http://schemas.microsoft.com/office/drawing/2014/main" id="{CC1D1BF1-778B-0A57-4F7E-BC57330C7085}"/>
              </a:ext>
            </a:extLst>
          </p:cNvPr>
          <p:cNvSpPr/>
          <p:nvPr/>
        </p:nvSpPr>
        <p:spPr>
          <a:xfrm>
            <a:off x="1121981" y="874987"/>
            <a:ext cx="9941944"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0555327"/>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tatement 3">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endParaRPr lang="en-US" dirty="0"/>
          </a:p>
        </p:txBody>
      </p:sp>
      <p:sp>
        <p:nvSpPr>
          <p:cNvPr id="8" name="Content Placeholder 6">
            <a:extLst>
              <a:ext uri="{FF2B5EF4-FFF2-40B4-BE49-F238E27FC236}">
                <a16:creationId xmlns:a16="http://schemas.microsoft.com/office/drawing/2014/main" id="{E0C99F09-6747-AD83-83AF-D9553E570144}"/>
              </a:ext>
            </a:extLst>
          </p:cNvPr>
          <p:cNvSpPr>
            <a:spLocks noGrp="1"/>
          </p:cNvSpPr>
          <p:nvPr>
            <p:ph sz="quarter" idx="13" hasCustomPrompt="1"/>
          </p:nvPr>
        </p:nvSpPr>
        <p:spPr>
          <a:xfrm>
            <a:off x="795528" y="1636205"/>
            <a:ext cx="10023579" cy="3585591"/>
          </a:xfrm>
        </p:spPr>
        <p:txBody>
          <a:bodyPr anchor="ctr">
            <a:noAutofit/>
          </a:bodyPr>
          <a:lstStyle>
            <a:lvl1pPr marL="0" indent="0" algn="l">
              <a:lnSpc>
                <a:spcPct val="100000"/>
              </a:lnSpc>
              <a:buNone/>
              <a:defRPr sz="4800" b="0">
                <a:latin typeface="+mj-lt"/>
              </a:defRPr>
            </a:lvl1pPr>
            <a:lvl2pPr marL="228600" indent="0" algn="l">
              <a:lnSpc>
                <a:spcPct val="100000"/>
              </a:lnSpc>
              <a:buNone/>
              <a:defRPr sz="4800" b="0">
                <a:latin typeface="+mj-lt"/>
              </a:defRPr>
            </a:lvl2pPr>
            <a:lvl3pPr marL="457200" indent="0" algn="l">
              <a:lnSpc>
                <a:spcPct val="100000"/>
              </a:lnSpc>
              <a:buNone/>
              <a:defRPr sz="4800" b="0">
                <a:latin typeface="+mj-lt"/>
              </a:defRPr>
            </a:lvl3pPr>
            <a:lvl4pPr marL="685800" indent="0" algn="l">
              <a:lnSpc>
                <a:spcPct val="100000"/>
              </a:lnSpc>
              <a:buNone/>
              <a:defRPr sz="4800" b="0">
                <a:latin typeface="+mj-lt"/>
              </a:defRPr>
            </a:lvl4pPr>
            <a:lvl5pPr marL="914400" indent="0" algn="l">
              <a:lnSpc>
                <a:spcPct val="100000"/>
              </a:lnSpc>
              <a:buNone/>
              <a:defRPr sz="4800" b="0">
                <a:latin typeface="+mj-lt"/>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r>
              <a:rPr lang="en-US"/>
              <a:t>6-21-2026</a:t>
            </a:r>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Creation's Release 3 Israel</a:t>
            </a:r>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9" name="Rectangle 8">
            <a:extLst>
              <a:ext uri="{FF2B5EF4-FFF2-40B4-BE49-F238E27FC236}">
                <a16:creationId xmlns:a16="http://schemas.microsoft.com/office/drawing/2014/main" id="{D28DBB70-84D2-1F96-C132-E1127669A16F}"/>
              </a:ext>
            </a:extLst>
          </p:cNvPr>
          <p:cNvSpPr/>
          <p:nvPr/>
        </p:nvSpPr>
        <p:spPr>
          <a:xfrm>
            <a:off x="337457" y="351065"/>
            <a:ext cx="11517086" cy="6155871"/>
          </a:xfrm>
          <a:prstGeom prst="rect">
            <a:avLst/>
          </a:prstGeom>
          <a:noFill/>
          <a:ln w="19050">
            <a:solidFill>
              <a:schemeClr val="tx1">
                <a:alpha val="9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4575026"/>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471118" y="5097029"/>
            <a:ext cx="9246805" cy="594321"/>
          </a:xfrm>
        </p:spPr>
        <p:txBody>
          <a:bodyPr anchor="ctr">
            <a:normAutofit/>
          </a:bodyPr>
          <a:lstStyle>
            <a:lvl1pPr>
              <a:lnSpc>
                <a:spcPct val="120000"/>
              </a:lnSpc>
              <a:defRPr sz="220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74077" y="1188719"/>
            <a:ext cx="9243846" cy="3148857"/>
          </a:xfrm>
        </p:spPr>
        <p:txBody>
          <a:bodyPr anchor="t">
            <a:normAutofit/>
          </a:bodyPr>
          <a:lstStyle>
            <a:lvl1pPr marL="164592" indent="-164592">
              <a:lnSpc>
                <a:spcPct val="100000"/>
              </a:lnSpc>
              <a:spcBef>
                <a:spcPts val="0"/>
              </a:spcBef>
              <a:buNone/>
              <a:defRPr sz="400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r>
              <a:rPr lang="en-US"/>
              <a:t>6-21-2026</a:t>
            </a:r>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r>
              <a:rPr lang="en-US"/>
              <a:t>Creation's Release 3 Israel</a:t>
            </a:r>
            <a:endParaRPr lang="en-US" dirty="0"/>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11" name="Rectangle 10">
            <a:extLst>
              <a:ext uri="{FF2B5EF4-FFF2-40B4-BE49-F238E27FC236}">
                <a16:creationId xmlns:a16="http://schemas.microsoft.com/office/drawing/2014/main" id="{D0EDF265-9439-7BBC-B79E-33CC94E2DC55}"/>
              </a:ext>
            </a:extLst>
          </p:cNvPr>
          <p:cNvSpPr/>
          <p:nvPr/>
        </p:nvSpPr>
        <p:spPr>
          <a:xfrm>
            <a:off x="1125028" y="4775289"/>
            <a:ext cx="9941944" cy="120772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37F47E6-58A4-FEC6-08F5-85426FD8908C}"/>
              </a:ext>
            </a:extLst>
          </p:cNvPr>
          <p:cNvSpPr/>
          <p:nvPr userDrawn="1"/>
        </p:nvSpPr>
        <p:spPr>
          <a:xfrm>
            <a:off x="1123548" y="869544"/>
            <a:ext cx="9941944" cy="3742458"/>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99157437"/>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2">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885825" y="5407940"/>
            <a:ext cx="10420350" cy="466344"/>
          </a:xfrm>
        </p:spPr>
        <p:txBody>
          <a:bodyPr anchor="ctr">
            <a:normAutofit/>
          </a:bodyPr>
          <a:lstStyle>
            <a:lvl1pPr algn="ctr">
              <a:lnSpc>
                <a:spcPct val="120000"/>
              </a:lnSpc>
              <a:defRPr sz="220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885825" y="841248"/>
            <a:ext cx="10420350" cy="3291840"/>
          </a:xfrm>
        </p:spPr>
        <p:txBody>
          <a:bodyPr anchor="ctr">
            <a:normAutofit/>
          </a:bodyPr>
          <a:lstStyle>
            <a:lvl1pPr marL="164592" indent="-164592" algn="ctr">
              <a:lnSpc>
                <a:spcPct val="100000"/>
              </a:lnSpc>
              <a:spcBef>
                <a:spcPts val="0"/>
              </a:spcBef>
              <a:buNone/>
              <a:defRPr sz="400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r>
              <a:rPr lang="en-US"/>
              <a:t>6-21-2026</a:t>
            </a:r>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r>
              <a:rPr lang="en-US"/>
              <a:t>Creation's Release 3 Israel</a:t>
            </a:r>
            <a:endParaRPr lang="en-US" dirty="0"/>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8" name="Rectangle 7">
            <a:extLst>
              <a:ext uri="{FF2B5EF4-FFF2-40B4-BE49-F238E27FC236}">
                <a16:creationId xmlns:a16="http://schemas.microsoft.com/office/drawing/2014/main" id="{6EDB8923-0D4C-46A4-1BC9-B4AAB7ABEC11}"/>
              </a:ext>
            </a:extLst>
          </p:cNvPr>
          <p:cNvSpPr/>
          <p:nvPr userDrawn="1"/>
        </p:nvSpPr>
        <p:spPr>
          <a:xfrm>
            <a:off x="337457" y="4775289"/>
            <a:ext cx="11517086" cy="173164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2BA5BE4-3999-E20A-4360-E5F71C4A185E}"/>
              </a:ext>
            </a:extLst>
          </p:cNvPr>
          <p:cNvSpPr/>
          <p:nvPr userDrawn="1"/>
        </p:nvSpPr>
        <p:spPr>
          <a:xfrm>
            <a:off x="337457" y="351066"/>
            <a:ext cx="11517086" cy="425679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50445481"/>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3">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986891" y="5669280"/>
            <a:ext cx="8805672" cy="466344"/>
          </a:xfrm>
        </p:spPr>
        <p:txBody>
          <a:bodyPr anchor="ctr">
            <a:normAutofit/>
          </a:bodyPr>
          <a:lstStyle>
            <a:lvl1pPr>
              <a:lnSpc>
                <a:spcPct val="120000"/>
              </a:lnSpc>
              <a:defRPr sz="220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809498" y="1097280"/>
            <a:ext cx="8961120" cy="3474720"/>
          </a:xfrm>
        </p:spPr>
        <p:txBody>
          <a:bodyPr anchor="ctr">
            <a:normAutofit/>
          </a:bodyPr>
          <a:lstStyle>
            <a:lvl1pPr marL="164592" indent="-164592">
              <a:lnSpc>
                <a:spcPct val="100000"/>
              </a:lnSpc>
              <a:spcBef>
                <a:spcPts val="0"/>
              </a:spcBef>
              <a:buNone/>
              <a:defRPr sz="420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r>
              <a:rPr lang="en-US"/>
              <a:t>6-21-2026</a:t>
            </a:r>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r>
              <a:rPr lang="en-US"/>
              <a:t>Creation's Release 3 Israel</a:t>
            </a:r>
            <a:endParaRPr lang="en-US" dirty="0"/>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6" name="Rectangle 5">
            <a:extLst>
              <a:ext uri="{FF2B5EF4-FFF2-40B4-BE49-F238E27FC236}">
                <a16:creationId xmlns:a16="http://schemas.microsoft.com/office/drawing/2014/main" id="{5AEBA90C-6E3D-2EA7-0292-1F928A070042}"/>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37420"/>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wo Content">
    <p:bg>
      <p:bgPr>
        <a:solidFill>
          <a:schemeClr val="accent4"/>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4D17117-BBA9-4972-76C2-EAFE70BD1CDA}"/>
              </a:ext>
            </a:extLst>
          </p:cNvPr>
          <p:cNvSpPr>
            <a:spLocks noGrp="1"/>
          </p:cNvSpPr>
          <p:nvPr>
            <p:ph type="title"/>
          </p:nvPr>
        </p:nvSpPr>
        <p:spPr>
          <a:xfrm>
            <a:off x="794656" y="842464"/>
            <a:ext cx="10613572" cy="1099457"/>
          </a:xfrm>
        </p:spPr>
        <p:txBody>
          <a:bodyPr/>
          <a:lstStyle>
            <a:lvl1pPr>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84DC103C-4E45-07FA-2734-5BAE2624DC48}"/>
              </a:ext>
            </a:extLst>
          </p:cNvPr>
          <p:cNvSpPr>
            <a:spLocks noGrp="1"/>
          </p:cNvSpPr>
          <p:nvPr>
            <p:ph type="body" sz="quarter" idx="13"/>
          </p:nvPr>
        </p:nvSpPr>
        <p:spPr>
          <a:xfrm>
            <a:off x="794655" y="2217961"/>
            <a:ext cx="4873048" cy="4096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id="{288F1ED9-CE64-0191-F909-FDC002A7456F}"/>
              </a:ext>
            </a:extLst>
          </p:cNvPr>
          <p:cNvSpPr>
            <a:spLocks noGrp="1"/>
          </p:cNvSpPr>
          <p:nvPr>
            <p:ph type="body" sz="quarter" idx="14"/>
          </p:nvPr>
        </p:nvSpPr>
        <p:spPr>
          <a:xfrm>
            <a:off x="6524299" y="2217961"/>
            <a:ext cx="4883928" cy="4096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r>
              <a:rPr lang="en-US"/>
              <a:t>6-21-2026</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Creation's Release 3 Israel</a:t>
            </a:r>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3A4F54CE-D52E-B9AA-434C-FDF3F79B9698}"/>
              </a:ext>
            </a:extLst>
          </p:cNvPr>
          <p:cNvSpPr/>
          <p:nvPr userDrawn="1"/>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343187"/>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BCF980F-8A96-8628-DE09-B13E23F3D1A8}"/>
              </a:ext>
            </a:extLst>
          </p:cNvPr>
          <p:cNvSpPr>
            <a:spLocks noGrp="1"/>
          </p:cNvSpPr>
          <p:nvPr>
            <p:ph type="title"/>
          </p:nvPr>
        </p:nvSpPr>
        <p:spPr>
          <a:xfrm>
            <a:off x="794656" y="842464"/>
            <a:ext cx="10613572" cy="1099457"/>
          </a:xfrm>
        </p:spPr>
        <p:txBody>
          <a:bodyPr/>
          <a:lstStyle>
            <a:lvl1pPr>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794656" y="22064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20D5795C-6228-AA6F-1CF7-AD7010686BC6}"/>
              </a:ext>
            </a:extLst>
          </p:cNvPr>
          <p:cNvSpPr>
            <a:spLocks noGrp="1"/>
          </p:cNvSpPr>
          <p:nvPr>
            <p:ph type="body" sz="quarter" idx="14"/>
          </p:nvPr>
        </p:nvSpPr>
        <p:spPr>
          <a:xfrm>
            <a:off x="6225040" y="2908301"/>
            <a:ext cx="5183188" cy="31072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86E5640-DE07-46FE-2EFB-FCD8C5238DC9}"/>
              </a:ext>
            </a:extLst>
          </p:cNvPr>
          <p:cNvSpPr>
            <a:spLocks noGrp="1"/>
          </p:cNvSpPr>
          <p:nvPr>
            <p:ph type="body" sz="quarter" idx="13"/>
          </p:nvPr>
        </p:nvSpPr>
        <p:spPr>
          <a:xfrm>
            <a:off x="794656" y="2908301"/>
            <a:ext cx="5157788" cy="31072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225040" y="22064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r>
              <a:rPr lang="en-US"/>
              <a:t>6-21-2026</a:t>
            </a:r>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Creation's Release 3 Israel</a:t>
            </a:r>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4" name="Rectangle 3">
            <a:extLst>
              <a:ext uri="{FF2B5EF4-FFF2-40B4-BE49-F238E27FC236}">
                <a16:creationId xmlns:a16="http://schemas.microsoft.com/office/drawing/2014/main" id="{CB55CCF7-A846-6AC9-BA7F-5289CB5E60BD}"/>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8560214"/>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DF42212-3064-51ED-5F30-52A0C7F61F16}"/>
              </a:ext>
            </a:extLst>
          </p:cNvPr>
          <p:cNvSpPr>
            <a:spLocks noGrp="1"/>
          </p:cNvSpPr>
          <p:nvPr>
            <p:ph type="title"/>
          </p:nvPr>
        </p:nvSpPr>
        <p:spPr>
          <a:xfrm>
            <a:off x="794656" y="842464"/>
            <a:ext cx="10613572" cy="1099457"/>
          </a:xfrm>
        </p:spPr>
        <p:txBody>
          <a:bodyPr/>
          <a:lstStyle>
            <a:lvl1pP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r>
              <a:rPr lang="en-US"/>
              <a:t>6-21-2026</a:t>
            </a:r>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Creation's Release 3 Israel</a:t>
            </a:r>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2" name="Rectangle 1">
            <a:extLst>
              <a:ext uri="{FF2B5EF4-FFF2-40B4-BE49-F238E27FC236}">
                <a16:creationId xmlns:a16="http://schemas.microsoft.com/office/drawing/2014/main" id="{889C737F-7905-466F-C06F-F52007DA2F3F}"/>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70033610"/>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r>
              <a:rPr lang="en-US"/>
              <a:t>6-21-2026</a:t>
            </a:r>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Creation's Release 3 Israel</a:t>
            </a:r>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6" name="Rectangle 5">
            <a:extLst>
              <a:ext uri="{FF2B5EF4-FFF2-40B4-BE49-F238E27FC236}">
                <a16:creationId xmlns:a16="http://schemas.microsoft.com/office/drawing/2014/main" id="{8A90F8C8-2D2A-CF06-5953-711CD27DB9BD}"/>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304217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with Picture 4">
    <p:bg>
      <p:bgPr>
        <a:solidFill>
          <a:schemeClr val="accent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1944F5-72DB-5388-391B-5DC34BAD29A9}"/>
              </a:ext>
            </a:extLst>
          </p:cNvPr>
          <p:cNvSpPr/>
          <p:nvPr/>
        </p:nvSpPr>
        <p:spPr>
          <a:xfrm>
            <a:off x="1121981" y="874987"/>
            <a:ext cx="6584950"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74076" y="1359777"/>
            <a:ext cx="5880761" cy="3212224"/>
          </a:xfrm>
        </p:spPr>
        <p:txBody>
          <a:bodyPr anchor="t">
            <a:normAutofit/>
          </a:bodyPr>
          <a:lstStyle>
            <a:lvl1pPr algn="l">
              <a:defRPr sz="6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74076" y="4731335"/>
            <a:ext cx="5880761" cy="960017"/>
          </a:xfrm>
        </p:spPr>
        <p:txBody>
          <a:bodyPr anchor="b">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7855758" y="886968"/>
            <a:ext cx="3197543" cy="5084064"/>
          </a:xfrm>
          <a:blipFill>
            <a:blip r:embed="rId2">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7" name="Date Placeholder 3">
            <a:extLst>
              <a:ext uri="{FF2B5EF4-FFF2-40B4-BE49-F238E27FC236}">
                <a16:creationId xmlns:a16="http://schemas.microsoft.com/office/drawing/2014/main" id="{77986531-74DA-0AB6-CF8A-3F7068E25826}"/>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6-21-2026</a:t>
            </a:r>
            <a:endParaRPr lang="en-US" dirty="0"/>
          </a:p>
        </p:txBody>
      </p:sp>
      <p:sp>
        <p:nvSpPr>
          <p:cNvPr id="8" name="Footer Placeholder 4">
            <a:extLst>
              <a:ext uri="{FF2B5EF4-FFF2-40B4-BE49-F238E27FC236}">
                <a16:creationId xmlns:a16="http://schemas.microsoft.com/office/drawing/2014/main" id="{498ADF74-5A31-A27F-9559-8871D1067043}"/>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 3 Israel</a:t>
            </a:r>
            <a:endParaRPr lang="en-US" dirty="0"/>
          </a:p>
        </p:txBody>
      </p:sp>
      <p:sp>
        <p:nvSpPr>
          <p:cNvPr id="9" name="Slide Number Placeholder 5">
            <a:extLst>
              <a:ext uri="{FF2B5EF4-FFF2-40B4-BE49-F238E27FC236}">
                <a16:creationId xmlns:a16="http://schemas.microsoft.com/office/drawing/2014/main" id="{7751A81C-585C-BAAE-4A41-9A65B5606847}"/>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5" name="Rectangle 4">
            <a:extLst>
              <a:ext uri="{FF2B5EF4-FFF2-40B4-BE49-F238E27FC236}">
                <a16:creationId xmlns:a16="http://schemas.microsoft.com/office/drawing/2014/main" id="{09E6AD98-B65B-93FA-EC0E-E737696918E7}"/>
              </a:ext>
            </a:extLst>
          </p:cNvPr>
          <p:cNvSpPr/>
          <p:nvPr userDrawn="1"/>
        </p:nvSpPr>
        <p:spPr>
          <a:xfrm>
            <a:off x="7845134" y="874986"/>
            <a:ext cx="3218791"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dirty="0"/>
          </a:p>
        </p:txBody>
      </p:sp>
    </p:spTree>
    <p:extLst>
      <p:ext uri="{BB962C8B-B14F-4D97-AF65-F5344CB8AC3E}">
        <p14:creationId xmlns:p14="http://schemas.microsoft.com/office/powerpoint/2010/main" val="657313493"/>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795527" y="841248"/>
            <a:ext cx="3614111" cy="1757505"/>
          </a:xfrm>
        </p:spPr>
        <p:txBody>
          <a:bodyPr anchor="t">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795528" y="2794000"/>
            <a:ext cx="3614112" cy="3237592"/>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4937736" y="826408"/>
            <a:ext cx="6440258" cy="5205184"/>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r>
              <a:rPr lang="en-US"/>
              <a:t>6-21-2026</a:t>
            </a:r>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Creation's Release 3 Israel</a:t>
            </a:r>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8" name="Rectangle 7">
            <a:extLst>
              <a:ext uri="{FF2B5EF4-FFF2-40B4-BE49-F238E27FC236}">
                <a16:creationId xmlns:a16="http://schemas.microsoft.com/office/drawing/2014/main" id="{5DAB5266-1EFE-EBA4-DA76-9931733DF23D}"/>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86787738"/>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795528" y="841248"/>
            <a:ext cx="3595634" cy="2212313"/>
          </a:xfrm>
        </p:spPr>
        <p:txBody>
          <a:bodyPr anchor="t">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816059" y="3072019"/>
            <a:ext cx="3585586" cy="2951084"/>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10">
            <a:extLst>
              <a:ext uri="{FF2B5EF4-FFF2-40B4-BE49-F238E27FC236}">
                <a16:creationId xmlns:a16="http://schemas.microsoft.com/office/drawing/2014/main" id="{45E786F4-7682-486A-34C1-04BEC2E2FC43}"/>
              </a:ext>
            </a:extLst>
          </p:cNvPr>
          <p:cNvSpPr>
            <a:spLocks noGrp="1"/>
          </p:cNvSpPr>
          <p:nvPr>
            <p:ph type="pic" sz="quarter" idx="17"/>
          </p:nvPr>
        </p:nvSpPr>
        <p:spPr>
          <a:xfrm>
            <a:off x="5027693" y="351064"/>
            <a:ext cx="6826850" cy="6155870"/>
          </a:xfrm>
          <a:blipFill dpi="0" rotWithShape="1">
            <a:blip r:embed="rId2" cstate="email">
              <a:alphaModFix amt="50000"/>
              <a:extLst>
                <a:ext uri="{28A0092B-C50C-407E-A947-70E740481C1C}">
                  <a14:useLocalDpi xmlns:a14="http://schemas.microsoft.com/office/drawing/2010/main"/>
                </a:ext>
              </a:extLst>
            </a:blip>
            <a:srcRect/>
            <a:stretch>
              <a:fillRect/>
            </a:stretch>
          </a:blipFill>
          <a:ln w="19050">
            <a:solidFill>
              <a:schemeClr val="tx1"/>
            </a:solidFill>
            <a:miter lim="800000"/>
          </a:ln>
        </p:spPr>
        <p:txBody>
          <a:bodyPr/>
          <a:lstStyle/>
          <a:p>
            <a:r>
              <a:rPr lang="en-US"/>
              <a:t>Click icon to add picture</a:t>
            </a:r>
            <a:endParaRPr lang="en-US" dirty="0"/>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r>
              <a:rPr lang="en-US"/>
              <a:t>6-21-2026</a:t>
            </a:r>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Creation's Release 3 Israel</a:t>
            </a:r>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8" name="Rectangle 7">
            <a:extLst>
              <a:ext uri="{FF2B5EF4-FFF2-40B4-BE49-F238E27FC236}">
                <a16:creationId xmlns:a16="http://schemas.microsoft.com/office/drawing/2014/main" id="{C8B15393-78B7-1299-9758-CF580DF4FE4C}"/>
              </a:ext>
            </a:extLst>
          </p:cNvPr>
          <p:cNvSpPr/>
          <p:nvPr/>
        </p:nvSpPr>
        <p:spPr>
          <a:xfrm>
            <a:off x="337457" y="351065"/>
            <a:ext cx="4539531"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04190916"/>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clusion">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68338" y="734785"/>
            <a:ext cx="10860767" cy="1899558"/>
          </a:xfrm>
        </p:spPr>
        <p:txBody>
          <a:bodyPr anchor="ctr">
            <a:noAutofit/>
          </a:bodyPr>
          <a:lstStyle>
            <a:lvl1pPr>
              <a:defRPr sz="48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66445" y="3461659"/>
            <a:ext cx="10862663" cy="2743200"/>
          </a:xfrm>
        </p:spPr>
        <p:txBody>
          <a:bodyPr/>
          <a:lstStyle>
            <a:lvl1pPr marL="0" indent="0">
              <a:buNone/>
              <a:defRPr>
                <a:latin typeface="+mn-lt"/>
              </a:defRPr>
            </a:lvl1pPr>
            <a:lvl2pPr marL="228600" indent="0">
              <a:buNone/>
              <a:defRPr>
                <a:latin typeface="+mn-lt"/>
              </a:defRPr>
            </a:lvl2pPr>
            <a:lvl3pPr marL="457200" indent="0">
              <a:buNone/>
              <a:defRPr>
                <a:latin typeface="+mn-lt"/>
              </a:defRPr>
            </a:lvl3pPr>
            <a:lvl4pPr marL="685800" indent="0">
              <a:buNone/>
              <a:defRPr>
                <a:latin typeface="+mn-lt"/>
              </a:defRPr>
            </a:lvl4pPr>
            <a:lvl5pPr marL="9144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r>
              <a:rPr lang="en-US"/>
              <a:t>6-21-2026</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Creation's Release 3 Israel</a:t>
            </a:r>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11" name="Rectangle 10">
            <a:extLst>
              <a:ext uri="{FF2B5EF4-FFF2-40B4-BE49-F238E27FC236}">
                <a16:creationId xmlns:a16="http://schemas.microsoft.com/office/drawing/2014/main" id="{4DA73EF4-B3A4-C91B-C926-DFEBF369D4CD}"/>
              </a:ext>
            </a:extLst>
          </p:cNvPr>
          <p:cNvSpPr/>
          <p:nvPr/>
        </p:nvSpPr>
        <p:spPr>
          <a:xfrm>
            <a:off x="337457" y="3159582"/>
            <a:ext cx="11517086" cy="334735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F976A88-3D90-1E33-A9D8-DAACF1FA80C1}"/>
              </a:ext>
            </a:extLst>
          </p:cNvPr>
          <p:cNvSpPr/>
          <p:nvPr userDrawn="1"/>
        </p:nvSpPr>
        <p:spPr>
          <a:xfrm>
            <a:off x="337457" y="351065"/>
            <a:ext cx="11517086" cy="264522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2365202"/>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clusion 2">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68234" y="1627318"/>
            <a:ext cx="8430767" cy="1842020"/>
          </a:xfrm>
        </p:spPr>
        <p:txBody>
          <a:bodyPr anchor="b">
            <a:noAutofit/>
          </a:bodyPr>
          <a:lstStyle>
            <a:lvl1pPr>
              <a:defRPr sz="6000"/>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68362" y="3622674"/>
            <a:ext cx="8430639" cy="1279615"/>
          </a:xfrm>
        </p:spPr>
        <p:txBody>
          <a:bodyPr>
            <a:noAutofit/>
          </a:bodyPr>
          <a:lstStyle>
            <a:lvl1pPr marL="0" indent="0">
              <a:buNone/>
              <a:defRPr sz="2400"/>
            </a:lvl1pPr>
            <a:lvl2pPr marL="228600" indent="0">
              <a:buNone/>
              <a:defRPr sz="2000"/>
            </a:lvl2pPr>
            <a:lvl3pPr marL="457200" indent="0">
              <a:buNone/>
              <a:defRPr sz="1800"/>
            </a:lvl3pPr>
            <a:lvl4pPr marL="685800" indent="0">
              <a:buNone/>
              <a:defRPr sz="1600"/>
            </a:lvl4pPr>
            <a:lvl5pPr marL="9144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r>
              <a:rPr lang="en-US"/>
              <a:t>6-21-2026</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Creation's Release 3 Israel</a:t>
            </a:r>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C57FA380-B447-5FA8-345F-B2F822AE0F94}"/>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1792529"/>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clusion 3">
    <p:bg>
      <p:bgPr>
        <a:solidFill>
          <a:schemeClr val="accent3"/>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ED31C6D-C872-21AF-E894-7909C9E98840}"/>
              </a:ext>
            </a:extLst>
          </p:cNvPr>
          <p:cNvSpPr>
            <a:spLocks noGrp="1"/>
          </p:cNvSpPr>
          <p:nvPr>
            <p:ph type="title"/>
          </p:nvPr>
        </p:nvSpPr>
        <p:spPr>
          <a:xfrm>
            <a:off x="795528" y="842464"/>
            <a:ext cx="7204455" cy="1099457"/>
          </a:xfrm>
        </p:spPr>
        <p:txBody>
          <a:bodyPr/>
          <a:lstStyle>
            <a:lvl1pPr>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795528" y="2034949"/>
            <a:ext cx="7204455" cy="416991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10">
            <a:extLst>
              <a:ext uri="{FF2B5EF4-FFF2-40B4-BE49-F238E27FC236}">
                <a16:creationId xmlns:a16="http://schemas.microsoft.com/office/drawing/2014/main" id="{9BD70567-A2BD-F33E-3F80-9A1889D51AF5}"/>
              </a:ext>
            </a:extLst>
          </p:cNvPr>
          <p:cNvSpPr>
            <a:spLocks noGrp="1"/>
          </p:cNvSpPr>
          <p:nvPr>
            <p:ph type="pic" sz="quarter" idx="14"/>
          </p:nvPr>
        </p:nvSpPr>
        <p:spPr>
          <a:xfrm>
            <a:off x="8616581" y="361188"/>
            <a:ext cx="3227832" cy="6135624"/>
          </a:xfrm>
          <a:blipFill dpi="0" rotWithShape="1">
            <a:blip r:embed="rId2" cstate="email">
              <a:alphaModFix amt="50000"/>
              <a:extLst>
                <a:ext uri="{28A0092B-C50C-407E-A947-70E740481C1C}">
                  <a14:useLocalDpi xmlns:a14="http://schemas.microsoft.com/office/drawing/2010/main"/>
                </a:ext>
              </a:extLst>
            </a:blip>
            <a:srcRect/>
            <a:stretch>
              <a:fillRect/>
            </a:stretch>
          </a:blipFill>
          <a:ln w="19050">
            <a:noFill/>
            <a:miter lim="800000"/>
          </a:ln>
        </p:spPr>
        <p:txBody>
          <a:bodyPr/>
          <a:lstStyle/>
          <a:p>
            <a:r>
              <a:rPr lang="en-US"/>
              <a:t>Click icon to add picture</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r>
              <a:rPr lang="en-US"/>
              <a:t>6-21-2026</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Creation's Release 3 Israel</a:t>
            </a:r>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9" name="Rectangle 8">
            <a:extLst>
              <a:ext uri="{FF2B5EF4-FFF2-40B4-BE49-F238E27FC236}">
                <a16:creationId xmlns:a16="http://schemas.microsoft.com/office/drawing/2014/main" id="{944B8A01-CD47-ECD4-67B2-C013AFFE6B8B}"/>
              </a:ext>
            </a:extLst>
          </p:cNvPr>
          <p:cNvSpPr/>
          <p:nvPr userDrawn="1"/>
        </p:nvSpPr>
        <p:spPr>
          <a:xfrm>
            <a:off x="337456" y="351065"/>
            <a:ext cx="8126031"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CC5E1A5-04A2-D0FF-CA5F-0F7CB3B65A78}"/>
              </a:ext>
            </a:extLst>
          </p:cNvPr>
          <p:cNvSpPr/>
          <p:nvPr userDrawn="1"/>
        </p:nvSpPr>
        <p:spPr>
          <a:xfrm>
            <a:off x="8606452" y="351065"/>
            <a:ext cx="3248090"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6314195"/>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159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95528" y="839111"/>
            <a:ext cx="8001000" cy="3345328"/>
          </a:xfrm>
        </p:spPr>
        <p:txBody>
          <a:bodyPr anchor="t">
            <a:normAutofit/>
          </a:bodyPr>
          <a:lstStyle>
            <a:lvl1pPr algn="l">
              <a:defRPr sz="7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95528" y="4473553"/>
            <a:ext cx="6381202" cy="1545336"/>
          </a:xfrm>
        </p:spPr>
        <p:txBody>
          <a:bodyPr anchor="b">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r>
              <a:rPr lang="en-US"/>
              <a:t>6-21-2026</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Creation's Release 3 Israel</a:t>
            </a:r>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7" name="Rectangle 6">
            <a:extLst>
              <a:ext uri="{FF2B5EF4-FFF2-40B4-BE49-F238E27FC236}">
                <a16:creationId xmlns:a16="http://schemas.microsoft.com/office/drawing/2014/main" id="{EE6B6C7B-69BC-0D3D-1E9A-DD81FCE5A234}"/>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51303389"/>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2">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95528" y="841248"/>
            <a:ext cx="7681495" cy="3592629"/>
          </a:xfrm>
        </p:spPr>
        <p:txBody>
          <a:bodyPr anchor="b">
            <a:normAutofit/>
          </a:bodyPr>
          <a:lstStyle>
            <a:lvl1pPr algn="l">
              <a:defRPr sz="7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95528" y="4617138"/>
            <a:ext cx="7238306" cy="1014984"/>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r>
              <a:rPr lang="en-US"/>
              <a:t>6-21-2026</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Creation's Release 3 Israel</a:t>
            </a:r>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7" name="Rectangle 6">
            <a:extLst>
              <a:ext uri="{FF2B5EF4-FFF2-40B4-BE49-F238E27FC236}">
                <a16:creationId xmlns:a16="http://schemas.microsoft.com/office/drawing/2014/main" id="{34B6D5D4-CEEE-3117-A84B-7DE80FC18AFC}"/>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7073526"/>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3">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981200" y="1318302"/>
            <a:ext cx="8229600" cy="2621154"/>
          </a:xfrm>
        </p:spPr>
        <p:txBody>
          <a:bodyPr anchor="b">
            <a:normAutofit/>
          </a:bodyPr>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039647"/>
            <a:ext cx="7588155" cy="1414091"/>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r>
              <a:rPr lang="en-US"/>
              <a:t>6-21-2026</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Creation's Release 3 Israel</a:t>
            </a:r>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7" name="Rectangle 6">
            <a:extLst>
              <a:ext uri="{FF2B5EF4-FFF2-40B4-BE49-F238E27FC236}">
                <a16:creationId xmlns:a16="http://schemas.microsoft.com/office/drawing/2014/main" id="{DDBE0B21-7B6E-C2E6-781E-44A2E68E10E4}"/>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9522783"/>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4"/>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E997385-2640-2459-FCDF-0C9E6AB66B64}"/>
              </a:ext>
            </a:extLst>
          </p:cNvPr>
          <p:cNvSpPr>
            <a:spLocks noGrp="1"/>
          </p:cNvSpPr>
          <p:nvPr>
            <p:ph type="ctrTitle"/>
          </p:nvPr>
        </p:nvSpPr>
        <p:spPr>
          <a:xfrm>
            <a:off x="1474076" y="1359776"/>
            <a:ext cx="7354238" cy="4331575"/>
          </a:xfrm>
        </p:spPr>
        <p:txBody>
          <a:bodyPr anchor="b">
            <a:normAutofit/>
          </a:bodyPr>
          <a:lstStyle>
            <a:lvl1pPr algn="l">
              <a:defRPr sz="6200"/>
            </a:lvl1pPr>
          </a:lstStyle>
          <a:p>
            <a:r>
              <a:rPr lang="en-US"/>
              <a:t>Click to edit Master title style</a:t>
            </a:r>
            <a:endParaRPr lang="en-US" dirty="0"/>
          </a:p>
        </p:txBody>
      </p:sp>
      <p:sp>
        <p:nvSpPr>
          <p:cNvPr id="8" name="Rectangle 7">
            <a:extLst>
              <a:ext uri="{FF2B5EF4-FFF2-40B4-BE49-F238E27FC236}">
                <a16:creationId xmlns:a16="http://schemas.microsoft.com/office/drawing/2014/main" id="{0F58B209-D8FD-6B51-310A-96AE33AC1B63}"/>
              </a:ext>
            </a:extLst>
          </p:cNvPr>
          <p:cNvSpPr/>
          <p:nvPr/>
        </p:nvSpPr>
        <p:spPr>
          <a:xfrm>
            <a:off x="1121981" y="874987"/>
            <a:ext cx="9941944"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r>
              <a:rPr lang="en-US"/>
              <a:t>6-21-2026</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Creation's Release 3 Israel</a:t>
            </a:r>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096126358"/>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6-21-2026</a:t>
            </a:r>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 3 Israel</a:t>
            </a:r>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Tree>
    <p:extLst>
      <p:ext uri="{BB962C8B-B14F-4D97-AF65-F5344CB8AC3E}">
        <p14:creationId xmlns:p14="http://schemas.microsoft.com/office/powerpoint/2010/main" val="4177754749"/>
      </p:ext>
    </p:extLst>
  </p:cSld>
  <p:clrMap bg1="dk1" tx1="lt1" bg2="dk2"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83" r:id="rId5"/>
    <p:sldLayoutId id="2147483830" r:id="rId6"/>
    <p:sldLayoutId id="2147483831" r:id="rId7"/>
    <p:sldLayoutId id="2147483832" r:id="rId8"/>
    <p:sldLayoutId id="2147483833" r:id="rId9"/>
    <p:sldLayoutId id="2147483834" r:id="rId10"/>
    <p:sldLayoutId id="2147483835" r:id="rId11"/>
    <p:sldLayoutId id="2147483878" r:id="rId12"/>
    <p:sldLayoutId id="2147483836" r:id="rId13"/>
    <p:sldLayoutId id="2147483837" r:id="rId14"/>
    <p:sldLayoutId id="2147483838" r:id="rId15"/>
    <p:sldLayoutId id="2147483839" r:id="rId16"/>
    <p:sldLayoutId id="2147483840" r:id="rId17"/>
    <p:sldLayoutId id="2147483841" r:id="rId18"/>
    <p:sldLayoutId id="2147483880" r:id="rId19"/>
    <p:sldLayoutId id="2147483842" r:id="rId20"/>
    <p:sldLayoutId id="2147483843" r:id="rId21"/>
    <p:sldLayoutId id="2147483844" r:id="rId22"/>
    <p:sldLayoutId id="2147483845" r:id="rId23"/>
    <p:sldLayoutId id="2147483846" r:id="rId24"/>
    <p:sldLayoutId id="2147483847" r:id="rId25"/>
    <p:sldLayoutId id="2147483848" r:id="rId26"/>
    <p:sldLayoutId id="2147483849" r:id="rId27"/>
    <p:sldLayoutId id="2147483850" r:id="rId28"/>
    <p:sldLayoutId id="2147483851" r:id="rId29"/>
    <p:sldLayoutId id="2147483852" r:id="rId30"/>
    <p:sldLayoutId id="2147483881" r:id="rId31"/>
    <p:sldLayoutId id="2147483882" r:id="rId32"/>
    <p:sldLayoutId id="2147483855" r:id="rId33"/>
    <p:sldLayoutId id="2147483856" r:id="rId34"/>
    <p:sldLayoutId id="2147483857" r:id="rId35"/>
    <p:sldLayoutId id="2147483884" r:id="rId36"/>
    <p:sldLayoutId id="2147483879" r:id="rId37"/>
    <p:sldLayoutId id="2147483859" r:id="rId38"/>
    <p:sldLayoutId id="2147483860" r:id="rId39"/>
    <p:sldLayoutId id="2147483861" r:id="rId40"/>
    <p:sldLayoutId id="2147483862" r:id="rId41"/>
    <p:sldLayoutId id="2147483864" r:id="rId42"/>
    <p:sldLayoutId id="2147483865" r:id="rId43"/>
    <p:sldLayoutId id="2147483866" r:id="rId44"/>
    <p:sldLayoutId id="2147483867" r:id="rId45"/>
    <p:sldLayoutId id="2147483868" r:id="rId46"/>
    <p:sldLayoutId id="2147483869" r:id="rId47"/>
    <p:sldLayoutId id="2147483870" r:id="rId48"/>
    <p:sldLayoutId id="2147483871" r:id="rId49"/>
    <p:sldLayoutId id="2147483872" r:id="rId50"/>
    <p:sldLayoutId id="2147483873" r:id="rId51"/>
    <p:sldLayoutId id="2147483874" r:id="rId52"/>
    <p:sldLayoutId id="2147483876" r:id="rId53"/>
    <p:sldLayoutId id="2147483875" r:id="rId54"/>
    <p:sldLayoutId id="2147483886" r:id="rId55"/>
  </p:sldLayoutIdLst>
  <p:transition spd="slow">
    <p:wipe/>
  </p:transition>
  <p:hf hdr="0"/>
  <p:txStyles>
    <p:titleStyle>
      <a:lvl1pPr algn="l" defTabSz="914400" rtl="0" eaLnBrk="1" latinLnBrk="0" hangingPunct="1">
        <a:lnSpc>
          <a:spcPct val="80000"/>
        </a:lnSpc>
        <a:spcBef>
          <a:spcPct val="0"/>
        </a:spcBef>
        <a:buNone/>
        <a:defRPr sz="4000" b="0"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2pPr>
      <a:lvl3pPr marL="685800" indent="-228600" algn="l" defTabSz="914400" rtl="0" eaLnBrk="1" latinLnBrk="0" hangingPunct="1">
        <a:lnSpc>
          <a:spcPct val="130000"/>
        </a:lnSpc>
        <a:spcBef>
          <a:spcPts val="500"/>
        </a:spcBef>
        <a:buFont typeface="Arial" panose="020B0604020202020204" pitchFamily="34" charset="0"/>
        <a:buChar char="•"/>
        <a:defRPr sz="1200" kern="1200">
          <a:solidFill>
            <a:schemeClr val="tx1"/>
          </a:solidFill>
          <a:latin typeface="+mn-lt"/>
          <a:ea typeface="+mn-ea"/>
          <a:cs typeface="+mn-cs"/>
        </a:defRPr>
      </a:lvl3pPr>
      <a:lvl4pPr marL="914400" indent="-228600" algn="l" defTabSz="914400" rtl="0" eaLnBrk="1" latinLnBrk="0" hangingPunct="1">
        <a:lnSpc>
          <a:spcPct val="130000"/>
        </a:lnSpc>
        <a:spcBef>
          <a:spcPts val="500"/>
        </a:spcBef>
        <a:buFont typeface="Arial" panose="020B0604020202020204" pitchFamily="34" charset="0"/>
        <a:buChar char="•"/>
        <a:defRPr sz="1100" kern="1200">
          <a:solidFill>
            <a:schemeClr val="tx1"/>
          </a:solidFill>
          <a:latin typeface="+mn-lt"/>
          <a:ea typeface="+mn-ea"/>
          <a:cs typeface="+mn-cs"/>
        </a:defRPr>
      </a:lvl4pPr>
      <a:lvl5pPr marL="1143000" indent="-228600" algn="l" defTabSz="914400" rtl="0" eaLnBrk="1" latinLnBrk="0" hangingPunct="1">
        <a:lnSpc>
          <a:spcPct val="13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t="32422" b="32422"/>
          <a:stretch/>
        </p:blipFill>
        <p:spPr>
          <a:xfrm>
            <a:off x="1" y="0"/>
            <a:ext cx="12191999" cy="6858000"/>
          </a:xfrm>
          <a:prstGeom prst="rect">
            <a:avLst/>
          </a:prstGeom>
        </p:spPr>
      </p:pic>
      <p:sp>
        <p:nvSpPr>
          <p:cNvPr id="3" name="Shape 0"/>
          <p:cNvSpPr/>
          <p:nvPr/>
        </p:nvSpPr>
        <p:spPr>
          <a:xfrm>
            <a:off x="1" y="0"/>
            <a:ext cx="12191999" cy="6858000"/>
          </a:xfrm>
          <a:prstGeom prst="rect">
            <a:avLst/>
          </a:prstGeom>
          <a:gradFill rotWithShape="1">
            <a:gsLst>
              <a:gs pos="0">
                <a:srgbClr val="182531">
                  <a:alpha val="58000"/>
                </a:srgbClr>
              </a:gs>
              <a:gs pos="32000">
                <a:srgbClr val="182531">
                  <a:alpha val="50000"/>
                </a:srgbClr>
              </a:gs>
              <a:gs pos="100000">
                <a:srgbClr val="111C26">
                  <a:alpha val="90000"/>
                </a:srgbClr>
              </a:gs>
            </a:gsLst>
            <a:lin ang="5400000" scaled="0"/>
          </a:gradFill>
          <a:ln/>
        </p:spPr>
        <p:txBody>
          <a:bodyPr/>
          <a:lstStyle/>
          <a:p>
            <a:endParaRPr lang="en-US" sz="1200"/>
          </a:p>
        </p:txBody>
      </p:sp>
      <p:sp>
        <p:nvSpPr>
          <p:cNvPr id="4" name="Text 1"/>
          <p:cNvSpPr/>
          <p:nvPr/>
        </p:nvSpPr>
        <p:spPr>
          <a:xfrm>
            <a:off x="2349047" y="1224894"/>
            <a:ext cx="7462456" cy="206829"/>
          </a:xfrm>
          <a:prstGeom prst="rect">
            <a:avLst/>
          </a:prstGeom>
          <a:noFill/>
          <a:ln/>
          <a:effectLst>
            <a:outerShdw blurRad="114300" dist="9525" dir="5400000" algn="bl" rotWithShape="0">
              <a:srgbClr val="000000">
                <a:alpha val="60000"/>
              </a:srgbClr>
            </a:outerShdw>
          </a:effectLst>
        </p:spPr>
        <p:txBody>
          <a:bodyPr wrap="square" lIns="16933" tIns="16933" rIns="16933" bIns="16933" rtlCol="0" anchor="t">
            <a:normAutofit lnSpcReduction="10000"/>
          </a:bodyPr>
          <a:lstStyle/>
          <a:p>
            <a:pPr algn="ctr"/>
            <a:r>
              <a:rPr lang="en-US" sz="1200" b="1" kern="0" spc="480" dirty="0">
                <a:solidFill>
                  <a:srgbClr val="D2BD9A"/>
                </a:solidFill>
                <a:latin typeface="Cabin" pitchFamily="34" charset="0"/>
                <a:ea typeface="Cabin" pitchFamily="34" charset="-122"/>
                <a:cs typeface="Cabin" pitchFamily="34" charset="-120"/>
              </a:rPr>
              <a:t>A STUDY ON THE MANIFESTATION OF THE SONS OF GOD</a:t>
            </a:r>
            <a:endParaRPr lang="en-US" sz="1200" dirty="0"/>
          </a:p>
        </p:txBody>
      </p:sp>
      <p:sp>
        <p:nvSpPr>
          <p:cNvPr id="5" name="Text 2"/>
          <p:cNvSpPr/>
          <p:nvPr/>
        </p:nvSpPr>
        <p:spPr>
          <a:xfrm>
            <a:off x="2349047" y="1705551"/>
            <a:ext cx="7493907" cy="812833"/>
          </a:xfrm>
          <a:prstGeom prst="rect">
            <a:avLst/>
          </a:prstGeom>
          <a:noFill/>
          <a:ln/>
          <a:effectLst>
            <a:outerShdw blurRad="323850" dist="28575" dir="5400000" algn="bl" rotWithShape="0">
              <a:srgbClr val="000000">
                <a:alpha val="50000"/>
              </a:srgbClr>
            </a:outerShdw>
          </a:effectLst>
        </p:spPr>
        <p:txBody>
          <a:bodyPr wrap="square" lIns="16933" tIns="16933" rIns="16933" bIns="16933" rtlCol="0" anchor="t">
            <a:normAutofit fontScale="70000" lnSpcReduction="20000"/>
          </a:bodyPr>
          <a:lstStyle/>
          <a:p>
            <a:pPr algn="ctr"/>
            <a:r>
              <a:rPr lang="en-US" sz="5200" b="1" kern="0" spc="31" dirty="0">
                <a:solidFill>
                  <a:srgbClr val="DFD2C4"/>
                </a:solidFill>
                <a:latin typeface="Cabin" pitchFamily="34" charset="0"/>
                <a:ea typeface="Cabin" pitchFamily="34" charset="-122"/>
                <a:cs typeface="Cabin" pitchFamily="34" charset="-120"/>
              </a:rPr>
              <a:t>Creation’s Release 3</a:t>
            </a:r>
          </a:p>
          <a:p>
            <a:pPr algn="ctr"/>
            <a:r>
              <a:rPr lang="en-US" sz="3200" b="1" kern="0" spc="31" dirty="0">
                <a:solidFill>
                  <a:srgbClr val="DFD2C4"/>
                </a:solidFill>
                <a:latin typeface="Cabin" pitchFamily="34" charset="0"/>
                <a:ea typeface="Cabin" pitchFamily="34" charset="-122"/>
              </a:rPr>
              <a:t>Israel. Alone.</a:t>
            </a:r>
            <a:endParaRPr lang="en-US" sz="3200" dirty="0"/>
          </a:p>
        </p:txBody>
      </p:sp>
      <p:sp>
        <p:nvSpPr>
          <p:cNvPr id="6" name="Shape 3"/>
          <p:cNvSpPr/>
          <p:nvPr/>
        </p:nvSpPr>
        <p:spPr>
          <a:xfrm>
            <a:off x="5492831" y="3015116"/>
            <a:ext cx="469851" cy="6350"/>
          </a:xfrm>
          <a:prstGeom prst="rect">
            <a:avLst/>
          </a:prstGeom>
          <a:gradFill rotWithShape="1">
            <a:gsLst>
              <a:gs pos="0">
                <a:srgbClr val="D2BD9A">
                  <a:alpha val="0"/>
                </a:srgbClr>
              </a:gs>
              <a:gs pos="100000">
                <a:srgbClr val="D2BD9A">
                  <a:alpha val="100000"/>
                </a:srgbClr>
              </a:gs>
            </a:gsLst>
            <a:lin ang="0" scaled="0"/>
          </a:gradFill>
          <a:ln/>
        </p:spPr>
        <p:txBody>
          <a:bodyPr/>
          <a:lstStyle/>
          <a:p>
            <a:endParaRPr lang="en-US" sz="1200"/>
          </a:p>
        </p:txBody>
      </p:sp>
      <p:sp>
        <p:nvSpPr>
          <p:cNvPr id="7" name="Shape 4"/>
          <p:cNvSpPr/>
          <p:nvPr/>
        </p:nvSpPr>
        <p:spPr>
          <a:xfrm rot="2700000">
            <a:off x="6064249" y="2986525"/>
            <a:ext cx="63500" cy="63500"/>
          </a:xfrm>
          <a:prstGeom prst="rect">
            <a:avLst/>
          </a:prstGeom>
          <a:solidFill>
            <a:srgbClr val="D2BD9A"/>
          </a:solidFill>
          <a:ln/>
        </p:spPr>
        <p:txBody>
          <a:bodyPr/>
          <a:lstStyle/>
          <a:p>
            <a:endParaRPr lang="en-US" sz="1200"/>
          </a:p>
        </p:txBody>
      </p:sp>
      <p:sp>
        <p:nvSpPr>
          <p:cNvPr id="8" name="Shape 5"/>
          <p:cNvSpPr/>
          <p:nvPr/>
        </p:nvSpPr>
        <p:spPr>
          <a:xfrm>
            <a:off x="6229318" y="3015116"/>
            <a:ext cx="469851" cy="6350"/>
          </a:xfrm>
          <a:prstGeom prst="rect">
            <a:avLst/>
          </a:prstGeom>
          <a:gradFill rotWithShape="1">
            <a:gsLst>
              <a:gs pos="0">
                <a:srgbClr val="D2BD9A">
                  <a:alpha val="100000"/>
                </a:srgbClr>
              </a:gs>
              <a:gs pos="100000">
                <a:srgbClr val="D2BD9A">
                  <a:alpha val="0"/>
                </a:srgbClr>
              </a:gs>
            </a:gsLst>
            <a:lin ang="0" scaled="0"/>
          </a:gradFill>
          <a:ln/>
        </p:spPr>
        <p:txBody>
          <a:bodyPr/>
          <a:lstStyle/>
          <a:p>
            <a:endParaRPr lang="en-US" sz="1200"/>
          </a:p>
        </p:txBody>
      </p:sp>
      <p:sp>
        <p:nvSpPr>
          <p:cNvPr id="9" name="Shape 6"/>
          <p:cNvSpPr/>
          <p:nvPr/>
        </p:nvSpPr>
        <p:spPr>
          <a:xfrm>
            <a:off x="1709316" y="3278593"/>
            <a:ext cx="8773367" cy="1810560"/>
          </a:xfrm>
          <a:prstGeom prst="roundRect">
            <a:avLst>
              <a:gd name="adj" fmla="val 1052"/>
            </a:avLst>
          </a:prstGeom>
          <a:solidFill>
            <a:srgbClr val="111C26">
              <a:alpha val="34000"/>
            </a:srgbClr>
          </a:solidFill>
          <a:ln w="7776">
            <a:solidFill>
              <a:srgbClr val="D2BD9A">
                <a:alpha val="45000"/>
              </a:srgbClr>
            </a:solidFill>
            <a:prstDash val="solid"/>
          </a:ln>
        </p:spPr>
        <p:txBody>
          <a:bodyPr/>
          <a:lstStyle/>
          <a:p>
            <a:endParaRPr lang="en-US" sz="1200"/>
          </a:p>
        </p:txBody>
      </p:sp>
      <p:sp>
        <p:nvSpPr>
          <p:cNvPr id="10" name="Text 7"/>
          <p:cNvSpPr/>
          <p:nvPr/>
        </p:nvSpPr>
        <p:spPr>
          <a:xfrm>
            <a:off x="1625600" y="3486912"/>
            <a:ext cx="8940800" cy="222379"/>
          </a:xfrm>
          <a:prstGeom prst="rect">
            <a:avLst/>
          </a:prstGeom>
          <a:noFill/>
          <a:ln/>
        </p:spPr>
        <p:txBody>
          <a:bodyPr wrap="square" lIns="16933" tIns="16933" rIns="16933" bIns="16933" rtlCol="0" anchor="t">
            <a:normAutofit lnSpcReduction="10000"/>
          </a:bodyPr>
          <a:lstStyle/>
          <a:p>
            <a:pPr algn="ctr"/>
            <a:r>
              <a:rPr lang="en-US" sz="1250" b="1" kern="0" spc="300" dirty="0">
                <a:solidFill>
                  <a:srgbClr val="D2BD9A"/>
                </a:solidFill>
                <a:latin typeface="Cabin" pitchFamily="34" charset="0"/>
                <a:ea typeface="Cabin" pitchFamily="34" charset="-122"/>
                <a:cs typeface="Cabin" pitchFamily="34" charset="-120"/>
              </a:rPr>
              <a:t>ZECHARIAH 12:8</a:t>
            </a:r>
            <a:endParaRPr lang="en-US" sz="1250" dirty="0"/>
          </a:p>
        </p:txBody>
      </p:sp>
      <p:sp>
        <p:nvSpPr>
          <p:cNvPr id="11" name="Text 8"/>
          <p:cNvSpPr/>
          <p:nvPr/>
        </p:nvSpPr>
        <p:spPr>
          <a:xfrm>
            <a:off x="1910080" y="3785459"/>
            <a:ext cx="8371840" cy="1082627"/>
          </a:xfrm>
          <a:prstGeom prst="rect">
            <a:avLst/>
          </a:prstGeom>
          <a:noFill/>
          <a:ln/>
        </p:spPr>
        <p:txBody>
          <a:bodyPr wrap="square" lIns="16933" tIns="16933" rIns="16933" bIns="16933" rtlCol="0" anchor="t">
            <a:noAutofit/>
          </a:bodyPr>
          <a:lstStyle/>
          <a:p>
            <a:pPr algn="ctr">
              <a:lnSpc>
                <a:spcPct val="150000"/>
              </a:lnSpc>
            </a:pPr>
            <a:r>
              <a:rPr lang="en-US" sz="1867" i="1" dirty="0">
                <a:solidFill>
                  <a:srgbClr val="EDE3D5"/>
                </a:solidFill>
                <a:latin typeface="Cabin" pitchFamily="34" charset="0"/>
                <a:ea typeface="Cabin" pitchFamily="34" charset="-122"/>
                <a:cs typeface="Cabin" pitchFamily="34" charset="-120"/>
              </a:rPr>
              <a:t>In that day shall the LORD defend the inhabitants of Jerusalem; and he that is feeble among them at that day shall be as David; and the house of David shall be as God, as the angel of the LORD before them.</a:t>
            </a:r>
            <a:endParaRPr lang="en-US" sz="1867" dirty="0"/>
          </a:p>
        </p:txBody>
      </p:sp>
      <p:sp>
        <p:nvSpPr>
          <p:cNvPr id="12" name="Shape 9"/>
          <p:cNvSpPr/>
          <p:nvPr/>
        </p:nvSpPr>
        <p:spPr>
          <a:xfrm>
            <a:off x="1" y="6459181"/>
            <a:ext cx="12191999" cy="6350"/>
          </a:xfrm>
          <a:prstGeom prst="rect">
            <a:avLst/>
          </a:prstGeom>
          <a:solidFill>
            <a:srgbClr val="D2BD9A">
              <a:alpha val="20000"/>
            </a:srgbClr>
          </a:solidFill>
          <a:ln/>
        </p:spPr>
        <p:txBody>
          <a:bodyPr/>
          <a:lstStyle/>
          <a:p>
            <a:endParaRPr lang="en-US" sz="1200"/>
          </a:p>
        </p:txBody>
      </p:sp>
      <p:sp>
        <p:nvSpPr>
          <p:cNvPr id="13" name="Text 10"/>
          <p:cNvSpPr/>
          <p:nvPr/>
        </p:nvSpPr>
        <p:spPr>
          <a:xfrm>
            <a:off x="444500" y="6588611"/>
            <a:ext cx="908050" cy="170543"/>
          </a:xfrm>
          <a:prstGeom prst="rect">
            <a:avLst/>
          </a:prstGeom>
          <a:noFill/>
          <a:ln/>
        </p:spPr>
        <p:txBody>
          <a:bodyPr wrap="square" lIns="16933" tIns="16933" rIns="16933" bIns="16933" rtlCol="0" anchor="t">
            <a:normAutofit lnSpcReduction="10000"/>
          </a:bodyPr>
          <a:lstStyle/>
          <a:p>
            <a:r>
              <a:rPr lang="en-US" sz="950" kern="0" spc="57" dirty="0">
                <a:solidFill>
                  <a:srgbClr val="B7C2CC"/>
                </a:solidFill>
                <a:latin typeface="Cabin" pitchFamily="34" charset="0"/>
                <a:ea typeface="Cabin" pitchFamily="34" charset="-122"/>
                <a:cs typeface="Cabin" pitchFamily="34" charset="-120"/>
              </a:rPr>
              <a:t>6-21-2026</a:t>
            </a:r>
            <a:endParaRPr lang="en-US" sz="950" dirty="0"/>
          </a:p>
        </p:txBody>
      </p:sp>
      <p:sp>
        <p:nvSpPr>
          <p:cNvPr id="14" name="Text 11"/>
          <p:cNvSpPr/>
          <p:nvPr/>
        </p:nvSpPr>
        <p:spPr>
          <a:xfrm>
            <a:off x="5126329" y="6596387"/>
            <a:ext cx="2133276" cy="154992"/>
          </a:xfrm>
          <a:prstGeom prst="rect">
            <a:avLst/>
          </a:prstGeom>
          <a:noFill/>
          <a:ln/>
        </p:spPr>
        <p:txBody>
          <a:bodyPr wrap="square" lIns="16933" tIns="16933" rIns="16933" bIns="16933" rtlCol="0" anchor="t">
            <a:normAutofit lnSpcReduction="10000"/>
          </a:bodyPr>
          <a:lstStyle/>
          <a:p>
            <a:r>
              <a:rPr lang="en-US" sz="850" kern="0" spc="136" dirty="0">
                <a:solidFill>
                  <a:srgbClr val="B7C2CC"/>
                </a:solidFill>
                <a:latin typeface="Cabin" pitchFamily="34" charset="0"/>
                <a:ea typeface="Cabin" pitchFamily="34" charset="-122"/>
                <a:cs typeface="Cabin" pitchFamily="34" charset="-120"/>
              </a:rPr>
              <a:t>CREATION'S RELEASE 3 ISRAEL</a:t>
            </a:r>
            <a:endParaRPr lang="en-US" sz="850" dirty="0"/>
          </a:p>
        </p:txBody>
      </p:sp>
      <p:sp>
        <p:nvSpPr>
          <p:cNvPr id="15" name="Text 12"/>
          <p:cNvSpPr/>
          <p:nvPr/>
        </p:nvSpPr>
        <p:spPr>
          <a:xfrm>
            <a:off x="10839450" y="6588611"/>
            <a:ext cx="908050" cy="170543"/>
          </a:xfrm>
          <a:prstGeom prst="rect">
            <a:avLst/>
          </a:prstGeom>
          <a:noFill/>
          <a:ln/>
        </p:spPr>
        <p:txBody>
          <a:bodyPr wrap="square" lIns="16933" tIns="16933" rIns="16933" bIns="16933" rtlCol="0" anchor="t">
            <a:normAutofit lnSpcReduction="10000"/>
          </a:bodyPr>
          <a:lstStyle/>
          <a:p>
            <a:pPr algn="r"/>
            <a:r>
              <a:rPr lang="en-US" sz="950" kern="0" spc="57" dirty="0">
                <a:solidFill>
                  <a:srgbClr val="D2BD9A"/>
                </a:solidFill>
                <a:latin typeface="Cabin" pitchFamily="34" charset="0"/>
                <a:ea typeface="Cabin" pitchFamily="34" charset="-122"/>
                <a:cs typeface="Cabin" pitchFamily="34" charset="-120"/>
              </a:rPr>
              <a:t>1</a:t>
            </a:r>
            <a:endParaRPr lang="en-US" sz="9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85ADC97-77C0-D220-173D-EDAD68A98708}"/>
              </a:ext>
            </a:extLst>
          </p:cNvPr>
          <p:cNvSpPr>
            <a:spLocks noGrp="1"/>
          </p:cNvSpPr>
          <p:nvPr>
            <p:ph type="dt" sz="half" idx="10"/>
          </p:nvPr>
        </p:nvSpPr>
        <p:spPr/>
        <p:txBody>
          <a:bodyPr/>
          <a:lstStyle/>
          <a:p>
            <a:r>
              <a:rPr lang="en-US"/>
              <a:t>6-21-2026</a:t>
            </a:r>
            <a:endParaRPr lang="en-US" dirty="0"/>
          </a:p>
        </p:txBody>
      </p:sp>
      <p:sp>
        <p:nvSpPr>
          <p:cNvPr id="6" name="Footer Placeholder 5">
            <a:extLst>
              <a:ext uri="{FF2B5EF4-FFF2-40B4-BE49-F238E27FC236}">
                <a16:creationId xmlns:a16="http://schemas.microsoft.com/office/drawing/2014/main" id="{79C5F339-439A-422C-17FF-6704AA807A7C}"/>
              </a:ext>
            </a:extLst>
          </p:cNvPr>
          <p:cNvSpPr>
            <a:spLocks noGrp="1"/>
          </p:cNvSpPr>
          <p:nvPr>
            <p:ph type="ftr" sz="quarter" idx="11"/>
          </p:nvPr>
        </p:nvSpPr>
        <p:spPr/>
        <p:txBody>
          <a:bodyPr/>
          <a:lstStyle/>
          <a:p>
            <a:r>
              <a:rPr lang="en-US"/>
              <a:t>Creation's Release 3 Israel</a:t>
            </a:r>
            <a:endParaRPr lang="en-US" dirty="0"/>
          </a:p>
        </p:txBody>
      </p:sp>
      <p:sp>
        <p:nvSpPr>
          <p:cNvPr id="7" name="Slide Number Placeholder 6">
            <a:extLst>
              <a:ext uri="{FF2B5EF4-FFF2-40B4-BE49-F238E27FC236}">
                <a16:creationId xmlns:a16="http://schemas.microsoft.com/office/drawing/2014/main" id="{1799B2BD-AFB0-592C-1310-CB87E395B9BA}"/>
              </a:ext>
            </a:extLst>
          </p:cNvPr>
          <p:cNvSpPr>
            <a:spLocks noGrp="1"/>
          </p:cNvSpPr>
          <p:nvPr>
            <p:ph type="sldNum" sz="quarter" idx="12"/>
          </p:nvPr>
        </p:nvSpPr>
        <p:spPr/>
        <p:txBody>
          <a:bodyPr/>
          <a:lstStyle/>
          <a:p>
            <a:fld id="{CC057153-B650-4DEB-B370-79DDCFDCE934}" type="slidenum">
              <a:rPr lang="en-US" smtClean="0"/>
              <a:t>10</a:t>
            </a:fld>
            <a:endParaRPr lang="en-US" dirty="0"/>
          </a:p>
        </p:txBody>
      </p:sp>
      <p:sp>
        <p:nvSpPr>
          <p:cNvPr id="12" name="TextBox 11">
            <a:extLst>
              <a:ext uri="{FF2B5EF4-FFF2-40B4-BE49-F238E27FC236}">
                <a16:creationId xmlns:a16="http://schemas.microsoft.com/office/drawing/2014/main" id="{120DDE08-93F1-7B83-C9FD-E293E2EF5F34}"/>
              </a:ext>
            </a:extLst>
          </p:cNvPr>
          <p:cNvSpPr txBox="1"/>
          <p:nvPr/>
        </p:nvSpPr>
        <p:spPr>
          <a:xfrm>
            <a:off x="107814" y="-48640"/>
            <a:ext cx="12064730" cy="6863417"/>
          </a:xfrm>
          <a:prstGeom prst="rect">
            <a:avLst/>
          </a:prstGeom>
          <a:noFill/>
        </p:spPr>
        <p:txBody>
          <a:bodyPr wrap="square">
            <a:spAutoFit/>
          </a:bodyPr>
          <a:lstStyle/>
          <a:p>
            <a:r>
              <a:rPr lang="en-US" sz="4400" b="1" dirty="0">
                <a:solidFill>
                  <a:schemeClr val="tx2"/>
                </a:solidFill>
              </a:rPr>
              <a:t>HEAR.YE.HIM</a:t>
            </a:r>
          </a:p>
          <a:p>
            <a:r>
              <a:rPr lang="en-US" sz="3600" dirty="0">
                <a:solidFill>
                  <a:schemeClr val="tx2"/>
                </a:solidFill>
              </a:rPr>
              <a:t>	46 God put man to control the earth. Bible said that a man is a god. He sure is. "</a:t>
            </a:r>
            <a:r>
              <a:rPr lang="en-US" sz="3600" i="1" dirty="0">
                <a:solidFill>
                  <a:schemeClr val="tx2"/>
                </a:solidFill>
              </a:rPr>
              <a:t>Is it not written in your laws, that you are gods?</a:t>
            </a:r>
            <a:r>
              <a:rPr lang="en-US" sz="3600" dirty="0">
                <a:solidFill>
                  <a:schemeClr val="tx2"/>
                </a:solidFill>
              </a:rPr>
              <a:t>" And if they're gods, the prophets, who the Word God came to, how can you condemn Me when I say, </a:t>
            </a:r>
            <a:r>
              <a:rPr lang="en-US" sz="3600" i="1" dirty="0">
                <a:solidFill>
                  <a:schemeClr val="tx2"/>
                </a:solidFill>
              </a:rPr>
              <a:t>'I'm the Son of God?'" </a:t>
            </a:r>
            <a:r>
              <a:rPr lang="en-US" sz="3600" dirty="0">
                <a:solidFill>
                  <a:schemeClr val="tx2"/>
                </a:solidFill>
              </a:rPr>
              <a:t>They're gods, fallen gods. They get a domain, the world. They're supposed to take care of it. 	</a:t>
            </a:r>
          </a:p>
          <a:p>
            <a:r>
              <a:rPr lang="en-US" sz="3600" dirty="0">
                <a:solidFill>
                  <a:schemeClr val="tx2"/>
                </a:solidFill>
              </a:rPr>
              <a:t>	The trees, animal life, everything's waiting for the manifestation of the sons of God. Oh, for the great Millennium when they'll be manifested. We're getting ready now for this time to come. The church has got to get ready. 										60-0806 </a:t>
            </a:r>
          </a:p>
        </p:txBody>
      </p:sp>
    </p:spTree>
    <p:extLst>
      <p:ext uri="{BB962C8B-B14F-4D97-AF65-F5344CB8AC3E}">
        <p14:creationId xmlns:p14="http://schemas.microsoft.com/office/powerpoint/2010/main" val="3426840066"/>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001945E5-3900-21A3-3501-E0501C7CEE8A}"/>
              </a:ext>
            </a:extLst>
          </p:cNvPr>
          <p:cNvSpPr>
            <a:spLocks noGrp="1"/>
          </p:cNvSpPr>
          <p:nvPr>
            <p:ph type="dt" sz="half" idx="10"/>
          </p:nvPr>
        </p:nvSpPr>
        <p:spPr/>
        <p:txBody>
          <a:bodyPr/>
          <a:lstStyle/>
          <a:p>
            <a:r>
              <a:rPr lang="en-US"/>
              <a:t>6-21-2026</a:t>
            </a:r>
            <a:endParaRPr lang="en-US" dirty="0"/>
          </a:p>
        </p:txBody>
      </p:sp>
      <p:sp>
        <p:nvSpPr>
          <p:cNvPr id="6" name="Footer Placeholder 5">
            <a:extLst>
              <a:ext uri="{FF2B5EF4-FFF2-40B4-BE49-F238E27FC236}">
                <a16:creationId xmlns:a16="http://schemas.microsoft.com/office/drawing/2014/main" id="{B350A9AC-CD95-F2B4-27D1-B22554E61117}"/>
              </a:ext>
            </a:extLst>
          </p:cNvPr>
          <p:cNvSpPr>
            <a:spLocks noGrp="1"/>
          </p:cNvSpPr>
          <p:nvPr>
            <p:ph type="ftr" sz="quarter" idx="11"/>
          </p:nvPr>
        </p:nvSpPr>
        <p:spPr/>
        <p:txBody>
          <a:bodyPr/>
          <a:lstStyle/>
          <a:p>
            <a:r>
              <a:rPr lang="en-US"/>
              <a:t>Creation's Release 3 Israel</a:t>
            </a:r>
            <a:endParaRPr lang="en-US" dirty="0"/>
          </a:p>
        </p:txBody>
      </p:sp>
      <p:sp>
        <p:nvSpPr>
          <p:cNvPr id="7" name="Slide Number Placeholder 6">
            <a:extLst>
              <a:ext uri="{FF2B5EF4-FFF2-40B4-BE49-F238E27FC236}">
                <a16:creationId xmlns:a16="http://schemas.microsoft.com/office/drawing/2014/main" id="{B84955F2-D772-E32D-40ED-54F78D6C57E3}"/>
              </a:ext>
            </a:extLst>
          </p:cNvPr>
          <p:cNvSpPr>
            <a:spLocks noGrp="1"/>
          </p:cNvSpPr>
          <p:nvPr>
            <p:ph type="sldNum" sz="quarter" idx="12"/>
          </p:nvPr>
        </p:nvSpPr>
        <p:spPr/>
        <p:txBody>
          <a:bodyPr/>
          <a:lstStyle/>
          <a:p>
            <a:fld id="{CC057153-B650-4DEB-B370-79DDCFDCE934}" type="slidenum">
              <a:rPr lang="en-US" smtClean="0"/>
              <a:t>11</a:t>
            </a:fld>
            <a:endParaRPr lang="en-US" dirty="0"/>
          </a:p>
        </p:txBody>
      </p:sp>
      <p:sp>
        <p:nvSpPr>
          <p:cNvPr id="10" name="TextBox 9">
            <a:extLst>
              <a:ext uri="{FF2B5EF4-FFF2-40B4-BE49-F238E27FC236}">
                <a16:creationId xmlns:a16="http://schemas.microsoft.com/office/drawing/2014/main" id="{D443648D-9E18-0C6F-6302-53AECEAE3CB8}"/>
              </a:ext>
            </a:extLst>
          </p:cNvPr>
          <p:cNvSpPr txBox="1"/>
          <p:nvPr/>
        </p:nvSpPr>
        <p:spPr>
          <a:xfrm>
            <a:off x="612647" y="560614"/>
            <a:ext cx="11024182" cy="5262979"/>
          </a:xfrm>
          <a:prstGeom prst="rect">
            <a:avLst/>
          </a:prstGeom>
          <a:noFill/>
        </p:spPr>
        <p:txBody>
          <a:bodyPr wrap="square">
            <a:spAutoFit/>
          </a:bodyPr>
          <a:lstStyle/>
          <a:p>
            <a:r>
              <a:rPr lang="en-US" sz="4000" dirty="0"/>
              <a:t>	“Despite — and because of — this isolation, Israel has been building perhaps the most advanced multi-layered defense architecture in human history, a development that carries profound prophetic overtones when set beside Zechariah 12:8's promise that "he that is feeble among them at that day shall be as David.“</a:t>
            </a:r>
          </a:p>
          <a:p>
            <a:endParaRPr lang="en-US" sz="2800" dirty="0"/>
          </a:p>
          <a:p>
            <a:pPr algn="r"/>
            <a:r>
              <a:rPr lang="en-US" sz="2800" dirty="0"/>
              <a:t>https://thedefensepost.com/</a:t>
            </a:r>
          </a:p>
        </p:txBody>
      </p:sp>
    </p:spTree>
    <p:extLst>
      <p:ext uri="{BB962C8B-B14F-4D97-AF65-F5344CB8AC3E}">
        <p14:creationId xmlns:p14="http://schemas.microsoft.com/office/powerpoint/2010/main" val="154080036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9E732A3-3CF9-0DD5-02F3-4D9155822FA2}"/>
              </a:ext>
            </a:extLst>
          </p:cNvPr>
          <p:cNvSpPr>
            <a:spLocks noGrp="1"/>
          </p:cNvSpPr>
          <p:nvPr>
            <p:ph type="dt" sz="half" idx="10"/>
          </p:nvPr>
        </p:nvSpPr>
        <p:spPr/>
        <p:txBody>
          <a:bodyPr/>
          <a:lstStyle/>
          <a:p>
            <a:r>
              <a:rPr lang="en-US"/>
              <a:t>6-21-2026</a:t>
            </a:r>
            <a:endParaRPr lang="en-US" dirty="0"/>
          </a:p>
        </p:txBody>
      </p:sp>
      <p:sp>
        <p:nvSpPr>
          <p:cNvPr id="6" name="Footer Placeholder 5">
            <a:extLst>
              <a:ext uri="{FF2B5EF4-FFF2-40B4-BE49-F238E27FC236}">
                <a16:creationId xmlns:a16="http://schemas.microsoft.com/office/drawing/2014/main" id="{719AAFD2-8F4F-B8BC-8181-C2BAB6E255AF}"/>
              </a:ext>
            </a:extLst>
          </p:cNvPr>
          <p:cNvSpPr>
            <a:spLocks noGrp="1"/>
          </p:cNvSpPr>
          <p:nvPr>
            <p:ph type="ftr" sz="quarter" idx="11"/>
          </p:nvPr>
        </p:nvSpPr>
        <p:spPr/>
        <p:txBody>
          <a:bodyPr/>
          <a:lstStyle/>
          <a:p>
            <a:r>
              <a:rPr lang="en-US"/>
              <a:t>Creation's Release 3 Israel</a:t>
            </a:r>
            <a:endParaRPr lang="en-US" dirty="0"/>
          </a:p>
        </p:txBody>
      </p:sp>
      <p:sp>
        <p:nvSpPr>
          <p:cNvPr id="7" name="Slide Number Placeholder 6">
            <a:extLst>
              <a:ext uri="{FF2B5EF4-FFF2-40B4-BE49-F238E27FC236}">
                <a16:creationId xmlns:a16="http://schemas.microsoft.com/office/drawing/2014/main" id="{36F45C52-1ED2-2243-FAA9-30EDC56B5918}"/>
              </a:ext>
            </a:extLst>
          </p:cNvPr>
          <p:cNvSpPr>
            <a:spLocks noGrp="1"/>
          </p:cNvSpPr>
          <p:nvPr>
            <p:ph type="sldNum" sz="quarter" idx="12"/>
          </p:nvPr>
        </p:nvSpPr>
        <p:spPr/>
        <p:txBody>
          <a:bodyPr/>
          <a:lstStyle/>
          <a:p>
            <a:fld id="{CC057153-B650-4DEB-B370-79DDCFDCE934}" type="slidenum">
              <a:rPr lang="en-US" smtClean="0"/>
              <a:t>12</a:t>
            </a:fld>
            <a:endParaRPr lang="en-US" dirty="0"/>
          </a:p>
        </p:txBody>
      </p:sp>
      <p:sp>
        <p:nvSpPr>
          <p:cNvPr id="9" name="TextBox 8">
            <a:extLst>
              <a:ext uri="{FF2B5EF4-FFF2-40B4-BE49-F238E27FC236}">
                <a16:creationId xmlns:a16="http://schemas.microsoft.com/office/drawing/2014/main" id="{75765A63-D508-D60A-6179-40092E82E5C2}"/>
              </a:ext>
            </a:extLst>
          </p:cNvPr>
          <p:cNvSpPr txBox="1"/>
          <p:nvPr/>
        </p:nvSpPr>
        <p:spPr>
          <a:xfrm>
            <a:off x="3048000" y="3244334"/>
            <a:ext cx="6096000" cy="369332"/>
          </a:xfrm>
          <a:prstGeom prst="rect">
            <a:avLst/>
          </a:prstGeom>
          <a:noFill/>
        </p:spPr>
        <p:txBody>
          <a:bodyPr wrap="square">
            <a:spAutoFit/>
          </a:bodyPr>
          <a:lstStyle/>
          <a:p>
            <a:endParaRPr lang="en-US" dirty="0"/>
          </a:p>
        </p:txBody>
      </p:sp>
      <p:pic>
        <p:nvPicPr>
          <p:cNvPr id="11" name="Picture 10">
            <a:extLst>
              <a:ext uri="{FF2B5EF4-FFF2-40B4-BE49-F238E27FC236}">
                <a16:creationId xmlns:a16="http://schemas.microsoft.com/office/drawing/2014/main" id="{198CBB16-0431-DB03-27A2-904967BDDEED}"/>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94FD4601-8D2E-B374-D6D0-975DB6535F83}"/>
              </a:ext>
            </a:extLst>
          </p:cNvPr>
          <p:cNvSpPr txBox="1"/>
          <p:nvPr/>
        </p:nvSpPr>
        <p:spPr>
          <a:xfrm>
            <a:off x="4106961" y="359230"/>
            <a:ext cx="7751664" cy="2308324"/>
          </a:xfrm>
          <a:prstGeom prst="rect">
            <a:avLst/>
          </a:prstGeom>
          <a:noFill/>
        </p:spPr>
        <p:txBody>
          <a:bodyPr wrap="square">
            <a:spAutoFit/>
          </a:bodyPr>
          <a:lstStyle/>
          <a:p>
            <a:r>
              <a:rPr lang="en-US" sz="4800" dirty="0"/>
              <a:t>What are Israel’s Iron Dome, David’s Sling, Arrow and </a:t>
            </a:r>
            <a:r>
              <a:rPr lang="en-US" sz="4800" dirty="0" err="1"/>
              <a:t>Thaad</a:t>
            </a:r>
            <a:r>
              <a:rPr lang="en-US" sz="4800" dirty="0"/>
              <a:t> missile </a:t>
            </a:r>
            <a:r>
              <a:rPr lang="en-US" sz="4800" dirty="0" err="1"/>
              <a:t>defences</a:t>
            </a:r>
            <a:r>
              <a:rPr lang="en-US" sz="4800" dirty="0"/>
              <a:t>?</a:t>
            </a:r>
          </a:p>
        </p:txBody>
      </p:sp>
    </p:spTree>
    <p:extLst>
      <p:ext uri="{BB962C8B-B14F-4D97-AF65-F5344CB8AC3E}">
        <p14:creationId xmlns:p14="http://schemas.microsoft.com/office/powerpoint/2010/main" val="249932023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482545-7816-412A-87D4-DBC1CECDCB27}"/>
              </a:ext>
            </a:extLst>
          </p:cNvPr>
          <p:cNvSpPr>
            <a:spLocks noGrp="1"/>
          </p:cNvSpPr>
          <p:nvPr>
            <p:ph type="dt" sz="half" idx="10"/>
          </p:nvPr>
        </p:nvSpPr>
        <p:spPr/>
        <p:txBody>
          <a:bodyPr/>
          <a:lstStyle/>
          <a:p>
            <a:r>
              <a:rPr lang="en-US"/>
              <a:t>6-21-2026</a:t>
            </a:r>
            <a:endParaRPr lang="en-US" dirty="0"/>
          </a:p>
        </p:txBody>
      </p:sp>
      <p:sp>
        <p:nvSpPr>
          <p:cNvPr id="3" name="Footer Placeholder 2">
            <a:extLst>
              <a:ext uri="{FF2B5EF4-FFF2-40B4-BE49-F238E27FC236}">
                <a16:creationId xmlns:a16="http://schemas.microsoft.com/office/drawing/2014/main" id="{D163471C-0C11-89D5-35BD-E1A10BC23944}"/>
              </a:ext>
            </a:extLst>
          </p:cNvPr>
          <p:cNvSpPr>
            <a:spLocks noGrp="1"/>
          </p:cNvSpPr>
          <p:nvPr>
            <p:ph type="ftr" sz="quarter" idx="11"/>
          </p:nvPr>
        </p:nvSpPr>
        <p:spPr/>
        <p:txBody>
          <a:bodyPr/>
          <a:lstStyle/>
          <a:p>
            <a:r>
              <a:rPr lang="en-US"/>
              <a:t>Creation's Release 3 Israel</a:t>
            </a:r>
            <a:endParaRPr lang="en-US" dirty="0"/>
          </a:p>
        </p:txBody>
      </p:sp>
      <p:sp>
        <p:nvSpPr>
          <p:cNvPr id="4" name="Slide Number Placeholder 3">
            <a:extLst>
              <a:ext uri="{FF2B5EF4-FFF2-40B4-BE49-F238E27FC236}">
                <a16:creationId xmlns:a16="http://schemas.microsoft.com/office/drawing/2014/main" id="{D66608E3-7F01-4CC3-F32E-E793AB9ECD40}"/>
              </a:ext>
            </a:extLst>
          </p:cNvPr>
          <p:cNvSpPr>
            <a:spLocks noGrp="1"/>
          </p:cNvSpPr>
          <p:nvPr>
            <p:ph type="sldNum" sz="quarter" idx="12"/>
          </p:nvPr>
        </p:nvSpPr>
        <p:spPr/>
        <p:txBody>
          <a:bodyPr/>
          <a:lstStyle/>
          <a:p>
            <a:fld id="{CC057153-B650-4DEB-B370-79DDCFDCE934}" type="slidenum">
              <a:rPr lang="en-US" smtClean="0"/>
              <a:t>13</a:t>
            </a:fld>
            <a:endParaRPr lang="en-US" dirty="0"/>
          </a:p>
        </p:txBody>
      </p:sp>
      <p:sp>
        <p:nvSpPr>
          <p:cNvPr id="6" name="TextBox 5">
            <a:extLst>
              <a:ext uri="{FF2B5EF4-FFF2-40B4-BE49-F238E27FC236}">
                <a16:creationId xmlns:a16="http://schemas.microsoft.com/office/drawing/2014/main" id="{F171963E-686F-47D0-8EAD-27BAD9EC1782}"/>
              </a:ext>
            </a:extLst>
          </p:cNvPr>
          <p:cNvSpPr txBox="1"/>
          <p:nvPr/>
        </p:nvSpPr>
        <p:spPr>
          <a:xfrm>
            <a:off x="526921" y="488373"/>
            <a:ext cx="5292853" cy="5632311"/>
          </a:xfrm>
          <a:prstGeom prst="rect">
            <a:avLst/>
          </a:prstGeom>
          <a:noFill/>
        </p:spPr>
        <p:txBody>
          <a:bodyPr wrap="square">
            <a:spAutoFit/>
          </a:bodyPr>
          <a:lstStyle/>
          <a:p>
            <a:r>
              <a:rPr lang="en-US" sz="3600" dirty="0"/>
              <a:t>Israel's air defense relies on a four-tier shield to block Iranian attacks. The Iron Dome handles short-range rockets, David's Sling targets mid-range threats, and the Arrow 3 system destroys ballistic missiles outside the Earth's atmosphere.</a:t>
            </a:r>
          </a:p>
        </p:txBody>
      </p:sp>
      <p:pic>
        <p:nvPicPr>
          <p:cNvPr id="8" name="Picture 7" descr="The image depicts Israel's Iron Dome, David's Sling, and Arrow missile defense systems in action, intercepting Iranian missiles.&#10;&#10;AI-generated content may be incorrect.">
            <a:extLst>
              <a:ext uri="{FF2B5EF4-FFF2-40B4-BE49-F238E27FC236}">
                <a16:creationId xmlns:a16="http://schemas.microsoft.com/office/drawing/2014/main" id="{6F0BF7A8-7758-2126-CA7B-0CA564C9EC2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096000" y="621723"/>
            <a:ext cx="5486400" cy="4260273"/>
          </a:xfrm>
          <a:prstGeom prst="rect">
            <a:avLst/>
          </a:prstGeom>
        </p:spPr>
      </p:pic>
    </p:spTree>
    <p:extLst>
      <p:ext uri="{BB962C8B-B14F-4D97-AF65-F5344CB8AC3E}">
        <p14:creationId xmlns:p14="http://schemas.microsoft.com/office/powerpoint/2010/main" val="715792781"/>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163DAE-17E0-6805-0DCB-C879BF767719}"/>
              </a:ext>
            </a:extLst>
          </p:cNvPr>
          <p:cNvSpPr>
            <a:spLocks noGrp="1"/>
          </p:cNvSpPr>
          <p:nvPr>
            <p:ph type="dt" sz="half" idx="10"/>
          </p:nvPr>
        </p:nvSpPr>
        <p:spPr/>
        <p:txBody>
          <a:bodyPr/>
          <a:lstStyle/>
          <a:p>
            <a:r>
              <a:rPr lang="en-US"/>
              <a:t>6-21-2026</a:t>
            </a:r>
            <a:endParaRPr lang="en-US" dirty="0"/>
          </a:p>
        </p:txBody>
      </p:sp>
      <p:sp>
        <p:nvSpPr>
          <p:cNvPr id="3" name="Footer Placeholder 2">
            <a:extLst>
              <a:ext uri="{FF2B5EF4-FFF2-40B4-BE49-F238E27FC236}">
                <a16:creationId xmlns:a16="http://schemas.microsoft.com/office/drawing/2014/main" id="{55C2A666-2282-39A7-7610-7847FE029197}"/>
              </a:ext>
            </a:extLst>
          </p:cNvPr>
          <p:cNvSpPr>
            <a:spLocks noGrp="1"/>
          </p:cNvSpPr>
          <p:nvPr>
            <p:ph type="ftr" sz="quarter" idx="11"/>
          </p:nvPr>
        </p:nvSpPr>
        <p:spPr/>
        <p:txBody>
          <a:bodyPr/>
          <a:lstStyle/>
          <a:p>
            <a:r>
              <a:rPr lang="en-US"/>
              <a:t>Creation's Release 3 Israel</a:t>
            </a:r>
            <a:endParaRPr lang="en-US" dirty="0"/>
          </a:p>
        </p:txBody>
      </p:sp>
      <p:sp>
        <p:nvSpPr>
          <p:cNvPr id="4" name="Slide Number Placeholder 3">
            <a:extLst>
              <a:ext uri="{FF2B5EF4-FFF2-40B4-BE49-F238E27FC236}">
                <a16:creationId xmlns:a16="http://schemas.microsoft.com/office/drawing/2014/main" id="{09F7579C-0B37-3DF1-F0A7-C9F65CD1B171}"/>
              </a:ext>
            </a:extLst>
          </p:cNvPr>
          <p:cNvSpPr>
            <a:spLocks noGrp="1"/>
          </p:cNvSpPr>
          <p:nvPr>
            <p:ph type="sldNum" sz="quarter" idx="12"/>
          </p:nvPr>
        </p:nvSpPr>
        <p:spPr/>
        <p:txBody>
          <a:bodyPr/>
          <a:lstStyle/>
          <a:p>
            <a:fld id="{CC057153-B650-4DEB-B370-79DDCFDCE934}" type="slidenum">
              <a:rPr lang="en-US" smtClean="0"/>
              <a:t>14</a:t>
            </a:fld>
            <a:endParaRPr lang="en-US" dirty="0"/>
          </a:p>
        </p:txBody>
      </p:sp>
      <p:pic>
        <p:nvPicPr>
          <p:cNvPr id="6" name="Picture 5">
            <a:extLst>
              <a:ext uri="{FF2B5EF4-FFF2-40B4-BE49-F238E27FC236}">
                <a16:creationId xmlns:a16="http://schemas.microsoft.com/office/drawing/2014/main" id="{3DCD32CF-2AE4-734C-AB77-EA6F521556C1}"/>
              </a:ext>
            </a:extLst>
          </p:cNvPr>
          <p:cNvPicPr>
            <a:picLocks noChangeAspect="1"/>
          </p:cNvPicPr>
          <p:nvPr/>
        </p:nvPicPr>
        <p:blipFill>
          <a:blip r:embed="rId2"/>
          <a:stretch>
            <a:fillRect/>
          </a:stretch>
        </p:blipFill>
        <p:spPr>
          <a:xfrm>
            <a:off x="251597" y="70969"/>
            <a:ext cx="11688806" cy="6716062"/>
          </a:xfrm>
          <a:prstGeom prst="rect">
            <a:avLst/>
          </a:prstGeom>
        </p:spPr>
      </p:pic>
    </p:spTree>
    <p:extLst>
      <p:ext uri="{BB962C8B-B14F-4D97-AF65-F5344CB8AC3E}">
        <p14:creationId xmlns:p14="http://schemas.microsoft.com/office/powerpoint/2010/main" val="1509709902"/>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896BAD3-4451-D012-FA8B-AFD707F65811}"/>
              </a:ext>
            </a:extLst>
          </p:cNvPr>
          <p:cNvSpPr>
            <a:spLocks noGrp="1"/>
          </p:cNvSpPr>
          <p:nvPr>
            <p:ph type="ctrTitle"/>
          </p:nvPr>
        </p:nvSpPr>
        <p:spPr>
          <a:xfrm>
            <a:off x="7204234" y="829577"/>
            <a:ext cx="4192166" cy="3775213"/>
          </a:xfrm>
        </p:spPr>
        <p:txBody>
          <a:bodyPr anchor="b">
            <a:normAutofit/>
          </a:bodyPr>
          <a:lstStyle/>
          <a:p>
            <a:r>
              <a:rPr lang="en-US" spc="-150" dirty="0"/>
              <a:t>Israeli Defense Forces </a:t>
            </a:r>
            <a:br>
              <a:rPr lang="en-US" spc="-150" dirty="0"/>
            </a:br>
            <a:r>
              <a:rPr lang="en-US" spc="-150" dirty="0"/>
              <a:t>“Handout Video”</a:t>
            </a:r>
          </a:p>
        </p:txBody>
      </p:sp>
      <p:sp>
        <p:nvSpPr>
          <p:cNvPr id="13" name="Subtitle 2">
            <a:extLst>
              <a:ext uri="{FF2B5EF4-FFF2-40B4-BE49-F238E27FC236}">
                <a16:creationId xmlns:a16="http://schemas.microsoft.com/office/drawing/2014/main" id="{A9E70A6B-F39A-D9AB-5051-0C5C638D5830}"/>
              </a:ext>
            </a:extLst>
          </p:cNvPr>
          <p:cNvSpPr>
            <a:spLocks noGrp="1"/>
          </p:cNvSpPr>
          <p:nvPr>
            <p:ph type="subTitle" idx="1"/>
          </p:nvPr>
        </p:nvSpPr>
        <p:spPr>
          <a:xfrm>
            <a:off x="7204233" y="4731335"/>
            <a:ext cx="4192166" cy="1312286"/>
          </a:xfrm>
        </p:spPr>
        <p:txBody>
          <a:bodyPr anchor="t">
            <a:normAutofit/>
          </a:bodyPr>
          <a:lstStyle/>
          <a:p>
            <a:r>
              <a:rPr lang="en-US" dirty="0"/>
              <a:t>https://www.youtube.com/c/IsraelDefenseForces/featured</a:t>
            </a:r>
          </a:p>
        </p:txBody>
      </p:sp>
      <p:pic>
        <p:nvPicPr>
          <p:cNvPr id="7" name="Picture 6">
            <a:extLst>
              <a:ext uri="{FF2B5EF4-FFF2-40B4-BE49-F238E27FC236}">
                <a16:creationId xmlns:a16="http://schemas.microsoft.com/office/drawing/2014/main" id="{6EE0A9BA-22F3-5DD4-438D-CF9D604B836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49375" y="361188"/>
            <a:ext cx="6281928" cy="6135624"/>
          </a:xfrm>
          <a:prstGeom prst="rect">
            <a:avLst/>
          </a:prstGeom>
          <a:noFill/>
          <a:ln w="19050">
            <a:noFill/>
            <a:miter lim="800000"/>
          </a:ln>
        </p:spPr>
      </p:pic>
      <p:sp>
        <p:nvSpPr>
          <p:cNvPr id="2" name="Date Placeholder 1">
            <a:extLst>
              <a:ext uri="{FF2B5EF4-FFF2-40B4-BE49-F238E27FC236}">
                <a16:creationId xmlns:a16="http://schemas.microsoft.com/office/drawing/2014/main" id="{BF9EA26A-1DB3-1657-7F56-B7F3DCF71B31}"/>
              </a:ext>
            </a:extLst>
          </p:cNvPr>
          <p:cNvSpPr>
            <a:spLocks noGrp="1"/>
          </p:cNvSpPr>
          <p:nvPr>
            <p:ph type="dt" sz="half" idx="2"/>
          </p:nvPr>
        </p:nvSpPr>
        <p:spPr>
          <a:xfrm>
            <a:off x="612647" y="6498770"/>
            <a:ext cx="3494314" cy="359229"/>
          </a:xfrm>
        </p:spPr>
        <p:txBody>
          <a:bodyPr anchor="ctr">
            <a:normAutofit/>
          </a:bodyPr>
          <a:lstStyle/>
          <a:p>
            <a:pPr>
              <a:spcAft>
                <a:spcPts val="600"/>
              </a:spcAft>
            </a:pPr>
            <a:r>
              <a:rPr lang="en-US"/>
              <a:t>6-21-2026</a:t>
            </a:r>
          </a:p>
        </p:txBody>
      </p:sp>
      <p:sp>
        <p:nvSpPr>
          <p:cNvPr id="3" name="Footer Placeholder 2">
            <a:extLst>
              <a:ext uri="{FF2B5EF4-FFF2-40B4-BE49-F238E27FC236}">
                <a16:creationId xmlns:a16="http://schemas.microsoft.com/office/drawing/2014/main" id="{5E635FF5-C593-2728-73B4-5556AA2EE84B}"/>
              </a:ext>
            </a:extLst>
          </p:cNvPr>
          <p:cNvSpPr>
            <a:spLocks noGrp="1"/>
          </p:cNvSpPr>
          <p:nvPr>
            <p:ph type="ftr" sz="quarter" idx="3"/>
          </p:nvPr>
        </p:nvSpPr>
        <p:spPr>
          <a:xfrm>
            <a:off x="8085041" y="6498770"/>
            <a:ext cx="2805405" cy="359229"/>
          </a:xfrm>
        </p:spPr>
        <p:txBody>
          <a:bodyPr anchor="ctr">
            <a:normAutofit/>
          </a:bodyPr>
          <a:lstStyle/>
          <a:p>
            <a:pPr>
              <a:spcAft>
                <a:spcPts val="600"/>
              </a:spcAft>
            </a:pPr>
            <a:r>
              <a:rPr lang="en-US"/>
              <a:t>Creation's Release 3 Israel</a:t>
            </a:r>
          </a:p>
        </p:txBody>
      </p:sp>
      <p:sp>
        <p:nvSpPr>
          <p:cNvPr id="4" name="Slide Number Placeholder 3">
            <a:extLst>
              <a:ext uri="{FF2B5EF4-FFF2-40B4-BE49-F238E27FC236}">
                <a16:creationId xmlns:a16="http://schemas.microsoft.com/office/drawing/2014/main" id="{21200D59-45FB-BC45-677C-7E66B6E372FE}"/>
              </a:ext>
            </a:extLst>
          </p:cNvPr>
          <p:cNvSpPr>
            <a:spLocks noGrp="1"/>
          </p:cNvSpPr>
          <p:nvPr>
            <p:ph type="sldNum" sz="quarter" idx="4"/>
          </p:nvPr>
        </p:nvSpPr>
        <p:spPr>
          <a:xfrm>
            <a:off x="10840682" y="6498770"/>
            <a:ext cx="429207" cy="359229"/>
          </a:xfrm>
        </p:spPr>
        <p:txBody>
          <a:bodyPr anchor="ctr">
            <a:normAutofit/>
          </a:bodyPr>
          <a:lstStyle/>
          <a:p>
            <a:pPr>
              <a:spcAft>
                <a:spcPts val="600"/>
              </a:spcAft>
            </a:pPr>
            <a:fld id="{CC057153-B650-4DEB-B370-79DDCFDCE934}" type="slidenum">
              <a:rPr lang="en-US" smtClean="0"/>
              <a:pPr>
                <a:spcAft>
                  <a:spcPts val="600"/>
                </a:spcAft>
              </a:pPr>
              <a:t>15</a:t>
            </a:fld>
            <a:endParaRPr lang="en-US"/>
          </a:p>
        </p:txBody>
      </p:sp>
    </p:spTree>
    <p:extLst>
      <p:ext uri="{BB962C8B-B14F-4D97-AF65-F5344CB8AC3E}">
        <p14:creationId xmlns:p14="http://schemas.microsoft.com/office/powerpoint/2010/main" val="1018015557"/>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77B7B43-0899-0471-1692-6A595FE343D1}"/>
              </a:ext>
            </a:extLst>
          </p:cNvPr>
          <p:cNvSpPr>
            <a:spLocks noGrp="1"/>
          </p:cNvSpPr>
          <p:nvPr>
            <p:ph type="dt" sz="half" idx="10"/>
          </p:nvPr>
        </p:nvSpPr>
        <p:spPr/>
        <p:txBody>
          <a:bodyPr/>
          <a:lstStyle/>
          <a:p>
            <a:r>
              <a:rPr lang="en-US"/>
              <a:t>6-21-2026</a:t>
            </a:r>
            <a:endParaRPr lang="en-US" dirty="0"/>
          </a:p>
        </p:txBody>
      </p:sp>
      <p:sp>
        <p:nvSpPr>
          <p:cNvPr id="6" name="Footer Placeholder 5">
            <a:extLst>
              <a:ext uri="{FF2B5EF4-FFF2-40B4-BE49-F238E27FC236}">
                <a16:creationId xmlns:a16="http://schemas.microsoft.com/office/drawing/2014/main" id="{4477F4F0-460F-8C0E-6E3A-49C46A77467F}"/>
              </a:ext>
            </a:extLst>
          </p:cNvPr>
          <p:cNvSpPr>
            <a:spLocks noGrp="1"/>
          </p:cNvSpPr>
          <p:nvPr>
            <p:ph type="ftr" sz="quarter" idx="11"/>
          </p:nvPr>
        </p:nvSpPr>
        <p:spPr/>
        <p:txBody>
          <a:bodyPr/>
          <a:lstStyle/>
          <a:p>
            <a:r>
              <a:rPr lang="en-US"/>
              <a:t>Creation's Release 3 Israel</a:t>
            </a:r>
            <a:endParaRPr lang="en-US" dirty="0"/>
          </a:p>
        </p:txBody>
      </p:sp>
      <p:sp>
        <p:nvSpPr>
          <p:cNvPr id="7" name="Slide Number Placeholder 6">
            <a:extLst>
              <a:ext uri="{FF2B5EF4-FFF2-40B4-BE49-F238E27FC236}">
                <a16:creationId xmlns:a16="http://schemas.microsoft.com/office/drawing/2014/main" id="{4D0B2027-CD6A-F1B7-D9B1-5C29103FE791}"/>
              </a:ext>
            </a:extLst>
          </p:cNvPr>
          <p:cNvSpPr>
            <a:spLocks noGrp="1"/>
          </p:cNvSpPr>
          <p:nvPr>
            <p:ph type="sldNum" sz="quarter" idx="12"/>
          </p:nvPr>
        </p:nvSpPr>
        <p:spPr/>
        <p:txBody>
          <a:bodyPr/>
          <a:lstStyle/>
          <a:p>
            <a:fld id="{CC057153-B650-4DEB-B370-79DDCFDCE934}" type="slidenum">
              <a:rPr lang="en-US" smtClean="0"/>
              <a:t>16</a:t>
            </a:fld>
            <a:endParaRPr lang="en-US" dirty="0"/>
          </a:p>
        </p:txBody>
      </p:sp>
      <p:sp>
        <p:nvSpPr>
          <p:cNvPr id="10" name="TextBox 9">
            <a:extLst>
              <a:ext uri="{FF2B5EF4-FFF2-40B4-BE49-F238E27FC236}">
                <a16:creationId xmlns:a16="http://schemas.microsoft.com/office/drawing/2014/main" id="{100416D8-EC20-AE5B-B06D-F30D952A9A76}"/>
              </a:ext>
            </a:extLst>
          </p:cNvPr>
          <p:cNvSpPr txBox="1"/>
          <p:nvPr/>
        </p:nvSpPr>
        <p:spPr>
          <a:xfrm>
            <a:off x="3048000" y="3244334"/>
            <a:ext cx="6096000" cy="369332"/>
          </a:xfrm>
          <a:prstGeom prst="rect">
            <a:avLst/>
          </a:prstGeom>
          <a:noFill/>
        </p:spPr>
        <p:txBody>
          <a:bodyPr wrap="square">
            <a:spAutoFit/>
          </a:bodyPr>
          <a:lstStyle/>
          <a:p>
            <a:endParaRPr lang="en-US" dirty="0"/>
          </a:p>
        </p:txBody>
      </p:sp>
      <p:pic>
        <p:nvPicPr>
          <p:cNvPr id="12" name="Picture 11" descr="The diagram illustrates Israel's Iron Dome missile defense system, highlighting its components such as interceptors, short-range rockets, and radar for detection and control, with deployment in regions like Gaza and Ashdod.&#10;&#10;AI-generated content may be incorrect.">
            <a:extLst>
              <a:ext uri="{FF2B5EF4-FFF2-40B4-BE49-F238E27FC236}">
                <a16:creationId xmlns:a16="http://schemas.microsoft.com/office/drawing/2014/main" id="{0C7A6E57-06FD-A1BB-8362-BEBB116F6C8D}"/>
              </a:ext>
            </a:extLst>
          </p:cNvPr>
          <p:cNvPicPr>
            <a:picLocks noChangeAspect="1"/>
          </p:cNvPicPr>
          <p:nvPr/>
        </p:nvPicPr>
        <p:blipFill>
          <a:blip r:embed="rId2"/>
          <a:stretch>
            <a:fillRect/>
          </a:stretch>
        </p:blipFill>
        <p:spPr>
          <a:xfrm>
            <a:off x="154114" y="218095"/>
            <a:ext cx="11809285" cy="6421810"/>
          </a:xfrm>
          <a:prstGeom prst="rect">
            <a:avLst/>
          </a:prstGeom>
        </p:spPr>
      </p:pic>
    </p:spTree>
    <p:extLst>
      <p:ext uri="{BB962C8B-B14F-4D97-AF65-F5344CB8AC3E}">
        <p14:creationId xmlns:p14="http://schemas.microsoft.com/office/powerpoint/2010/main" val="2584002551"/>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0D754A-36CF-3FFE-59E7-A246A0B25014}"/>
              </a:ext>
            </a:extLst>
          </p:cNvPr>
          <p:cNvSpPr>
            <a:spLocks noGrp="1"/>
          </p:cNvSpPr>
          <p:nvPr>
            <p:ph type="dt" sz="half" idx="10"/>
          </p:nvPr>
        </p:nvSpPr>
        <p:spPr/>
        <p:txBody>
          <a:bodyPr/>
          <a:lstStyle/>
          <a:p>
            <a:r>
              <a:rPr lang="en-US"/>
              <a:t>6-21-2026</a:t>
            </a:r>
            <a:endParaRPr lang="en-US" dirty="0"/>
          </a:p>
        </p:txBody>
      </p:sp>
      <p:sp>
        <p:nvSpPr>
          <p:cNvPr id="3" name="Footer Placeholder 2">
            <a:extLst>
              <a:ext uri="{FF2B5EF4-FFF2-40B4-BE49-F238E27FC236}">
                <a16:creationId xmlns:a16="http://schemas.microsoft.com/office/drawing/2014/main" id="{A05997DC-DCF0-5C91-D5E2-5D6B346B7C02}"/>
              </a:ext>
            </a:extLst>
          </p:cNvPr>
          <p:cNvSpPr>
            <a:spLocks noGrp="1"/>
          </p:cNvSpPr>
          <p:nvPr>
            <p:ph type="ftr" sz="quarter" idx="11"/>
          </p:nvPr>
        </p:nvSpPr>
        <p:spPr/>
        <p:txBody>
          <a:bodyPr/>
          <a:lstStyle/>
          <a:p>
            <a:r>
              <a:rPr lang="en-US"/>
              <a:t>Creation's Release 3 Israel</a:t>
            </a:r>
            <a:endParaRPr lang="en-US" dirty="0"/>
          </a:p>
        </p:txBody>
      </p:sp>
      <p:sp>
        <p:nvSpPr>
          <p:cNvPr id="4" name="Slide Number Placeholder 3">
            <a:extLst>
              <a:ext uri="{FF2B5EF4-FFF2-40B4-BE49-F238E27FC236}">
                <a16:creationId xmlns:a16="http://schemas.microsoft.com/office/drawing/2014/main" id="{38B70569-B18C-1399-4684-5D925C268FC6}"/>
              </a:ext>
            </a:extLst>
          </p:cNvPr>
          <p:cNvSpPr>
            <a:spLocks noGrp="1"/>
          </p:cNvSpPr>
          <p:nvPr>
            <p:ph type="sldNum" sz="quarter" idx="12"/>
          </p:nvPr>
        </p:nvSpPr>
        <p:spPr/>
        <p:txBody>
          <a:bodyPr/>
          <a:lstStyle/>
          <a:p>
            <a:fld id="{CC057153-B650-4DEB-B370-79DDCFDCE934}" type="slidenum">
              <a:rPr lang="en-US" smtClean="0"/>
              <a:t>17</a:t>
            </a:fld>
            <a:endParaRPr lang="en-US" dirty="0"/>
          </a:p>
        </p:txBody>
      </p:sp>
      <p:sp>
        <p:nvSpPr>
          <p:cNvPr id="6" name="TextBox 5">
            <a:extLst>
              <a:ext uri="{FF2B5EF4-FFF2-40B4-BE49-F238E27FC236}">
                <a16:creationId xmlns:a16="http://schemas.microsoft.com/office/drawing/2014/main" id="{0DBFB215-744D-638D-7805-DCCCAA31DC54}"/>
              </a:ext>
            </a:extLst>
          </p:cNvPr>
          <p:cNvSpPr txBox="1"/>
          <p:nvPr/>
        </p:nvSpPr>
        <p:spPr>
          <a:xfrm>
            <a:off x="361950" y="352426"/>
            <a:ext cx="11515725" cy="6119624"/>
          </a:xfrm>
          <a:prstGeom prst="rect">
            <a:avLst/>
          </a:prstGeom>
          <a:noFill/>
        </p:spPr>
        <p:txBody>
          <a:bodyPr wrap="square">
            <a:spAutoFit/>
          </a:bodyPr>
          <a:lstStyle/>
          <a:p>
            <a:pPr>
              <a:buNone/>
            </a:pPr>
            <a:r>
              <a:rPr lang="en-US" sz="3200" dirty="0"/>
              <a:t> </a:t>
            </a:r>
            <a:r>
              <a:rPr lang="en-US" sz="4000" b="1" dirty="0">
                <a:solidFill>
                  <a:schemeClr val="tx2"/>
                </a:solidFill>
              </a:rPr>
              <a:t>Israel Taking Center Stage…Alone </a:t>
            </a:r>
            <a:r>
              <a:rPr lang="en-US" sz="3600" dirty="0">
                <a:solidFill>
                  <a:schemeClr val="tx2"/>
                </a:solidFill>
              </a:rPr>
              <a:t>(Joel Rosenburg)</a:t>
            </a:r>
          </a:p>
          <a:p>
            <a:pPr algn="l">
              <a:spcBef>
                <a:spcPts val="1875"/>
              </a:spcBef>
              <a:buNone/>
            </a:pPr>
            <a:r>
              <a:rPr lang="en-US" sz="3200" dirty="0">
                <a:solidFill>
                  <a:schemeClr val="tx2"/>
                </a:solidFill>
              </a:rPr>
              <a:t>	Scripture foretells of a time when all nations will gather against Jerusalem to engage her in battle (Zech. 14:2).  Although we do not know the exact order of events… we do know that they are beginning…and that </a:t>
            </a:r>
            <a:r>
              <a:rPr lang="en-US" sz="3200" u="sng" dirty="0">
                <a:solidFill>
                  <a:schemeClr val="tx2"/>
                </a:solidFill>
              </a:rPr>
              <a:t>we are quite likely the generation that will witness them</a:t>
            </a:r>
            <a:r>
              <a:rPr lang="en-US" sz="3200" dirty="0">
                <a:solidFill>
                  <a:schemeClr val="tx2"/>
                </a:solidFill>
              </a:rPr>
              <a:t>. Since Israel became a sovereign nation in May 1948, after 2,500 years in exile among the Nations, the time of the “last days” entered in.  </a:t>
            </a:r>
          </a:p>
          <a:p>
            <a:pPr algn="l">
              <a:spcBef>
                <a:spcPts val="1875"/>
              </a:spcBef>
              <a:buNone/>
            </a:pPr>
            <a:r>
              <a:rPr lang="en-US" sz="3200" dirty="0">
                <a:solidFill>
                  <a:schemeClr val="tx2"/>
                </a:solidFill>
              </a:rPr>
              <a:t>	The re-gathering of the Jewish people back to their ancient homeland was a direct fulfillment of prophecies made thousands of years ago (Isaiah 11:12,66:8; Ezekiel 36:1,8,24; Ezekiel 37:21). </a:t>
            </a:r>
          </a:p>
        </p:txBody>
      </p:sp>
    </p:spTree>
    <p:extLst>
      <p:ext uri="{BB962C8B-B14F-4D97-AF65-F5344CB8AC3E}">
        <p14:creationId xmlns:p14="http://schemas.microsoft.com/office/powerpoint/2010/main" val="2954566716"/>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221D00-DCDB-EF18-871B-7FBB6BF5A5E8}"/>
              </a:ext>
            </a:extLst>
          </p:cNvPr>
          <p:cNvSpPr>
            <a:spLocks noGrp="1"/>
          </p:cNvSpPr>
          <p:nvPr>
            <p:ph type="dt" sz="half" idx="10"/>
          </p:nvPr>
        </p:nvSpPr>
        <p:spPr/>
        <p:txBody>
          <a:bodyPr/>
          <a:lstStyle/>
          <a:p>
            <a:r>
              <a:rPr lang="en-US"/>
              <a:t>6-21-2026</a:t>
            </a:r>
            <a:endParaRPr lang="en-US" dirty="0"/>
          </a:p>
        </p:txBody>
      </p:sp>
      <p:sp>
        <p:nvSpPr>
          <p:cNvPr id="3" name="Footer Placeholder 2">
            <a:extLst>
              <a:ext uri="{FF2B5EF4-FFF2-40B4-BE49-F238E27FC236}">
                <a16:creationId xmlns:a16="http://schemas.microsoft.com/office/drawing/2014/main" id="{A005A44B-1BE4-B7F8-2B72-B9A46FB1E299}"/>
              </a:ext>
            </a:extLst>
          </p:cNvPr>
          <p:cNvSpPr>
            <a:spLocks noGrp="1"/>
          </p:cNvSpPr>
          <p:nvPr>
            <p:ph type="ftr" sz="quarter" idx="11"/>
          </p:nvPr>
        </p:nvSpPr>
        <p:spPr/>
        <p:txBody>
          <a:bodyPr/>
          <a:lstStyle/>
          <a:p>
            <a:r>
              <a:rPr lang="en-US"/>
              <a:t>Creation's Release 3 Israel</a:t>
            </a:r>
            <a:endParaRPr lang="en-US" dirty="0"/>
          </a:p>
        </p:txBody>
      </p:sp>
      <p:sp>
        <p:nvSpPr>
          <p:cNvPr id="4" name="Slide Number Placeholder 3">
            <a:extLst>
              <a:ext uri="{FF2B5EF4-FFF2-40B4-BE49-F238E27FC236}">
                <a16:creationId xmlns:a16="http://schemas.microsoft.com/office/drawing/2014/main" id="{8363C5F6-4B96-43D0-6CC1-9AA33EAC7ACE}"/>
              </a:ext>
            </a:extLst>
          </p:cNvPr>
          <p:cNvSpPr>
            <a:spLocks noGrp="1"/>
          </p:cNvSpPr>
          <p:nvPr>
            <p:ph type="sldNum" sz="quarter" idx="12"/>
          </p:nvPr>
        </p:nvSpPr>
        <p:spPr/>
        <p:txBody>
          <a:bodyPr/>
          <a:lstStyle/>
          <a:p>
            <a:fld id="{CC057153-B650-4DEB-B370-79DDCFDCE934}" type="slidenum">
              <a:rPr lang="en-US" smtClean="0"/>
              <a:t>18</a:t>
            </a:fld>
            <a:endParaRPr lang="en-US" dirty="0"/>
          </a:p>
        </p:txBody>
      </p:sp>
      <p:sp>
        <p:nvSpPr>
          <p:cNvPr id="6" name="TextBox 5">
            <a:extLst>
              <a:ext uri="{FF2B5EF4-FFF2-40B4-BE49-F238E27FC236}">
                <a16:creationId xmlns:a16="http://schemas.microsoft.com/office/drawing/2014/main" id="{2B0EF6AD-0575-4193-AA38-60B5B3DA106D}"/>
              </a:ext>
            </a:extLst>
          </p:cNvPr>
          <p:cNvSpPr txBox="1"/>
          <p:nvPr/>
        </p:nvSpPr>
        <p:spPr>
          <a:xfrm>
            <a:off x="371475" y="400050"/>
            <a:ext cx="11506200" cy="6396623"/>
          </a:xfrm>
          <a:prstGeom prst="rect">
            <a:avLst/>
          </a:prstGeom>
          <a:noFill/>
        </p:spPr>
        <p:txBody>
          <a:bodyPr wrap="square">
            <a:spAutoFit/>
          </a:bodyPr>
          <a:lstStyle/>
          <a:p>
            <a:pPr algn="l">
              <a:spcBef>
                <a:spcPts val="1875"/>
              </a:spcBef>
              <a:buNone/>
            </a:pPr>
            <a:r>
              <a:rPr lang="en-US" sz="3600" dirty="0"/>
              <a:t>	</a:t>
            </a:r>
            <a:r>
              <a:rPr lang="en-US" sz="3600" dirty="0">
                <a:solidFill>
                  <a:schemeClr val="tx2"/>
                </a:solidFill>
              </a:rPr>
              <a:t>While no one can know the exact amount of time that these last days will continue, a study of biblical prophecy will lead one to understand that the current events we are witnessing in the Middle East (and throughout the world) are the “</a:t>
            </a:r>
            <a:r>
              <a:rPr lang="en-US" sz="3600" u="sng" dirty="0">
                <a:solidFill>
                  <a:schemeClr val="tx2"/>
                </a:solidFill>
              </a:rPr>
              <a:t>birth pains</a:t>
            </a:r>
            <a:r>
              <a:rPr lang="en-US" sz="3600" dirty="0">
                <a:solidFill>
                  <a:schemeClr val="tx2"/>
                </a:solidFill>
              </a:rPr>
              <a:t>” that Yeshua foretold would happen (Matthew 24; Mark 13).  </a:t>
            </a:r>
          </a:p>
          <a:p>
            <a:pPr algn="l">
              <a:spcBef>
                <a:spcPts val="1875"/>
              </a:spcBef>
              <a:buNone/>
            </a:pPr>
            <a:r>
              <a:rPr lang="en-US" sz="3600" dirty="0">
                <a:solidFill>
                  <a:schemeClr val="tx2"/>
                </a:solidFill>
              </a:rPr>
              <a:t>	Israel is the key to understanding where we are in God’s timeline of the last days, which will ultimately usher in the return of the Messiah; what happens in and around Israel today foretells what is coming tomorrow.</a:t>
            </a:r>
          </a:p>
          <a:p>
            <a:pPr>
              <a:spcBef>
                <a:spcPts val="1875"/>
              </a:spcBef>
            </a:pPr>
            <a:r>
              <a:rPr lang="en-US" dirty="0"/>
              <a:t>https://hope4israel.org/israel-taking-center-stagealone/</a:t>
            </a:r>
          </a:p>
        </p:txBody>
      </p:sp>
    </p:spTree>
    <p:extLst>
      <p:ext uri="{BB962C8B-B14F-4D97-AF65-F5344CB8AC3E}">
        <p14:creationId xmlns:p14="http://schemas.microsoft.com/office/powerpoint/2010/main" val="2178428984"/>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89C0E2-8072-F646-740A-A4F6C7FE1EE8}"/>
              </a:ext>
            </a:extLst>
          </p:cNvPr>
          <p:cNvSpPr>
            <a:spLocks noGrp="1"/>
          </p:cNvSpPr>
          <p:nvPr>
            <p:ph type="dt" sz="half" idx="10"/>
          </p:nvPr>
        </p:nvSpPr>
        <p:spPr/>
        <p:txBody>
          <a:bodyPr/>
          <a:lstStyle/>
          <a:p>
            <a:r>
              <a:rPr lang="en-US"/>
              <a:t>6-21-2026</a:t>
            </a:r>
            <a:endParaRPr lang="en-US" dirty="0"/>
          </a:p>
        </p:txBody>
      </p:sp>
      <p:sp>
        <p:nvSpPr>
          <p:cNvPr id="3" name="Footer Placeholder 2">
            <a:extLst>
              <a:ext uri="{FF2B5EF4-FFF2-40B4-BE49-F238E27FC236}">
                <a16:creationId xmlns:a16="http://schemas.microsoft.com/office/drawing/2014/main" id="{B81DC191-6E5E-433E-66D2-2D3125A0277D}"/>
              </a:ext>
            </a:extLst>
          </p:cNvPr>
          <p:cNvSpPr>
            <a:spLocks noGrp="1"/>
          </p:cNvSpPr>
          <p:nvPr>
            <p:ph type="ftr" sz="quarter" idx="11"/>
          </p:nvPr>
        </p:nvSpPr>
        <p:spPr/>
        <p:txBody>
          <a:bodyPr/>
          <a:lstStyle/>
          <a:p>
            <a:r>
              <a:rPr lang="en-US"/>
              <a:t>Creation's Release 3 Israel</a:t>
            </a:r>
            <a:endParaRPr lang="en-US" dirty="0"/>
          </a:p>
        </p:txBody>
      </p:sp>
      <p:sp>
        <p:nvSpPr>
          <p:cNvPr id="4" name="Slide Number Placeholder 3">
            <a:extLst>
              <a:ext uri="{FF2B5EF4-FFF2-40B4-BE49-F238E27FC236}">
                <a16:creationId xmlns:a16="http://schemas.microsoft.com/office/drawing/2014/main" id="{36FF4860-4F77-7CFC-FDD9-17A37F5584BE}"/>
              </a:ext>
            </a:extLst>
          </p:cNvPr>
          <p:cNvSpPr>
            <a:spLocks noGrp="1"/>
          </p:cNvSpPr>
          <p:nvPr>
            <p:ph type="sldNum" sz="quarter" idx="12"/>
          </p:nvPr>
        </p:nvSpPr>
        <p:spPr/>
        <p:txBody>
          <a:bodyPr/>
          <a:lstStyle/>
          <a:p>
            <a:fld id="{CC057153-B650-4DEB-B370-79DDCFDCE934}" type="slidenum">
              <a:rPr lang="en-US" smtClean="0"/>
              <a:t>19</a:t>
            </a:fld>
            <a:endParaRPr lang="en-US" dirty="0"/>
          </a:p>
        </p:txBody>
      </p:sp>
      <p:sp>
        <p:nvSpPr>
          <p:cNvPr id="6" name="TextBox 5">
            <a:extLst>
              <a:ext uri="{FF2B5EF4-FFF2-40B4-BE49-F238E27FC236}">
                <a16:creationId xmlns:a16="http://schemas.microsoft.com/office/drawing/2014/main" id="{B1AC2425-E332-C740-88D4-3872AD5AF7D8}"/>
              </a:ext>
            </a:extLst>
          </p:cNvPr>
          <p:cNvSpPr txBox="1"/>
          <p:nvPr/>
        </p:nvSpPr>
        <p:spPr>
          <a:xfrm>
            <a:off x="404812" y="323850"/>
            <a:ext cx="11615738" cy="5847755"/>
          </a:xfrm>
          <a:prstGeom prst="rect">
            <a:avLst/>
          </a:prstGeom>
          <a:noFill/>
        </p:spPr>
        <p:txBody>
          <a:bodyPr wrap="square">
            <a:spAutoFit/>
          </a:bodyPr>
          <a:lstStyle/>
          <a:p>
            <a:pPr algn="l">
              <a:buNone/>
            </a:pPr>
            <a:r>
              <a:rPr lang="en-US" sz="3400" spc="-150" dirty="0">
                <a:solidFill>
                  <a:schemeClr val="tx2"/>
                </a:solidFill>
              </a:rPr>
              <a:t>	Israel can count its political allies on one hand – and those “friends” are beginning to turn on her:  The EU’s new “guidelines” which boycott Israeli companies;  (not allowing European banks to loan money to such companies)… The rise in Israel boycotts throughout the world are astounding, especially within academic institutions, NGOs, and the UN.  </a:t>
            </a:r>
          </a:p>
          <a:p>
            <a:pPr algn="l">
              <a:buNone/>
            </a:pPr>
            <a:r>
              <a:rPr lang="en-US" sz="3400" spc="-150" dirty="0">
                <a:solidFill>
                  <a:schemeClr val="tx2"/>
                </a:solidFill>
              </a:rPr>
              <a:t>	While such bias against Israel is nothing new, what are particularly alarming are the threats and subsequent actions against Israel by high-ranking politicians and heads of governments.  [This] will only bring further destruction and judgment upon itself, as God has promised severe punishment to those who divide His land </a:t>
            </a:r>
            <a:r>
              <a:rPr lang="en-US" sz="3200" spc="-150" dirty="0">
                <a:solidFill>
                  <a:schemeClr val="tx2"/>
                </a:solidFill>
              </a:rPr>
              <a:t>(Joel 3).</a:t>
            </a:r>
            <a:endParaRPr lang="en-US" sz="3400" spc="-150" dirty="0">
              <a:solidFill>
                <a:schemeClr val="tx2"/>
              </a:solidFill>
            </a:endParaRPr>
          </a:p>
        </p:txBody>
      </p:sp>
    </p:spTree>
    <p:extLst>
      <p:ext uri="{BB962C8B-B14F-4D97-AF65-F5344CB8AC3E}">
        <p14:creationId xmlns:p14="http://schemas.microsoft.com/office/powerpoint/2010/main" val="1227569796"/>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1" y="0"/>
            <a:ext cx="12191999" cy="6858000"/>
          </a:xfrm>
          <a:prstGeom prst="rect">
            <a:avLst/>
          </a:prstGeom>
          <a:gradFill rotWithShape="1">
            <a:gsLst>
              <a:gs pos="0">
                <a:srgbClr val="2A3C4D">
                  <a:alpha val="100000"/>
                </a:srgbClr>
              </a:gs>
              <a:gs pos="55000">
                <a:srgbClr val="233343">
                  <a:alpha val="100000"/>
                </a:srgbClr>
              </a:gs>
              <a:gs pos="100000">
                <a:srgbClr val="1A2832">
                  <a:alpha val="100000"/>
                </a:srgbClr>
              </a:gs>
            </a:gsLst>
            <a:path path="circle">
              <a:fillToRect l="50000" r="50000" b="100000"/>
            </a:path>
          </a:gradFill>
          <a:ln/>
        </p:spPr>
        <p:txBody>
          <a:bodyPr/>
          <a:lstStyle/>
          <a:p>
            <a:endParaRPr lang="en-US" sz="1200"/>
          </a:p>
        </p:txBody>
      </p:sp>
      <p:sp>
        <p:nvSpPr>
          <p:cNvPr id="3" name="Text 1"/>
          <p:cNvSpPr/>
          <p:nvPr/>
        </p:nvSpPr>
        <p:spPr>
          <a:xfrm>
            <a:off x="762000" y="1487634"/>
            <a:ext cx="6172192" cy="222379"/>
          </a:xfrm>
          <a:prstGeom prst="rect">
            <a:avLst/>
          </a:prstGeom>
          <a:noFill/>
          <a:ln/>
        </p:spPr>
        <p:txBody>
          <a:bodyPr wrap="square" lIns="16933" tIns="16933" rIns="16933" bIns="16933" rtlCol="0" anchor="t">
            <a:normAutofit lnSpcReduction="10000"/>
          </a:bodyPr>
          <a:lstStyle/>
          <a:p>
            <a:r>
              <a:rPr lang="en-US" sz="1250" b="1" kern="0" spc="300" dirty="0">
                <a:solidFill>
                  <a:srgbClr val="D2BD9A"/>
                </a:solidFill>
                <a:latin typeface="Cabin" pitchFamily="34" charset="0"/>
                <a:ea typeface="Cabin" pitchFamily="34" charset="-122"/>
                <a:cs typeface="Cabin" pitchFamily="34" charset="-120"/>
              </a:rPr>
              <a:t>BIRTHDAYS</a:t>
            </a:r>
            <a:endParaRPr lang="en-US" sz="1250" dirty="0"/>
          </a:p>
        </p:txBody>
      </p:sp>
      <p:sp>
        <p:nvSpPr>
          <p:cNvPr id="4" name="Text 2"/>
          <p:cNvSpPr/>
          <p:nvPr/>
        </p:nvSpPr>
        <p:spPr>
          <a:xfrm>
            <a:off x="762000" y="1735397"/>
            <a:ext cx="6172192" cy="465364"/>
          </a:xfrm>
          <a:prstGeom prst="rect">
            <a:avLst/>
          </a:prstGeom>
          <a:noFill/>
          <a:ln/>
        </p:spPr>
        <p:txBody>
          <a:bodyPr wrap="square" lIns="16933" tIns="16933" rIns="16933" bIns="16933" rtlCol="0" anchor="t">
            <a:normAutofit fontScale="92500" lnSpcReduction="20000"/>
          </a:bodyPr>
          <a:lstStyle/>
          <a:p>
            <a:pPr>
              <a:lnSpc>
                <a:spcPct val="105000"/>
              </a:lnSpc>
            </a:pPr>
            <a:r>
              <a:rPr lang="en-US" sz="3300" b="1" dirty="0">
                <a:solidFill>
                  <a:srgbClr val="DFD2C4"/>
                </a:solidFill>
                <a:latin typeface="Cabin" pitchFamily="34" charset="0"/>
                <a:ea typeface="Cabin" pitchFamily="34" charset="-122"/>
                <a:cs typeface="Cabin" pitchFamily="34" charset="-120"/>
              </a:rPr>
              <a:t>Anniversaries &amp; Events</a:t>
            </a:r>
            <a:endParaRPr lang="en-US" sz="3300" dirty="0"/>
          </a:p>
        </p:txBody>
      </p:sp>
      <p:sp>
        <p:nvSpPr>
          <p:cNvPr id="5" name="Shape 3"/>
          <p:cNvSpPr/>
          <p:nvPr/>
        </p:nvSpPr>
        <p:spPr>
          <a:xfrm>
            <a:off x="762000" y="2353064"/>
            <a:ext cx="368284" cy="6350"/>
          </a:xfrm>
          <a:prstGeom prst="rect">
            <a:avLst/>
          </a:prstGeom>
          <a:solidFill>
            <a:srgbClr val="D2BD9A">
              <a:alpha val="70000"/>
            </a:srgbClr>
          </a:solidFill>
          <a:ln/>
        </p:spPr>
        <p:txBody>
          <a:bodyPr/>
          <a:lstStyle/>
          <a:p>
            <a:endParaRPr lang="en-US" sz="1200"/>
          </a:p>
        </p:txBody>
      </p:sp>
      <p:sp>
        <p:nvSpPr>
          <p:cNvPr id="6" name="Shape 4"/>
          <p:cNvSpPr/>
          <p:nvPr/>
        </p:nvSpPr>
        <p:spPr>
          <a:xfrm rot="2700000">
            <a:off x="1219111" y="2327688"/>
            <a:ext cx="57150" cy="57150"/>
          </a:xfrm>
          <a:prstGeom prst="rect">
            <a:avLst/>
          </a:prstGeom>
          <a:solidFill>
            <a:srgbClr val="D2BD9A"/>
          </a:solidFill>
          <a:ln/>
        </p:spPr>
        <p:txBody>
          <a:bodyPr/>
          <a:lstStyle/>
          <a:p>
            <a:endParaRPr lang="en-US" sz="1200"/>
          </a:p>
        </p:txBody>
      </p:sp>
      <p:sp>
        <p:nvSpPr>
          <p:cNvPr id="7" name="Shape 5"/>
          <p:cNvSpPr/>
          <p:nvPr/>
        </p:nvSpPr>
        <p:spPr>
          <a:xfrm>
            <a:off x="762001" y="2587949"/>
            <a:ext cx="5611083" cy="721665"/>
          </a:xfrm>
          <a:prstGeom prst="roundRect">
            <a:avLst>
              <a:gd name="adj" fmla="val 3520"/>
            </a:avLst>
          </a:prstGeom>
          <a:solidFill>
            <a:srgbClr val="FFFFFF">
              <a:alpha val="2000"/>
            </a:srgbClr>
          </a:solidFill>
          <a:ln w="7776">
            <a:solidFill>
              <a:srgbClr val="D2BD9A">
                <a:alpha val="22000"/>
              </a:srgbClr>
            </a:solidFill>
            <a:prstDash val="solid"/>
          </a:ln>
        </p:spPr>
        <p:txBody>
          <a:bodyPr/>
          <a:lstStyle/>
          <a:p>
            <a:endParaRPr lang="en-US" sz="1200"/>
          </a:p>
        </p:txBody>
      </p:sp>
      <p:sp>
        <p:nvSpPr>
          <p:cNvPr id="8" name="Shape 6"/>
          <p:cNvSpPr/>
          <p:nvPr/>
        </p:nvSpPr>
        <p:spPr>
          <a:xfrm>
            <a:off x="1770387" y="2732768"/>
            <a:ext cx="6350" cy="432027"/>
          </a:xfrm>
          <a:prstGeom prst="rect">
            <a:avLst/>
          </a:prstGeom>
          <a:solidFill>
            <a:srgbClr val="D2BD9A">
              <a:alpha val="28000"/>
            </a:srgbClr>
          </a:solidFill>
          <a:ln/>
        </p:spPr>
        <p:txBody>
          <a:bodyPr/>
          <a:lstStyle/>
          <a:p>
            <a:endParaRPr lang="en-US" sz="1200"/>
          </a:p>
        </p:txBody>
      </p:sp>
      <p:sp>
        <p:nvSpPr>
          <p:cNvPr id="9" name="Text 7"/>
          <p:cNvSpPr/>
          <p:nvPr/>
        </p:nvSpPr>
        <p:spPr>
          <a:xfrm>
            <a:off x="932284" y="2732769"/>
            <a:ext cx="711151" cy="165359"/>
          </a:xfrm>
          <a:prstGeom prst="rect">
            <a:avLst/>
          </a:prstGeom>
          <a:noFill/>
          <a:ln/>
        </p:spPr>
        <p:txBody>
          <a:bodyPr wrap="square" lIns="16933" tIns="16933" rIns="16933" bIns="16933" rtlCol="0" anchor="t">
            <a:normAutofit lnSpcReduction="10000"/>
          </a:bodyPr>
          <a:lstStyle/>
          <a:p>
            <a:pPr algn="ctr"/>
            <a:r>
              <a:rPr lang="en-US" sz="900" kern="0" spc="144" dirty="0">
                <a:solidFill>
                  <a:srgbClr val="8296AA"/>
                </a:solidFill>
                <a:latin typeface="Cabin" pitchFamily="34" charset="0"/>
                <a:ea typeface="Cabin" pitchFamily="34" charset="-122"/>
                <a:cs typeface="Cabin" pitchFamily="34" charset="-120"/>
              </a:rPr>
              <a:t>JUNE</a:t>
            </a:r>
            <a:endParaRPr lang="en-US" sz="900" dirty="0"/>
          </a:p>
        </p:txBody>
      </p:sp>
      <p:sp>
        <p:nvSpPr>
          <p:cNvPr id="10" name="Text 8"/>
          <p:cNvSpPr/>
          <p:nvPr/>
        </p:nvSpPr>
        <p:spPr>
          <a:xfrm>
            <a:off x="932284" y="2872727"/>
            <a:ext cx="711151" cy="317467"/>
          </a:xfrm>
          <a:prstGeom prst="rect">
            <a:avLst/>
          </a:prstGeom>
          <a:noFill/>
          <a:ln/>
        </p:spPr>
        <p:txBody>
          <a:bodyPr wrap="square" lIns="16933" tIns="16933" rIns="16933" bIns="16933" rtlCol="0" anchor="t">
            <a:normAutofit fontScale="92500" lnSpcReduction="20000"/>
          </a:bodyPr>
          <a:lstStyle/>
          <a:p>
            <a:pPr algn="ctr"/>
            <a:r>
              <a:rPr lang="en-US" sz="2300" b="1" dirty="0">
                <a:solidFill>
                  <a:srgbClr val="D2BD9A"/>
                </a:solidFill>
                <a:latin typeface="Cabin" pitchFamily="34" charset="0"/>
                <a:ea typeface="Cabin" pitchFamily="34" charset="-122"/>
                <a:cs typeface="Cabin" pitchFamily="34" charset="-120"/>
              </a:rPr>
              <a:t>22</a:t>
            </a:r>
            <a:r>
              <a:rPr lang="en-US" sz="1050" b="1" baseline="30000" dirty="0">
                <a:solidFill>
                  <a:srgbClr val="D2BD9A"/>
                </a:solidFill>
                <a:latin typeface="Cabin" pitchFamily="34" charset="0"/>
                <a:ea typeface="Cabin" pitchFamily="34" charset="-122"/>
                <a:cs typeface="Cabin" pitchFamily="34" charset="-120"/>
              </a:rPr>
              <a:t>nd</a:t>
            </a:r>
            <a:endParaRPr lang="en-US" sz="2300" dirty="0"/>
          </a:p>
        </p:txBody>
      </p:sp>
      <p:sp>
        <p:nvSpPr>
          <p:cNvPr id="11" name="Text 9"/>
          <p:cNvSpPr/>
          <p:nvPr/>
        </p:nvSpPr>
        <p:spPr>
          <a:xfrm>
            <a:off x="1953354" y="2795863"/>
            <a:ext cx="1864478" cy="331237"/>
          </a:xfrm>
          <a:prstGeom prst="rect">
            <a:avLst/>
          </a:prstGeom>
          <a:noFill/>
          <a:ln/>
        </p:spPr>
        <p:txBody>
          <a:bodyPr wrap="square" lIns="16933" tIns="16933" rIns="16933" bIns="16933" rtlCol="0" anchor="t">
            <a:normAutofit lnSpcReduction="10000"/>
          </a:bodyPr>
          <a:lstStyle/>
          <a:p>
            <a:r>
              <a:rPr lang="en-US" sz="2000" dirty="0">
                <a:solidFill>
                  <a:srgbClr val="DFD2C4"/>
                </a:solidFill>
                <a:latin typeface="Cabin" pitchFamily="34" charset="0"/>
                <a:ea typeface="Cabin" pitchFamily="34" charset="-122"/>
                <a:cs typeface="Cabin" pitchFamily="34" charset="-120"/>
              </a:rPr>
              <a:t>Simona Walters</a:t>
            </a:r>
            <a:endParaRPr lang="en-US" sz="2000" dirty="0"/>
          </a:p>
        </p:txBody>
      </p:sp>
      <p:sp>
        <p:nvSpPr>
          <p:cNvPr id="12" name="Shape 10"/>
          <p:cNvSpPr/>
          <p:nvPr/>
        </p:nvSpPr>
        <p:spPr>
          <a:xfrm>
            <a:off x="762001" y="3423897"/>
            <a:ext cx="5611083" cy="939379"/>
          </a:xfrm>
          <a:prstGeom prst="roundRect">
            <a:avLst>
              <a:gd name="adj" fmla="val 2704"/>
            </a:avLst>
          </a:prstGeom>
          <a:solidFill>
            <a:srgbClr val="FFFFFF">
              <a:alpha val="2000"/>
            </a:srgbClr>
          </a:solidFill>
          <a:ln w="7776">
            <a:solidFill>
              <a:srgbClr val="D2BD9A">
                <a:alpha val="22000"/>
              </a:srgbClr>
            </a:solidFill>
            <a:prstDash val="solid"/>
          </a:ln>
        </p:spPr>
        <p:txBody>
          <a:bodyPr/>
          <a:lstStyle/>
          <a:p>
            <a:endParaRPr lang="en-US" sz="1200"/>
          </a:p>
        </p:txBody>
      </p:sp>
      <p:sp>
        <p:nvSpPr>
          <p:cNvPr id="13" name="Shape 11"/>
          <p:cNvSpPr/>
          <p:nvPr/>
        </p:nvSpPr>
        <p:spPr>
          <a:xfrm>
            <a:off x="1770387" y="3677573"/>
            <a:ext cx="6350" cy="432027"/>
          </a:xfrm>
          <a:prstGeom prst="rect">
            <a:avLst/>
          </a:prstGeom>
          <a:solidFill>
            <a:srgbClr val="D2BD9A">
              <a:alpha val="28000"/>
            </a:srgbClr>
          </a:solidFill>
          <a:ln/>
        </p:spPr>
        <p:txBody>
          <a:bodyPr/>
          <a:lstStyle/>
          <a:p>
            <a:endParaRPr lang="en-US" sz="1200"/>
          </a:p>
        </p:txBody>
      </p:sp>
      <p:sp>
        <p:nvSpPr>
          <p:cNvPr id="14" name="Text 12"/>
          <p:cNvSpPr/>
          <p:nvPr/>
        </p:nvSpPr>
        <p:spPr>
          <a:xfrm>
            <a:off x="932284" y="3677574"/>
            <a:ext cx="711151" cy="165359"/>
          </a:xfrm>
          <a:prstGeom prst="rect">
            <a:avLst/>
          </a:prstGeom>
          <a:noFill/>
          <a:ln/>
        </p:spPr>
        <p:txBody>
          <a:bodyPr wrap="square" lIns="16933" tIns="16933" rIns="16933" bIns="16933" rtlCol="0" anchor="t">
            <a:normAutofit lnSpcReduction="10000"/>
          </a:bodyPr>
          <a:lstStyle/>
          <a:p>
            <a:pPr algn="ctr"/>
            <a:r>
              <a:rPr lang="en-US" sz="900" kern="0" spc="144" dirty="0">
                <a:solidFill>
                  <a:srgbClr val="8296AA"/>
                </a:solidFill>
                <a:latin typeface="Cabin" pitchFamily="34" charset="0"/>
                <a:ea typeface="Cabin" pitchFamily="34" charset="-122"/>
                <a:cs typeface="Cabin" pitchFamily="34" charset="-120"/>
              </a:rPr>
              <a:t>JUNE</a:t>
            </a:r>
            <a:endParaRPr lang="en-US" sz="900" dirty="0"/>
          </a:p>
        </p:txBody>
      </p:sp>
      <p:sp>
        <p:nvSpPr>
          <p:cNvPr id="15" name="Text 13"/>
          <p:cNvSpPr/>
          <p:nvPr/>
        </p:nvSpPr>
        <p:spPr>
          <a:xfrm>
            <a:off x="932284" y="3817533"/>
            <a:ext cx="711151" cy="317467"/>
          </a:xfrm>
          <a:prstGeom prst="rect">
            <a:avLst/>
          </a:prstGeom>
          <a:noFill/>
          <a:ln/>
        </p:spPr>
        <p:txBody>
          <a:bodyPr wrap="square" lIns="16933" tIns="16933" rIns="16933" bIns="16933" rtlCol="0" anchor="t">
            <a:normAutofit fontScale="92500" lnSpcReduction="20000"/>
          </a:bodyPr>
          <a:lstStyle/>
          <a:p>
            <a:pPr algn="ctr"/>
            <a:r>
              <a:rPr lang="en-US" sz="2300" b="1" dirty="0">
                <a:solidFill>
                  <a:srgbClr val="D2BD9A"/>
                </a:solidFill>
                <a:latin typeface="Cabin" pitchFamily="34" charset="0"/>
                <a:ea typeface="Cabin" pitchFamily="34" charset="-122"/>
                <a:cs typeface="Cabin" pitchFamily="34" charset="-120"/>
              </a:rPr>
              <a:t>25</a:t>
            </a:r>
            <a:r>
              <a:rPr lang="en-US" sz="1050" b="1" baseline="30000" dirty="0">
                <a:solidFill>
                  <a:srgbClr val="D2BD9A"/>
                </a:solidFill>
                <a:latin typeface="Cabin" pitchFamily="34" charset="0"/>
                <a:ea typeface="Cabin" pitchFamily="34" charset="-122"/>
                <a:cs typeface="Cabin" pitchFamily="34" charset="-120"/>
              </a:rPr>
              <a:t>th</a:t>
            </a:r>
            <a:endParaRPr lang="en-US" sz="2300" dirty="0"/>
          </a:p>
        </p:txBody>
      </p:sp>
      <p:sp>
        <p:nvSpPr>
          <p:cNvPr id="16" name="Text 14"/>
          <p:cNvSpPr/>
          <p:nvPr/>
        </p:nvSpPr>
        <p:spPr>
          <a:xfrm>
            <a:off x="1953354" y="3568716"/>
            <a:ext cx="1969521" cy="331237"/>
          </a:xfrm>
          <a:prstGeom prst="rect">
            <a:avLst/>
          </a:prstGeom>
          <a:noFill/>
          <a:ln/>
        </p:spPr>
        <p:txBody>
          <a:bodyPr wrap="square" lIns="16933" tIns="16933" rIns="16933" bIns="16933" rtlCol="0" anchor="t">
            <a:normAutofit lnSpcReduction="10000"/>
          </a:bodyPr>
          <a:lstStyle/>
          <a:p>
            <a:r>
              <a:rPr lang="en-US" sz="2000" dirty="0">
                <a:solidFill>
                  <a:srgbClr val="DFD2C4"/>
                </a:solidFill>
                <a:latin typeface="Cabin" pitchFamily="34" charset="0"/>
                <a:ea typeface="Cabin" pitchFamily="34" charset="-122"/>
                <a:cs typeface="Cabin" pitchFamily="34" charset="-120"/>
              </a:rPr>
              <a:t>Jedidiah Chirkoro</a:t>
            </a:r>
            <a:endParaRPr lang="en-US" sz="2000" dirty="0"/>
          </a:p>
        </p:txBody>
      </p:sp>
      <p:sp>
        <p:nvSpPr>
          <p:cNvPr id="17" name="Text 15"/>
          <p:cNvSpPr/>
          <p:nvPr/>
        </p:nvSpPr>
        <p:spPr>
          <a:xfrm>
            <a:off x="1953354" y="3912621"/>
            <a:ext cx="1969521" cy="331237"/>
          </a:xfrm>
          <a:prstGeom prst="rect">
            <a:avLst/>
          </a:prstGeom>
          <a:noFill/>
          <a:ln/>
        </p:spPr>
        <p:txBody>
          <a:bodyPr wrap="square" lIns="16933" tIns="16933" rIns="16933" bIns="16933" rtlCol="0" anchor="t">
            <a:normAutofit lnSpcReduction="10000"/>
          </a:bodyPr>
          <a:lstStyle/>
          <a:p>
            <a:r>
              <a:rPr lang="en-US" sz="2000" dirty="0">
                <a:solidFill>
                  <a:srgbClr val="DFD2C4"/>
                </a:solidFill>
                <a:latin typeface="Cabin" pitchFamily="34" charset="0"/>
                <a:ea typeface="Cabin" pitchFamily="34" charset="-122"/>
                <a:cs typeface="Cabin" pitchFamily="34" charset="-120"/>
              </a:rPr>
              <a:t>Kiley James</a:t>
            </a:r>
            <a:endParaRPr lang="en-US" sz="2000" dirty="0"/>
          </a:p>
        </p:txBody>
      </p:sp>
      <p:sp>
        <p:nvSpPr>
          <p:cNvPr id="18" name="Shape 16"/>
          <p:cNvSpPr/>
          <p:nvPr/>
        </p:nvSpPr>
        <p:spPr>
          <a:xfrm>
            <a:off x="762001" y="4477559"/>
            <a:ext cx="5611083" cy="620907"/>
          </a:xfrm>
          <a:prstGeom prst="roundRect">
            <a:avLst>
              <a:gd name="adj" fmla="val 4091"/>
            </a:avLst>
          </a:prstGeom>
          <a:solidFill>
            <a:srgbClr val="D2BD9A">
              <a:alpha val="8000"/>
            </a:srgbClr>
          </a:solidFill>
          <a:ln w="7776">
            <a:solidFill>
              <a:srgbClr val="D2BD9A"/>
            </a:solidFill>
            <a:prstDash val="solid"/>
          </a:ln>
        </p:spPr>
        <p:txBody>
          <a:bodyPr/>
          <a:lstStyle/>
          <a:p>
            <a:endParaRPr lang="en-US" sz="1200"/>
          </a:p>
        </p:txBody>
      </p:sp>
      <p:sp>
        <p:nvSpPr>
          <p:cNvPr id="19" name="Shape 17"/>
          <p:cNvSpPr/>
          <p:nvPr/>
        </p:nvSpPr>
        <p:spPr>
          <a:xfrm rot="2700000">
            <a:off x="957676" y="4746698"/>
            <a:ext cx="82550" cy="82550"/>
          </a:xfrm>
          <a:prstGeom prst="rect">
            <a:avLst/>
          </a:prstGeom>
          <a:solidFill>
            <a:srgbClr val="D2BD9A"/>
          </a:solidFill>
          <a:ln/>
        </p:spPr>
        <p:txBody>
          <a:bodyPr/>
          <a:lstStyle/>
          <a:p>
            <a:endParaRPr lang="en-US" sz="1200"/>
          </a:p>
        </p:txBody>
      </p:sp>
      <p:sp>
        <p:nvSpPr>
          <p:cNvPr id="20" name="Text 18"/>
          <p:cNvSpPr/>
          <p:nvPr/>
        </p:nvSpPr>
        <p:spPr>
          <a:xfrm>
            <a:off x="1192569" y="4635095"/>
            <a:ext cx="2654300" cy="331237"/>
          </a:xfrm>
          <a:prstGeom prst="rect">
            <a:avLst/>
          </a:prstGeom>
          <a:noFill/>
          <a:ln/>
        </p:spPr>
        <p:txBody>
          <a:bodyPr wrap="square" lIns="16933" tIns="16933" rIns="16933" bIns="16933" rtlCol="0" anchor="t">
            <a:normAutofit lnSpcReduction="10000"/>
          </a:bodyPr>
          <a:lstStyle/>
          <a:p>
            <a:r>
              <a:rPr lang="en-US" sz="2000" b="1" dirty="0">
                <a:solidFill>
                  <a:srgbClr val="EDE3D5"/>
                </a:solidFill>
                <a:latin typeface="Cabin" pitchFamily="34" charset="0"/>
                <a:ea typeface="Cabin" pitchFamily="34" charset="-122"/>
                <a:cs typeface="Cabin" pitchFamily="34" charset="-120"/>
              </a:rPr>
              <a:t>Family Day </a:t>
            </a:r>
            <a:r>
              <a:rPr lang="en-US" sz="2000" b="1" dirty="0">
                <a:solidFill>
                  <a:srgbClr val="D2BD9A"/>
                </a:solidFill>
                <a:latin typeface="Cabin" pitchFamily="34" charset="0"/>
                <a:ea typeface="Cabin" pitchFamily="34" charset="-122"/>
                <a:cs typeface="Cabin" pitchFamily="34" charset="-120"/>
              </a:rPr>
              <a:t>(Aug. 15th)</a:t>
            </a:r>
            <a:endParaRPr lang="en-US" sz="2000" dirty="0"/>
          </a:p>
        </p:txBody>
      </p:sp>
      <p:sp>
        <p:nvSpPr>
          <p:cNvPr id="21" name="Shape 19"/>
          <p:cNvSpPr/>
          <p:nvPr/>
        </p:nvSpPr>
        <p:spPr>
          <a:xfrm>
            <a:off x="6754083" y="1009035"/>
            <a:ext cx="4675916" cy="4568112"/>
          </a:xfrm>
          <a:prstGeom prst="roundRect">
            <a:avLst>
              <a:gd name="adj" fmla="val 834"/>
            </a:avLst>
          </a:prstGeom>
          <a:ln w="7776">
            <a:solidFill>
              <a:srgbClr val="D2BD9A">
                <a:alpha val="30000"/>
              </a:srgbClr>
            </a:solidFill>
            <a:prstDash val="solid"/>
          </a:ln>
          <a:effectLst>
            <a:outerShdw blurRad="571500" dist="247650" dir="5400000" algn="bl" rotWithShape="0">
              <a:srgbClr val="000000">
                <a:alpha val="40000"/>
              </a:srgbClr>
            </a:outerShdw>
          </a:effectLst>
        </p:spPr>
        <p:txBody>
          <a:bodyPr/>
          <a:lstStyle/>
          <a:p>
            <a:endParaRPr lang="en-US" sz="1200"/>
          </a:p>
        </p:txBody>
      </p:sp>
      <p:pic>
        <p:nvPicPr>
          <p:cNvPr id="22" name="Image 0" descr="preencoded.png"/>
          <p:cNvPicPr>
            <a:picLocks noChangeAspect="1"/>
          </p:cNvPicPr>
          <p:nvPr/>
        </p:nvPicPr>
        <p:blipFill>
          <a:blip r:embed="rId3"/>
          <a:srcRect l="21187" r="21187"/>
          <a:stretch/>
        </p:blipFill>
        <p:spPr>
          <a:xfrm>
            <a:off x="6759268" y="1014218"/>
            <a:ext cx="4665549" cy="4557745"/>
          </a:xfrm>
          <a:prstGeom prst="rect">
            <a:avLst/>
          </a:prstGeom>
        </p:spPr>
      </p:pic>
      <p:sp>
        <p:nvSpPr>
          <p:cNvPr id="23" name="Shape 20"/>
          <p:cNvSpPr/>
          <p:nvPr/>
        </p:nvSpPr>
        <p:spPr>
          <a:xfrm>
            <a:off x="6759268" y="1014218"/>
            <a:ext cx="4665549" cy="4557745"/>
          </a:xfrm>
          <a:prstGeom prst="rect">
            <a:avLst/>
          </a:prstGeom>
          <a:gradFill rotWithShape="1">
            <a:gsLst>
              <a:gs pos="0">
                <a:srgbClr val="233343">
                  <a:alpha val="12000"/>
                </a:srgbClr>
              </a:gs>
              <a:gs pos="100000">
                <a:srgbClr val="233343">
                  <a:alpha val="55000"/>
                </a:srgbClr>
              </a:gs>
            </a:gsLst>
            <a:lin ang="6600000" scaled="0"/>
          </a:gradFill>
          <a:ln/>
        </p:spPr>
        <p:txBody>
          <a:bodyPr/>
          <a:lstStyle/>
          <a:p>
            <a:endParaRPr lang="en-US" sz="1200"/>
          </a:p>
        </p:txBody>
      </p:sp>
      <p:sp>
        <p:nvSpPr>
          <p:cNvPr id="24" name="Shape 21"/>
          <p:cNvSpPr/>
          <p:nvPr/>
        </p:nvSpPr>
        <p:spPr>
          <a:xfrm>
            <a:off x="1" y="6459181"/>
            <a:ext cx="12191999" cy="6350"/>
          </a:xfrm>
          <a:prstGeom prst="rect">
            <a:avLst/>
          </a:prstGeom>
          <a:solidFill>
            <a:srgbClr val="D2BD9A">
              <a:alpha val="16000"/>
            </a:srgbClr>
          </a:solidFill>
          <a:ln/>
        </p:spPr>
        <p:txBody>
          <a:bodyPr/>
          <a:lstStyle/>
          <a:p>
            <a:endParaRPr lang="en-US" sz="1200"/>
          </a:p>
        </p:txBody>
      </p:sp>
      <p:sp>
        <p:nvSpPr>
          <p:cNvPr id="25" name="Text 22"/>
          <p:cNvSpPr/>
          <p:nvPr/>
        </p:nvSpPr>
        <p:spPr>
          <a:xfrm>
            <a:off x="444500" y="6588611"/>
            <a:ext cx="908050" cy="170543"/>
          </a:xfrm>
          <a:prstGeom prst="rect">
            <a:avLst/>
          </a:prstGeom>
          <a:noFill/>
          <a:ln/>
        </p:spPr>
        <p:txBody>
          <a:bodyPr wrap="square" lIns="16933" tIns="16933" rIns="16933" bIns="16933" rtlCol="0" anchor="t">
            <a:normAutofit lnSpcReduction="10000"/>
          </a:bodyPr>
          <a:lstStyle/>
          <a:p>
            <a:r>
              <a:rPr lang="en-US" sz="950" kern="0" spc="57" dirty="0">
                <a:solidFill>
                  <a:srgbClr val="8296AA"/>
                </a:solidFill>
                <a:latin typeface="Cabin" pitchFamily="34" charset="0"/>
                <a:ea typeface="Cabin" pitchFamily="34" charset="-122"/>
                <a:cs typeface="Cabin" pitchFamily="34" charset="-120"/>
              </a:rPr>
              <a:t>6-21-2026</a:t>
            </a:r>
            <a:endParaRPr lang="en-US" sz="950" dirty="0"/>
          </a:p>
        </p:txBody>
      </p:sp>
      <p:sp>
        <p:nvSpPr>
          <p:cNvPr id="26" name="Text 23"/>
          <p:cNvSpPr/>
          <p:nvPr/>
        </p:nvSpPr>
        <p:spPr>
          <a:xfrm>
            <a:off x="5126329" y="6596387"/>
            <a:ext cx="2133276" cy="154992"/>
          </a:xfrm>
          <a:prstGeom prst="rect">
            <a:avLst/>
          </a:prstGeom>
          <a:noFill/>
          <a:ln/>
        </p:spPr>
        <p:txBody>
          <a:bodyPr wrap="square" lIns="16933" tIns="16933" rIns="16933" bIns="16933" rtlCol="0" anchor="t">
            <a:normAutofit lnSpcReduction="10000"/>
          </a:bodyPr>
          <a:lstStyle/>
          <a:p>
            <a:r>
              <a:rPr lang="en-US" sz="850" kern="0" spc="136" dirty="0">
                <a:solidFill>
                  <a:srgbClr val="8296AA"/>
                </a:solidFill>
                <a:latin typeface="Cabin" pitchFamily="34" charset="0"/>
                <a:ea typeface="Cabin" pitchFamily="34" charset="-122"/>
                <a:cs typeface="Cabin" pitchFamily="34" charset="-120"/>
              </a:rPr>
              <a:t>CREATION'S RELEASE 3 ISRAEL</a:t>
            </a:r>
            <a:endParaRPr lang="en-US" sz="850" dirty="0"/>
          </a:p>
        </p:txBody>
      </p:sp>
      <p:sp>
        <p:nvSpPr>
          <p:cNvPr id="27" name="Text 24"/>
          <p:cNvSpPr/>
          <p:nvPr/>
        </p:nvSpPr>
        <p:spPr>
          <a:xfrm>
            <a:off x="10839450" y="6588611"/>
            <a:ext cx="908050" cy="170543"/>
          </a:xfrm>
          <a:prstGeom prst="rect">
            <a:avLst/>
          </a:prstGeom>
          <a:noFill/>
          <a:ln/>
        </p:spPr>
        <p:txBody>
          <a:bodyPr wrap="square" lIns="16933" tIns="16933" rIns="16933" bIns="16933" rtlCol="0" anchor="t">
            <a:normAutofit lnSpcReduction="10000"/>
          </a:bodyPr>
          <a:lstStyle/>
          <a:p>
            <a:pPr algn="r"/>
            <a:r>
              <a:rPr lang="en-US" sz="950" kern="0" spc="57" dirty="0">
                <a:solidFill>
                  <a:srgbClr val="D2BD9A"/>
                </a:solidFill>
                <a:latin typeface="Cabin" pitchFamily="34" charset="0"/>
                <a:ea typeface="Cabin" pitchFamily="34" charset="-122"/>
                <a:cs typeface="Cabin" pitchFamily="34" charset="-120"/>
              </a:rPr>
              <a:t>2</a:t>
            </a:r>
            <a:endParaRPr lang="en-US" sz="9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0C612C-AFE8-F4E6-E4B5-D02F189BC3E6}"/>
              </a:ext>
            </a:extLst>
          </p:cNvPr>
          <p:cNvSpPr>
            <a:spLocks noGrp="1"/>
          </p:cNvSpPr>
          <p:nvPr>
            <p:ph type="dt" sz="half" idx="10"/>
          </p:nvPr>
        </p:nvSpPr>
        <p:spPr/>
        <p:txBody>
          <a:bodyPr/>
          <a:lstStyle/>
          <a:p>
            <a:r>
              <a:rPr lang="en-US"/>
              <a:t>6-21-2026</a:t>
            </a:r>
            <a:endParaRPr lang="en-US" dirty="0"/>
          </a:p>
        </p:txBody>
      </p:sp>
      <p:sp>
        <p:nvSpPr>
          <p:cNvPr id="3" name="Footer Placeholder 2">
            <a:extLst>
              <a:ext uri="{FF2B5EF4-FFF2-40B4-BE49-F238E27FC236}">
                <a16:creationId xmlns:a16="http://schemas.microsoft.com/office/drawing/2014/main" id="{CDB10E69-10A5-7B20-313C-7CE3741EB790}"/>
              </a:ext>
            </a:extLst>
          </p:cNvPr>
          <p:cNvSpPr>
            <a:spLocks noGrp="1"/>
          </p:cNvSpPr>
          <p:nvPr>
            <p:ph type="ftr" sz="quarter" idx="11"/>
          </p:nvPr>
        </p:nvSpPr>
        <p:spPr/>
        <p:txBody>
          <a:bodyPr/>
          <a:lstStyle/>
          <a:p>
            <a:r>
              <a:rPr lang="en-US"/>
              <a:t>Creation's Release 3 Israel</a:t>
            </a:r>
            <a:endParaRPr lang="en-US" dirty="0"/>
          </a:p>
        </p:txBody>
      </p:sp>
      <p:sp>
        <p:nvSpPr>
          <p:cNvPr id="4" name="Slide Number Placeholder 3">
            <a:extLst>
              <a:ext uri="{FF2B5EF4-FFF2-40B4-BE49-F238E27FC236}">
                <a16:creationId xmlns:a16="http://schemas.microsoft.com/office/drawing/2014/main" id="{75C5075A-DAE7-0EE0-E3AD-12B81C80C4C8}"/>
              </a:ext>
            </a:extLst>
          </p:cNvPr>
          <p:cNvSpPr>
            <a:spLocks noGrp="1"/>
          </p:cNvSpPr>
          <p:nvPr>
            <p:ph type="sldNum" sz="quarter" idx="12"/>
          </p:nvPr>
        </p:nvSpPr>
        <p:spPr/>
        <p:txBody>
          <a:bodyPr/>
          <a:lstStyle/>
          <a:p>
            <a:fld id="{CC057153-B650-4DEB-B370-79DDCFDCE934}" type="slidenum">
              <a:rPr lang="en-US" smtClean="0"/>
              <a:t>20</a:t>
            </a:fld>
            <a:endParaRPr lang="en-US" dirty="0"/>
          </a:p>
        </p:txBody>
      </p:sp>
      <p:sp>
        <p:nvSpPr>
          <p:cNvPr id="6" name="TextBox 5">
            <a:extLst>
              <a:ext uri="{FF2B5EF4-FFF2-40B4-BE49-F238E27FC236}">
                <a16:creationId xmlns:a16="http://schemas.microsoft.com/office/drawing/2014/main" id="{A2B9B53F-7167-8A5B-EC0E-7DB3B6ED64DD}"/>
              </a:ext>
            </a:extLst>
          </p:cNvPr>
          <p:cNvSpPr txBox="1"/>
          <p:nvPr/>
        </p:nvSpPr>
        <p:spPr>
          <a:xfrm>
            <a:off x="548530" y="440873"/>
            <a:ext cx="11094939" cy="5755422"/>
          </a:xfrm>
          <a:prstGeom prst="rect">
            <a:avLst/>
          </a:prstGeom>
          <a:noFill/>
        </p:spPr>
        <p:txBody>
          <a:bodyPr wrap="square">
            <a:spAutoFit/>
          </a:bodyPr>
          <a:lstStyle/>
          <a:p>
            <a:pPr algn="l">
              <a:buNone/>
            </a:pPr>
            <a:r>
              <a:rPr lang="en-US" sz="4800" b="1" i="0" dirty="0">
                <a:solidFill>
                  <a:schemeClr val="tx2"/>
                </a:solidFill>
                <a:effectLst/>
                <a:latin typeface="+mj-lt"/>
              </a:rPr>
              <a:t>The Dual Warning of Zechariah 12</a:t>
            </a:r>
            <a:endParaRPr lang="en-US" sz="4800" b="0" i="0" dirty="0">
              <a:solidFill>
                <a:schemeClr val="tx2"/>
              </a:solidFill>
              <a:effectLst/>
              <a:latin typeface="+mj-lt"/>
            </a:endParaRPr>
          </a:p>
          <a:p>
            <a:pPr algn="l">
              <a:buFont typeface="+mj-lt"/>
              <a:buAutoNum type="arabicPeriod"/>
            </a:pPr>
            <a:r>
              <a:rPr lang="en-US" sz="4000" b="1" i="0" dirty="0">
                <a:solidFill>
                  <a:schemeClr val="tx2"/>
                </a:solidFill>
                <a:effectLst/>
                <a:latin typeface="+mj-lt"/>
              </a:rPr>
              <a:t>To the World: </a:t>
            </a:r>
            <a:r>
              <a:rPr lang="en-US" sz="4000" b="0" i="0" dirty="0">
                <a:solidFill>
                  <a:schemeClr val="tx2"/>
                </a:solidFill>
                <a:effectLst/>
                <a:latin typeface="+mj-lt"/>
              </a:rPr>
              <a:t>In the last days, global opposition to Israel—whether through war, diplomacy, or boycott—will trigger divine judgment. Nations that “burden themselves” with Jerusalem will be cut in pieces, struck with madness and blindness, and ultimately destroyed (v. 9). This is Genesis 12:3 in apocalyptic form: “</a:t>
            </a:r>
            <a:r>
              <a:rPr lang="en-US" sz="4000" b="0" i="1" dirty="0">
                <a:solidFill>
                  <a:schemeClr val="tx2"/>
                </a:solidFill>
                <a:effectLst/>
                <a:latin typeface="+mj-lt"/>
              </a:rPr>
              <a:t>I will curse him that </a:t>
            </a:r>
            <a:r>
              <a:rPr lang="en-US" sz="4000" b="0" i="1" dirty="0" err="1">
                <a:solidFill>
                  <a:schemeClr val="tx2"/>
                </a:solidFill>
                <a:effectLst/>
                <a:latin typeface="+mj-lt"/>
              </a:rPr>
              <a:t>curseth</a:t>
            </a:r>
            <a:r>
              <a:rPr lang="en-US" sz="4000" b="0" i="1" dirty="0">
                <a:solidFill>
                  <a:schemeClr val="tx2"/>
                </a:solidFill>
                <a:effectLst/>
                <a:latin typeface="+mj-lt"/>
              </a:rPr>
              <a:t> thee</a:t>
            </a:r>
            <a:r>
              <a:rPr lang="en-US" sz="4000" b="0" i="0" dirty="0">
                <a:solidFill>
                  <a:schemeClr val="tx2"/>
                </a:solidFill>
                <a:effectLst/>
                <a:latin typeface="+mj-lt"/>
              </a:rPr>
              <a:t>.”</a:t>
            </a:r>
          </a:p>
        </p:txBody>
      </p:sp>
    </p:spTree>
    <p:extLst>
      <p:ext uri="{BB962C8B-B14F-4D97-AF65-F5344CB8AC3E}">
        <p14:creationId xmlns:p14="http://schemas.microsoft.com/office/powerpoint/2010/main" val="284991030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6FE1EC-A160-29A4-B12C-CC89895BE7A9}"/>
              </a:ext>
            </a:extLst>
          </p:cNvPr>
          <p:cNvSpPr>
            <a:spLocks noGrp="1"/>
          </p:cNvSpPr>
          <p:nvPr>
            <p:ph type="dt" sz="half" idx="10"/>
          </p:nvPr>
        </p:nvSpPr>
        <p:spPr/>
        <p:txBody>
          <a:bodyPr/>
          <a:lstStyle/>
          <a:p>
            <a:r>
              <a:rPr lang="en-US"/>
              <a:t>6-21-2026</a:t>
            </a:r>
            <a:endParaRPr lang="en-US" dirty="0"/>
          </a:p>
        </p:txBody>
      </p:sp>
      <p:sp>
        <p:nvSpPr>
          <p:cNvPr id="3" name="Footer Placeholder 2">
            <a:extLst>
              <a:ext uri="{FF2B5EF4-FFF2-40B4-BE49-F238E27FC236}">
                <a16:creationId xmlns:a16="http://schemas.microsoft.com/office/drawing/2014/main" id="{D75F7CC4-F1D7-05D4-95A5-4F1FA470AEB8}"/>
              </a:ext>
            </a:extLst>
          </p:cNvPr>
          <p:cNvSpPr>
            <a:spLocks noGrp="1"/>
          </p:cNvSpPr>
          <p:nvPr>
            <p:ph type="ftr" sz="quarter" idx="11"/>
          </p:nvPr>
        </p:nvSpPr>
        <p:spPr/>
        <p:txBody>
          <a:bodyPr/>
          <a:lstStyle/>
          <a:p>
            <a:r>
              <a:rPr lang="en-US"/>
              <a:t>Creation's Release 3 Israel</a:t>
            </a:r>
            <a:endParaRPr lang="en-US" dirty="0"/>
          </a:p>
        </p:txBody>
      </p:sp>
      <p:sp>
        <p:nvSpPr>
          <p:cNvPr id="4" name="Slide Number Placeholder 3">
            <a:extLst>
              <a:ext uri="{FF2B5EF4-FFF2-40B4-BE49-F238E27FC236}">
                <a16:creationId xmlns:a16="http://schemas.microsoft.com/office/drawing/2014/main" id="{3A7A0680-9AC6-D675-4825-2E5E0CE5E306}"/>
              </a:ext>
            </a:extLst>
          </p:cNvPr>
          <p:cNvSpPr>
            <a:spLocks noGrp="1"/>
          </p:cNvSpPr>
          <p:nvPr>
            <p:ph type="sldNum" sz="quarter" idx="12"/>
          </p:nvPr>
        </p:nvSpPr>
        <p:spPr/>
        <p:txBody>
          <a:bodyPr/>
          <a:lstStyle/>
          <a:p>
            <a:fld id="{CC057153-B650-4DEB-B370-79DDCFDCE934}" type="slidenum">
              <a:rPr lang="en-US" smtClean="0"/>
              <a:t>21</a:t>
            </a:fld>
            <a:endParaRPr lang="en-US" dirty="0"/>
          </a:p>
        </p:txBody>
      </p:sp>
      <p:sp>
        <p:nvSpPr>
          <p:cNvPr id="6" name="TextBox 5">
            <a:extLst>
              <a:ext uri="{FF2B5EF4-FFF2-40B4-BE49-F238E27FC236}">
                <a16:creationId xmlns:a16="http://schemas.microsoft.com/office/drawing/2014/main" id="{0B665F78-B433-8879-03C1-3FAF5A6E0F1B}"/>
              </a:ext>
            </a:extLst>
          </p:cNvPr>
          <p:cNvSpPr txBox="1"/>
          <p:nvPr/>
        </p:nvSpPr>
        <p:spPr>
          <a:xfrm>
            <a:off x="489857" y="484414"/>
            <a:ext cx="11261272" cy="5693866"/>
          </a:xfrm>
          <a:prstGeom prst="rect">
            <a:avLst/>
          </a:prstGeom>
          <a:noFill/>
        </p:spPr>
        <p:txBody>
          <a:bodyPr wrap="square">
            <a:spAutoFit/>
          </a:bodyPr>
          <a:lstStyle/>
          <a:p>
            <a:pPr algn="l">
              <a:buFont typeface="+mj-lt"/>
              <a:buAutoNum type="arabicPeriod"/>
            </a:pPr>
            <a:r>
              <a:rPr lang="en-US" sz="4000" b="1" i="0" dirty="0">
                <a:solidFill>
                  <a:schemeClr val="tx2"/>
                </a:solidFill>
                <a:effectLst/>
                <a:latin typeface="+mj-lt"/>
              </a:rPr>
              <a:t>To the Church: </a:t>
            </a:r>
            <a:r>
              <a:rPr lang="en-US" sz="3600" b="0" i="0" dirty="0">
                <a:solidFill>
                  <a:schemeClr val="tx2"/>
                </a:solidFill>
                <a:effectLst/>
                <a:latin typeface="+mj-lt"/>
              </a:rPr>
              <a:t>Zechariah 12 warns that cheering the nations gathered against Jerusalem—whether through anti-Zionist activism or spiritual indifference—places believers on the wrong side of God’s war. </a:t>
            </a:r>
          </a:p>
          <a:p>
            <a:pPr algn="l"/>
            <a:r>
              <a:rPr lang="en-US" sz="3600" b="0" i="0" dirty="0">
                <a:solidFill>
                  <a:schemeClr val="tx2"/>
                </a:solidFill>
                <a:effectLst/>
                <a:latin typeface="+mj-lt"/>
              </a:rPr>
              <a:t>	Paul’s admonition: </a:t>
            </a:r>
            <a:r>
              <a:rPr lang="en-US" sz="3600" b="0" i="1" dirty="0">
                <a:solidFill>
                  <a:schemeClr val="tx2"/>
                </a:solidFill>
                <a:effectLst/>
                <a:latin typeface="+mj-lt"/>
              </a:rPr>
              <a:t>“Boast not against the branches… thou </a:t>
            </a:r>
            <a:r>
              <a:rPr lang="en-US" sz="3600" b="0" i="1" dirty="0" err="1">
                <a:solidFill>
                  <a:schemeClr val="tx2"/>
                </a:solidFill>
                <a:effectLst/>
                <a:latin typeface="+mj-lt"/>
              </a:rPr>
              <a:t>standest</a:t>
            </a:r>
            <a:r>
              <a:rPr lang="en-US" sz="3600" b="0" i="1" dirty="0">
                <a:solidFill>
                  <a:schemeClr val="tx2"/>
                </a:solidFill>
                <a:effectLst/>
                <a:latin typeface="+mj-lt"/>
              </a:rPr>
              <a:t> by faith. Be not </a:t>
            </a:r>
            <a:r>
              <a:rPr lang="en-US" sz="3600" b="0" i="1" dirty="0" err="1">
                <a:solidFill>
                  <a:schemeClr val="tx2"/>
                </a:solidFill>
                <a:effectLst/>
                <a:latin typeface="+mj-lt"/>
              </a:rPr>
              <a:t>highminded</a:t>
            </a:r>
            <a:r>
              <a:rPr lang="en-US" sz="3600" b="0" i="1" dirty="0">
                <a:solidFill>
                  <a:schemeClr val="tx2"/>
                </a:solidFill>
                <a:effectLst/>
                <a:latin typeface="+mj-lt"/>
              </a:rPr>
              <a:t>, but fear” </a:t>
            </a:r>
            <a:r>
              <a:rPr lang="en-US" sz="3600" b="0" i="0" dirty="0">
                <a:solidFill>
                  <a:schemeClr val="tx2"/>
                </a:solidFill>
                <a:effectLst/>
                <a:latin typeface="+mj-lt"/>
              </a:rPr>
              <a:t>(Rom 11:18–20). To treat Israel as abandoned is to ignore the God who still calls them “the house of David” and “the inhabitants of Jerusalem” and promises to fight for them personally.</a:t>
            </a:r>
          </a:p>
        </p:txBody>
      </p:sp>
    </p:spTree>
    <p:extLst>
      <p:ext uri="{BB962C8B-B14F-4D97-AF65-F5344CB8AC3E}">
        <p14:creationId xmlns:p14="http://schemas.microsoft.com/office/powerpoint/2010/main" val="1607477117"/>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E179B4-4466-02DC-3379-C266F74737B3}"/>
              </a:ext>
            </a:extLst>
          </p:cNvPr>
          <p:cNvSpPr>
            <a:spLocks noGrp="1"/>
          </p:cNvSpPr>
          <p:nvPr>
            <p:ph type="dt" sz="half" idx="10"/>
          </p:nvPr>
        </p:nvSpPr>
        <p:spPr/>
        <p:txBody>
          <a:bodyPr/>
          <a:lstStyle/>
          <a:p>
            <a:r>
              <a:rPr lang="en-US"/>
              <a:t>6-21-2026</a:t>
            </a:r>
            <a:endParaRPr lang="en-US" dirty="0"/>
          </a:p>
        </p:txBody>
      </p:sp>
      <p:sp>
        <p:nvSpPr>
          <p:cNvPr id="3" name="Footer Placeholder 2">
            <a:extLst>
              <a:ext uri="{FF2B5EF4-FFF2-40B4-BE49-F238E27FC236}">
                <a16:creationId xmlns:a16="http://schemas.microsoft.com/office/drawing/2014/main" id="{23D5ADA0-AC24-D2EF-B76C-02D761CA5A7B}"/>
              </a:ext>
            </a:extLst>
          </p:cNvPr>
          <p:cNvSpPr>
            <a:spLocks noGrp="1"/>
          </p:cNvSpPr>
          <p:nvPr>
            <p:ph type="ftr" sz="quarter" idx="11"/>
          </p:nvPr>
        </p:nvSpPr>
        <p:spPr/>
        <p:txBody>
          <a:bodyPr/>
          <a:lstStyle/>
          <a:p>
            <a:r>
              <a:rPr lang="en-US"/>
              <a:t>Creation's Release 3 Israel</a:t>
            </a:r>
            <a:endParaRPr lang="en-US" dirty="0"/>
          </a:p>
        </p:txBody>
      </p:sp>
      <p:sp>
        <p:nvSpPr>
          <p:cNvPr id="4" name="Slide Number Placeholder 3">
            <a:extLst>
              <a:ext uri="{FF2B5EF4-FFF2-40B4-BE49-F238E27FC236}">
                <a16:creationId xmlns:a16="http://schemas.microsoft.com/office/drawing/2014/main" id="{55CF7BBD-63A2-45F9-9593-6A7AD1DAA80D}"/>
              </a:ext>
            </a:extLst>
          </p:cNvPr>
          <p:cNvSpPr>
            <a:spLocks noGrp="1"/>
          </p:cNvSpPr>
          <p:nvPr>
            <p:ph type="sldNum" sz="quarter" idx="12"/>
          </p:nvPr>
        </p:nvSpPr>
        <p:spPr/>
        <p:txBody>
          <a:bodyPr/>
          <a:lstStyle/>
          <a:p>
            <a:fld id="{CC057153-B650-4DEB-B370-79DDCFDCE934}" type="slidenum">
              <a:rPr lang="en-US" smtClean="0"/>
              <a:t>22</a:t>
            </a:fld>
            <a:endParaRPr lang="en-US" dirty="0"/>
          </a:p>
        </p:txBody>
      </p:sp>
      <p:sp>
        <p:nvSpPr>
          <p:cNvPr id="6" name="TextBox 5">
            <a:extLst>
              <a:ext uri="{FF2B5EF4-FFF2-40B4-BE49-F238E27FC236}">
                <a16:creationId xmlns:a16="http://schemas.microsoft.com/office/drawing/2014/main" id="{38061BD7-199B-04DA-2CB0-30482D64037C}"/>
              </a:ext>
            </a:extLst>
          </p:cNvPr>
          <p:cNvSpPr txBox="1"/>
          <p:nvPr/>
        </p:nvSpPr>
        <p:spPr>
          <a:xfrm>
            <a:off x="413657" y="264031"/>
            <a:ext cx="11288486" cy="6329938"/>
          </a:xfrm>
          <a:prstGeom prst="rect">
            <a:avLst/>
          </a:prstGeom>
          <a:noFill/>
        </p:spPr>
        <p:txBody>
          <a:bodyPr wrap="square">
            <a:spAutoFit/>
          </a:bodyPr>
          <a:lstStyle/>
          <a:p>
            <a:pPr marL="0" marR="0">
              <a:spcAft>
                <a:spcPts val="800"/>
              </a:spcAft>
              <a:buNone/>
            </a:pPr>
            <a:r>
              <a:rPr lang="en-US" sz="4000" b="1" kern="100" dirty="0">
                <a:solidFill>
                  <a:schemeClr val="tx2"/>
                </a:solidFill>
                <a:effectLst/>
                <a:latin typeface="+mj-lt"/>
                <a:ea typeface="Aptos" panose="020B0004020202020204" pitchFamily="34" charset="0"/>
                <a:cs typeface="Times New Roman" panose="02020603050405020304" pitchFamily="18" charset="0"/>
              </a:rPr>
              <a:t>THE.REVELATION.OF.JESUS.CHRIST</a:t>
            </a:r>
          </a:p>
          <a:p>
            <a:pPr marL="0" marR="0">
              <a:spcAft>
                <a:spcPts val="800"/>
              </a:spcAft>
              <a:buNone/>
            </a:pPr>
            <a:r>
              <a:rPr lang="en-US" sz="3200" kern="100" dirty="0">
                <a:solidFill>
                  <a:schemeClr val="tx2"/>
                </a:solidFill>
                <a:effectLst/>
                <a:latin typeface="+mj-lt"/>
                <a:ea typeface="Aptos" panose="020B0004020202020204" pitchFamily="34" charset="0"/>
                <a:cs typeface="Times New Roman" panose="02020603050405020304" pitchFamily="18" charset="0"/>
              </a:rPr>
              <a:t>	311  (Zechariah 12) </a:t>
            </a:r>
            <a:r>
              <a:rPr lang="en-US" sz="3200" i="1" kern="100" dirty="0">
                <a:solidFill>
                  <a:schemeClr val="tx2"/>
                </a:solidFill>
                <a:effectLst/>
                <a:latin typeface="+mj-lt"/>
                <a:ea typeface="Aptos" panose="020B0004020202020204" pitchFamily="34" charset="0"/>
                <a:cs typeface="Times New Roman" panose="02020603050405020304" pitchFamily="18" charset="0"/>
              </a:rPr>
              <a:t>And it shall come to pass in that day, that I will seek to destroy all... nations that come against Jerusalem. </a:t>
            </a:r>
            <a:r>
              <a:rPr lang="en-US" sz="3200" kern="100" dirty="0">
                <a:solidFill>
                  <a:schemeClr val="tx2"/>
                </a:solidFill>
                <a:effectLst/>
                <a:latin typeface="+mj-lt"/>
                <a:ea typeface="Aptos" panose="020B0004020202020204" pitchFamily="34" charset="0"/>
                <a:cs typeface="Times New Roman" panose="02020603050405020304" pitchFamily="18" charset="0"/>
              </a:rPr>
              <a:t>(Think of it.) </a:t>
            </a:r>
            <a:r>
              <a:rPr lang="en-US" sz="3200" i="1" kern="100" dirty="0">
                <a:solidFill>
                  <a:schemeClr val="tx2"/>
                </a:solidFill>
                <a:effectLst/>
                <a:latin typeface="+mj-lt"/>
                <a:ea typeface="Aptos" panose="020B0004020202020204" pitchFamily="34" charset="0"/>
                <a:cs typeface="Times New Roman" panose="02020603050405020304" pitchFamily="18" charset="0"/>
              </a:rPr>
              <a:t>And I will pour out upon the house of David…</a:t>
            </a:r>
          </a:p>
          <a:p>
            <a:pPr>
              <a:spcAft>
                <a:spcPts val="800"/>
              </a:spcAft>
            </a:pPr>
            <a:r>
              <a:rPr lang="en-US" sz="3200" kern="100" dirty="0">
                <a:solidFill>
                  <a:schemeClr val="tx2"/>
                </a:solidFill>
                <a:effectLst/>
                <a:latin typeface="+mj-lt"/>
                <a:ea typeface="Aptos" panose="020B0004020202020204" pitchFamily="34" charset="0"/>
                <a:cs typeface="Times New Roman" panose="02020603050405020304" pitchFamily="18" charset="0"/>
              </a:rPr>
              <a:t>	312  </a:t>
            </a:r>
            <a:r>
              <a:rPr lang="en-US" sz="3200" kern="100" dirty="0">
                <a:solidFill>
                  <a:schemeClr val="tx2"/>
                </a:solidFill>
                <a:latin typeface="+mj-lt"/>
                <a:ea typeface="Aptos" panose="020B0004020202020204" pitchFamily="34" charset="0"/>
                <a:cs typeface="Times New Roman" panose="02020603050405020304" pitchFamily="18" charset="0"/>
              </a:rPr>
              <a:t>W</a:t>
            </a:r>
            <a:r>
              <a:rPr lang="en-US" sz="3200" kern="100" dirty="0">
                <a:solidFill>
                  <a:schemeClr val="tx2"/>
                </a:solidFill>
                <a:effectLst/>
                <a:latin typeface="+mj-lt"/>
                <a:ea typeface="Aptos" panose="020B0004020202020204" pitchFamily="34" charset="0"/>
                <a:cs typeface="Times New Roman" panose="02020603050405020304" pitchFamily="18" charset="0"/>
              </a:rPr>
              <a:t>hen is the Gospel returning to the Jews? When the day of the Gentile is finished. And this great thing is fixing to happen, will carry over to Rev. 11, pick up those two prophets, Elijah and the Moses returning back again for the Jews. Every-thing is setting in order, just ready. This Gentile Message, as the Jews brought it to the Gentiles, the Gentiles will take it right back to the Jews again. And the Rapture will come. 													</a:t>
            </a:r>
            <a:r>
              <a:rPr lang="en-US" sz="3200" kern="100" dirty="0">
                <a:solidFill>
                  <a:schemeClr val="tx2"/>
                </a:solidFill>
                <a:ea typeface="Aptos" panose="020B0004020202020204" pitchFamily="34" charset="0"/>
                <a:cs typeface="Times New Roman" panose="02020603050405020304" pitchFamily="18" charset="0"/>
              </a:rPr>
              <a:t>60-1204</a:t>
            </a:r>
            <a:endParaRPr lang="en-US" sz="3200" kern="100" dirty="0">
              <a:solidFill>
                <a:schemeClr val="tx2"/>
              </a:solidFill>
              <a:effectLst/>
              <a:latin typeface="+mj-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16497061"/>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D8014F-1F23-AA75-C87A-E1B18CA32A15}"/>
              </a:ext>
            </a:extLst>
          </p:cNvPr>
          <p:cNvSpPr>
            <a:spLocks noGrp="1"/>
          </p:cNvSpPr>
          <p:nvPr>
            <p:ph type="dt" sz="half" idx="10"/>
          </p:nvPr>
        </p:nvSpPr>
        <p:spPr/>
        <p:txBody>
          <a:bodyPr/>
          <a:lstStyle/>
          <a:p>
            <a:r>
              <a:rPr lang="en-US"/>
              <a:t>6-21-2026</a:t>
            </a:r>
            <a:endParaRPr lang="en-US" dirty="0"/>
          </a:p>
        </p:txBody>
      </p:sp>
      <p:sp>
        <p:nvSpPr>
          <p:cNvPr id="3" name="Footer Placeholder 2">
            <a:extLst>
              <a:ext uri="{FF2B5EF4-FFF2-40B4-BE49-F238E27FC236}">
                <a16:creationId xmlns:a16="http://schemas.microsoft.com/office/drawing/2014/main" id="{58A8BE9B-2A8A-D481-086F-16419B75AEE4}"/>
              </a:ext>
            </a:extLst>
          </p:cNvPr>
          <p:cNvSpPr>
            <a:spLocks noGrp="1"/>
          </p:cNvSpPr>
          <p:nvPr>
            <p:ph type="ftr" sz="quarter" idx="11"/>
          </p:nvPr>
        </p:nvSpPr>
        <p:spPr/>
        <p:txBody>
          <a:bodyPr/>
          <a:lstStyle/>
          <a:p>
            <a:r>
              <a:rPr lang="en-US"/>
              <a:t>Creation's Release 3 Israel</a:t>
            </a:r>
            <a:endParaRPr lang="en-US" dirty="0"/>
          </a:p>
        </p:txBody>
      </p:sp>
      <p:sp>
        <p:nvSpPr>
          <p:cNvPr id="4" name="Slide Number Placeholder 3">
            <a:extLst>
              <a:ext uri="{FF2B5EF4-FFF2-40B4-BE49-F238E27FC236}">
                <a16:creationId xmlns:a16="http://schemas.microsoft.com/office/drawing/2014/main" id="{B5CF26E7-EE82-7330-DC45-601BD5357EF9}"/>
              </a:ext>
            </a:extLst>
          </p:cNvPr>
          <p:cNvSpPr>
            <a:spLocks noGrp="1"/>
          </p:cNvSpPr>
          <p:nvPr>
            <p:ph type="sldNum" sz="quarter" idx="12"/>
          </p:nvPr>
        </p:nvSpPr>
        <p:spPr/>
        <p:txBody>
          <a:bodyPr/>
          <a:lstStyle/>
          <a:p>
            <a:fld id="{CC057153-B650-4DEB-B370-79DDCFDCE934}" type="slidenum">
              <a:rPr lang="en-US" smtClean="0"/>
              <a:t>23</a:t>
            </a:fld>
            <a:endParaRPr lang="en-US" dirty="0"/>
          </a:p>
        </p:txBody>
      </p:sp>
      <p:pic>
        <p:nvPicPr>
          <p:cNvPr id="6" name="Picture 5" descr="The image depicts a serene landscape with vibrant colors, suggesting a metaphorical representation of the transformation from bondage to freedom as described in Romans 8:20-22.&#10;&#10;AI-generated content may be incorrect.">
            <a:extLst>
              <a:ext uri="{FF2B5EF4-FFF2-40B4-BE49-F238E27FC236}">
                <a16:creationId xmlns:a16="http://schemas.microsoft.com/office/drawing/2014/main" id="{D99947A6-FB31-410F-C342-53B3CB1B3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799" y="232713"/>
            <a:ext cx="11644746" cy="6392573"/>
          </a:xfrm>
          <a:prstGeom prst="rect">
            <a:avLst/>
          </a:prstGeom>
        </p:spPr>
      </p:pic>
    </p:spTree>
    <p:extLst>
      <p:ext uri="{BB962C8B-B14F-4D97-AF65-F5344CB8AC3E}">
        <p14:creationId xmlns:p14="http://schemas.microsoft.com/office/powerpoint/2010/main" val="51014202"/>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FE38FC-DF9F-D944-0CE8-A156664B53A3}"/>
              </a:ext>
            </a:extLst>
          </p:cNvPr>
          <p:cNvSpPr>
            <a:spLocks noGrp="1"/>
          </p:cNvSpPr>
          <p:nvPr>
            <p:ph type="dt" sz="half" idx="10"/>
          </p:nvPr>
        </p:nvSpPr>
        <p:spPr/>
        <p:txBody>
          <a:bodyPr/>
          <a:lstStyle/>
          <a:p>
            <a:r>
              <a:rPr lang="en-US"/>
              <a:t>6-21-2026</a:t>
            </a:r>
            <a:endParaRPr lang="en-US" dirty="0"/>
          </a:p>
        </p:txBody>
      </p:sp>
      <p:sp>
        <p:nvSpPr>
          <p:cNvPr id="3" name="Footer Placeholder 2">
            <a:extLst>
              <a:ext uri="{FF2B5EF4-FFF2-40B4-BE49-F238E27FC236}">
                <a16:creationId xmlns:a16="http://schemas.microsoft.com/office/drawing/2014/main" id="{B9C34C73-5E11-5134-F57C-52EE37752462}"/>
              </a:ext>
            </a:extLst>
          </p:cNvPr>
          <p:cNvSpPr>
            <a:spLocks noGrp="1"/>
          </p:cNvSpPr>
          <p:nvPr>
            <p:ph type="ftr" sz="quarter" idx="11"/>
          </p:nvPr>
        </p:nvSpPr>
        <p:spPr/>
        <p:txBody>
          <a:bodyPr/>
          <a:lstStyle/>
          <a:p>
            <a:r>
              <a:rPr lang="en-US"/>
              <a:t>Creation's Release 3 Israel</a:t>
            </a:r>
            <a:endParaRPr lang="en-US" dirty="0"/>
          </a:p>
        </p:txBody>
      </p:sp>
      <p:sp>
        <p:nvSpPr>
          <p:cNvPr id="4" name="Slide Number Placeholder 3">
            <a:extLst>
              <a:ext uri="{FF2B5EF4-FFF2-40B4-BE49-F238E27FC236}">
                <a16:creationId xmlns:a16="http://schemas.microsoft.com/office/drawing/2014/main" id="{BF98217B-6C68-E719-27E2-6F3B02D59FCB}"/>
              </a:ext>
            </a:extLst>
          </p:cNvPr>
          <p:cNvSpPr>
            <a:spLocks noGrp="1"/>
          </p:cNvSpPr>
          <p:nvPr>
            <p:ph type="sldNum" sz="quarter" idx="12"/>
          </p:nvPr>
        </p:nvSpPr>
        <p:spPr/>
        <p:txBody>
          <a:bodyPr/>
          <a:lstStyle/>
          <a:p>
            <a:fld id="{CC057153-B650-4DEB-B370-79DDCFDCE934}" type="slidenum">
              <a:rPr lang="en-US" smtClean="0"/>
              <a:t>24</a:t>
            </a:fld>
            <a:endParaRPr lang="en-US" dirty="0"/>
          </a:p>
        </p:txBody>
      </p:sp>
      <p:sp>
        <p:nvSpPr>
          <p:cNvPr id="9" name="TextBox 8">
            <a:extLst>
              <a:ext uri="{FF2B5EF4-FFF2-40B4-BE49-F238E27FC236}">
                <a16:creationId xmlns:a16="http://schemas.microsoft.com/office/drawing/2014/main" id="{020202CD-C7AF-A75D-4956-A659B538DCA3}"/>
              </a:ext>
            </a:extLst>
          </p:cNvPr>
          <p:cNvSpPr txBox="1"/>
          <p:nvPr/>
        </p:nvSpPr>
        <p:spPr>
          <a:xfrm>
            <a:off x="8369009" y="808711"/>
            <a:ext cx="3664341" cy="5078313"/>
          </a:xfrm>
          <a:prstGeom prst="rect">
            <a:avLst/>
          </a:prstGeom>
          <a:solidFill>
            <a:schemeClr val="accent2">
              <a:lumMod val="75000"/>
            </a:schemeClr>
          </a:solidFill>
        </p:spPr>
        <p:txBody>
          <a:bodyPr wrap="square" rtlCol="0">
            <a:spAutoFit/>
          </a:bodyPr>
          <a:lstStyle/>
          <a:p>
            <a:pPr algn="ctr"/>
            <a:r>
              <a:rPr lang="en-US" sz="3600" dirty="0"/>
              <a:t>When you are adopted by God, you have a </a:t>
            </a:r>
          </a:p>
          <a:p>
            <a:pPr algn="ctr"/>
            <a:r>
              <a:rPr lang="en-US" sz="3600" dirty="0"/>
              <a:t>Divine origin, </a:t>
            </a:r>
          </a:p>
          <a:p>
            <a:pPr algn="ctr"/>
            <a:r>
              <a:rPr lang="en-US" sz="3600" dirty="0"/>
              <a:t>with a Divine likeness and the </a:t>
            </a:r>
          </a:p>
          <a:p>
            <a:pPr algn="ctr"/>
            <a:r>
              <a:rPr lang="en-US" sz="3600" dirty="0"/>
              <a:t>Object of Divine Love.</a:t>
            </a:r>
          </a:p>
          <a:p>
            <a:endParaRPr lang="en-US" sz="3600" dirty="0"/>
          </a:p>
        </p:txBody>
      </p:sp>
      <p:sp>
        <p:nvSpPr>
          <p:cNvPr id="6" name="TextBox 5">
            <a:extLst>
              <a:ext uri="{FF2B5EF4-FFF2-40B4-BE49-F238E27FC236}">
                <a16:creationId xmlns:a16="http://schemas.microsoft.com/office/drawing/2014/main" id="{B30646E1-AA0C-28A7-3635-95CEBD77D7C2}"/>
              </a:ext>
            </a:extLst>
          </p:cNvPr>
          <p:cNvSpPr txBox="1"/>
          <p:nvPr/>
        </p:nvSpPr>
        <p:spPr>
          <a:xfrm>
            <a:off x="415215" y="274290"/>
            <a:ext cx="8067289" cy="6309420"/>
          </a:xfrm>
          <a:prstGeom prst="rect">
            <a:avLst/>
          </a:prstGeom>
          <a:noFill/>
        </p:spPr>
        <p:txBody>
          <a:bodyPr wrap="square">
            <a:spAutoFit/>
          </a:bodyPr>
          <a:lstStyle/>
          <a:p>
            <a:r>
              <a:rPr lang="en-US" sz="4400" b="1" dirty="0">
                <a:solidFill>
                  <a:schemeClr val="tx2"/>
                </a:solidFill>
              </a:rPr>
              <a:t>GALATIANS 4:4-7</a:t>
            </a:r>
          </a:p>
          <a:p>
            <a:r>
              <a:rPr lang="en-US" sz="3600" i="1" dirty="0">
                <a:solidFill>
                  <a:schemeClr val="tx2"/>
                </a:solidFill>
              </a:rPr>
              <a:t>	But when the fulness of the time was come, God sent forth his Son, made of a woman, made under the law, 5 To redeem them that were under the law, that we might receive the adoption of sons. 6 And because ye are sons, God hath sent forth the Spirit of his Son into your hearts, crying, Abba, Father. 7 Wherefore thou art no more a servant, but a son; and if a son, then an heir of God through Christ. </a:t>
            </a:r>
          </a:p>
        </p:txBody>
      </p:sp>
    </p:spTree>
    <p:extLst>
      <p:ext uri="{BB962C8B-B14F-4D97-AF65-F5344CB8AC3E}">
        <p14:creationId xmlns:p14="http://schemas.microsoft.com/office/powerpoint/2010/main" val="3044083334"/>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2E37F57-5BE6-1A0A-566B-5DEABF9F35CE}"/>
              </a:ext>
            </a:extLst>
          </p:cNvPr>
          <p:cNvSpPr>
            <a:spLocks noGrp="1"/>
          </p:cNvSpPr>
          <p:nvPr>
            <p:ph type="ftr" sz="quarter" idx="5"/>
          </p:nvPr>
        </p:nvSpPr>
        <p:spPr>
          <a:xfrm>
            <a:off x="942509" y="6452534"/>
            <a:ext cx="786553" cy="138499"/>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878787"/>
                </a:solidFill>
                <a:latin typeface="Candara" panose="020E0502030303020204" pitchFamily="34" charset="0"/>
                <a:ea typeface="+mn-ea"/>
                <a:cs typeface="Candara" panose="020E0502030303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65"/>
              </a:spcBef>
            </a:pPr>
            <a:r>
              <a:rPr lang="en-US"/>
              <a:t>Creation's Release 3 Israel</a:t>
            </a:r>
            <a:endParaRPr lang="en-US" dirty="0"/>
          </a:p>
        </p:txBody>
      </p:sp>
      <p:sp>
        <p:nvSpPr>
          <p:cNvPr id="3" name="Date Placeholder 2">
            <a:extLst>
              <a:ext uri="{FF2B5EF4-FFF2-40B4-BE49-F238E27FC236}">
                <a16:creationId xmlns:a16="http://schemas.microsoft.com/office/drawing/2014/main" id="{6D8C136A-B04C-63CE-AD9C-B4B95C453033}"/>
              </a:ext>
            </a:extLst>
          </p:cNvPr>
          <p:cNvSpPr>
            <a:spLocks noGrp="1"/>
          </p:cNvSpPr>
          <p:nvPr>
            <p:ph type="dt" sz="half" idx="6"/>
          </p:nvPr>
        </p:nvSpPr>
        <p:spPr>
          <a:xfrm>
            <a:off x="5521418" y="6452534"/>
            <a:ext cx="1131993" cy="138499"/>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878787"/>
                </a:solidFill>
                <a:latin typeface="Candara" panose="020E0502030303020204" pitchFamily="34" charset="0"/>
                <a:ea typeface="+mn-ea"/>
                <a:cs typeface="Candara" panose="020E0502030303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65"/>
              </a:spcBef>
            </a:pPr>
            <a:r>
              <a:rPr lang="en-US" spc="5"/>
              <a:t>6-21-2026</a:t>
            </a:r>
            <a:endParaRPr lang="en-US" spc="5" dirty="0"/>
          </a:p>
        </p:txBody>
      </p:sp>
      <p:sp>
        <p:nvSpPr>
          <p:cNvPr id="4" name="Slide Number Placeholder 3">
            <a:extLst>
              <a:ext uri="{FF2B5EF4-FFF2-40B4-BE49-F238E27FC236}">
                <a16:creationId xmlns:a16="http://schemas.microsoft.com/office/drawing/2014/main" id="{EDBAB5E3-A039-9CFF-AAF3-7274789C2FA0}"/>
              </a:ext>
            </a:extLst>
          </p:cNvPr>
          <p:cNvSpPr>
            <a:spLocks noGrp="1"/>
          </p:cNvSpPr>
          <p:nvPr>
            <p:ph type="sldNum" sz="quarter" idx="7"/>
          </p:nvPr>
        </p:nvSpPr>
        <p:spPr>
          <a:xfrm>
            <a:off x="11012201" y="6452533"/>
            <a:ext cx="272627" cy="138499"/>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878787"/>
                </a:solidFill>
                <a:latin typeface="Candara" panose="020E0502030303020204" pitchFamily="34" charset="0"/>
                <a:ea typeface="+mn-ea"/>
                <a:cs typeface="Candara" panose="020E0502030303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1600">
              <a:spcBef>
                <a:spcPts val="65"/>
              </a:spcBef>
            </a:pPr>
            <a:fld id="{81D60167-4931-47E6-BA6A-407CBD079E47}" type="slidenum">
              <a:rPr lang="en-US" spc="5" smtClean="0"/>
              <a:pPr marL="101600">
                <a:spcBef>
                  <a:spcPts val="65"/>
                </a:spcBef>
              </a:pPr>
              <a:t>3</a:t>
            </a:fld>
            <a:endParaRPr lang="en-US" spc="5" dirty="0"/>
          </a:p>
        </p:txBody>
      </p:sp>
      <p:pic>
        <p:nvPicPr>
          <p:cNvPr id="8" name="Picture 7">
            <a:extLst>
              <a:ext uri="{FF2B5EF4-FFF2-40B4-BE49-F238E27FC236}">
                <a16:creationId xmlns:a16="http://schemas.microsoft.com/office/drawing/2014/main" id="{50E56B1E-4820-28C8-EAC4-56611C8849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676400"/>
            <a:ext cx="12192000" cy="5181600"/>
          </a:xfrm>
          <a:prstGeom prst="rect">
            <a:avLst/>
          </a:prstGeom>
        </p:spPr>
      </p:pic>
      <p:sp>
        <p:nvSpPr>
          <p:cNvPr id="11" name="TextBox 10">
            <a:extLst>
              <a:ext uri="{FF2B5EF4-FFF2-40B4-BE49-F238E27FC236}">
                <a16:creationId xmlns:a16="http://schemas.microsoft.com/office/drawing/2014/main" id="{22E96FCC-A49E-86D5-3FD8-3360B979EAB6}"/>
              </a:ext>
            </a:extLst>
          </p:cNvPr>
          <p:cNvSpPr txBox="1"/>
          <p:nvPr/>
        </p:nvSpPr>
        <p:spPr>
          <a:xfrm>
            <a:off x="4998174" y="400690"/>
            <a:ext cx="6800850" cy="1200329"/>
          </a:xfrm>
          <a:prstGeom prst="rect">
            <a:avLst/>
          </a:prstGeom>
          <a:noFill/>
        </p:spPr>
        <p:txBody>
          <a:bodyPr wrap="square" rtlCol="0">
            <a:spAutoFit/>
          </a:bodyPr>
          <a:lstStyle/>
          <a:p>
            <a:r>
              <a:rPr lang="en-US" sz="4800" b="1" dirty="0">
                <a:solidFill>
                  <a:schemeClr val="tx2"/>
                </a:solidFill>
              </a:rPr>
              <a:t>Men’s Meeting HBT</a:t>
            </a:r>
          </a:p>
          <a:p>
            <a:r>
              <a:rPr lang="en-US" sz="2400" dirty="0">
                <a:solidFill>
                  <a:schemeClr val="tx2"/>
                </a:solidFill>
              </a:rPr>
              <a:t>Oct. 9-11, 2026 Carson Springs Conference Center</a:t>
            </a:r>
          </a:p>
        </p:txBody>
      </p:sp>
      <p:sp>
        <p:nvSpPr>
          <p:cNvPr id="5" name="TextBox 4">
            <a:extLst>
              <a:ext uri="{FF2B5EF4-FFF2-40B4-BE49-F238E27FC236}">
                <a16:creationId xmlns:a16="http://schemas.microsoft.com/office/drawing/2014/main" id="{AE67ACD9-9380-A08D-2CDD-8DFFF4CE92D4}"/>
              </a:ext>
            </a:extLst>
          </p:cNvPr>
          <p:cNvSpPr txBox="1"/>
          <p:nvPr/>
        </p:nvSpPr>
        <p:spPr>
          <a:xfrm>
            <a:off x="4998174" y="3482489"/>
            <a:ext cx="4260125" cy="3108543"/>
          </a:xfrm>
          <a:prstGeom prst="rect">
            <a:avLst/>
          </a:prstGeom>
          <a:noFill/>
        </p:spPr>
        <p:txBody>
          <a:bodyPr wrap="square" rtlCol="0">
            <a:spAutoFit/>
          </a:bodyPr>
          <a:lstStyle/>
          <a:p>
            <a:r>
              <a:rPr lang="en-US" sz="2800" dirty="0">
                <a:solidFill>
                  <a:schemeClr val="bg1"/>
                </a:solidFill>
              </a:rPr>
              <a:t>Jason Watkins</a:t>
            </a:r>
          </a:p>
          <a:p>
            <a:r>
              <a:rPr lang="en-US" sz="2800" dirty="0">
                <a:solidFill>
                  <a:schemeClr val="bg1"/>
                </a:solidFill>
              </a:rPr>
              <a:t>Matthew Watkins</a:t>
            </a:r>
          </a:p>
          <a:p>
            <a:r>
              <a:rPr lang="en-US" sz="2800" dirty="0">
                <a:solidFill>
                  <a:schemeClr val="bg1"/>
                </a:solidFill>
              </a:rPr>
              <a:t>Donnie Reagan</a:t>
            </a:r>
          </a:p>
          <a:p>
            <a:r>
              <a:rPr lang="en-US" sz="2800" dirty="0">
                <a:solidFill>
                  <a:schemeClr val="bg1"/>
                </a:solidFill>
              </a:rPr>
              <a:t>Paul LaFontaine</a:t>
            </a:r>
          </a:p>
          <a:p>
            <a:r>
              <a:rPr lang="en-US" sz="2800" dirty="0">
                <a:solidFill>
                  <a:schemeClr val="bg1"/>
                </a:solidFill>
              </a:rPr>
              <a:t>Tim Dodd</a:t>
            </a:r>
          </a:p>
          <a:p>
            <a:r>
              <a:rPr lang="en-US" sz="2800" dirty="0">
                <a:solidFill>
                  <a:schemeClr val="bg1"/>
                </a:solidFill>
              </a:rPr>
              <a:t>Jan Hansen, Norway</a:t>
            </a:r>
          </a:p>
          <a:p>
            <a:r>
              <a:rPr lang="en-US" sz="2800" dirty="0">
                <a:solidFill>
                  <a:schemeClr val="bg1"/>
                </a:solidFill>
              </a:rPr>
              <a:t>Brian Naidoo, South Africa</a:t>
            </a:r>
          </a:p>
        </p:txBody>
      </p:sp>
    </p:spTree>
    <p:extLst>
      <p:ext uri="{BB962C8B-B14F-4D97-AF65-F5344CB8AC3E}">
        <p14:creationId xmlns:p14="http://schemas.microsoft.com/office/powerpoint/2010/main" val="215293344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1" y="0"/>
            <a:ext cx="12191999" cy="6858000"/>
          </a:xfrm>
          <a:prstGeom prst="rect">
            <a:avLst/>
          </a:prstGeom>
          <a:gradFill rotWithShape="1">
            <a:gsLst>
              <a:gs pos="0">
                <a:srgbClr val="2A3C4D">
                  <a:alpha val="100000"/>
                </a:srgbClr>
              </a:gs>
              <a:gs pos="55000">
                <a:srgbClr val="233343">
                  <a:alpha val="100000"/>
                </a:srgbClr>
              </a:gs>
              <a:gs pos="100000">
                <a:srgbClr val="1A2832">
                  <a:alpha val="100000"/>
                </a:srgbClr>
              </a:gs>
            </a:gsLst>
            <a:path path="circle">
              <a:fillToRect l="50000" r="50000" b="100000"/>
            </a:path>
          </a:gradFill>
          <a:ln/>
        </p:spPr>
        <p:txBody>
          <a:bodyPr/>
          <a:lstStyle/>
          <a:p>
            <a:endParaRPr lang="en-US" sz="1200"/>
          </a:p>
        </p:txBody>
      </p:sp>
      <p:sp>
        <p:nvSpPr>
          <p:cNvPr id="3" name="Text 1"/>
          <p:cNvSpPr/>
          <p:nvPr/>
        </p:nvSpPr>
        <p:spPr>
          <a:xfrm>
            <a:off x="609568" y="228567"/>
            <a:ext cx="482665" cy="914400"/>
          </a:xfrm>
          <a:prstGeom prst="rect">
            <a:avLst/>
          </a:prstGeom>
          <a:noFill/>
          <a:ln/>
        </p:spPr>
        <p:txBody>
          <a:bodyPr wrap="square" lIns="16933" tIns="16933" rIns="16933" bIns="16933" rtlCol="0" anchor="t">
            <a:normAutofit fontScale="92500" lnSpcReduction="20000"/>
          </a:bodyPr>
          <a:lstStyle/>
          <a:p>
            <a:pPr>
              <a:lnSpc>
                <a:spcPct val="70000"/>
              </a:lnSpc>
            </a:pPr>
            <a:r>
              <a:rPr lang="en-US" sz="10001" dirty="0">
                <a:solidFill>
                  <a:srgbClr val="D2BD9A">
                    <a:alpha val="16000"/>
                  </a:srgbClr>
                </a:solidFill>
                <a:latin typeface="Cormorant Garamond" pitchFamily="34" charset="0"/>
                <a:ea typeface="Cormorant Garamond" pitchFamily="34" charset="-122"/>
                <a:cs typeface="Cormorant Garamond" pitchFamily="34" charset="-120"/>
              </a:rPr>
              <a:t>“</a:t>
            </a:r>
            <a:endParaRPr lang="en-US" sz="10001" dirty="0"/>
          </a:p>
        </p:txBody>
      </p:sp>
      <p:sp>
        <p:nvSpPr>
          <p:cNvPr id="4" name="Text 2"/>
          <p:cNvSpPr/>
          <p:nvPr/>
        </p:nvSpPr>
        <p:spPr>
          <a:xfrm>
            <a:off x="609568" y="736050"/>
            <a:ext cx="11734799" cy="206829"/>
          </a:xfrm>
          <a:prstGeom prst="rect">
            <a:avLst/>
          </a:prstGeom>
          <a:noFill/>
          <a:ln/>
        </p:spPr>
        <p:txBody>
          <a:bodyPr wrap="square" lIns="16933" tIns="16933" rIns="16933" bIns="16933" rtlCol="0" anchor="t">
            <a:noAutofit/>
          </a:bodyPr>
          <a:lstStyle/>
          <a:p>
            <a:r>
              <a:rPr lang="en-US" sz="2667" b="1" kern="0" spc="240" dirty="0">
                <a:solidFill>
                  <a:srgbClr val="D2BD9A"/>
                </a:solidFill>
                <a:latin typeface="Cabin" pitchFamily="34" charset="0"/>
                <a:ea typeface="Cabin" pitchFamily="34" charset="-122"/>
                <a:cs typeface="Cabin" pitchFamily="34" charset="-120"/>
              </a:rPr>
              <a:t>MARK.OF.THE.BEAST.AND.THE.SEAL.OF.GOD.2</a:t>
            </a:r>
            <a:endParaRPr lang="en-US" sz="2667" dirty="0"/>
          </a:p>
        </p:txBody>
      </p:sp>
      <p:sp>
        <p:nvSpPr>
          <p:cNvPr id="5" name="Text 3"/>
          <p:cNvSpPr/>
          <p:nvPr/>
        </p:nvSpPr>
        <p:spPr>
          <a:xfrm>
            <a:off x="762000" y="1273824"/>
            <a:ext cx="11202063" cy="2229125"/>
          </a:xfrm>
          <a:prstGeom prst="rect">
            <a:avLst/>
          </a:prstGeom>
          <a:noFill/>
          <a:ln/>
        </p:spPr>
        <p:txBody>
          <a:bodyPr wrap="square" lIns="16933" tIns="16933" rIns="16933" bIns="16933" rtlCol="0" anchor="t">
            <a:normAutofit/>
          </a:bodyPr>
          <a:lstStyle/>
          <a:p>
            <a:pPr>
              <a:lnSpc>
                <a:spcPct val="150000"/>
              </a:lnSpc>
            </a:pPr>
            <a:r>
              <a:rPr lang="en-US" sz="2133" b="1" dirty="0">
                <a:solidFill>
                  <a:srgbClr val="D2BD9A"/>
                </a:solidFill>
                <a:latin typeface="Cabin" pitchFamily="34" charset="0"/>
                <a:ea typeface="Cabin" pitchFamily="34" charset="-122"/>
                <a:cs typeface="Cabin" pitchFamily="34" charset="-120"/>
              </a:rPr>
              <a:t>48 </a:t>
            </a:r>
            <a:r>
              <a:rPr lang="en-US" sz="2133" dirty="0">
                <a:solidFill>
                  <a:srgbClr val="DFD2C4"/>
                </a:solidFill>
                <a:latin typeface="Cabin" pitchFamily="34" charset="0"/>
                <a:ea typeface="Cabin" pitchFamily="34" charset="-122"/>
                <a:cs typeface="Cabin" pitchFamily="34" charset="-120"/>
              </a:rPr>
              <a:t>God had to harden Pharaoh's heart to drive them out the first time. He done the same thing this time, hardened Hitler's heart against the Jews: “Ever who curses Israel, I'll curse them. Who blesses Israel, I'll bless him.” And it was scattered all over the world… He hardened them and finally opened up the way, and Israel is… already in her homeland.</a:t>
            </a:r>
            <a:endParaRPr lang="en-US" sz="2133" dirty="0"/>
          </a:p>
        </p:txBody>
      </p:sp>
      <p:sp>
        <p:nvSpPr>
          <p:cNvPr id="6" name="Text 4"/>
          <p:cNvSpPr/>
          <p:nvPr/>
        </p:nvSpPr>
        <p:spPr>
          <a:xfrm>
            <a:off x="762000" y="3537452"/>
            <a:ext cx="11202063" cy="2271251"/>
          </a:xfrm>
          <a:prstGeom prst="rect">
            <a:avLst/>
          </a:prstGeom>
          <a:noFill/>
          <a:ln/>
        </p:spPr>
        <p:txBody>
          <a:bodyPr wrap="square" lIns="16933" tIns="16933" rIns="16933" bIns="16933" rtlCol="0" anchor="t">
            <a:normAutofit/>
          </a:bodyPr>
          <a:lstStyle/>
          <a:p>
            <a:pPr>
              <a:lnSpc>
                <a:spcPct val="150000"/>
              </a:lnSpc>
            </a:pPr>
            <a:r>
              <a:rPr lang="en-US" sz="2400" dirty="0">
                <a:solidFill>
                  <a:srgbClr val="DFD2C4"/>
                </a:solidFill>
                <a:latin typeface="Cabin" pitchFamily="34" charset="0"/>
                <a:ea typeface="Cabin" pitchFamily="34" charset="-122"/>
                <a:cs typeface="Cabin" pitchFamily="34" charset="-120"/>
              </a:rPr>
              <a:t>If you want to see what day of the month it is, look on the calendar. If you want to see what day in the season it is of the coming of the Lord, watch where Israel's setting. </a:t>
            </a:r>
            <a:r>
              <a:rPr lang="en-US" sz="2400" i="1" dirty="0">
                <a:solidFill>
                  <a:srgbClr val="EDE3D5"/>
                </a:solidFill>
                <a:latin typeface="Cabin" pitchFamily="34" charset="0"/>
                <a:ea typeface="Cabin" pitchFamily="34" charset="-122"/>
                <a:cs typeface="Cabin" pitchFamily="34" charset="-120"/>
              </a:rPr>
              <a:t>That's God's timepiece </a:t>
            </a:r>
            <a:r>
              <a:rPr lang="en-US" sz="2400" dirty="0">
                <a:solidFill>
                  <a:srgbClr val="DFD2C4"/>
                </a:solidFill>
                <a:latin typeface="Cabin" pitchFamily="34" charset="0"/>
                <a:ea typeface="Cabin" pitchFamily="34" charset="-122"/>
                <a:cs typeface="Cabin" pitchFamily="34" charset="-120"/>
              </a:rPr>
              <a:t>… Israel, Palestine blossoming as a rose, and watch how they come back, way down in Iran and so forth.</a:t>
            </a:r>
            <a:endParaRPr lang="en-US" sz="2400" dirty="0"/>
          </a:p>
        </p:txBody>
      </p:sp>
      <p:sp>
        <p:nvSpPr>
          <p:cNvPr id="8" name="Text 6"/>
          <p:cNvSpPr/>
          <p:nvPr/>
        </p:nvSpPr>
        <p:spPr>
          <a:xfrm>
            <a:off x="881484" y="4923858"/>
            <a:ext cx="637657" cy="180878"/>
          </a:xfrm>
          <a:prstGeom prst="rect">
            <a:avLst/>
          </a:prstGeom>
          <a:noFill/>
          <a:ln/>
        </p:spPr>
        <p:txBody>
          <a:bodyPr wrap="square" lIns="16933" tIns="16933" rIns="16933" bIns="16933" rtlCol="0" anchor="t">
            <a:normAutofit lnSpcReduction="10000"/>
          </a:bodyPr>
          <a:lstStyle/>
          <a:p>
            <a:r>
              <a:rPr lang="en-US" sz="1000" kern="0" spc="180" dirty="0">
                <a:solidFill>
                  <a:srgbClr val="D2BD9A"/>
                </a:solidFill>
                <a:latin typeface="Cabin" pitchFamily="34" charset="0"/>
                <a:ea typeface="Cabin" pitchFamily="34" charset="-122"/>
                <a:cs typeface="Cabin" pitchFamily="34" charset="-120"/>
              </a:rPr>
              <a:t>61-0217</a:t>
            </a:r>
            <a:endParaRPr lang="en-US" sz="1000" dirty="0"/>
          </a:p>
        </p:txBody>
      </p:sp>
      <p:sp>
        <p:nvSpPr>
          <p:cNvPr id="9" name="Shape 7"/>
          <p:cNvSpPr/>
          <p:nvPr/>
        </p:nvSpPr>
        <p:spPr>
          <a:xfrm>
            <a:off x="1" y="6459181"/>
            <a:ext cx="12191999" cy="6350"/>
          </a:xfrm>
          <a:prstGeom prst="rect">
            <a:avLst/>
          </a:prstGeom>
          <a:solidFill>
            <a:srgbClr val="D2BD9A">
              <a:alpha val="16000"/>
            </a:srgbClr>
          </a:solidFill>
          <a:ln/>
        </p:spPr>
        <p:txBody>
          <a:bodyPr/>
          <a:lstStyle/>
          <a:p>
            <a:endParaRPr lang="en-US" sz="1200"/>
          </a:p>
        </p:txBody>
      </p:sp>
      <p:sp>
        <p:nvSpPr>
          <p:cNvPr id="10" name="Text 8"/>
          <p:cNvSpPr/>
          <p:nvPr/>
        </p:nvSpPr>
        <p:spPr>
          <a:xfrm>
            <a:off x="444500" y="6588611"/>
            <a:ext cx="908050" cy="170543"/>
          </a:xfrm>
          <a:prstGeom prst="rect">
            <a:avLst/>
          </a:prstGeom>
          <a:noFill/>
          <a:ln/>
        </p:spPr>
        <p:txBody>
          <a:bodyPr wrap="square" lIns="16933" tIns="16933" rIns="16933" bIns="16933" rtlCol="0" anchor="t">
            <a:normAutofit lnSpcReduction="10000"/>
          </a:bodyPr>
          <a:lstStyle/>
          <a:p>
            <a:r>
              <a:rPr lang="en-US" sz="950" kern="0" spc="57" dirty="0">
                <a:solidFill>
                  <a:srgbClr val="8296AA"/>
                </a:solidFill>
                <a:latin typeface="Cabin" pitchFamily="34" charset="0"/>
                <a:ea typeface="Cabin" pitchFamily="34" charset="-122"/>
                <a:cs typeface="Cabin" pitchFamily="34" charset="-120"/>
              </a:rPr>
              <a:t>6-21-2026</a:t>
            </a:r>
            <a:endParaRPr lang="en-US" sz="950" dirty="0"/>
          </a:p>
        </p:txBody>
      </p:sp>
      <p:sp>
        <p:nvSpPr>
          <p:cNvPr id="11" name="Text 9"/>
          <p:cNvSpPr/>
          <p:nvPr/>
        </p:nvSpPr>
        <p:spPr>
          <a:xfrm>
            <a:off x="5126329" y="6596387"/>
            <a:ext cx="2133276" cy="154992"/>
          </a:xfrm>
          <a:prstGeom prst="rect">
            <a:avLst/>
          </a:prstGeom>
          <a:noFill/>
          <a:ln/>
        </p:spPr>
        <p:txBody>
          <a:bodyPr wrap="square" lIns="16933" tIns="16933" rIns="16933" bIns="16933" rtlCol="0" anchor="t">
            <a:normAutofit lnSpcReduction="10000"/>
          </a:bodyPr>
          <a:lstStyle/>
          <a:p>
            <a:r>
              <a:rPr lang="en-US" sz="850" kern="0" spc="136" dirty="0">
                <a:solidFill>
                  <a:srgbClr val="8296AA"/>
                </a:solidFill>
                <a:latin typeface="Cabin" pitchFamily="34" charset="0"/>
                <a:ea typeface="Cabin" pitchFamily="34" charset="-122"/>
                <a:cs typeface="Cabin" pitchFamily="34" charset="-120"/>
              </a:rPr>
              <a:t>CREATION'S RELEASE 3 ISRAEL</a:t>
            </a:r>
            <a:endParaRPr lang="en-US" sz="850" dirty="0"/>
          </a:p>
        </p:txBody>
      </p:sp>
      <p:sp>
        <p:nvSpPr>
          <p:cNvPr id="12" name="Text 10"/>
          <p:cNvSpPr/>
          <p:nvPr/>
        </p:nvSpPr>
        <p:spPr>
          <a:xfrm>
            <a:off x="10839450" y="6588611"/>
            <a:ext cx="908050" cy="170543"/>
          </a:xfrm>
          <a:prstGeom prst="rect">
            <a:avLst/>
          </a:prstGeom>
          <a:noFill/>
          <a:ln/>
        </p:spPr>
        <p:txBody>
          <a:bodyPr wrap="square" lIns="16933" tIns="16933" rIns="16933" bIns="16933" rtlCol="0" anchor="t">
            <a:normAutofit lnSpcReduction="10000"/>
          </a:bodyPr>
          <a:lstStyle/>
          <a:p>
            <a:pPr algn="r"/>
            <a:r>
              <a:rPr lang="en-US" sz="950" kern="0" spc="57" dirty="0">
                <a:solidFill>
                  <a:srgbClr val="D2BD9A"/>
                </a:solidFill>
                <a:latin typeface="Cabin" pitchFamily="34" charset="0"/>
                <a:ea typeface="Cabin" pitchFamily="34" charset="-122"/>
                <a:cs typeface="Cabin" pitchFamily="34" charset="-120"/>
              </a:rPr>
              <a:t>4</a:t>
            </a:r>
            <a:endParaRPr lang="en-US" sz="9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1" y="0"/>
            <a:ext cx="12191999" cy="6858000"/>
          </a:xfrm>
          <a:prstGeom prst="rect">
            <a:avLst/>
          </a:prstGeom>
        </p:spPr>
      </p:pic>
      <p:sp>
        <p:nvSpPr>
          <p:cNvPr id="3" name="Shape 0"/>
          <p:cNvSpPr/>
          <p:nvPr/>
        </p:nvSpPr>
        <p:spPr>
          <a:xfrm>
            <a:off x="1" y="0"/>
            <a:ext cx="12191999" cy="6858000"/>
          </a:xfrm>
          <a:prstGeom prst="rect">
            <a:avLst/>
          </a:prstGeom>
          <a:gradFill rotWithShape="1">
            <a:gsLst>
              <a:gs pos="0">
                <a:srgbClr val="111C26">
                  <a:alpha val="35000"/>
                </a:srgbClr>
              </a:gs>
              <a:gs pos="38000">
                <a:srgbClr val="111C26">
                  <a:alpha val="20000"/>
                </a:srgbClr>
              </a:gs>
              <a:gs pos="100000">
                <a:srgbClr val="0F1820">
                  <a:alpha val="92000"/>
                </a:srgbClr>
              </a:gs>
            </a:gsLst>
            <a:lin ang="5400000" scaled="0"/>
          </a:gradFill>
          <a:ln/>
        </p:spPr>
        <p:txBody>
          <a:bodyPr/>
          <a:lstStyle/>
          <a:p>
            <a:endParaRPr lang="en-US" sz="1200"/>
          </a:p>
        </p:txBody>
      </p:sp>
      <p:sp>
        <p:nvSpPr>
          <p:cNvPr id="4" name="Shape 1"/>
          <p:cNvSpPr/>
          <p:nvPr/>
        </p:nvSpPr>
        <p:spPr>
          <a:xfrm>
            <a:off x="762000" y="4107332"/>
            <a:ext cx="1169728" cy="241527"/>
          </a:xfrm>
          <a:prstGeom prst="roundRect">
            <a:avLst>
              <a:gd name="adj" fmla="val 5258"/>
            </a:avLst>
          </a:prstGeom>
          <a:solidFill>
            <a:srgbClr val="D2BD9A"/>
          </a:solidFill>
          <a:ln/>
        </p:spPr>
        <p:txBody>
          <a:bodyPr/>
          <a:lstStyle/>
          <a:p>
            <a:endParaRPr lang="en-US" sz="1200"/>
          </a:p>
        </p:txBody>
      </p:sp>
      <p:sp>
        <p:nvSpPr>
          <p:cNvPr id="5" name="Text 2"/>
          <p:cNvSpPr/>
          <p:nvPr/>
        </p:nvSpPr>
        <p:spPr>
          <a:xfrm>
            <a:off x="876300" y="4158132"/>
            <a:ext cx="991928" cy="165327"/>
          </a:xfrm>
          <a:prstGeom prst="rect">
            <a:avLst/>
          </a:prstGeom>
          <a:noFill/>
          <a:ln/>
        </p:spPr>
        <p:txBody>
          <a:bodyPr wrap="square" lIns="16933" tIns="16933" rIns="16933" bIns="16933" rtlCol="0" anchor="t">
            <a:normAutofit lnSpcReduction="10000"/>
          </a:bodyPr>
          <a:lstStyle/>
          <a:p>
            <a:r>
              <a:rPr lang="en-US" sz="900" b="1" kern="0" spc="180" dirty="0">
                <a:solidFill>
                  <a:srgbClr val="1A2832"/>
                </a:solidFill>
                <a:latin typeface="Cabin" pitchFamily="34" charset="0"/>
                <a:ea typeface="Cabin" pitchFamily="34" charset="-122"/>
                <a:cs typeface="Cabin" pitchFamily="34" charset="-120"/>
              </a:rPr>
              <a:t>FRONT LINES</a:t>
            </a:r>
            <a:endParaRPr lang="en-US" sz="900" dirty="0"/>
          </a:p>
        </p:txBody>
      </p:sp>
      <p:sp>
        <p:nvSpPr>
          <p:cNvPr id="6" name="Text 3"/>
          <p:cNvSpPr/>
          <p:nvPr/>
        </p:nvSpPr>
        <p:spPr>
          <a:xfrm>
            <a:off x="762000" y="4488494"/>
            <a:ext cx="9679940" cy="940642"/>
          </a:xfrm>
          <a:prstGeom prst="rect">
            <a:avLst/>
          </a:prstGeom>
          <a:noFill/>
          <a:ln/>
          <a:effectLst>
            <a:outerShdw blurRad="228600" dist="28575" dir="5400000" algn="bl" rotWithShape="0">
              <a:srgbClr val="000000">
                <a:alpha val="60000"/>
              </a:srgbClr>
            </a:outerShdw>
          </a:effectLst>
        </p:spPr>
        <p:txBody>
          <a:bodyPr wrap="square" lIns="16933" tIns="16933" rIns="16933" bIns="16933" rtlCol="0" anchor="t">
            <a:normAutofit fontScale="92500" lnSpcReduction="20000"/>
          </a:bodyPr>
          <a:lstStyle/>
          <a:p>
            <a:pPr>
              <a:lnSpc>
                <a:spcPct val="106000"/>
              </a:lnSpc>
            </a:pPr>
            <a:r>
              <a:rPr lang="en-US" sz="3400" b="1" dirty="0">
                <a:solidFill>
                  <a:srgbClr val="DFD2C4"/>
                </a:solidFill>
                <a:latin typeface="Cabin" pitchFamily="34" charset="0"/>
                <a:ea typeface="Cabin" pitchFamily="34" charset="-122"/>
                <a:cs typeface="Cabin" pitchFamily="34" charset="-120"/>
              </a:rPr>
              <a:t>IDF Troops Corner 30 Hezbollah Terrorists In Tebnit Tunnel Headquarters</a:t>
            </a:r>
            <a:endParaRPr lang="en-US" sz="3400" dirty="0"/>
          </a:p>
        </p:txBody>
      </p:sp>
      <p:sp>
        <p:nvSpPr>
          <p:cNvPr id="7" name="Text 4"/>
          <p:cNvSpPr/>
          <p:nvPr/>
        </p:nvSpPr>
        <p:spPr>
          <a:xfrm>
            <a:off x="762000" y="5556088"/>
            <a:ext cx="8371840" cy="674493"/>
          </a:xfrm>
          <a:prstGeom prst="rect">
            <a:avLst/>
          </a:prstGeom>
          <a:noFill/>
          <a:ln/>
          <a:effectLst>
            <a:outerShdw blurRad="133350" dist="19050" dir="5400000" algn="bl" rotWithShape="0">
              <a:srgbClr val="000000">
                <a:alpha val="60000"/>
              </a:srgbClr>
            </a:outerShdw>
          </a:effectLst>
        </p:spPr>
        <p:txBody>
          <a:bodyPr wrap="square" lIns="16933" tIns="16933" rIns="16933" bIns="16933" rtlCol="0" anchor="t">
            <a:normAutofit fontScale="92500" lnSpcReduction="20000"/>
          </a:bodyPr>
          <a:lstStyle/>
          <a:p>
            <a:pPr>
              <a:lnSpc>
                <a:spcPct val="142000"/>
              </a:lnSpc>
            </a:pPr>
            <a:r>
              <a:rPr lang="en-US" dirty="0">
                <a:solidFill>
                  <a:srgbClr val="E7DCCD"/>
                </a:solidFill>
                <a:latin typeface="Cabin" pitchFamily="34" charset="0"/>
                <a:ea typeface="Cabin" pitchFamily="34" charset="-122"/>
                <a:cs typeface="Cabin" pitchFamily="34" charset="-120"/>
              </a:rPr>
              <a:t>The network of tunnels is over a kilometer in total length, and IDF forces have engaged in combat both above and below ground.</a:t>
            </a:r>
            <a:endParaRPr lang="en-US" dirty="0"/>
          </a:p>
        </p:txBody>
      </p:sp>
      <p:sp>
        <p:nvSpPr>
          <p:cNvPr id="8" name="Shape 5"/>
          <p:cNvSpPr/>
          <p:nvPr/>
        </p:nvSpPr>
        <p:spPr>
          <a:xfrm>
            <a:off x="1" y="6459181"/>
            <a:ext cx="12191999" cy="6350"/>
          </a:xfrm>
          <a:prstGeom prst="rect">
            <a:avLst/>
          </a:prstGeom>
          <a:solidFill>
            <a:srgbClr val="D2BD9A">
              <a:alpha val="20000"/>
            </a:srgbClr>
          </a:solidFill>
          <a:ln/>
        </p:spPr>
        <p:txBody>
          <a:bodyPr/>
          <a:lstStyle/>
          <a:p>
            <a:endParaRPr lang="en-US" sz="1200"/>
          </a:p>
        </p:txBody>
      </p:sp>
      <p:sp>
        <p:nvSpPr>
          <p:cNvPr id="9" name="Text 6"/>
          <p:cNvSpPr/>
          <p:nvPr/>
        </p:nvSpPr>
        <p:spPr>
          <a:xfrm>
            <a:off x="444500" y="6588611"/>
            <a:ext cx="908050" cy="170543"/>
          </a:xfrm>
          <a:prstGeom prst="rect">
            <a:avLst/>
          </a:prstGeom>
          <a:noFill/>
          <a:ln/>
        </p:spPr>
        <p:txBody>
          <a:bodyPr wrap="square" lIns="16933" tIns="16933" rIns="16933" bIns="16933" rtlCol="0" anchor="t">
            <a:normAutofit lnSpcReduction="10000"/>
          </a:bodyPr>
          <a:lstStyle/>
          <a:p>
            <a:r>
              <a:rPr lang="en-US" sz="950" kern="0" spc="57" dirty="0">
                <a:solidFill>
                  <a:srgbClr val="C4CDD6"/>
                </a:solidFill>
                <a:latin typeface="Cabin" pitchFamily="34" charset="0"/>
                <a:ea typeface="Cabin" pitchFamily="34" charset="-122"/>
                <a:cs typeface="Cabin" pitchFamily="34" charset="-120"/>
              </a:rPr>
              <a:t>6-21-2026</a:t>
            </a:r>
            <a:endParaRPr lang="en-US" sz="950" dirty="0"/>
          </a:p>
        </p:txBody>
      </p:sp>
      <p:sp>
        <p:nvSpPr>
          <p:cNvPr id="10" name="Text 7"/>
          <p:cNvSpPr/>
          <p:nvPr/>
        </p:nvSpPr>
        <p:spPr>
          <a:xfrm>
            <a:off x="5126329" y="6596387"/>
            <a:ext cx="2133276" cy="154992"/>
          </a:xfrm>
          <a:prstGeom prst="rect">
            <a:avLst/>
          </a:prstGeom>
          <a:noFill/>
          <a:ln/>
        </p:spPr>
        <p:txBody>
          <a:bodyPr wrap="square" lIns="16933" tIns="16933" rIns="16933" bIns="16933" rtlCol="0" anchor="t">
            <a:normAutofit lnSpcReduction="10000"/>
          </a:bodyPr>
          <a:lstStyle/>
          <a:p>
            <a:r>
              <a:rPr lang="en-US" sz="850" kern="0" spc="136" dirty="0">
                <a:solidFill>
                  <a:srgbClr val="C4CDD6"/>
                </a:solidFill>
                <a:latin typeface="Cabin" pitchFamily="34" charset="0"/>
                <a:ea typeface="Cabin" pitchFamily="34" charset="-122"/>
                <a:cs typeface="Cabin" pitchFamily="34" charset="-120"/>
              </a:rPr>
              <a:t>CREATION'S RELEASE 3 ISRAEL</a:t>
            </a:r>
            <a:endParaRPr lang="en-US" sz="850" dirty="0"/>
          </a:p>
        </p:txBody>
      </p:sp>
      <p:sp>
        <p:nvSpPr>
          <p:cNvPr id="11" name="Text 8"/>
          <p:cNvSpPr/>
          <p:nvPr/>
        </p:nvSpPr>
        <p:spPr>
          <a:xfrm>
            <a:off x="10839450" y="6588611"/>
            <a:ext cx="908050" cy="170543"/>
          </a:xfrm>
          <a:prstGeom prst="rect">
            <a:avLst/>
          </a:prstGeom>
          <a:noFill/>
          <a:ln/>
        </p:spPr>
        <p:txBody>
          <a:bodyPr wrap="square" lIns="16933" tIns="16933" rIns="16933" bIns="16933" rtlCol="0" anchor="t">
            <a:normAutofit lnSpcReduction="10000"/>
          </a:bodyPr>
          <a:lstStyle/>
          <a:p>
            <a:pPr algn="r"/>
            <a:r>
              <a:rPr lang="en-US" sz="950" kern="0" spc="57" dirty="0">
                <a:solidFill>
                  <a:srgbClr val="D2BD9A"/>
                </a:solidFill>
                <a:latin typeface="Cabin" pitchFamily="34" charset="0"/>
                <a:ea typeface="Cabin" pitchFamily="34" charset="-122"/>
                <a:cs typeface="Cabin" pitchFamily="34" charset="-120"/>
              </a:rPr>
              <a:t>6</a:t>
            </a:r>
            <a:endParaRPr lang="en-US" sz="9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55A913-0101-9F47-6CB8-98BAC47BCC85}"/>
              </a:ext>
            </a:extLst>
          </p:cNvPr>
          <p:cNvSpPr>
            <a:spLocks noGrp="1"/>
          </p:cNvSpPr>
          <p:nvPr>
            <p:ph type="dt" sz="half" idx="10"/>
          </p:nvPr>
        </p:nvSpPr>
        <p:spPr/>
        <p:txBody>
          <a:bodyPr/>
          <a:lstStyle/>
          <a:p>
            <a:r>
              <a:rPr lang="en-US"/>
              <a:t>6-21-2026</a:t>
            </a:r>
            <a:endParaRPr lang="en-US" dirty="0"/>
          </a:p>
        </p:txBody>
      </p:sp>
      <p:sp>
        <p:nvSpPr>
          <p:cNvPr id="3" name="Footer Placeholder 2">
            <a:extLst>
              <a:ext uri="{FF2B5EF4-FFF2-40B4-BE49-F238E27FC236}">
                <a16:creationId xmlns:a16="http://schemas.microsoft.com/office/drawing/2014/main" id="{A4687DE0-05A3-94F0-AF81-BC16CF07958F}"/>
              </a:ext>
            </a:extLst>
          </p:cNvPr>
          <p:cNvSpPr>
            <a:spLocks noGrp="1"/>
          </p:cNvSpPr>
          <p:nvPr>
            <p:ph type="ftr" sz="quarter" idx="11"/>
          </p:nvPr>
        </p:nvSpPr>
        <p:spPr/>
        <p:txBody>
          <a:bodyPr/>
          <a:lstStyle/>
          <a:p>
            <a:r>
              <a:rPr lang="en-US"/>
              <a:t>Creation's Release 3 Israel</a:t>
            </a:r>
            <a:endParaRPr lang="en-US" dirty="0"/>
          </a:p>
        </p:txBody>
      </p:sp>
      <p:sp>
        <p:nvSpPr>
          <p:cNvPr id="4" name="Slide Number Placeholder 3">
            <a:extLst>
              <a:ext uri="{FF2B5EF4-FFF2-40B4-BE49-F238E27FC236}">
                <a16:creationId xmlns:a16="http://schemas.microsoft.com/office/drawing/2014/main" id="{5C9CE140-1ECC-9EFD-9C2F-A555523FE4E2}"/>
              </a:ext>
            </a:extLst>
          </p:cNvPr>
          <p:cNvSpPr>
            <a:spLocks noGrp="1"/>
          </p:cNvSpPr>
          <p:nvPr>
            <p:ph type="sldNum" sz="quarter" idx="12"/>
          </p:nvPr>
        </p:nvSpPr>
        <p:spPr/>
        <p:txBody>
          <a:bodyPr/>
          <a:lstStyle/>
          <a:p>
            <a:fld id="{CC057153-B650-4DEB-B370-79DDCFDCE934}" type="slidenum">
              <a:rPr lang="en-US" smtClean="0"/>
              <a:t>6</a:t>
            </a:fld>
            <a:endParaRPr lang="en-US" dirty="0"/>
          </a:p>
        </p:txBody>
      </p:sp>
      <p:sp>
        <p:nvSpPr>
          <p:cNvPr id="6" name="TextBox 5">
            <a:extLst>
              <a:ext uri="{FF2B5EF4-FFF2-40B4-BE49-F238E27FC236}">
                <a16:creationId xmlns:a16="http://schemas.microsoft.com/office/drawing/2014/main" id="{47C20716-BA12-DA19-2329-ED7383A65B23}"/>
              </a:ext>
            </a:extLst>
          </p:cNvPr>
          <p:cNvSpPr txBox="1"/>
          <p:nvPr/>
        </p:nvSpPr>
        <p:spPr>
          <a:xfrm>
            <a:off x="390525" y="419101"/>
            <a:ext cx="11544300" cy="5632311"/>
          </a:xfrm>
          <a:prstGeom prst="rect">
            <a:avLst/>
          </a:prstGeom>
          <a:noFill/>
        </p:spPr>
        <p:txBody>
          <a:bodyPr wrap="square">
            <a:spAutoFit/>
          </a:bodyPr>
          <a:lstStyle/>
          <a:p>
            <a:r>
              <a:rPr lang="en-US" sz="4000" b="1" dirty="0">
                <a:solidFill>
                  <a:schemeClr val="tx2"/>
                </a:solidFill>
              </a:rPr>
              <a:t>CHURCH.AGE.BOOK  </a:t>
            </a:r>
          </a:p>
          <a:p>
            <a:r>
              <a:rPr lang="en-US" sz="3200" dirty="0">
                <a:solidFill>
                  <a:schemeClr val="tx2"/>
                </a:solidFill>
              </a:rPr>
              <a:t>	 82-2 God's people have always been and always will be persecuted. There we see that Cain persecuted and killed Abel because the latter pleased God. Then we see a perfect picture in Abraham's son of the flesh, Ishmael, who teased and fought the son of promise, Isaac. And there was Esau, who hated Jacob and would have killed him, had not God intervened. In the New Testament we find Judas betraying Jesus, while the religious orders of the first century attempted to destroy the early believers. </a:t>
            </a:r>
            <a:r>
              <a:rPr lang="en-US" sz="3200" b="1" dirty="0">
                <a:solidFill>
                  <a:schemeClr val="tx2"/>
                </a:solidFill>
              </a:rPr>
              <a:t>The children of this world, controlled by the devil, hate the children of God who are controlled by the Spirit.</a:t>
            </a:r>
          </a:p>
        </p:txBody>
      </p:sp>
    </p:spTree>
    <p:extLst>
      <p:ext uri="{BB962C8B-B14F-4D97-AF65-F5344CB8AC3E}">
        <p14:creationId xmlns:p14="http://schemas.microsoft.com/office/powerpoint/2010/main" val="3723175735"/>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1" y="0"/>
            <a:ext cx="12191999" cy="6858000"/>
          </a:xfrm>
          <a:prstGeom prst="rect">
            <a:avLst/>
          </a:prstGeom>
          <a:gradFill rotWithShape="1">
            <a:gsLst>
              <a:gs pos="0">
                <a:srgbClr val="33453C">
                  <a:alpha val="100000"/>
                </a:srgbClr>
              </a:gs>
              <a:gs pos="55000">
                <a:srgbClr val="2C3932">
                  <a:alpha val="100000"/>
                </a:srgbClr>
              </a:gs>
              <a:gs pos="100000">
                <a:srgbClr val="212B26">
                  <a:alpha val="100000"/>
                </a:srgbClr>
              </a:gs>
            </a:gsLst>
            <a:path path="circle">
              <a:fillToRect l="50000" r="50000" b="100000"/>
            </a:path>
          </a:gradFill>
          <a:ln/>
        </p:spPr>
        <p:txBody>
          <a:bodyPr/>
          <a:lstStyle/>
          <a:p>
            <a:endParaRPr lang="en-US" sz="1200"/>
          </a:p>
        </p:txBody>
      </p:sp>
      <p:sp>
        <p:nvSpPr>
          <p:cNvPr id="3" name="Text 1"/>
          <p:cNvSpPr/>
          <p:nvPr/>
        </p:nvSpPr>
        <p:spPr>
          <a:xfrm>
            <a:off x="4032504" y="1768363"/>
            <a:ext cx="3822192" cy="615690"/>
          </a:xfrm>
          <a:prstGeom prst="rect">
            <a:avLst/>
          </a:prstGeom>
          <a:noFill/>
          <a:ln/>
        </p:spPr>
        <p:txBody>
          <a:bodyPr wrap="square" lIns="16933" tIns="16933" rIns="16933" bIns="16933" rtlCol="0" anchor="t">
            <a:normAutofit/>
          </a:bodyPr>
          <a:lstStyle/>
          <a:p>
            <a:pPr algn="ctr"/>
            <a:r>
              <a:rPr lang="en-US" sz="2400" b="1" kern="0" spc="364" dirty="0">
                <a:solidFill>
                  <a:srgbClr val="D2BD9A"/>
                </a:solidFill>
                <a:latin typeface="Cabin" pitchFamily="34" charset="0"/>
                <a:ea typeface="Cabin" pitchFamily="34" charset="-122"/>
                <a:cs typeface="Cabin" pitchFamily="34" charset="-120"/>
              </a:rPr>
              <a:t>ZECHARIAH 12:10</a:t>
            </a:r>
            <a:endParaRPr lang="en-US" sz="2400" dirty="0"/>
          </a:p>
        </p:txBody>
      </p:sp>
      <p:sp>
        <p:nvSpPr>
          <p:cNvPr id="4" name="Shape 2"/>
          <p:cNvSpPr/>
          <p:nvPr/>
        </p:nvSpPr>
        <p:spPr>
          <a:xfrm>
            <a:off x="5530899" y="2565028"/>
            <a:ext cx="431784" cy="6350"/>
          </a:xfrm>
          <a:prstGeom prst="rect">
            <a:avLst/>
          </a:prstGeom>
          <a:gradFill rotWithShape="1">
            <a:gsLst>
              <a:gs pos="0">
                <a:srgbClr val="D2BD9A">
                  <a:alpha val="0"/>
                </a:srgbClr>
              </a:gs>
              <a:gs pos="100000">
                <a:srgbClr val="D2BD9A">
                  <a:alpha val="100000"/>
                </a:srgbClr>
              </a:gs>
            </a:gsLst>
            <a:lin ang="0" scaled="0"/>
          </a:gradFill>
          <a:ln/>
        </p:spPr>
        <p:txBody>
          <a:bodyPr/>
          <a:lstStyle/>
          <a:p>
            <a:endParaRPr lang="en-US" sz="1200"/>
          </a:p>
        </p:txBody>
      </p:sp>
      <p:sp>
        <p:nvSpPr>
          <p:cNvPr id="5" name="Shape 3"/>
          <p:cNvSpPr/>
          <p:nvPr/>
        </p:nvSpPr>
        <p:spPr>
          <a:xfrm rot="2700000">
            <a:off x="6064249" y="2536436"/>
            <a:ext cx="63500" cy="63500"/>
          </a:xfrm>
          <a:prstGeom prst="rect">
            <a:avLst/>
          </a:prstGeom>
          <a:solidFill>
            <a:srgbClr val="D2BD9A"/>
          </a:solidFill>
          <a:ln/>
        </p:spPr>
        <p:txBody>
          <a:bodyPr/>
          <a:lstStyle/>
          <a:p>
            <a:endParaRPr lang="en-US" sz="1200"/>
          </a:p>
        </p:txBody>
      </p:sp>
      <p:sp>
        <p:nvSpPr>
          <p:cNvPr id="6" name="Shape 4"/>
          <p:cNvSpPr/>
          <p:nvPr/>
        </p:nvSpPr>
        <p:spPr>
          <a:xfrm>
            <a:off x="6229317" y="2565028"/>
            <a:ext cx="431784" cy="6350"/>
          </a:xfrm>
          <a:prstGeom prst="rect">
            <a:avLst/>
          </a:prstGeom>
          <a:gradFill rotWithShape="1">
            <a:gsLst>
              <a:gs pos="0">
                <a:srgbClr val="D2BD9A">
                  <a:alpha val="100000"/>
                </a:srgbClr>
              </a:gs>
              <a:gs pos="100000">
                <a:srgbClr val="D2BD9A">
                  <a:alpha val="0"/>
                </a:srgbClr>
              </a:gs>
            </a:gsLst>
            <a:lin ang="0" scaled="0"/>
          </a:gradFill>
          <a:ln/>
        </p:spPr>
        <p:txBody>
          <a:bodyPr/>
          <a:lstStyle/>
          <a:p>
            <a:endParaRPr lang="en-US" sz="1200"/>
          </a:p>
        </p:txBody>
      </p:sp>
      <p:sp>
        <p:nvSpPr>
          <p:cNvPr id="7" name="Text 5"/>
          <p:cNvSpPr/>
          <p:nvPr/>
        </p:nvSpPr>
        <p:spPr>
          <a:xfrm>
            <a:off x="863601" y="2777720"/>
            <a:ext cx="10464799" cy="2659404"/>
          </a:xfrm>
          <a:prstGeom prst="rect">
            <a:avLst/>
          </a:prstGeom>
          <a:noFill/>
          <a:ln/>
        </p:spPr>
        <p:txBody>
          <a:bodyPr wrap="square" lIns="16933" tIns="16933" rIns="16933" bIns="16933" rtlCol="0" anchor="t">
            <a:normAutofit fontScale="92500" lnSpcReduction="20000"/>
          </a:bodyPr>
          <a:lstStyle/>
          <a:p>
            <a:pPr algn="ctr">
              <a:lnSpc>
                <a:spcPct val="145000"/>
              </a:lnSpc>
            </a:pPr>
            <a:r>
              <a:rPr lang="en-US" sz="2800" i="1" dirty="0">
                <a:solidFill>
                  <a:srgbClr val="EDE3D5"/>
                </a:solidFill>
                <a:latin typeface="Cabin" pitchFamily="34" charset="0"/>
                <a:ea typeface="Cabin" pitchFamily="34" charset="-122"/>
                <a:cs typeface="Cabin" pitchFamily="34" charset="-120"/>
              </a:rPr>
              <a:t>And I will pour upon the house of David, and upon the inhabitants of Jerusalem, the spirit of grace and of supplications: and they shall look upon me whom they have pierced, and they shall mourn for him, as one mourneth for his only son, and shall be in bitterness for him, as one that is in bitterness for his firstborn.</a:t>
            </a:r>
            <a:endParaRPr lang="en-US" sz="2800" dirty="0"/>
          </a:p>
        </p:txBody>
      </p:sp>
      <p:sp>
        <p:nvSpPr>
          <p:cNvPr id="8" name="Shape 6"/>
          <p:cNvSpPr/>
          <p:nvPr/>
        </p:nvSpPr>
        <p:spPr>
          <a:xfrm>
            <a:off x="1" y="6459181"/>
            <a:ext cx="12191999" cy="6350"/>
          </a:xfrm>
          <a:prstGeom prst="rect">
            <a:avLst/>
          </a:prstGeom>
          <a:solidFill>
            <a:srgbClr val="D2BD9A">
              <a:alpha val="16000"/>
            </a:srgbClr>
          </a:solidFill>
          <a:ln/>
        </p:spPr>
        <p:txBody>
          <a:bodyPr/>
          <a:lstStyle/>
          <a:p>
            <a:endParaRPr lang="en-US" sz="1200"/>
          </a:p>
        </p:txBody>
      </p:sp>
      <p:sp>
        <p:nvSpPr>
          <p:cNvPr id="9" name="Text 7"/>
          <p:cNvSpPr/>
          <p:nvPr/>
        </p:nvSpPr>
        <p:spPr>
          <a:xfrm>
            <a:off x="444500" y="6588611"/>
            <a:ext cx="908050" cy="170543"/>
          </a:xfrm>
          <a:prstGeom prst="rect">
            <a:avLst/>
          </a:prstGeom>
          <a:noFill/>
          <a:ln/>
        </p:spPr>
        <p:txBody>
          <a:bodyPr wrap="square" lIns="16933" tIns="16933" rIns="16933" bIns="16933" rtlCol="0" anchor="t">
            <a:normAutofit lnSpcReduction="10000"/>
          </a:bodyPr>
          <a:lstStyle/>
          <a:p>
            <a:r>
              <a:rPr lang="en-US" sz="950" kern="0" spc="57" dirty="0">
                <a:solidFill>
                  <a:srgbClr val="8296AA"/>
                </a:solidFill>
                <a:latin typeface="Cabin" pitchFamily="34" charset="0"/>
                <a:ea typeface="Cabin" pitchFamily="34" charset="-122"/>
                <a:cs typeface="Cabin" pitchFamily="34" charset="-120"/>
              </a:rPr>
              <a:t>6-21-2026</a:t>
            </a:r>
            <a:endParaRPr lang="en-US" sz="950" dirty="0"/>
          </a:p>
        </p:txBody>
      </p:sp>
      <p:sp>
        <p:nvSpPr>
          <p:cNvPr id="10" name="Text 8"/>
          <p:cNvSpPr/>
          <p:nvPr/>
        </p:nvSpPr>
        <p:spPr>
          <a:xfrm>
            <a:off x="5126329" y="6596387"/>
            <a:ext cx="2133276" cy="154992"/>
          </a:xfrm>
          <a:prstGeom prst="rect">
            <a:avLst/>
          </a:prstGeom>
          <a:noFill/>
          <a:ln/>
        </p:spPr>
        <p:txBody>
          <a:bodyPr wrap="square" lIns="16933" tIns="16933" rIns="16933" bIns="16933" rtlCol="0" anchor="t">
            <a:normAutofit lnSpcReduction="10000"/>
          </a:bodyPr>
          <a:lstStyle/>
          <a:p>
            <a:r>
              <a:rPr lang="en-US" sz="850" kern="0" spc="136" dirty="0">
                <a:solidFill>
                  <a:srgbClr val="8296AA"/>
                </a:solidFill>
                <a:latin typeface="Cabin" pitchFamily="34" charset="0"/>
                <a:ea typeface="Cabin" pitchFamily="34" charset="-122"/>
                <a:cs typeface="Cabin" pitchFamily="34" charset="-120"/>
              </a:rPr>
              <a:t>CREATION'S RELEASE 3 ISRAEL</a:t>
            </a:r>
            <a:endParaRPr lang="en-US" sz="850" dirty="0"/>
          </a:p>
        </p:txBody>
      </p:sp>
      <p:sp>
        <p:nvSpPr>
          <p:cNvPr id="11" name="Text 9"/>
          <p:cNvSpPr/>
          <p:nvPr/>
        </p:nvSpPr>
        <p:spPr>
          <a:xfrm>
            <a:off x="10839450" y="6588611"/>
            <a:ext cx="908050" cy="170543"/>
          </a:xfrm>
          <a:prstGeom prst="rect">
            <a:avLst/>
          </a:prstGeom>
          <a:noFill/>
          <a:ln/>
        </p:spPr>
        <p:txBody>
          <a:bodyPr wrap="square" lIns="16933" tIns="16933" rIns="16933" bIns="16933" rtlCol="0" anchor="t">
            <a:normAutofit lnSpcReduction="10000"/>
          </a:bodyPr>
          <a:lstStyle/>
          <a:p>
            <a:pPr algn="r"/>
            <a:r>
              <a:rPr lang="en-US" sz="950" kern="0" spc="57" dirty="0">
                <a:solidFill>
                  <a:srgbClr val="D2BD9A"/>
                </a:solidFill>
                <a:latin typeface="Cabin" pitchFamily="34" charset="0"/>
                <a:ea typeface="Cabin" pitchFamily="34" charset="-122"/>
                <a:cs typeface="Cabin" pitchFamily="34" charset="-120"/>
              </a:rPr>
              <a:t>8</a:t>
            </a:r>
            <a:endParaRPr lang="en-US" sz="9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44901" y="0"/>
            <a:ext cx="12191999" cy="6858000"/>
          </a:xfrm>
          <a:prstGeom prst="rect">
            <a:avLst/>
          </a:prstGeom>
          <a:gradFill rotWithShape="1">
            <a:gsLst>
              <a:gs pos="0">
                <a:srgbClr val="33453C">
                  <a:alpha val="100000"/>
                </a:srgbClr>
              </a:gs>
              <a:gs pos="55000">
                <a:srgbClr val="2C3932">
                  <a:alpha val="100000"/>
                </a:srgbClr>
              </a:gs>
              <a:gs pos="100000">
                <a:srgbClr val="212B26">
                  <a:alpha val="100000"/>
                </a:srgbClr>
              </a:gs>
            </a:gsLst>
            <a:path path="circle">
              <a:fillToRect l="50000" r="50000" b="100000"/>
            </a:path>
          </a:gradFill>
          <a:ln/>
        </p:spPr>
        <p:txBody>
          <a:bodyPr/>
          <a:lstStyle/>
          <a:p>
            <a:endParaRPr lang="en-US" sz="1200"/>
          </a:p>
        </p:txBody>
      </p:sp>
      <p:sp>
        <p:nvSpPr>
          <p:cNvPr id="3" name="Text 1"/>
          <p:cNvSpPr/>
          <p:nvPr/>
        </p:nvSpPr>
        <p:spPr>
          <a:xfrm>
            <a:off x="3813048" y="1618488"/>
            <a:ext cx="4052428" cy="838784"/>
          </a:xfrm>
          <a:prstGeom prst="rect">
            <a:avLst/>
          </a:prstGeom>
          <a:noFill/>
          <a:ln/>
        </p:spPr>
        <p:txBody>
          <a:bodyPr wrap="square" lIns="16933" tIns="16933" rIns="16933" bIns="16933" rtlCol="0" anchor="t">
            <a:normAutofit/>
          </a:bodyPr>
          <a:lstStyle/>
          <a:p>
            <a:pPr algn="ctr"/>
            <a:r>
              <a:rPr lang="en-US" sz="3600" b="1" kern="0" spc="364" dirty="0">
                <a:solidFill>
                  <a:srgbClr val="D2BD9A"/>
                </a:solidFill>
                <a:latin typeface="Cabin" pitchFamily="34" charset="0"/>
                <a:ea typeface="Cabin" pitchFamily="34" charset="-122"/>
                <a:cs typeface="Cabin" pitchFamily="34" charset="-120"/>
              </a:rPr>
              <a:t>NUMBERS 23:9</a:t>
            </a:r>
            <a:endParaRPr lang="en-US" sz="3600" dirty="0"/>
          </a:p>
        </p:txBody>
      </p:sp>
      <p:sp>
        <p:nvSpPr>
          <p:cNvPr id="4" name="Shape 2"/>
          <p:cNvSpPr/>
          <p:nvPr/>
        </p:nvSpPr>
        <p:spPr>
          <a:xfrm>
            <a:off x="5530899" y="2676315"/>
            <a:ext cx="431784" cy="6350"/>
          </a:xfrm>
          <a:prstGeom prst="rect">
            <a:avLst/>
          </a:prstGeom>
          <a:gradFill rotWithShape="1">
            <a:gsLst>
              <a:gs pos="0">
                <a:srgbClr val="D2BD9A">
                  <a:alpha val="0"/>
                </a:srgbClr>
              </a:gs>
              <a:gs pos="100000">
                <a:srgbClr val="D2BD9A">
                  <a:alpha val="100000"/>
                </a:srgbClr>
              </a:gs>
            </a:gsLst>
            <a:lin ang="0" scaled="0"/>
          </a:gradFill>
          <a:ln/>
        </p:spPr>
        <p:txBody>
          <a:bodyPr/>
          <a:lstStyle/>
          <a:p>
            <a:endParaRPr lang="en-US" sz="1200"/>
          </a:p>
        </p:txBody>
      </p:sp>
      <p:sp>
        <p:nvSpPr>
          <p:cNvPr id="5" name="Shape 3"/>
          <p:cNvSpPr/>
          <p:nvPr/>
        </p:nvSpPr>
        <p:spPr>
          <a:xfrm rot="2700000">
            <a:off x="6064249" y="2647723"/>
            <a:ext cx="63500" cy="63500"/>
          </a:xfrm>
          <a:prstGeom prst="rect">
            <a:avLst/>
          </a:prstGeom>
          <a:solidFill>
            <a:srgbClr val="D2BD9A"/>
          </a:solidFill>
          <a:ln/>
        </p:spPr>
        <p:txBody>
          <a:bodyPr/>
          <a:lstStyle/>
          <a:p>
            <a:endParaRPr lang="en-US" sz="1200"/>
          </a:p>
        </p:txBody>
      </p:sp>
      <p:sp>
        <p:nvSpPr>
          <p:cNvPr id="6" name="Shape 4"/>
          <p:cNvSpPr/>
          <p:nvPr/>
        </p:nvSpPr>
        <p:spPr>
          <a:xfrm>
            <a:off x="6229317" y="2676315"/>
            <a:ext cx="431784" cy="6350"/>
          </a:xfrm>
          <a:prstGeom prst="rect">
            <a:avLst/>
          </a:prstGeom>
          <a:gradFill rotWithShape="1">
            <a:gsLst>
              <a:gs pos="0">
                <a:srgbClr val="D2BD9A">
                  <a:alpha val="100000"/>
                </a:srgbClr>
              </a:gs>
              <a:gs pos="100000">
                <a:srgbClr val="D2BD9A">
                  <a:alpha val="0"/>
                </a:srgbClr>
              </a:gs>
            </a:gsLst>
            <a:lin ang="0" scaled="0"/>
          </a:gradFill>
          <a:ln/>
        </p:spPr>
        <p:txBody>
          <a:bodyPr/>
          <a:lstStyle/>
          <a:p>
            <a:endParaRPr lang="en-US" sz="1200"/>
          </a:p>
        </p:txBody>
      </p:sp>
      <p:sp>
        <p:nvSpPr>
          <p:cNvPr id="7" name="Text 5"/>
          <p:cNvSpPr/>
          <p:nvPr/>
        </p:nvSpPr>
        <p:spPr>
          <a:xfrm>
            <a:off x="1059816" y="2927075"/>
            <a:ext cx="10072370" cy="1736365"/>
          </a:xfrm>
          <a:prstGeom prst="rect">
            <a:avLst/>
          </a:prstGeom>
          <a:noFill/>
          <a:ln/>
        </p:spPr>
        <p:txBody>
          <a:bodyPr wrap="square" lIns="16933" tIns="16933" rIns="16933" bIns="16933" rtlCol="0" anchor="t">
            <a:normAutofit fontScale="92500" lnSpcReduction="20000"/>
          </a:bodyPr>
          <a:lstStyle/>
          <a:p>
            <a:pPr algn="ctr">
              <a:lnSpc>
                <a:spcPct val="145000"/>
              </a:lnSpc>
            </a:pPr>
            <a:r>
              <a:rPr lang="en-US" sz="3200" i="1" dirty="0">
                <a:solidFill>
                  <a:srgbClr val="EDE3D5"/>
                </a:solidFill>
                <a:latin typeface="Cabin" pitchFamily="34" charset="0"/>
                <a:ea typeface="Cabin" pitchFamily="34" charset="-122"/>
                <a:cs typeface="Cabin" pitchFamily="34" charset="-120"/>
              </a:rPr>
              <a:t>For from the top of the rocks I see him, and from the hills I behold him: lo, the people shall dwell alone, and shall not be reckoned among the nations.</a:t>
            </a:r>
            <a:endParaRPr lang="en-US" sz="3200" dirty="0"/>
          </a:p>
        </p:txBody>
      </p:sp>
      <p:sp>
        <p:nvSpPr>
          <p:cNvPr id="8" name="Shape 6"/>
          <p:cNvSpPr/>
          <p:nvPr/>
        </p:nvSpPr>
        <p:spPr>
          <a:xfrm>
            <a:off x="1" y="6459181"/>
            <a:ext cx="12191999" cy="6350"/>
          </a:xfrm>
          <a:prstGeom prst="rect">
            <a:avLst/>
          </a:prstGeom>
          <a:solidFill>
            <a:srgbClr val="D2BD9A">
              <a:alpha val="16000"/>
            </a:srgbClr>
          </a:solidFill>
          <a:ln/>
        </p:spPr>
        <p:txBody>
          <a:bodyPr/>
          <a:lstStyle/>
          <a:p>
            <a:endParaRPr lang="en-US" sz="1200"/>
          </a:p>
        </p:txBody>
      </p:sp>
      <p:sp>
        <p:nvSpPr>
          <p:cNvPr id="9" name="Text 7"/>
          <p:cNvSpPr/>
          <p:nvPr/>
        </p:nvSpPr>
        <p:spPr>
          <a:xfrm>
            <a:off x="444500" y="6588611"/>
            <a:ext cx="908050" cy="170543"/>
          </a:xfrm>
          <a:prstGeom prst="rect">
            <a:avLst/>
          </a:prstGeom>
          <a:noFill/>
          <a:ln/>
        </p:spPr>
        <p:txBody>
          <a:bodyPr wrap="square" lIns="16933" tIns="16933" rIns="16933" bIns="16933" rtlCol="0" anchor="t">
            <a:normAutofit lnSpcReduction="10000"/>
          </a:bodyPr>
          <a:lstStyle/>
          <a:p>
            <a:r>
              <a:rPr lang="en-US" sz="950" kern="0" spc="57" dirty="0">
                <a:solidFill>
                  <a:srgbClr val="8296AA"/>
                </a:solidFill>
                <a:latin typeface="Cabin" pitchFamily="34" charset="0"/>
                <a:ea typeface="Cabin" pitchFamily="34" charset="-122"/>
                <a:cs typeface="Cabin" pitchFamily="34" charset="-120"/>
              </a:rPr>
              <a:t>6-21-2026</a:t>
            </a:r>
            <a:endParaRPr lang="en-US" sz="950" dirty="0"/>
          </a:p>
        </p:txBody>
      </p:sp>
      <p:sp>
        <p:nvSpPr>
          <p:cNvPr id="10" name="Text 8"/>
          <p:cNvSpPr/>
          <p:nvPr/>
        </p:nvSpPr>
        <p:spPr>
          <a:xfrm>
            <a:off x="5126329" y="6596387"/>
            <a:ext cx="2133276" cy="154992"/>
          </a:xfrm>
          <a:prstGeom prst="rect">
            <a:avLst/>
          </a:prstGeom>
          <a:noFill/>
          <a:ln/>
        </p:spPr>
        <p:txBody>
          <a:bodyPr wrap="square" lIns="16933" tIns="16933" rIns="16933" bIns="16933" rtlCol="0" anchor="t">
            <a:normAutofit lnSpcReduction="10000"/>
          </a:bodyPr>
          <a:lstStyle/>
          <a:p>
            <a:r>
              <a:rPr lang="en-US" sz="850" kern="0" spc="136" dirty="0">
                <a:solidFill>
                  <a:srgbClr val="8296AA"/>
                </a:solidFill>
                <a:latin typeface="Cabin" pitchFamily="34" charset="0"/>
                <a:ea typeface="Cabin" pitchFamily="34" charset="-122"/>
                <a:cs typeface="Cabin" pitchFamily="34" charset="-120"/>
              </a:rPr>
              <a:t>CREATION'S RELEASE 3 ISRAEL</a:t>
            </a:r>
            <a:endParaRPr lang="en-US" sz="850" dirty="0"/>
          </a:p>
        </p:txBody>
      </p:sp>
      <p:sp>
        <p:nvSpPr>
          <p:cNvPr id="11" name="Text 9"/>
          <p:cNvSpPr/>
          <p:nvPr/>
        </p:nvSpPr>
        <p:spPr>
          <a:xfrm>
            <a:off x="10839450" y="6588611"/>
            <a:ext cx="908050" cy="170543"/>
          </a:xfrm>
          <a:prstGeom prst="rect">
            <a:avLst/>
          </a:prstGeom>
          <a:noFill/>
          <a:ln/>
        </p:spPr>
        <p:txBody>
          <a:bodyPr wrap="square" lIns="16933" tIns="16933" rIns="16933" bIns="16933" rtlCol="0" anchor="t">
            <a:normAutofit lnSpcReduction="10000"/>
          </a:bodyPr>
          <a:lstStyle/>
          <a:p>
            <a:pPr algn="r"/>
            <a:r>
              <a:rPr lang="en-US" sz="950" kern="0" spc="57" dirty="0">
                <a:solidFill>
                  <a:srgbClr val="D2BD9A"/>
                </a:solidFill>
                <a:latin typeface="Cabin" pitchFamily="34" charset="0"/>
                <a:ea typeface="Cabin" pitchFamily="34" charset="-122"/>
                <a:cs typeface="Cabin" pitchFamily="34" charset="-120"/>
              </a:rPr>
              <a:t>9</a:t>
            </a:r>
            <a:endParaRPr lang="en-US" sz="9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775B40-CCD2-9C46-39BC-DF956CD414A9}"/>
              </a:ext>
            </a:extLst>
          </p:cNvPr>
          <p:cNvSpPr>
            <a:spLocks noGrp="1"/>
          </p:cNvSpPr>
          <p:nvPr>
            <p:ph type="dt" sz="half" idx="10"/>
          </p:nvPr>
        </p:nvSpPr>
        <p:spPr/>
        <p:txBody>
          <a:bodyPr/>
          <a:lstStyle/>
          <a:p>
            <a:r>
              <a:rPr lang="en-US">
                <a:solidFill>
                  <a:schemeClr val="tx2"/>
                </a:solidFill>
              </a:rPr>
              <a:t>6-21-2026</a:t>
            </a:r>
            <a:endParaRPr lang="en-US" dirty="0">
              <a:solidFill>
                <a:schemeClr val="tx2"/>
              </a:solidFill>
            </a:endParaRPr>
          </a:p>
        </p:txBody>
      </p:sp>
      <p:sp>
        <p:nvSpPr>
          <p:cNvPr id="3" name="Footer Placeholder 2">
            <a:extLst>
              <a:ext uri="{FF2B5EF4-FFF2-40B4-BE49-F238E27FC236}">
                <a16:creationId xmlns:a16="http://schemas.microsoft.com/office/drawing/2014/main" id="{63176CB5-3B6B-C94A-9747-D9A5A7369912}"/>
              </a:ext>
            </a:extLst>
          </p:cNvPr>
          <p:cNvSpPr>
            <a:spLocks noGrp="1"/>
          </p:cNvSpPr>
          <p:nvPr>
            <p:ph type="ftr" sz="quarter" idx="11"/>
          </p:nvPr>
        </p:nvSpPr>
        <p:spPr/>
        <p:txBody>
          <a:bodyPr/>
          <a:lstStyle/>
          <a:p>
            <a:r>
              <a:rPr lang="en-US">
                <a:solidFill>
                  <a:schemeClr val="tx2"/>
                </a:solidFill>
              </a:rPr>
              <a:t>Creation's Release 3 Israel</a:t>
            </a:r>
            <a:endParaRPr lang="en-US" dirty="0">
              <a:solidFill>
                <a:schemeClr val="tx2"/>
              </a:solidFill>
            </a:endParaRPr>
          </a:p>
        </p:txBody>
      </p:sp>
      <p:sp>
        <p:nvSpPr>
          <p:cNvPr id="4" name="Slide Number Placeholder 3">
            <a:extLst>
              <a:ext uri="{FF2B5EF4-FFF2-40B4-BE49-F238E27FC236}">
                <a16:creationId xmlns:a16="http://schemas.microsoft.com/office/drawing/2014/main" id="{35F0B853-1C53-0889-BBF8-48329C3C64FC}"/>
              </a:ext>
            </a:extLst>
          </p:cNvPr>
          <p:cNvSpPr>
            <a:spLocks noGrp="1"/>
          </p:cNvSpPr>
          <p:nvPr>
            <p:ph type="sldNum" sz="quarter" idx="12"/>
          </p:nvPr>
        </p:nvSpPr>
        <p:spPr/>
        <p:txBody>
          <a:bodyPr/>
          <a:lstStyle/>
          <a:p>
            <a:fld id="{CC057153-B650-4DEB-B370-79DDCFDCE934}" type="slidenum">
              <a:rPr lang="en-US" smtClean="0">
                <a:solidFill>
                  <a:schemeClr val="tx2"/>
                </a:solidFill>
              </a:rPr>
              <a:t>9</a:t>
            </a:fld>
            <a:endParaRPr lang="en-US" dirty="0">
              <a:solidFill>
                <a:schemeClr val="tx2"/>
              </a:solidFill>
            </a:endParaRPr>
          </a:p>
        </p:txBody>
      </p:sp>
      <p:sp>
        <p:nvSpPr>
          <p:cNvPr id="5" name="Rectangle 1">
            <a:extLst>
              <a:ext uri="{FF2B5EF4-FFF2-40B4-BE49-F238E27FC236}">
                <a16:creationId xmlns:a16="http://schemas.microsoft.com/office/drawing/2014/main" id="{77C57327-3D70-C326-A5CB-BC5B15DC721C}"/>
              </a:ext>
            </a:extLst>
          </p:cNvPr>
          <p:cNvSpPr>
            <a:spLocks noChangeArrowheads="1"/>
          </p:cNvSpPr>
          <p:nvPr/>
        </p:nvSpPr>
        <p:spPr bwMode="auto">
          <a:xfrm>
            <a:off x="528363" y="331211"/>
            <a:ext cx="11135273"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tx2"/>
                </a:solidFill>
                <a:effectLst/>
              </a:rPr>
              <a:t>The purpose of this manifestation is for the sons of God to take back the dominion over the earth that Adam lost in the fall.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chemeClr val="tx2"/>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a:ln>
                  <a:noFill/>
                </a:ln>
                <a:solidFill>
                  <a:schemeClr val="tx2"/>
                </a:solidFill>
                <a:effectLst/>
              </a:rPr>
              <a:t>61-0117</a:t>
            </a:r>
            <a:r>
              <a:rPr lang="en-US" altLang="en-US" sz="4400" b="1" dirty="0">
                <a:solidFill>
                  <a:schemeClr val="tx2"/>
                </a:solidFill>
              </a:rPr>
              <a:t> </a:t>
            </a:r>
            <a:r>
              <a:rPr kumimoji="0" lang="en-US" altLang="en-US" sz="4400" b="1" i="0" u="none" strike="noStrike" cap="none" normalizeH="0" baseline="0" dirty="0">
                <a:ln>
                  <a:noFill/>
                </a:ln>
                <a:solidFill>
                  <a:schemeClr val="tx2"/>
                </a:solidFill>
                <a:effectLst/>
              </a:rPr>
              <a:t>THE</a:t>
            </a:r>
            <a:r>
              <a:rPr lang="en-US" altLang="en-US" sz="4400" b="1" dirty="0">
                <a:solidFill>
                  <a:schemeClr val="tx2"/>
                </a:solidFill>
              </a:rPr>
              <a:t> </a:t>
            </a:r>
            <a:r>
              <a:rPr kumimoji="0" lang="en-US" altLang="en-US" sz="4400" b="1" i="0" u="none" strike="noStrike" cap="none" normalizeH="0" baseline="0" dirty="0">
                <a:ln>
                  <a:noFill/>
                </a:ln>
                <a:solidFill>
                  <a:schemeClr val="tx2"/>
                </a:solidFill>
                <a:effectLst/>
              </a:rPr>
              <a:t>MESSIAH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tx2"/>
                </a:solidFill>
                <a:effectLst/>
              </a:rPr>
              <a:t>	16 </a:t>
            </a:r>
            <a:r>
              <a:rPr kumimoji="0" lang="en-US" altLang="en-US" sz="3600" b="0" u="none" strike="noStrike" cap="none" normalizeH="0" baseline="0" dirty="0">
                <a:ln>
                  <a:noFill/>
                </a:ln>
                <a:solidFill>
                  <a:schemeClr val="tx2"/>
                </a:solidFill>
                <a:effectLst/>
              </a:rPr>
              <a:t>Man was made to be a god, a lesser god. He was made in the image and likeness of God. That's why the Bible says the earth is groaning, crying, waiting, for the manifestation of the sons of God. </a:t>
            </a:r>
            <a:r>
              <a:rPr kumimoji="0" lang="en-US" altLang="en-US" sz="3600" b="1" u="none" strike="noStrike" cap="none" normalizeH="0" baseline="0" dirty="0">
                <a:ln>
                  <a:noFill/>
                </a:ln>
                <a:solidFill>
                  <a:schemeClr val="tx2"/>
                </a:solidFill>
                <a:effectLst/>
              </a:rPr>
              <a:t>The world is waiting for the man to come back into his right estate</a:t>
            </a:r>
            <a:r>
              <a:rPr kumimoji="0" lang="en-US" altLang="en-US" sz="3600" b="0" u="none" strike="noStrike" cap="none" normalizeH="0" baseline="0" dirty="0">
                <a:ln>
                  <a:noFill/>
                </a:ln>
                <a:solidFill>
                  <a:schemeClr val="tx2"/>
                </a:solidFill>
                <a:effectLst/>
              </a:rPr>
              <a:t>.</a:t>
            </a:r>
          </a:p>
        </p:txBody>
      </p:sp>
    </p:spTree>
    <p:extLst>
      <p:ext uri="{BB962C8B-B14F-4D97-AF65-F5344CB8AC3E}">
        <p14:creationId xmlns:p14="http://schemas.microsoft.com/office/powerpoint/2010/main" val="4114323590"/>
      </p:ext>
    </p:extLst>
  </p:cSld>
  <p:clrMapOvr>
    <a:masterClrMapping/>
  </p:clrMapOvr>
  <p:transition spd="slow">
    <p:wipe/>
  </p:transition>
</p:sld>
</file>

<file path=ppt/theme/theme1.xml><?xml version="1.0" encoding="utf-8"?>
<a:theme xmlns:a="http://schemas.openxmlformats.org/drawingml/2006/main" name="Dark Academia">
  <a:themeElements>
    <a:clrScheme name="Custom 4">
      <a:dk1>
        <a:sysClr val="windowText" lastClr="000000"/>
      </a:dk1>
      <a:lt1>
        <a:srgbClr val="DFD2C4"/>
      </a:lt1>
      <a:dk2>
        <a:srgbClr val="2C3932"/>
      </a:dk2>
      <a:lt2>
        <a:srgbClr val="FFFFFF"/>
      </a:lt2>
      <a:accent1>
        <a:srgbClr val="DFD2C4"/>
      </a:accent1>
      <a:accent2>
        <a:srgbClr val="4B2B30"/>
      </a:accent2>
      <a:accent3>
        <a:srgbClr val="233343"/>
      </a:accent3>
      <a:accent4>
        <a:srgbClr val="5F3430"/>
      </a:accent4>
      <a:accent5>
        <a:srgbClr val="8296AA"/>
      </a:accent5>
      <a:accent6>
        <a:srgbClr val="631E13"/>
      </a:accent6>
      <a:hlink>
        <a:srgbClr val="D2BD9A"/>
      </a:hlink>
      <a:folHlink>
        <a:srgbClr val="C5D2CB"/>
      </a:folHlink>
    </a:clrScheme>
    <a:fontScheme name="Custom 1">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 Academia_Sales Presentation_win32_LW_V7" id="{533BF2EB-2BAD-4198-A303-6C5A3618DB67}" vid="{A686BBDF-92F9-4384-83C4-C0E135F23A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5935D3C-683F-4630-A5D2-B6B41D389734}">
  <we:reference id="wa200010001" version="1.0.0.1" store="en-US" storeType="OMEX"/>
  <we:alternateReferences>
    <we:reference id="WA200010001" version="1.0.0.1" store="" storeType="OMEX"/>
  </we:alternateReferences>
  <we:properties>
    <we:property name="claude.fileId" value="&quot;c99e300e-df98-47ce-8a95-ae58f9e74095&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52BAF2CE-2C32-498E-B467-6C60C37679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1A4212-02C6-475D-B332-DC5017D04534}">
  <ds:schemaRefs>
    <ds:schemaRef ds:uri="http://schemas.microsoft.com/sharepoint/v3/contenttype/forms"/>
  </ds:schemaRefs>
</ds:datastoreItem>
</file>

<file path=customXml/itemProps3.xml><?xml version="1.0" encoding="utf-8"?>
<ds:datastoreItem xmlns:ds="http://schemas.openxmlformats.org/officeDocument/2006/customXml" ds:itemID="{52185BFC-6E97-4C88-9034-F2A7ED1C005E}">
  <ds:schemaRefs>
    <ds:schemaRef ds:uri="230e9df3-be65-4c73-a93b-d1236ebd677e"/>
    <ds:schemaRef ds:uri="16c05727-aa75-4e4a-9b5f-8a80a1165891"/>
    <ds:schemaRef ds:uri="http://schemas.microsoft.com/sharepoint/v3"/>
    <ds:schemaRef ds:uri="http://www.w3.org/XML/1998/namespace"/>
    <ds:schemaRef ds:uri="71af3243-3dd4-4a8d-8c0d-dd76da1f02a5"/>
    <ds:schemaRef ds:uri="http://schemas.microsoft.com/office/infopath/2007/PartnerControl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purl.org/dc/dcmitype/"/>
    <ds:schemaRef ds:uri="http://purl.org/dc/te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{0B4B5AF7-D5F9-49BD-AC20-C6CBB8D37BEF}00edddaa-6d2f-46a3-8e66-39b279c9b5b4-TF9bde7ff6-e833-4e63-bb14-4486a9ca03a2_win32</Template>
  <TotalTime>3237</TotalTime>
  <Words>1999</Words>
  <Application>Microsoft Office PowerPoint</Application>
  <PresentationFormat>Widescreen</PresentationFormat>
  <Paragraphs>157</Paragraphs>
  <Slides>24</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Aptos</vt:lpstr>
      <vt:lpstr>Arial</vt:lpstr>
      <vt:lpstr>Cabin</vt:lpstr>
      <vt:lpstr>Candara</vt:lpstr>
      <vt:lpstr>Cormorant Garamond</vt:lpstr>
      <vt:lpstr>Dark Academia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Israeli Defense Forces  “Handout 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Barry Coffey</dc:creator>
  <cp:lastModifiedBy>Barry Coffey</cp:lastModifiedBy>
  <cp:revision>65</cp:revision>
  <dcterms:created xsi:type="dcterms:W3CDTF">2026-06-06T14:53:15Z</dcterms:created>
  <dcterms:modified xsi:type="dcterms:W3CDTF">2026-06-21T15:20:44Z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