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5" r:id="rId4"/>
  </p:sldMasterIdLst>
  <p:notesMasterIdLst>
    <p:notesMasterId r:id="rId35"/>
  </p:notesMasterIdLst>
  <p:handoutMasterIdLst>
    <p:handoutMasterId r:id="rId36"/>
  </p:handoutMasterIdLst>
  <p:sldIdLst>
    <p:sldId id="1512" r:id="rId5"/>
    <p:sldId id="300" r:id="rId6"/>
    <p:sldId id="2573" r:id="rId7"/>
    <p:sldId id="2574" r:id="rId8"/>
    <p:sldId id="675" r:id="rId9"/>
    <p:sldId id="2572" r:id="rId10"/>
    <p:sldId id="2571" r:id="rId11"/>
    <p:sldId id="1499" r:id="rId12"/>
    <p:sldId id="1498" r:id="rId13"/>
    <p:sldId id="1504" r:id="rId14"/>
    <p:sldId id="1515" r:id="rId15"/>
    <p:sldId id="1516" r:id="rId16"/>
    <p:sldId id="1519" r:id="rId17"/>
    <p:sldId id="2575" r:id="rId18"/>
    <p:sldId id="2566" r:id="rId19"/>
    <p:sldId id="279" r:id="rId20"/>
    <p:sldId id="2568" r:id="rId21"/>
    <p:sldId id="256" r:id="rId22"/>
    <p:sldId id="1520" r:id="rId23"/>
    <p:sldId id="1521" r:id="rId24"/>
    <p:sldId id="2569" r:id="rId25"/>
    <p:sldId id="2570" r:id="rId26"/>
    <p:sldId id="2567" r:id="rId27"/>
    <p:sldId id="2563" r:id="rId28"/>
    <p:sldId id="1500" r:id="rId29"/>
    <p:sldId id="1517" r:id="rId30"/>
    <p:sldId id="1518" r:id="rId31"/>
    <p:sldId id="2565" r:id="rId32"/>
    <p:sldId id="1505" r:id="rId33"/>
    <p:sldId id="15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71F2E-E011-F521-299E-65FC243E7E5E}" name="David Salaguinto" initials="DS" userId="S::davidsa@microsoft.com::9399e6ad-b974-43d0-b593-8c2804f84e0d" providerId="AD"/>
  <p188:author id="{DC3CAF61-3D39-8A1C-6AB6-F5CBCFCBEA47}" name="Vanessa Buzgheia (ALLEGIS GROUP HOLDINGS INC)" initials="" userId="S::v-vabuzgheia@microsoft.com::f3934b54-4599-40d0-96a8-d6208686f730" providerId="AD"/>
  <p188:author id="{9941987A-41B7-49AC-EE6E-03F2D0BD95BA}" name="Daria Naidenov" initials="DN" userId="S::danaidenov@microsoft.com::ab38ab5f-bdf0-4774-ae5a-d2782abb20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68" autoAdjust="0"/>
    <p:restoredTop sz="94660"/>
  </p:normalViewPr>
  <p:slideViewPr>
    <p:cSldViewPr snapToGrid="0">
      <p:cViewPr varScale="1">
        <p:scale>
          <a:sx n="105" d="100"/>
          <a:sy n="105" d="100"/>
        </p:scale>
        <p:origin x="600" y="96"/>
      </p:cViewPr>
      <p:guideLst/>
    </p:cSldViewPr>
  </p:slideViewPr>
  <p:notesTextViewPr>
    <p:cViewPr>
      <p:scale>
        <a:sx n="1" d="1"/>
        <a:sy n="1" d="1"/>
      </p:scale>
      <p:origin x="0" y="0"/>
    </p:cViewPr>
  </p:notesTextViewPr>
  <p:sorterViewPr>
    <p:cViewPr>
      <p:scale>
        <a:sx n="110" d="100"/>
        <a:sy n="110" d="100"/>
      </p:scale>
      <p:origin x="0" y="-6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6/14/2026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8208F-5D71-EECD-DC8F-946D6878D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EF921-5D04-E771-57DE-0250AF4C8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E2EF2-BE93-1619-D316-943A2CA817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B546C1-F6EB-033C-4BB4-EB17B6F90CC1}"/>
              </a:ext>
            </a:extLst>
          </p:cNvPr>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271238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166FB-91EA-99E6-8843-7F7A7A8A9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4BB64-F06E-2C81-42E9-EFF949417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F396B-E242-52EC-AFD6-E9E37E0A62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BC98C-502F-C08B-8F26-525009737C6B}"/>
              </a:ext>
            </a:extLst>
          </p:cNvPr>
          <p:cNvSpPr>
            <a:spLocks noGrp="1"/>
          </p:cNvSpPr>
          <p:nvPr>
            <p:ph type="sldNum" sz="quarter" idx="5"/>
          </p:nvPr>
        </p:nvSpPr>
        <p:spPr/>
        <p:txBody>
          <a:bodyPr/>
          <a:lstStyle/>
          <a:p>
            <a:fld id="{BFDD6F49-EBB7-4CCF-97A8-E526BB28BB69}" type="slidenum">
              <a:rPr lang="en-US" smtClean="0"/>
              <a:t>7</a:t>
            </a:fld>
            <a:endParaRPr lang="en-US" dirty="0"/>
          </a:p>
        </p:txBody>
      </p:sp>
    </p:spTree>
    <p:extLst>
      <p:ext uri="{BB962C8B-B14F-4D97-AF65-F5344CB8AC3E}">
        <p14:creationId xmlns:p14="http://schemas.microsoft.com/office/powerpoint/2010/main" val="53193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227139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19</a:t>
            </a:fld>
            <a:endParaRPr lang="en-US" dirty="0"/>
          </a:p>
        </p:txBody>
      </p:sp>
    </p:spTree>
    <p:extLst>
      <p:ext uri="{BB962C8B-B14F-4D97-AF65-F5344CB8AC3E}">
        <p14:creationId xmlns:p14="http://schemas.microsoft.com/office/powerpoint/2010/main" val="126081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25</a:t>
            </a:fld>
            <a:endParaRPr lang="en-US" dirty="0"/>
          </a:p>
        </p:txBody>
      </p:sp>
    </p:spTree>
    <p:extLst>
      <p:ext uri="{BB962C8B-B14F-4D97-AF65-F5344CB8AC3E}">
        <p14:creationId xmlns:p14="http://schemas.microsoft.com/office/powerpoint/2010/main" val="653985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2" y="4952601"/>
            <a:ext cx="10830797"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2" y="5738985"/>
            <a:ext cx="10830798" cy="480373"/>
          </a:xfrm>
        </p:spPr>
        <p:txBody>
          <a:bodyPr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Picture Placeholder 10">
            <a:extLst>
              <a:ext uri="{FF2B5EF4-FFF2-40B4-BE49-F238E27FC236}">
                <a16:creationId xmlns:a16="http://schemas.microsoft.com/office/drawing/2014/main" id="{845630E0-3E81-3871-9E2F-2BE123E89866}"/>
              </a:ext>
            </a:extLst>
          </p:cNvPr>
          <p:cNvSpPr>
            <a:spLocks noGrp="1"/>
          </p:cNvSpPr>
          <p:nvPr>
            <p:ph type="pic" sz="quarter" idx="17"/>
          </p:nvPr>
        </p:nvSpPr>
        <p:spPr>
          <a:xfrm>
            <a:off x="348996" y="359053"/>
            <a:ext cx="11494008" cy="4206240"/>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12" name="Date Placeholder 3">
            <a:extLst>
              <a:ext uri="{FF2B5EF4-FFF2-40B4-BE49-F238E27FC236}">
                <a16:creationId xmlns:a16="http://schemas.microsoft.com/office/drawing/2014/main" id="{D42F7524-ABFF-42FC-F524-246A480B897B}"/>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3" name="Footer Placeholder 4">
            <a:extLst>
              <a:ext uri="{FF2B5EF4-FFF2-40B4-BE49-F238E27FC236}">
                <a16:creationId xmlns:a16="http://schemas.microsoft.com/office/drawing/2014/main" id="{663E3457-D591-49C3-2608-0E03890C56A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4" name="Slide Number Placeholder 5">
            <a:extLst>
              <a:ext uri="{FF2B5EF4-FFF2-40B4-BE49-F238E27FC236}">
                <a16:creationId xmlns:a16="http://schemas.microsoft.com/office/drawing/2014/main" id="{37CB6AF0-4147-00BA-8130-83977A07D4FD}"/>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438E56F3-BB18-A73F-CD14-AABE06437C3B}"/>
              </a:ext>
            </a:extLst>
          </p:cNvPr>
          <p:cNvSpPr/>
          <p:nvPr userDrawn="1"/>
        </p:nvSpPr>
        <p:spPr>
          <a:xfrm>
            <a:off x="337457" y="4718958"/>
            <a:ext cx="11517086" cy="178797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45D6E84-74A7-91C9-E1B6-41ED8C509278}"/>
              </a:ext>
            </a:extLst>
          </p:cNvPr>
          <p:cNvSpPr/>
          <p:nvPr userDrawn="1"/>
        </p:nvSpPr>
        <p:spPr>
          <a:xfrm>
            <a:off x="337457" y="345676"/>
            <a:ext cx="11517086" cy="422452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8021011"/>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4"/>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997385-2640-2459-FCDF-0C9E6AB66B64}"/>
              </a:ext>
            </a:extLst>
          </p:cNvPr>
          <p:cNvSpPr>
            <a:spLocks noGrp="1"/>
          </p:cNvSpPr>
          <p:nvPr>
            <p:ph type="ctrTitle"/>
          </p:nvPr>
        </p:nvSpPr>
        <p:spPr>
          <a:xfrm>
            <a:off x="1474076" y="1359776"/>
            <a:ext cx="7402445" cy="4331575"/>
          </a:xfrm>
        </p:spPr>
        <p:txBody>
          <a:bodyPr anchor="t">
            <a:normAutofit/>
          </a:bodyPr>
          <a:lstStyle>
            <a:lvl1pPr algn="l">
              <a:defRPr sz="62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39886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95528" y="841248"/>
            <a:ext cx="8931403" cy="1384357"/>
          </a:xfrm>
        </p:spPr>
        <p:txBody>
          <a:bodyPr anchor="b">
            <a:normAutofit/>
          </a:bodyPr>
          <a:lstStyle>
            <a:lvl1pPr>
              <a:defRPr sz="44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95528" y="2333860"/>
            <a:ext cx="8931403" cy="3689909"/>
          </a:xfrm>
        </p:spPr>
        <p:txBody>
          <a:bodyPr>
            <a:normAutofit/>
          </a:bodyPr>
          <a:lstStyle>
            <a:lvl1pPr marL="457200" indent="-457200">
              <a:buFont typeface="+mj-lt"/>
              <a:buAutoNum type="arabicPeriod"/>
              <a:defRPr sz="2000"/>
            </a:lvl1pPr>
            <a:lvl2pPr marL="685800" indent="-4572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marL="1257300" indent="-342900">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D6A7576B-FC6F-F402-D320-23CD0747AB6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7459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2">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AB4670-578E-C407-B8FE-F50501B06177}"/>
              </a:ext>
            </a:extLst>
          </p:cNvPr>
          <p:cNvSpPr/>
          <p:nvPr/>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 name="Rectangle 6">
            <a:extLst>
              <a:ext uri="{FF2B5EF4-FFF2-40B4-BE49-F238E27FC236}">
                <a16:creationId xmlns:a16="http://schemas.microsoft.com/office/drawing/2014/main" id="{585AED54-B0B3-D614-DEFD-5CE4799F522B}"/>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74076" y="1166648"/>
            <a:ext cx="5880761" cy="452470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95881" y="1170041"/>
            <a:ext cx="2520697" cy="4521309"/>
          </a:xfrm>
        </p:spPr>
        <p:txBody>
          <a:bodyPr anchor="t">
            <a:normAutofit/>
          </a:bodyPr>
          <a:lstStyle>
            <a:lvl1pPr marL="0" indent="0" algn="l">
              <a:lnSpc>
                <a:spcPct val="15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DB9EE63E-BD4D-1B83-F683-7801D913713D}"/>
              </a:ext>
            </a:extLst>
          </p:cNvPr>
          <p:cNvSpPr>
            <a:spLocks noGrp="1"/>
          </p:cNvSpPr>
          <p:nvPr>
            <p:ph type="dt" sz="half" idx="10"/>
          </p:nvPr>
        </p:nvSpPr>
        <p:spPr>
          <a:xfrm>
            <a:off x="612647" y="6498770"/>
            <a:ext cx="3494314" cy="359229"/>
          </a:xfrm>
        </p:spPr>
        <p:txBody>
          <a:bodyPr/>
          <a:lstStyle/>
          <a:p>
            <a:r>
              <a:rPr lang="en-US"/>
              <a:t>6-14-2026</a:t>
            </a:r>
            <a:endParaRPr lang="en-US" dirty="0"/>
          </a:p>
        </p:txBody>
      </p:sp>
      <p:sp>
        <p:nvSpPr>
          <p:cNvPr id="10" name="Footer Placeholder 4">
            <a:extLst>
              <a:ext uri="{FF2B5EF4-FFF2-40B4-BE49-F238E27FC236}">
                <a16:creationId xmlns:a16="http://schemas.microsoft.com/office/drawing/2014/main" id="{CCAD1074-17D3-EACF-F513-E49F6BCE5896}"/>
              </a:ext>
            </a:extLst>
          </p:cNvPr>
          <p:cNvSpPr>
            <a:spLocks noGrp="1"/>
          </p:cNvSpPr>
          <p:nvPr>
            <p:ph type="ftr" sz="quarter" idx="11"/>
          </p:nvPr>
        </p:nvSpPr>
        <p:spPr>
          <a:xfrm>
            <a:off x="8085041" y="6498770"/>
            <a:ext cx="2805405" cy="359229"/>
          </a:xfrm>
        </p:spPr>
        <p:txBody>
          <a:bodyPr/>
          <a:lstStyle/>
          <a:p>
            <a:r>
              <a:rPr lang="en-US"/>
              <a:t>Creation's Release 2</a:t>
            </a:r>
            <a:endParaRPr lang="en-US" dirty="0"/>
          </a:p>
        </p:txBody>
      </p:sp>
      <p:sp>
        <p:nvSpPr>
          <p:cNvPr id="11" name="Slide Number Placeholder 5">
            <a:extLst>
              <a:ext uri="{FF2B5EF4-FFF2-40B4-BE49-F238E27FC236}">
                <a16:creationId xmlns:a16="http://schemas.microsoft.com/office/drawing/2014/main" id="{8EBB2A2C-4AD0-A1F2-B3E1-342CC3F7E9D9}"/>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9162627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204234" y="829577"/>
            <a:ext cx="4192166" cy="1693992"/>
          </a:xfrm>
        </p:spPr>
        <p:txBody>
          <a:bodyPr anchor="b">
            <a:normAutofit/>
          </a:bodyPr>
          <a:lstStyle>
            <a:lvl1pPr>
              <a:defRPr sz="4000"/>
            </a:lvl1pPr>
          </a:lstStyle>
          <a:p>
            <a:r>
              <a:rPr lang="en-US"/>
              <a:t>Click to edit Master title style</a:t>
            </a:r>
            <a:endParaRPr lang="en-US" dirty="0"/>
          </a:p>
        </p:txBody>
      </p:sp>
      <p:sp>
        <p:nvSpPr>
          <p:cNvPr id="3" name="Picture Placeholder 10">
            <a:extLst>
              <a:ext uri="{FF2B5EF4-FFF2-40B4-BE49-F238E27FC236}">
                <a16:creationId xmlns:a16="http://schemas.microsoft.com/office/drawing/2014/main" id="{D9C05904-FD8A-9AED-FEBF-07D02323D6FF}"/>
              </a:ext>
            </a:extLst>
          </p:cNvPr>
          <p:cNvSpPr>
            <a:spLocks noGrp="1"/>
          </p:cNvSpPr>
          <p:nvPr>
            <p:ph type="pic" sz="quarter" idx="18"/>
          </p:nvPr>
        </p:nvSpPr>
        <p:spPr>
          <a:xfrm>
            <a:off x="349375" y="366631"/>
            <a:ext cx="628192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204234" y="2637762"/>
            <a:ext cx="4192166" cy="3411099"/>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5CF087BA-BF9C-B6FF-3993-B14EFC993249}"/>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31E7D18D-B238-7331-A7C2-F04E7F47793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3" name="Footer Placeholder 4">
            <a:extLst>
              <a:ext uri="{FF2B5EF4-FFF2-40B4-BE49-F238E27FC236}">
                <a16:creationId xmlns:a16="http://schemas.microsoft.com/office/drawing/2014/main" id="{684BDBE8-3E10-FA13-9449-A3EA4611716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4" name="Slide Number Placeholder 5">
            <a:extLst>
              <a:ext uri="{FF2B5EF4-FFF2-40B4-BE49-F238E27FC236}">
                <a16:creationId xmlns:a16="http://schemas.microsoft.com/office/drawing/2014/main" id="{D3E5618F-FBE1-25BE-3EBC-6A699AAF8754}"/>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2205EF98-C9B4-FDE5-FF49-3AC91EBF7C80}"/>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96225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B513DBF3-4834-1A3D-F4D5-6A81E4273385}"/>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895853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4955F4A-423A-5B89-7048-7BF27C7621C6}"/>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077160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E1ADE99A-A1BB-22F1-AAC4-B9657638A2B1}"/>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171915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98827" y="877456"/>
            <a:ext cx="4142232" cy="4940661"/>
          </a:xfrm>
        </p:spPr>
        <p:txBody>
          <a:bodyPr>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5811837" cy="5264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9EDAA8DC-86CE-2734-E308-CBA3FA9B61FB}"/>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47209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03128" y="840740"/>
            <a:ext cx="3494314" cy="5223510"/>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840740"/>
            <a:ext cx="6884604" cy="522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1615947-AD9C-F5FA-B88C-990D02D3AF2A}"/>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041421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7">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F6C452-604E-947A-0AE2-B0BEF7F21EB5}"/>
              </a:ext>
            </a:extLst>
          </p:cNvPr>
          <p:cNvSpPr/>
          <p:nvPr/>
        </p:nvSpPr>
        <p:spPr>
          <a:xfrm>
            <a:off x="1125028" y="874987"/>
            <a:ext cx="490187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7550A83-567F-A24D-E3C0-CE8EBAD06D18}"/>
              </a:ext>
            </a:extLst>
          </p:cNvPr>
          <p:cNvSpPr/>
          <p:nvPr/>
        </p:nvSpPr>
        <p:spPr>
          <a:xfrm>
            <a:off x="6162053" y="874987"/>
            <a:ext cx="490187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EE06B6E-5DF9-040C-D813-282435432ACE}"/>
              </a:ext>
            </a:extLst>
          </p:cNvPr>
          <p:cNvSpPr>
            <a:spLocks noGrp="1"/>
          </p:cNvSpPr>
          <p:nvPr>
            <p:ph type="ctrTitle"/>
          </p:nvPr>
        </p:nvSpPr>
        <p:spPr>
          <a:xfrm>
            <a:off x="1474077" y="1226152"/>
            <a:ext cx="4184248" cy="4465199"/>
          </a:xfrm>
        </p:spPr>
        <p:txBody>
          <a:bodyPr anchor="b">
            <a:normAutofit/>
          </a:bodyPr>
          <a:lstStyle>
            <a:lvl1pPr algn="l">
              <a:defRPr sz="4000"/>
            </a:lvl1pPr>
          </a:lstStyle>
          <a:p>
            <a:r>
              <a:rPr lang="en-US"/>
              <a:t>Click to edit Master title style</a:t>
            </a:r>
            <a:endParaRPr lang="en-US" dirty="0"/>
          </a:p>
        </p:txBody>
      </p:sp>
      <p:sp>
        <p:nvSpPr>
          <p:cNvPr id="22" name="Content Placeholder 7">
            <a:extLst>
              <a:ext uri="{FF2B5EF4-FFF2-40B4-BE49-F238E27FC236}">
                <a16:creationId xmlns:a16="http://schemas.microsoft.com/office/drawing/2014/main" id="{38613CA7-3784-8161-0A2F-6AFEA3852D2A}"/>
              </a:ext>
            </a:extLst>
          </p:cNvPr>
          <p:cNvSpPr>
            <a:spLocks noGrp="1"/>
          </p:cNvSpPr>
          <p:nvPr>
            <p:ph sz="quarter" idx="13"/>
          </p:nvPr>
        </p:nvSpPr>
        <p:spPr>
          <a:xfrm>
            <a:off x="6511102" y="1226152"/>
            <a:ext cx="4187100" cy="446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54E62BB-E63F-06C8-1E4D-D0DD69BCEE0A}"/>
              </a:ext>
            </a:extLst>
          </p:cNvPr>
          <p:cNvSpPr>
            <a:spLocks noGrp="1"/>
          </p:cNvSpPr>
          <p:nvPr>
            <p:ph type="dt" sz="half" idx="10"/>
          </p:nvPr>
        </p:nvSpPr>
        <p:spPr>
          <a:xfrm>
            <a:off x="612647" y="6498770"/>
            <a:ext cx="3494314" cy="359229"/>
          </a:xfrm>
        </p:spPr>
        <p:txBody>
          <a:bodyPr/>
          <a:lstStyle/>
          <a:p>
            <a:r>
              <a:rPr lang="en-US"/>
              <a:t>6-14-2026</a:t>
            </a:r>
            <a:endParaRPr lang="en-US" dirty="0"/>
          </a:p>
        </p:txBody>
      </p:sp>
      <p:sp>
        <p:nvSpPr>
          <p:cNvPr id="7" name="Footer Placeholder 4">
            <a:extLst>
              <a:ext uri="{FF2B5EF4-FFF2-40B4-BE49-F238E27FC236}">
                <a16:creationId xmlns:a16="http://schemas.microsoft.com/office/drawing/2014/main" id="{7D3CA3E8-7834-A683-F512-C36DF114625A}"/>
              </a:ext>
            </a:extLst>
          </p:cNvPr>
          <p:cNvSpPr>
            <a:spLocks noGrp="1"/>
          </p:cNvSpPr>
          <p:nvPr>
            <p:ph type="ftr" sz="quarter" idx="11"/>
          </p:nvPr>
        </p:nvSpPr>
        <p:spPr>
          <a:xfrm>
            <a:off x="8085041" y="6498770"/>
            <a:ext cx="2805405" cy="359229"/>
          </a:xfrm>
        </p:spPr>
        <p:txBody>
          <a:bodyPr/>
          <a:lstStyle/>
          <a:p>
            <a:r>
              <a:rPr lang="en-US"/>
              <a:t>Creation's Release 2</a:t>
            </a:r>
            <a:endParaRPr lang="en-US" dirty="0"/>
          </a:p>
        </p:txBody>
      </p:sp>
      <p:sp>
        <p:nvSpPr>
          <p:cNvPr id="8" name="Slide Number Placeholder 5">
            <a:extLst>
              <a:ext uri="{FF2B5EF4-FFF2-40B4-BE49-F238E27FC236}">
                <a16:creationId xmlns:a16="http://schemas.microsoft.com/office/drawing/2014/main" id="{128609CD-1349-E1EF-8FD1-C055F29B9227}"/>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7698396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1C59EC-2984-2AFC-A887-928F090FF1DD}"/>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94657" y="2090057"/>
            <a:ext cx="10613572" cy="39678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AC26287E-A219-F520-0726-BDFF3D7A4E02}"/>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68896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73949" y="819804"/>
            <a:ext cx="6022523" cy="1143000"/>
          </a:xfrm>
        </p:spPr>
        <p:txBody>
          <a:bodyPr anchor="b"/>
          <a:lstStyle/>
          <a:p>
            <a:r>
              <a:rPr lang="en-US"/>
              <a:t>Click to edit Master title style</a:t>
            </a:r>
            <a:endParaRPr lang="en-US" dirty="0"/>
          </a:p>
        </p:txBody>
      </p:sp>
      <p:sp>
        <p:nvSpPr>
          <p:cNvPr id="5" name="Picture Placeholder 10">
            <a:extLst>
              <a:ext uri="{FF2B5EF4-FFF2-40B4-BE49-F238E27FC236}">
                <a16:creationId xmlns:a16="http://schemas.microsoft.com/office/drawing/2014/main" id="{0A3C44E0-2181-679C-C4DE-7C0E12C689BC}"/>
              </a:ext>
            </a:extLst>
          </p:cNvPr>
          <p:cNvSpPr>
            <a:spLocks noGrp="1"/>
          </p:cNvSpPr>
          <p:nvPr>
            <p:ph type="pic" sz="quarter" idx="18"/>
          </p:nvPr>
        </p:nvSpPr>
        <p:spPr>
          <a:xfrm>
            <a:off x="345956" y="361188"/>
            <a:ext cx="4434840"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52341" y="2235200"/>
            <a:ext cx="6044132" cy="3802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BA43DA6-AD92-1399-A6A7-42F89C87DC1A}"/>
              </a:ext>
            </a:extLst>
          </p:cNvPr>
          <p:cNvSpPr/>
          <p:nvPr userDrawn="1"/>
        </p:nvSpPr>
        <p:spPr>
          <a:xfrm>
            <a:off x="337457" y="351064"/>
            <a:ext cx="4451839"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5664"/>
            <a:ext cx="3337584" cy="402336"/>
          </a:xfrm>
        </p:spPr>
        <p:txBody>
          <a:bodyPr/>
          <a:lstStyle/>
          <a:p>
            <a:r>
              <a:rPr lang="en-US"/>
              <a:t>6-14-2026</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Creation's Release 2</a:t>
            </a:r>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8B4474DB-FD35-4937-0024-1F6311BC8B2F}"/>
              </a:ext>
            </a:extLst>
          </p:cNvPr>
          <p:cNvSpPr/>
          <p:nvPr userDrawn="1"/>
        </p:nvSpPr>
        <p:spPr>
          <a:xfrm>
            <a:off x="4915879" y="351065"/>
            <a:ext cx="693866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42456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6708" y="826408"/>
            <a:ext cx="6022524"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6834" y="2243328"/>
            <a:ext cx="6022524" cy="38055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0">
            <a:extLst>
              <a:ext uri="{FF2B5EF4-FFF2-40B4-BE49-F238E27FC236}">
                <a16:creationId xmlns:a16="http://schemas.microsoft.com/office/drawing/2014/main" id="{13B8FE68-7B6E-3218-44A6-F1880E54EE81}"/>
              </a:ext>
            </a:extLst>
          </p:cNvPr>
          <p:cNvSpPr>
            <a:spLocks noGrp="1"/>
          </p:cNvSpPr>
          <p:nvPr>
            <p:ph type="pic" sz="quarter" idx="18"/>
          </p:nvPr>
        </p:nvSpPr>
        <p:spPr>
          <a:xfrm>
            <a:off x="7401964" y="361186"/>
            <a:ext cx="4434840"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3" name="Rectangle 2">
            <a:extLst>
              <a:ext uri="{FF2B5EF4-FFF2-40B4-BE49-F238E27FC236}">
                <a16:creationId xmlns:a16="http://schemas.microsoft.com/office/drawing/2014/main" id="{519D2FFC-2E73-8E67-42FD-E85E9D7166B6}"/>
              </a:ext>
            </a:extLst>
          </p:cNvPr>
          <p:cNvSpPr/>
          <p:nvPr userDrawn="1"/>
        </p:nvSpPr>
        <p:spPr>
          <a:xfrm>
            <a:off x="337457" y="351065"/>
            <a:ext cx="693984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52A7E0D9-1BA5-C290-01C0-9412D854A7C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7" name="Footer Placeholder 4">
            <a:extLst>
              <a:ext uri="{FF2B5EF4-FFF2-40B4-BE49-F238E27FC236}">
                <a16:creationId xmlns:a16="http://schemas.microsoft.com/office/drawing/2014/main" id="{5DF8ECF4-AE04-DF19-C3BC-F2F3CC72B577}"/>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8" name="Slide Number Placeholder 5">
            <a:extLst>
              <a:ext uri="{FF2B5EF4-FFF2-40B4-BE49-F238E27FC236}">
                <a16:creationId xmlns:a16="http://schemas.microsoft.com/office/drawing/2014/main" id="{E00847C9-B5C0-A857-1CCE-2B6CEFDC6DB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4B0B6AB1-45E0-8ED2-07D0-7F09A97072E8}"/>
              </a:ext>
            </a:extLst>
          </p:cNvPr>
          <p:cNvSpPr/>
          <p:nvPr userDrawn="1"/>
        </p:nvSpPr>
        <p:spPr>
          <a:xfrm>
            <a:off x="7392820" y="351063"/>
            <a:ext cx="445312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810086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tur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13350" y="819005"/>
            <a:ext cx="6777828" cy="932688"/>
          </a:xfrm>
        </p:spPr>
        <p:txBody>
          <a:bodyPr anchor="b"/>
          <a:lstStyle/>
          <a:p>
            <a:r>
              <a:rPr lang="en-US"/>
              <a:t>Click to edit Master title style</a:t>
            </a:r>
            <a:endParaRPr lang="en-US" dirty="0"/>
          </a:p>
        </p:txBody>
      </p:sp>
      <p:sp>
        <p:nvSpPr>
          <p:cNvPr id="10" name="Picture Placeholder 10">
            <a:extLst>
              <a:ext uri="{FF2B5EF4-FFF2-40B4-BE49-F238E27FC236}">
                <a16:creationId xmlns:a16="http://schemas.microsoft.com/office/drawing/2014/main" id="{5C69378E-FD50-D0FE-49E9-FE6939F87E05}"/>
              </a:ext>
            </a:extLst>
          </p:cNvPr>
          <p:cNvSpPr>
            <a:spLocks noGrp="1"/>
          </p:cNvSpPr>
          <p:nvPr>
            <p:ph type="pic" sz="quarter" idx="18"/>
          </p:nvPr>
        </p:nvSpPr>
        <p:spPr>
          <a:xfrm>
            <a:off x="357366" y="361188"/>
            <a:ext cx="3657600" cy="6135624"/>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13350" y="2032216"/>
            <a:ext cx="6777828" cy="403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02928F2E-550C-7EE7-5A6C-C30C820D21DB}"/>
              </a:ext>
            </a:extLst>
          </p:cNvPr>
          <p:cNvSpPr/>
          <p:nvPr userDrawn="1"/>
        </p:nvSpPr>
        <p:spPr>
          <a:xfrm>
            <a:off x="4155746" y="351065"/>
            <a:ext cx="769350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9D0A219B-0B2E-ED64-E28B-7BC3826FDF8D}"/>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8" name="Footer Placeholder 4">
            <a:extLst>
              <a:ext uri="{FF2B5EF4-FFF2-40B4-BE49-F238E27FC236}">
                <a16:creationId xmlns:a16="http://schemas.microsoft.com/office/drawing/2014/main" id="{8DFE40E1-5539-7791-9EC1-C0DD9509EE3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9" name="Slide Number Placeholder 5">
            <a:extLst>
              <a:ext uri="{FF2B5EF4-FFF2-40B4-BE49-F238E27FC236}">
                <a16:creationId xmlns:a16="http://schemas.microsoft.com/office/drawing/2014/main" id="{49B369AB-498B-00E7-8CC6-A9C08DBC7C91}"/>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4DB15E2-0F9C-EDBB-3379-237D2F02B133}"/>
              </a:ext>
            </a:extLst>
          </p:cNvPr>
          <p:cNvSpPr/>
          <p:nvPr userDrawn="1"/>
        </p:nvSpPr>
        <p:spPr>
          <a:xfrm>
            <a:off x="348222" y="351064"/>
            <a:ext cx="3675888"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694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829475"/>
            <a:ext cx="6714892" cy="932688"/>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95527" y="2047532"/>
            <a:ext cx="6714892" cy="4001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854216C9-E47F-BA93-3528-3DC28359BBA5}"/>
              </a:ext>
            </a:extLst>
          </p:cNvPr>
          <p:cNvSpPr/>
          <p:nvPr userDrawn="1"/>
        </p:nvSpPr>
        <p:spPr>
          <a:xfrm>
            <a:off x="337457" y="351065"/>
            <a:ext cx="7631033"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10">
            <a:extLst>
              <a:ext uri="{FF2B5EF4-FFF2-40B4-BE49-F238E27FC236}">
                <a16:creationId xmlns:a16="http://schemas.microsoft.com/office/drawing/2014/main" id="{22729334-E74F-1D47-30E9-2040D0CCDE77}"/>
              </a:ext>
            </a:extLst>
          </p:cNvPr>
          <p:cNvSpPr>
            <a:spLocks noGrp="1"/>
          </p:cNvSpPr>
          <p:nvPr>
            <p:ph type="pic" sz="quarter" idx="18"/>
          </p:nvPr>
        </p:nvSpPr>
        <p:spPr>
          <a:xfrm>
            <a:off x="8094185" y="356616"/>
            <a:ext cx="3739896" cy="6144768"/>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16" name="Date Placeholder 3">
            <a:extLst>
              <a:ext uri="{FF2B5EF4-FFF2-40B4-BE49-F238E27FC236}">
                <a16:creationId xmlns:a16="http://schemas.microsoft.com/office/drawing/2014/main" id="{2EB550AF-60BA-6735-2DDA-FFBD5FF18B7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7" name="Footer Placeholder 4">
            <a:extLst>
              <a:ext uri="{FF2B5EF4-FFF2-40B4-BE49-F238E27FC236}">
                <a16:creationId xmlns:a16="http://schemas.microsoft.com/office/drawing/2014/main" id="{5FBA6FCB-6EC8-5D26-12DE-87BB0960471B}"/>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8" name="Slide Number Placeholder 5">
            <a:extLst>
              <a:ext uri="{FF2B5EF4-FFF2-40B4-BE49-F238E27FC236}">
                <a16:creationId xmlns:a16="http://schemas.microsoft.com/office/drawing/2014/main" id="{0D9D4586-9305-AF52-E112-43FE5D94C825}"/>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3105E7D9-8EB1-CCEE-CB59-564CC173739B}"/>
              </a:ext>
            </a:extLst>
          </p:cNvPr>
          <p:cNvSpPr/>
          <p:nvPr userDrawn="1"/>
        </p:nvSpPr>
        <p:spPr>
          <a:xfrm>
            <a:off x="8085041" y="351064"/>
            <a:ext cx="37581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478261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5">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04306" y="817137"/>
            <a:ext cx="4192166" cy="1527048"/>
          </a:xfrm>
        </p:spPr>
        <p:txBody>
          <a:bodyPr anchor="b"/>
          <a:lstStyle/>
          <a:p>
            <a:r>
              <a:rPr lang="en-US"/>
              <a:t>Click to edit Master title style</a:t>
            </a:r>
            <a:endParaRPr lang="en-US" dirty="0"/>
          </a:p>
        </p:txBody>
      </p:sp>
      <p:sp>
        <p:nvSpPr>
          <p:cNvPr id="9" name="Picture Placeholder 10">
            <a:extLst>
              <a:ext uri="{FF2B5EF4-FFF2-40B4-BE49-F238E27FC236}">
                <a16:creationId xmlns:a16="http://schemas.microsoft.com/office/drawing/2014/main" id="{442F0537-AA35-B27C-CAD5-3F9A4EAC9204}"/>
              </a:ext>
            </a:extLst>
          </p:cNvPr>
          <p:cNvSpPr>
            <a:spLocks noGrp="1"/>
          </p:cNvSpPr>
          <p:nvPr>
            <p:ph type="pic" sz="quarter" idx="18"/>
          </p:nvPr>
        </p:nvSpPr>
        <p:spPr>
          <a:xfrm>
            <a:off x="349839" y="361188"/>
            <a:ext cx="627278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7C79C53C-82C0-3F48-BA66-E452F8835C0C}"/>
              </a:ext>
            </a:extLst>
          </p:cNvPr>
          <p:cNvSpPr/>
          <p:nvPr userDrawn="1"/>
        </p:nvSpPr>
        <p:spPr>
          <a:xfrm>
            <a:off x="337458" y="351064"/>
            <a:ext cx="629754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04234" y="2637763"/>
            <a:ext cx="4192899"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029C0DC-4CF1-BF5F-9799-7F5EFFD594AE}"/>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1A90B4F9-3A1A-CDB5-1CB2-BED385A9600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7" name="Footer Placeholder 4">
            <a:extLst>
              <a:ext uri="{FF2B5EF4-FFF2-40B4-BE49-F238E27FC236}">
                <a16:creationId xmlns:a16="http://schemas.microsoft.com/office/drawing/2014/main" id="{A8891662-9D2F-4EC4-AE03-566C9F3947CD}"/>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8" name="Slide Number Placeholder 5">
            <a:extLst>
              <a:ext uri="{FF2B5EF4-FFF2-40B4-BE49-F238E27FC236}">
                <a16:creationId xmlns:a16="http://schemas.microsoft.com/office/drawing/2014/main" id="{12B7063A-A36F-DA54-7077-3632E0BF6EE5}"/>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663411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6">
    <p:bg>
      <p:bgPr>
        <a:solidFill>
          <a:schemeClr val="accent3"/>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9A0B94D-2DD1-875D-B541-D604110F25F1}"/>
              </a:ext>
            </a:extLst>
          </p:cNvPr>
          <p:cNvSpPr>
            <a:spLocks noGrp="1"/>
          </p:cNvSpPr>
          <p:nvPr>
            <p:ph type="title"/>
          </p:nvPr>
        </p:nvSpPr>
        <p:spPr>
          <a:xfrm>
            <a:off x="819372" y="817137"/>
            <a:ext cx="4337407" cy="1527048"/>
          </a:xfrm>
        </p:spPr>
        <p:txBody>
          <a:bodyPr anchor="b"/>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21D88E16-573F-A597-7EE7-887CF9D8D3F1}"/>
              </a:ext>
            </a:extLst>
          </p:cNvPr>
          <p:cNvSpPr>
            <a:spLocks noGrp="1"/>
          </p:cNvSpPr>
          <p:nvPr>
            <p:ph sz="quarter" idx="14"/>
          </p:nvPr>
        </p:nvSpPr>
        <p:spPr>
          <a:xfrm>
            <a:off x="819301" y="2637763"/>
            <a:ext cx="4338165" cy="3411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0">
            <a:extLst>
              <a:ext uri="{FF2B5EF4-FFF2-40B4-BE49-F238E27FC236}">
                <a16:creationId xmlns:a16="http://schemas.microsoft.com/office/drawing/2014/main" id="{6A972FDA-9B64-2E1F-84D9-B8941D9AC82B}"/>
              </a:ext>
            </a:extLst>
          </p:cNvPr>
          <p:cNvSpPr>
            <a:spLocks noGrp="1"/>
          </p:cNvSpPr>
          <p:nvPr>
            <p:ph type="pic" sz="quarter" idx="18"/>
          </p:nvPr>
        </p:nvSpPr>
        <p:spPr>
          <a:xfrm>
            <a:off x="5752063" y="361188"/>
            <a:ext cx="608990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6AB7641C-0FEE-FC12-84B6-FDB399A2110B}"/>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3AEF8BA8-2E40-E714-955D-062E0BBCB459}"/>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9" name="Footer Placeholder 4">
            <a:extLst>
              <a:ext uri="{FF2B5EF4-FFF2-40B4-BE49-F238E27FC236}">
                <a16:creationId xmlns:a16="http://schemas.microsoft.com/office/drawing/2014/main" id="{3A8E821C-4EC8-D755-0604-1CF0267FE096}"/>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20" name="Slide Number Placeholder 5">
            <a:extLst>
              <a:ext uri="{FF2B5EF4-FFF2-40B4-BE49-F238E27FC236}">
                <a16:creationId xmlns:a16="http://schemas.microsoft.com/office/drawing/2014/main" id="{EEE747D8-BFE4-9495-99CA-CDD56CDDA82E}"/>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4092A368-511B-76F6-C241-598461CF9E5C}"/>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36618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7">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826408"/>
            <a:ext cx="4301413" cy="932688"/>
          </a:xfrm>
        </p:spPr>
        <p:txBody>
          <a:bodyPr anchor="b"/>
          <a:lstStyle>
            <a:lvl1pPr>
              <a:defRPr sz="3200"/>
            </a:lvl1pPr>
          </a:lstStyle>
          <a:p>
            <a:r>
              <a:rPr lang="en-US"/>
              <a:t>Click to edit Master title style</a:t>
            </a:r>
            <a:endParaRPr lang="en-US" dirty="0"/>
          </a:p>
        </p:txBody>
      </p:sp>
      <p:sp>
        <p:nvSpPr>
          <p:cNvPr id="9" name="Picture Placeholder 10">
            <a:extLst>
              <a:ext uri="{FF2B5EF4-FFF2-40B4-BE49-F238E27FC236}">
                <a16:creationId xmlns:a16="http://schemas.microsoft.com/office/drawing/2014/main" id="{9CA91B26-FF37-7619-CA98-3BF61F56874C}"/>
              </a:ext>
            </a:extLst>
          </p:cNvPr>
          <p:cNvSpPr>
            <a:spLocks noGrp="1"/>
          </p:cNvSpPr>
          <p:nvPr>
            <p:ph type="pic" sz="quarter" idx="18"/>
          </p:nvPr>
        </p:nvSpPr>
        <p:spPr>
          <a:xfrm>
            <a:off x="347038" y="361188"/>
            <a:ext cx="613562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074889"/>
            <a:ext cx="4291584"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0B55BAA1-304B-22B8-AFFB-450B8B12DD5E}"/>
              </a:ext>
            </a:extLst>
          </p:cNvPr>
          <p:cNvSpPr/>
          <p:nvPr userDrawn="1"/>
        </p:nvSpPr>
        <p:spPr>
          <a:xfrm>
            <a:off x="6615483" y="351065"/>
            <a:ext cx="5233765"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ate Placeholder 3">
            <a:extLst>
              <a:ext uri="{FF2B5EF4-FFF2-40B4-BE49-F238E27FC236}">
                <a16:creationId xmlns:a16="http://schemas.microsoft.com/office/drawing/2014/main" id="{40539A80-30AC-952B-3E78-12CE8F10075E}"/>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7" name="Footer Placeholder 4">
            <a:extLst>
              <a:ext uri="{FF2B5EF4-FFF2-40B4-BE49-F238E27FC236}">
                <a16:creationId xmlns:a16="http://schemas.microsoft.com/office/drawing/2014/main" id="{89B1685D-0E18-DE3D-4A15-F8A9204F664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8" name="Slide Number Placeholder 5">
            <a:extLst>
              <a:ext uri="{FF2B5EF4-FFF2-40B4-BE49-F238E27FC236}">
                <a16:creationId xmlns:a16="http://schemas.microsoft.com/office/drawing/2014/main" id="{3927B2EF-831F-E054-7EDC-63858146B54A}"/>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C33E9085-3DE0-967D-6FEC-87A68F2E38F7}"/>
              </a:ext>
            </a:extLst>
          </p:cNvPr>
          <p:cNvSpPr/>
          <p:nvPr userDrawn="1"/>
        </p:nvSpPr>
        <p:spPr>
          <a:xfrm>
            <a:off x="337458" y="351064"/>
            <a:ext cx="6154784"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46739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8">
    <p:bg>
      <p:bgPr>
        <a:solidFill>
          <a:schemeClr val="accent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792E787-2C43-9150-BA2C-843318A1AFFF}"/>
              </a:ext>
            </a:extLst>
          </p:cNvPr>
          <p:cNvSpPr>
            <a:spLocks noGrp="1"/>
          </p:cNvSpPr>
          <p:nvPr>
            <p:ph type="title"/>
          </p:nvPr>
        </p:nvSpPr>
        <p:spPr>
          <a:xfrm>
            <a:off x="795527" y="826408"/>
            <a:ext cx="4518609" cy="932688"/>
          </a:xfrm>
        </p:spPr>
        <p:txBody>
          <a:bodyPr anchor="b"/>
          <a:lstStyle>
            <a:lvl1pPr>
              <a:defRPr sz="32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BD289B8E-2849-E156-7279-DA72F5F75F07}"/>
              </a:ext>
            </a:extLst>
          </p:cNvPr>
          <p:cNvSpPr>
            <a:spLocks noGrp="1"/>
          </p:cNvSpPr>
          <p:nvPr>
            <p:ph sz="quarter" idx="14"/>
          </p:nvPr>
        </p:nvSpPr>
        <p:spPr>
          <a:xfrm>
            <a:off x="806111" y="2074889"/>
            <a:ext cx="4508284" cy="3973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68568F57-C775-4169-382D-FE2FEBDBAC68}"/>
              </a:ext>
            </a:extLst>
          </p:cNvPr>
          <p:cNvSpPr>
            <a:spLocks noGrp="1"/>
          </p:cNvSpPr>
          <p:nvPr>
            <p:ph type="pic" sz="quarter" idx="18"/>
          </p:nvPr>
        </p:nvSpPr>
        <p:spPr>
          <a:xfrm>
            <a:off x="5928508" y="366631"/>
            <a:ext cx="590702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DFCDBE87-6A57-2D73-C222-305AF961B664}"/>
              </a:ext>
            </a:extLst>
          </p:cNvPr>
          <p:cNvSpPr/>
          <p:nvPr userDrawn="1"/>
        </p:nvSpPr>
        <p:spPr>
          <a:xfrm>
            <a:off x="337457" y="351065"/>
            <a:ext cx="545676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5288E7B0-81D9-CCF8-EB05-EA8342A4B40F}"/>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9" name="Footer Placeholder 4">
            <a:extLst>
              <a:ext uri="{FF2B5EF4-FFF2-40B4-BE49-F238E27FC236}">
                <a16:creationId xmlns:a16="http://schemas.microsoft.com/office/drawing/2014/main" id="{ED314F02-5973-4022-032A-218872D2797C}"/>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20" name="Slide Number Placeholder 5">
            <a:extLst>
              <a:ext uri="{FF2B5EF4-FFF2-40B4-BE49-F238E27FC236}">
                <a16:creationId xmlns:a16="http://schemas.microsoft.com/office/drawing/2014/main" id="{C8E7BB9A-D434-3FEA-E3B3-0A99879BFF88}"/>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B17F243C-548D-9C48-60F5-BC8D58A018DE}"/>
              </a:ext>
            </a:extLst>
          </p:cNvPr>
          <p:cNvSpPr/>
          <p:nvPr userDrawn="1"/>
        </p:nvSpPr>
        <p:spPr>
          <a:xfrm>
            <a:off x="5914792" y="351065"/>
            <a:ext cx="593445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553026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9">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2158" y="839871"/>
            <a:ext cx="3227469" cy="1527048"/>
          </a:xfrm>
        </p:spPr>
        <p:txBody>
          <a:bodyPr anchor="b">
            <a:normAutofit/>
          </a:bodyPr>
          <a:lstStyle>
            <a:lvl1pPr>
              <a:defRPr sz="3200"/>
            </a:lvl1pPr>
          </a:lstStyle>
          <a:p>
            <a:r>
              <a:rPr lang="en-US"/>
              <a:t>Click to edit Master title style</a:t>
            </a:r>
            <a:endParaRPr lang="en-US" dirty="0"/>
          </a:p>
        </p:txBody>
      </p:sp>
      <p:sp>
        <p:nvSpPr>
          <p:cNvPr id="6" name="Picture Placeholder 10">
            <a:extLst>
              <a:ext uri="{FF2B5EF4-FFF2-40B4-BE49-F238E27FC236}">
                <a16:creationId xmlns:a16="http://schemas.microsoft.com/office/drawing/2014/main" id="{012F0A78-49FB-BB3A-242F-2924FAF40811}"/>
              </a:ext>
            </a:extLst>
          </p:cNvPr>
          <p:cNvSpPr>
            <a:spLocks noGrp="1"/>
          </p:cNvSpPr>
          <p:nvPr>
            <p:ph type="pic" sz="quarter" idx="18"/>
          </p:nvPr>
        </p:nvSpPr>
        <p:spPr>
          <a:xfrm>
            <a:off x="346601" y="361188"/>
            <a:ext cx="7232904"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72158" y="2665215"/>
            <a:ext cx="3227469"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B5387906-ECDF-E20B-CA46-CDAD7F1BB419}"/>
              </a:ext>
            </a:extLst>
          </p:cNvPr>
          <p:cNvSpPr/>
          <p:nvPr userDrawn="1"/>
        </p:nvSpPr>
        <p:spPr>
          <a:xfrm>
            <a:off x="7707386" y="351065"/>
            <a:ext cx="414186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F2227C39-491D-6560-D78F-CB7524A636E3}"/>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9" name="Footer Placeholder 4">
            <a:extLst>
              <a:ext uri="{FF2B5EF4-FFF2-40B4-BE49-F238E27FC236}">
                <a16:creationId xmlns:a16="http://schemas.microsoft.com/office/drawing/2014/main" id="{76C4DED5-FE13-1083-CC2D-42185971EA2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20" name="Slide Number Placeholder 5">
            <a:extLst>
              <a:ext uri="{FF2B5EF4-FFF2-40B4-BE49-F238E27FC236}">
                <a16:creationId xmlns:a16="http://schemas.microsoft.com/office/drawing/2014/main" id="{8FDBA055-F524-DC9E-E4E1-4529BA173A92}"/>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BD2198D5-C9C0-500B-4DBC-656F475E493C}"/>
              </a:ext>
            </a:extLst>
          </p:cNvPr>
          <p:cNvSpPr/>
          <p:nvPr userDrawn="1"/>
        </p:nvSpPr>
        <p:spPr>
          <a:xfrm>
            <a:off x="337457" y="351064"/>
            <a:ext cx="725119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51131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0">
    <p:bg>
      <p:bgPr>
        <a:solidFill>
          <a:schemeClr val="accent3"/>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E08559-D5C4-B55F-FEE7-A549DCB41B2C}"/>
              </a:ext>
            </a:extLst>
          </p:cNvPr>
          <p:cNvSpPr>
            <a:spLocks noGrp="1"/>
          </p:cNvSpPr>
          <p:nvPr>
            <p:ph type="title"/>
          </p:nvPr>
        </p:nvSpPr>
        <p:spPr>
          <a:xfrm>
            <a:off x="795527" y="839871"/>
            <a:ext cx="3374317" cy="1527048"/>
          </a:xfrm>
        </p:spPr>
        <p:txBody>
          <a:bodyPr anchor="b">
            <a:normAutofit/>
          </a:bodyPr>
          <a:lstStyle>
            <a:lvl1pPr>
              <a:defRPr sz="32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F4B5FEEF-AA1C-DF09-81DC-C263DDF653CF}"/>
              </a:ext>
            </a:extLst>
          </p:cNvPr>
          <p:cNvSpPr/>
          <p:nvPr userDrawn="1"/>
        </p:nvSpPr>
        <p:spPr>
          <a:xfrm>
            <a:off x="337457" y="351065"/>
            <a:ext cx="430082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7">
            <a:extLst>
              <a:ext uri="{FF2B5EF4-FFF2-40B4-BE49-F238E27FC236}">
                <a16:creationId xmlns:a16="http://schemas.microsoft.com/office/drawing/2014/main" id="{35C596C1-39CE-99AF-B795-8ADB489A7DD9}"/>
              </a:ext>
            </a:extLst>
          </p:cNvPr>
          <p:cNvSpPr>
            <a:spLocks noGrp="1"/>
          </p:cNvSpPr>
          <p:nvPr>
            <p:ph sz="quarter" idx="14"/>
          </p:nvPr>
        </p:nvSpPr>
        <p:spPr>
          <a:xfrm>
            <a:off x="795527" y="2665215"/>
            <a:ext cx="3374317"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45CC9C07-AB41-F534-28F4-4DB7C7C6A85B}"/>
              </a:ext>
            </a:extLst>
          </p:cNvPr>
          <p:cNvSpPr>
            <a:spLocks noGrp="1"/>
          </p:cNvSpPr>
          <p:nvPr>
            <p:ph type="pic" sz="quarter" idx="18"/>
          </p:nvPr>
        </p:nvSpPr>
        <p:spPr>
          <a:xfrm>
            <a:off x="4777943" y="366631"/>
            <a:ext cx="705916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21" name="Date Placeholder 3">
            <a:extLst>
              <a:ext uri="{FF2B5EF4-FFF2-40B4-BE49-F238E27FC236}">
                <a16:creationId xmlns:a16="http://schemas.microsoft.com/office/drawing/2014/main" id="{71282706-6A90-AC69-EED3-14EF895714DC}"/>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22" name="Footer Placeholder 4">
            <a:extLst>
              <a:ext uri="{FF2B5EF4-FFF2-40B4-BE49-F238E27FC236}">
                <a16:creationId xmlns:a16="http://schemas.microsoft.com/office/drawing/2014/main" id="{FBB56311-28CF-D46F-611E-BE7FC528CCE1}"/>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23" name="Slide Number Placeholder 5">
            <a:extLst>
              <a:ext uri="{FF2B5EF4-FFF2-40B4-BE49-F238E27FC236}">
                <a16:creationId xmlns:a16="http://schemas.microsoft.com/office/drawing/2014/main" id="{62018A6C-F090-A3A6-828C-3B4C1F611AA0}"/>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85239BDE-DD79-5CB8-2F90-0AED70B4C2F7}"/>
              </a:ext>
            </a:extLst>
          </p:cNvPr>
          <p:cNvSpPr/>
          <p:nvPr userDrawn="1"/>
        </p:nvSpPr>
        <p:spPr>
          <a:xfrm>
            <a:off x="4765806" y="351065"/>
            <a:ext cx="7083442"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054249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04234" y="829577"/>
            <a:ext cx="4192166" cy="3775213"/>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04233" y="4731335"/>
            <a:ext cx="4192166" cy="1312286"/>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10">
            <a:extLst>
              <a:ext uri="{FF2B5EF4-FFF2-40B4-BE49-F238E27FC236}">
                <a16:creationId xmlns:a16="http://schemas.microsoft.com/office/drawing/2014/main" id="{791DC7E0-CBE1-A440-0537-4B3B94635221}"/>
              </a:ext>
            </a:extLst>
          </p:cNvPr>
          <p:cNvSpPr>
            <a:spLocks noGrp="1"/>
          </p:cNvSpPr>
          <p:nvPr>
            <p:ph type="pic" sz="quarter" idx="18"/>
          </p:nvPr>
        </p:nvSpPr>
        <p:spPr>
          <a:xfrm>
            <a:off x="349375" y="361188"/>
            <a:ext cx="6281928" cy="6135624"/>
          </a:xfrm>
          <a:blipFill>
            <a:blip r:embed="rId2" cstate="email">
              <a:alphaModFix amt="5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EE0CD339-777A-9749-4666-3527C14B9743}"/>
              </a:ext>
            </a:extLst>
          </p:cNvPr>
          <p:cNvSpPr/>
          <p:nvPr userDrawn="1"/>
        </p:nvSpPr>
        <p:spPr>
          <a:xfrm>
            <a:off x="6751530" y="351065"/>
            <a:ext cx="5097718"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DE67F68C-4D7B-717C-D360-0C7B177E7887}"/>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3" name="Footer Placeholder 4">
            <a:extLst>
              <a:ext uri="{FF2B5EF4-FFF2-40B4-BE49-F238E27FC236}">
                <a16:creationId xmlns:a16="http://schemas.microsoft.com/office/drawing/2014/main" id="{362027BE-9356-D4CB-179D-26A5D76B3FB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4" name="Slide Number Placeholder 5">
            <a:extLst>
              <a:ext uri="{FF2B5EF4-FFF2-40B4-BE49-F238E27FC236}">
                <a16:creationId xmlns:a16="http://schemas.microsoft.com/office/drawing/2014/main" id="{4DD4DA43-0E0A-52D7-598D-E21C37400DB8}"/>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426EF7C5-69F2-91FF-0C1E-398B01AB0F98}"/>
              </a:ext>
            </a:extLst>
          </p:cNvPr>
          <p:cNvSpPr/>
          <p:nvPr userDrawn="1"/>
        </p:nvSpPr>
        <p:spPr>
          <a:xfrm>
            <a:off x="334788" y="353022"/>
            <a:ext cx="6300216" cy="615391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677713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1">
    <p:bg>
      <p:bgPr>
        <a:solidFill>
          <a:schemeClr val="accent2"/>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FB1570C-2A53-2BD0-0955-F14E33A43C9A}"/>
              </a:ext>
            </a:extLst>
          </p:cNvPr>
          <p:cNvSpPr>
            <a:spLocks noGrp="1"/>
          </p:cNvSpPr>
          <p:nvPr>
            <p:ph type="title"/>
          </p:nvPr>
        </p:nvSpPr>
        <p:spPr>
          <a:xfrm>
            <a:off x="8359712" y="839871"/>
            <a:ext cx="3065002" cy="1527048"/>
          </a:xfrm>
        </p:spPr>
        <p:txBody>
          <a:bodyPr anchor="b">
            <a:normAutofit/>
          </a:bodyPr>
          <a:lstStyle>
            <a:lvl1pPr>
              <a:defRPr sz="3200"/>
            </a:lvl1pPr>
          </a:lstStyle>
          <a:p>
            <a:r>
              <a:rPr lang="en-US"/>
              <a:t>Click to edit Master title style</a:t>
            </a:r>
            <a:endParaRPr lang="en-US" dirty="0"/>
          </a:p>
        </p:txBody>
      </p:sp>
      <p:sp>
        <p:nvSpPr>
          <p:cNvPr id="7" name="Picture Placeholder 10">
            <a:extLst>
              <a:ext uri="{FF2B5EF4-FFF2-40B4-BE49-F238E27FC236}">
                <a16:creationId xmlns:a16="http://schemas.microsoft.com/office/drawing/2014/main" id="{9EDFF69E-D657-B8DE-43CD-6A0AA98FBA6E}"/>
              </a:ext>
            </a:extLst>
          </p:cNvPr>
          <p:cNvSpPr>
            <a:spLocks noGrp="1"/>
          </p:cNvSpPr>
          <p:nvPr>
            <p:ph type="pic" sz="quarter" idx="18"/>
          </p:nvPr>
        </p:nvSpPr>
        <p:spPr>
          <a:xfrm>
            <a:off x="346440" y="361188"/>
            <a:ext cx="7424928" cy="6135624"/>
          </a:xfrm>
          <a:blipFill>
            <a:blip r:embed="rId2" cstate="email">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5" name="Rectangle 4">
            <a:extLst>
              <a:ext uri="{FF2B5EF4-FFF2-40B4-BE49-F238E27FC236}">
                <a16:creationId xmlns:a16="http://schemas.microsoft.com/office/drawing/2014/main" id="{B0778FDB-57BB-4A24-EB2F-31B3DCA2ED9F}"/>
              </a:ext>
            </a:extLst>
          </p:cNvPr>
          <p:cNvSpPr/>
          <p:nvPr userDrawn="1"/>
        </p:nvSpPr>
        <p:spPr>
          <a:xfrm>
            <a:off x="7904606" y="351065"/>
            <a:ext cx="394464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7">
            <a:extLst>
              <a:ext uri="{FF2B5EF4-FFF2-40B4-BE49-F238E27FC236}">
                <a16:creationId xmlns:a16="http://schemas.microsoft.com/office/drawing/2014/main" id="{B52381D3-CD5D-B295-5DE8-247DE26D2410}"/>
              </a:ext>
            </a:extLst>
          </p:cNvPr>
          <p:cNvSpPr>
            <a:spLocks noGrp="1"/>
          </p:cNvSpPr>
          <p:nvPr>
            <p:ph sz="quarter" idx="14"/>
          </p:nvPr>
        </p:nvSpPr>
        <p:spPr>
          <a:xfrm>
            <a:off x="8359712" y="2665215"/>
            <a:ext cx="3065002" cy="3377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Date Placeholder 3">
            <a:extLst>
              <a:ext uri="{FF2B5EF4-FFF2-40B4-BE49-F238E27FC236}">
                <a16:creationId xmlns:a16="http://schemas.microsoft.com/office/drawing/2014/main" id="{090962EE-6183-2741-3A94-C8479C8F3D6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31" name="Footer Placeholder 4">
            <a:extLst>
              <a:ext uri="{FF2B5EF4-FFF2-40B4-BE49-F238E27FC236}">
                <a16:creationId xmlns:a16="http://schemas.microsoft.com/office/drawing/2014/main" id="{94C9BBAD-E4A0-3317-216F-5858C92CB006}"/>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32" name="Slide Number Placeholder 5">
            <a:extLst>
              <a:ext uri="{FF2B5EF4-FFF2-40B4-BE49-F238E27FC236}">
                <a16:creationId xmlns:a16="http://schemas.microsoft.com/office/drawing/2014/main" id="{2195FBA7-A575-4D7C-73E3-07F6E976C7A0}"/>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83A87F64-B10E-D3EC-86DC-A74D615B4819}"/>
              </a:ext>
            </a:extLst>
          </p:cNvPr>
          <p:cNvSpPr/>
          <p:nvPr userDrawn="1"/>
        </p:nvSpPr>
        <p:spPr>
          <a:xfrm>
            <a:off x="337456" y="351064"/>
            <a:ext cx="7442897"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974896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5024647"/>
            <a:ext cx="3739896" cy="1207851"/>
          </a:xfrm>
        </p:spPr>
        <p:txBody>
          <a:bodyPr anchor="ctr">
            <a:normAutofit/>
          </a:bodyPr>
          <a:lstStyle>
            <a:lvl1pPr>
              <a:defRPr sz="3200"/>
            </a:lvl1pPr>
          </a:lstStyle>
          <a:p>
            <a:r>
              <a:rPr lang="en-US"/>
              <a:t>Click to edit Master title style</a:t>
            </a:r>
            <a:endParaRPr lang="en-US" dirty="0"/>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p:nvPr>
        </p:nvSpPr>
        <p:spPr>
          <a:xfrm>
            <a:off x="348996" y="357974"/>
            <a:ext cx="11494008" cy="4270248"/>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24647"/>
            <a:ext cx="6041938" cy="1207851"/>
          </a:xfrm>
        </p:spPr>
        <p:txBody>
          <a:bodyPr anchor="ct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21733" y="4758374"/>
            <a:ext cx="11527515" cy="174856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EBCA5AC-C8BF-B7FA-04BB-F8A5A14F6F64}"/>
              </a:ext>
            </a:extLst>
          </p:cNvPr>
          <p:cNvSpPr/>
          <p:nvPr userDrawn="1"/>
        </p:nvSpPr>
        <p:spPr>
          <a:xfrm>
            <a:off x="337456" y="351064"/>
            <a:ext cx="11511792" cy="428406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977640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1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5527" y="4336837"/>
            <a:ext cx="3739896" cy="1863698"/>
          </a:xfrm>
        </p:spPr>
        <p:txBody>
          <a:bodyPr anchor="ctr">
            <a:normAutofit/>
          </a:bodyPr>
          <a:lstStyle>
            <a:lvl1pPr>
              <a:defRPr sz="3200"/>
            </a:lvl1pPr>
          </a:lstStyle>
          <a:p>
            <a:r>
              <a:rPr lang="en-US"/>
              <a:t>Click to edit Master title style</a:t>
            </a:r>
            <a:endParaRPr lang="en-US" dirty="0"/>
          </a:p>
        </p:txBody>
      </p:sp>
      <p:sp>
        <p:nvSpPr>
          <p:cNvPr id="15" name="Picture Placeholder 10">
            <a:extLst>
              <a:ext uri="{FF2B5EF4-FFF2-40B4-BE49-F238E27FC236}">
                <a16:creationId xmlns:a16="http://schemas.microsoft.com/office/drawing/2014/main" id="{590F4507-3E12-8BCC-96C4-5E91E00DE057}"/>
              </a:ext>
            </a:extLst>
          </p:cNvPr>
          <p:cNvSpPr>
            <a:spLocks noGrp="1"/>
          </p:cNvSpPr>
          <p:nvPr>
            <p:ph type="pic" sz="quarter" idx="18"/>
          </p:nvPr>
        </p:nvSpPr>
        <p:spPr>
          <a:xfrm>
            <a:off x="348996" y="358671"/>
            <a:ext cx="11494008" cy="3547872"/>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336837"/>
            <a:ext cx="6041938" cy="1863698"/>
          </a:xfrm>
        </p:spPr>
        <p:txBody>
          <a:bodyPr anchor="ct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6" name="Rectangle 15">
            <a:extLst>
              <a:ext uri="{FF2B5EF4-FFF2-40B4-BE49-F238E27FC236}">
                <a16:creationId xmlns:a16="http://schemas.microsoft.com/office/drawing/2014/main" id="{DB72880B-AEAD-196C-0715-91B527BD2668}"/>
              </a:ext>
            </a:extLst>
          </p:cNvPr>
          <p:cNvSpPr/>
          <p:nvPr userDrawn="1"/>
        </p:nvSpPr>
        <p:spPr>
          <a:xfrm>
            <a:off x="337456" y="4038600"/>
            <a:ext cx="11527515" cy="246833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5541655-3554-4192-AE10-BB95B2B3FCA7}"/>
              </a:ext>
            </a:extLst>
          </p:cNvPr>
          <p:cNvSpPr/>
          <p:nvPr userDrawn="1"/>
        </p:nvSpPr>
        <p:spPr>
          <a:xfrm>
            <a:off x="339852" y="351064"/>
            <a:ext cx="11512296" cy="356308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844384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1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474077" y="1240971"/>
            <a:ext cx="3277536" cy="963033"/>
          </a:xfrm>
        </p:spPr>
        <p:txBody>
          <a:bodyPr anchor="ct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00662" y="1240971"/>
            <a:ext cx="5614213" cy="963033"/>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1">
            <a:extLst>
              <a:ext uri="{FF2B5EF4-FFF2-40B4-BE49-F238E27FC236}">
                <a16:creationId xmlns:a16="http://schemas.microsoft.com/office/drawing/2014/main" id="{4618C02D-A34B-FCF5-74D5-2AC6F33031B7}"/>
              </a:ext>
            </a:extLst>
          </p:cNvPr>
          <p:cNvSpPr>
            <a:spLocks noGrp="1"/>
          </p:cNvSpPr>
          <p:nvPr>
            <p:ph type="pic" sz="quarter" idx="15"/>
          </p:nvPr>
        </p:nvSpPr>
        <p:spPr>
          <a:xfrm>
            <a:off x="1126236" y="2719146"/>
            <a:ext cx="9921240" cy="3255264"/>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4">
            <a:extLst>
              <a:ext uri="{FF2B5EF4-FFF2-40B4-BE49-F238E27FC236}">
                <a16:creationId xmlns:a16="http://schemas.microsoft.com/office/drawing/2014/main" id="{792CFC36-C3EC-5779-AB81-CC4B05A48734}"/>
              </a:ext>
            </a:extLst>
          </p:cNvPr>
          <p:cNvSpPr>
            <a:spLocks noGrp="1"/>
          </p:cNvSpPr>
          <p:nvPr>
            <p:ph type="dt" sz="half" idx="10"/>
          </p:nvPr>
        </p:nvSpPr>
        <p:spPr>
          <a:xfrm>
            <a:off x="612647" y="6498770"/>
            <a:ext cx="3494314" cy="359229"/>
          </a:xfrm>
        </p:spPr>
        <p:txBody>
          <a:bodyPr/>
          <a:lstStyle/>
          <a:p>
            <a:r>
              <a:rPr lang="en-US"/>
              <a:t>6-14-2026</a:t>
            </a:r>
            <a:endParaRPr lang="en-US" dirty="0"/>
          </a:p>
        </p:txBody>
      </p:sp>
      <p:sp>
        <p:nvSpPr>
          <p:cNvPr id="10" name="Footer Placeholder 5">
            <a:extLst>
              <a:ext uri="{FF2B5EF4-FFF2-40B4-BE49-F238E27FC236}">
                <a16:creationId xmlns:a16="http://schemas.microsoft.com/office/drawing/2014/main" id="{1B647595-A471-5DA6-9074-5DACBEE5D8D2}"/>
              </a:ext>
            </a:extLst>
          </p:cNvPr>
          <p:cNvSpPr>
            <a:spLocks noGrp="1"/>
          </p:cNvSpPr>
          <p:nvPr>
            <p:ph type="ftr" sz="quarter" idx="11"/>
          </p:nvPr>
        </p:nvSpPr>
        <p:spPr>
          <a:xfrm>
            <a:off x="8085041" y="6498770"/>
            <a:ext cx="2805405" cy="359229"/>
          </a:xfrm>
        </p:spPr>
        <p:txBody>
          <a:bodyPr/>
          <a:lstStyle/>
          <a:p>
            <a:r>
              <a:rPr lang="en-US"/>
              <a:t>Creation's Release 2</a:t>
            </a:r>
            <a:endParaRPr lang="en-US" dirty="0"/>
          </a:p>
        </p:txBody>
      </p:sp>
      <p:sp>
        <p:nvSpPr>
          <p:cNvPr id="12" name="Slide Number Placeholder 6">
            <a:extLst>
              <a:ext uri="{FF2B5EF4-FFF2-40B4-BE49-F238E27FC236}">
                <a16:creationId xmlns:a16="http://schemas.microsoft.com/office/drawing/2014/main" id="{48F12117-D5D7-397C-88DD-6C7EC5A41539}"/>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34FFC3B9-6393-BD5E-CBA3-4236EA91FEE4}"/>
              </a:ext>
            </a:extLst>
          </p:cNvPr>
          <p:cNvSpPr/>
          <p:nvPr userDrawn="1"/>
        </p:nvSpPr>
        <p:spPr>
          <a:xfrm>
            <a:off x="1121981" y="874987"/>
            <a:ext cx="9941944" cy="167771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F761AA9-46EF-A61A-5772-FE92633CC2A2}"/>
              </a:ext>
            </a:extLst>
          </p:cNvPr>
          <p:cNvSpPr/>
          <p:nvPr userDrawn="1"/>
        </p:nvSpPr>
        <p:spPr>
          <a:xfrm>
            <a:off x="1126236" y="2710002"/>
            <a:ext cx="9939528" cy="32735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22559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689C2E73-8CB7-AB0A-D373-D9BCBE160AE9}"/>
              </a:ext>
            </a:extLst>
          </p:cNvPr>
          <p:cNvSpPr>
            <a:spLocks noGrp="1"/>
          </p:cNvSpPr>
          <p:nvPr>
            <p:ph type="pic" sz="quarter" idx="15"/>
          </p:nvPr>
        </p:nvSpPr>
        <p:spPr>
          <a:xfrm>
            <a:off x="354740" y="1944079"/>
            <a:ext cx="6391656" cy="4553712"/>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158567" y="2235200"/>
            <a:ext cx="4420788"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A30DF84-4A5D-63C5-1700-34F6AA007632}"/>
              </a:ext>
            </a:extLst>
          </p:cNvPr>
          <p:cNvSpPr/>
          <p:nvPr userDrawn="1"/>
        </p:nvSpPr>
        <p:spPr>
          <a:xfrm flipV="1">
            <a:off x="337457" y="351062"/>
            <a:ext cx="11512296" cy="146503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79E6EAC-5CB1-AF25-6E5B-8E37D120C9B3}"/>
              </a:ext>
            </a:extLst>
          </p:cNvPr>
          <p:cNvSpPr/>
          <p:nvPr userDrawn="1"/>
        </p:nvSpPr>
        <p:spPr>
          <a:xfrm>
            <a:off x="339852" y="1929406"/>
            <a:ext cx="6421432"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53CEAA-92AB-A832-438A-7F6ACCDFE1B4}"/>
              </a:ext>
            </a:extLst>
          </p:cNvPr>
          <p:cNvSpPr/>
          <p:nvPr userDrawn="1"/>
        </p:nvSpPr>
        <p:spPr>
          <a:xfrm>
            <a:off x="6874592" y="1929406"/>
            <a:ext cx="4975161" cy="45775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51642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4672584" cy="1453896"/>
          </a:xfrm>
        </p:spPr>
        <p:txBody>
          <a:bodyPr>
            <a:normAutofit/>
          </a:bodyPr>
          <a:lstStyle>
            <a:lvl1pPr>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5175504" cy="4069080"/>
          </a:xfrm>
          <a:blipFill>
            <a:blip r:embed="rId2" cstate="email">
              <a:alphaModFix amt="50000"/>
              <a:extLst>
                <a:ext uri="{28A0092B-C50C-407E-A947-70E740481C1C}">
                  <a14:useLocalDpi xmlns:a14="http://schemas.microsoft.com/office/drawing/2010/main"/>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37402" y="599600"/>
            <a:ext cx="563316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9"/>
            <a:ext cx="5199238"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5665293" y="351065"/>
            <a:ext cx="6189249"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5199238"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142009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99599"/>
            <a:ext cx="3946824" cy="1453896"/>
          </a:xfrm>
        </p:spPr>
        <p:txBody>
          <a:bodyPr>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FE3DA23-DE55-6AE0-AF3B-E9803246C7CD}"/>
              </a:ext>
            </a:extLst>
          </p:cNvPr>
          <p:cNvSpPr>
            <a:spLocks noGrp="1"/>
          </p:cNvSpPr>
          <p:nvPr>
            <p:ph type="pic" sz="quarter" idx="15"/>
          </p:nvPr>
        </p:nvSpPr>
        <p:spPr>
          <a:xfrm>
            <a:off x="349324" y="2423719"/>
            <a:ext cx="4476676" cy="4069080"/>
          </a:xfr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220382" y="599600"/>
            <a:ext cx="6350185" cy="56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2125B15E-907B-22E5-9483-591409F1460D}"/>
              </a:ext>
            </a:extLst>
          </p:cNvPr>
          <p:cNvSpPr/>
          <p:nvPr userDrawn="1"/>
        </p:nvSpPr>
        <p:spPr>
          <a:xfrm flipV="1">
            <a:off x="337457" y="351058"/>
            <a:ext cx="4488543" cy="19398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44643D3-05AA-D000-6F70-B39D3E837EF5}"/>
              </a:ext>
            </a:extLst>
          </p:cNvPr>
          <p:cNvSpPr/>
          <p:nvPr userDrawn="1"/>
        </p:nvSpPr>
        <p:spPr>
          <a:xfrm>
            <a:off x="4939611" y="351065"/>
            <a:ext cx="6914932"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07DB142-72B7-699F-6F87-2EFB2EBF3B22}"/>
              </a:ext>
            </a:extLst>
          </p:cNvPr>
          <p:cNvSpPr/>
          <p:nvPr userDrawn="1"/>
        </p:nvSpPr>
        <p:spPr>
          <a:xfrm flipV="1">
            <a:off x="337457" y="2409583"/>
            <a:ext cx="4497205" cy="409735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86115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1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817441" y="1359777"/>
            <a:ext cx="5880761" cy="1107198"/>
          </a:xfrm>
        </p:spPr>
        <p:txBody>
          <a:bodyPr anchor="t">
            <a:normAutofit/>
          </a:bodyPr>
          <a:lstStyle>
            <a:lvl1pPr algn="l">
              <a:defRPr sz="4000"/>
            </a:lvl1pPr>
          </a:lstStyle>
          <a:p>
            <a:r>
              <a:rPr lang="en-US"/>
              <a:t>Click to edit Master title style</a:t>
            </a:r>
            <a:endParaRPr lang="en-US" dirty="0"/>
          </a:p>
        </p:txBody>
      </p:sp>
      <p:sp>
        <p:nvSpPr>
          <p:cNvPr id="4" name="Picture Placeholder 10">
            <a:extLst>
              <a:ext uri="{FF2B5EF4-FFF2-40B4-BE49-F238E27FC236}">
                <a16:creationId xmlns:a16="http://schemas.microsoft.com/office/drawing/2014/main" id="{6C1007D4-EB2E-ECF2-5254-C510166F0A92}"/>
              </a:ext>
            </a:extLst>
          </p:cNvPr>
          <p:cNvSpPr>
            <a:spLocks noGrp="1"/>
          </p:cNvSpPr>
          <p:nvPr>
            <p:ph type="pic" sz="quarter" idx="15"/>
          </p:nvPr>
        </p:nvSpPr>
        <p:spPr>
          <a:xfrm>
            <a:off x="1152328" y="886968"/>
            <a:ext cx="3197543" cy="508406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12" name="Content Placeholder 7">
            <a:extLst>
              <a:ext uri="{FF2B5EF4-FFF2-40B4-BE49-F238E27FC236}">
                <a16:creationId xmlns:a16="http://schemas.microsoft.com/office/drawing/2014/main" id="{B6F7D1A1-060A-C0EF-7365-61C0D96F440D}"/>
              </a:ext>
            </a:extLst>
          </p:cNvPr>
          <p:cNvSpPr>
            <a:spLocks noGrp="1"/>
          </p:cNvSpPr>
          <p:nvPr>
            <p:ph sz="quarter" idx="13"/>
          </p:nvPr>
        </p:nvSpPr>
        <p:spPr>
          <a:xfrm>
            <a:off x="4817441" y="2631072"/>
            <a:ext cx="5880761" cy="3060281"/>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A1944F5-72DB-5388-391B-5DC34BAD29A9}"/>
              </a:ext>
            </a:extLst>
          </p:cNvPr>
          <p:cNvSpPr/>
          <p:nvPr/>
        </p:nvSpPr>
        <p:spPr>
          <a:xfrm>
            <a:off x="4465346" y="874986"/>
            <a:ext cx="6584950" cy="511149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BD322761-AD97-5EDC-DC4F-22AC765F3FE3}"/>
              </a:ext>
            </a:extLst>
          </p:cNvPr>
          <p:cNvSpPr>
            <a:spLocks noGrp="1"/>
          </p:cNvSpPr>
          <p:nvPr>
            <p:ph type="dt" sz="half" idx="10"/>
          </p:nvPr>
        </p:nvSpPr>
        <p:spPr>
          <a:xfrm>
            <a:off x="612647" y="6498770"/>
            <a:ext cx="3494314" cy="359229"/>
          </a:xfrm>
        </p:spPr>
        <p:txBody>
          <a:bodyPr/>
          <a:lstStyle/>
          <a:p>
            <a:r>
              <a:rPr lang="en-US"/>
              <a:t>6-14-2026</a:t>
            </a:r>
            <a:endParaRPr lang="en-US" dirty="0"/>
          </a:p>
        </p:txBody>
      </p:sp>
      <p:sp>
        <p:nvSpPr>
          <p:cNvPr id="8" name="Footer Placeholder 4">
            <a:extLst>
              <a:ext uri="{FF2B5EF4-FFF2-40B4-BE49-F238E27FC236}">
                <a16:creationId xmlns:a16="http://schemas.microsoft.com/office/drawing/2014/main" id="{53B1E02D-FA19-7D3D-06D7-B239D7211563}"/>
              </a:ext>
            </a:extLst>
          </p:cNvPr>
          <p:cNvSpPr>
            <a:spLocks noGrp="1"/>
          </p:cNvSpPr>
          <p:nvPr>
            <p:ph type="ftr" sz="quarter" idx="11"/>
          </p:nvPr>
        </p:nvSpPr>
        <p:spPr>
          <a:xfrm>
            <a:off x="8085041" y="6498770"/>
            <a:ext cx="2805405" cy="359229"/>
          </a:xfrm>
        </p:spPr>
        <p:txBody>
          <a:bodyPr/>
          <a:lstStyle/>
          <a:p>
            <a:r>
              <a:rPr lang="en-US"/>
              <a:t>Creation's Release 2</a:t>
            </a:r>
            <a:endParaRPr lang="en-US" dirty="0"/>
          </a:p>
        </p:txBody>
      </p:sp>
      <p:sp>
        <p:nvSpPr>
          <p:cNvPr id="9" name="Slide Number Placeholder 5">
            <a:extLst>
              <a:ext uri="{FF2B5EF4-FFF2-40B4-BE49-F238E27FC236}">
                <a16:creationId xmlns:a16="http://schemas.microsoft.com/office/drawing/2014/main" id="{E68603D8-B4FF-4EEF-D7E4-C16EE2147064}"/>
              </a:ext>
            </a:extLst>
          </p:cNvPr>
          <p:cNvSpPr>
            <a:spLocks noGrp="1"/>
          </p:cNvSpPr>
          <p:nvPr>
            <p:ph type="sldNum" sz="quarter" idx="12"/>
          </p:nvPr>
        </p:nvSpPr>
        <p:spPr>
          <a:xfrm>
            <a:off x="10840682" y="6498770"/>
            <a:ext cx="429207" cy="359229"/>
          </a:xfrm>
        </p:spPr>
        <p:txBody>
          <a:body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92267190-6BE3-1105-A47B-925C2188D8D4}"/>
              </a:ext>
            </a:extLst>
          </p:cNvPr>
          <p:cNvSpPr/>
          <p:nvPr userDrawn="1"/>
        </p:nvSpPr>
        <p:spPr>
          <a:xfrm>
            <a:off x="114170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1473965831"/>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1C9C9AC-231F-A3D9-52AE-E521803C4945}"/>
              </a:ext>
            </a:extLst>
          </p:cNvPr>
          <p:cNvSpPr>
            <a:spLocks noGrp="1"/>
          </p:cNvSpPr>
          <p:nvPr>
            <p:ph type="title"/>
          </p:nvPr>
        </p:nvSpPr>
        <p:spPr>
          <a:xfrm>
            <a:off x="1601723" y="4669972"/>
            <a:ext cx="8988551" cy="1088572"/>
          </a:xfrm>
        </p:spPr>
        <p:txBody>
          <a:bodyPr>
            <a:normAutofit/>
          </a:bodyPr>
          <a:lstStyle>
            <a:lvl1pPr algn="l">
              <a:lnSpc>
                <a:spcPct val="110000"/>
              </a:lnSpc>
              <a:defRPr sz="1800" b="0">
                <a:solidFill>
                  <a:schemeClr val="tx1"/>
                </a:solidFill>
                <a:latin typeface="+mn-lt"/>
              </a:defRPr>
            </a:lvl1pPr>
          </a:lstStyle>
          <a:p>
            <a:r>
              <a:rPr lang="en-US"/>
              <a:t>Click to edit Master title style</a:t>
            </a:r>
            <a:endParaRPr lang="en-US" dirty="0"/>
          </a:p>
        </p:txBody>
      </p:sp>
      <p:sp>
        <p:nvSpPr>
          <p:cNvPr id="11" name="Content Placeholder 6">
            <a:extLst>
              <a:ext uri="{FF2B5EF4-FFF2-40B4-BE49-F238E27FC236}">
                <a16:creationId xmlns:a16="http://schemas.microsoft.com/office/drawing/2014/main" id="{55D2680C-5363-8F4B-6FB7-E51E9E05C988}"/>
              </a:ext>
            </a:extLst>
          </p:cNvPr>
          <p:cNvSpPr>
            <a:spLocks noGrp="1"/>
          </p:cNvSpPr>
          <p:nvPr>
            <p:ph sz="quarter" idx="13" hasCustomPrompt="1"/>
          </p:nvPr>
        </p:nvSpPr>
        <p:spPr>
          <a:xfrm>
            <a:off x="1601724" y="1398813"/>
            <a:ext cx="8988552" cy="3145973"/>
          </a:xfrm>
        </p:spPr>
        <p:txBody>
          <a:bodyPr anchor="b">
            <a:normAutofit/>
          </a:bodyPr>
          <a:lstStyle>
            <a:lvl1pPr marL="0" indent="0" algn="l">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CD0DE2B7-EB22-2F5C-EF67-76C44224FDB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4118334"/>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601723" y="4669972"/>
            <a:ext cx="8988551" cy="832346"/>
          </a:xfrm>
        </p:spPr>
        <p:txBody>
          <a:bodyPr>
            <a:normAutofit/>
          </a:bodyPr>
          <a:lstStyle>
            <a:lvl1pPr algn="ctr">
              <a:lnSpc>
                <a:spcPct val="110000"/>
              </a:lnSpc>
              <a:defRPr sz="1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601724" y="1398813"/>
            <a:ext cx="8988552" cy="3145973"/>
          </a:xfrm>
        </p:spPr>
        <p:txBody>
          <a:bodyPr anchor="b">
            <a:normAutofit/>
          </a:bodyPr>
          <a:lstStyle>
            <a:lvl1pPr marL="0" indent="0" algn="ctr">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AF5D0C1F-1910-D1D3-C257-A50E730FB8BC}"/>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499322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43E122-5107-B335-7270-B6C7A8395D86}"/>
              </a:ext>
            </a:extLst>
          </p:cNvPr>
          <p:cNvSpPr/>
          <p:nvPr userDrawn="1"/>
        </p:nvSpPr>
        <p:spPr>
          <a:xfrm>
            <a:off x="5744782" y="351064"/>
            <a:ext cx="6104466" cy="615587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19301" y="840278"/>
            <a:ext cx="4337407"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19300" y="4668118"/>
            <a:ext cx="4337407"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Picture Placeholder 10">
            <a:extLst>
              <a:ext uri="{FF2B5EF4-FFF2-40B4-BE49-F238E27FC236}">
                <a16:creationId xmlns:a16="http://schemas.microsoft.com/office/drawing/2014/main" id="{710F4B22-F5AC-7D33-7A84-7B2436EFDEFA}"/>
              </a:ext>
            </a:extLst>
          </p:cNvPr>
          <p:cNvSpPr>
            <a:spLocks noGrp="1"/>
          </p:cNvSpPr>
          <p:nvPr>
            <p:ph type="pic" sz="quarter" idx="18"/>
          </p:nvPr>
        </p:nvSpPr>
        <p:spPr>
          <a:xfrm>
            <a:off x="5752063" y="361188"/>
            <a:ext cx="6089904" cy="613562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6" name="Rectangle 5">
            <a:extLst>
              <a:ext uri="{FF2B5EF4-FFF2-40B4-BE49-F238E27FC236}">
                <a16:creationId xmlns:a16="http://schemas.microsoft.com/office/drawing/2014/main" id="{45D7A0B5-D7C9-90BE-F505-E01F4D062E28}"/>
              </a:ext>
            </a:extLst>
          </p:cNvPr>
          <p:cNvSpPr/>
          <p:nvPr userDrawn="1"/>
        </p:nvSpPr>
        <p:spPr>
          <a:xfrm>
            <a:off x="337457" y="351065"/>
            <a:ext cx="5282687"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3">
            <a:extLst>
              <a:ext uri="{FF2B5EF4-FFF2-40B4-BE49-F238E27FC236}">
                <a16:creationId xmlns:a16="http://schemas.microsoft.com/office/drawing/2014/main" id="{01F41629-C05C-09F2-6087-F8836305BC83}"/>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13" name="Footer Placeholder 4">
            <a:extLst>
              <a:ext uri="{FF2B5EF4-FFF2-40B4-BE49-F238E27FC236}">
                <a16:creationId xmlns:a16="http://schemas.microsoft.com/office/drawing/2014/main" id="{321E8832-F660-8A12-2B3C-B0368A84058A}"/>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14" name="Slide Number Placeholder 5">
            <a:extLst>
              <a:ext uri="{FF2B5EF4-FFF2-40B4-BE49-F238E27FC236}">
                <a16:creationId xmlns:a16="http://schemas.microsoft.com/office/drawing/2014/main" id="{420AF754-B09E-920F-08CC-F9E9A98778D4}"/>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90817289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9924E45-C895-43A4-5C38-357208F050D2}"/>
              </a:ext>
            </a:extLst>
          </p:cNvPr>
          <p:cNvSpPr>
            <a:spLocks noGrp="1"/>
          </p:cNvSpPr>
          <p:nvPr>
            <p:ph type="title"/>
          </p:nvPr>
        </p:nvSpPr>
        <p:spPr>
          <a:xfrm>
            <a:off x="1061213" y="4669972"/>
            <a:ext cx="10069575" cy="1088572"/>
          </a:xfrm>
        </p:spPr>
        <p:txBody>
          <a:bodyPr>
            <a:normAutofit/>
          </a:bodyPr>
          <a:lstStyle>
            <a:lvl1pPr algn="ctr">
              <a:lnSpc>
                <a:spcPct val="110000"/>
              </a:lnSpc>
              <a:defRPr sz="1800" b="0">
                <a:solidFill>
                  <a:schemeClr val="tx1"/>
                </a:solidFill>
                <a:latin typeface="+mn-lt"/>
              </a:defRPr>
            </a:lvl1pPr>
          </a:lstStyle>
          <a:p>
            <a:r>
              <a:rPr lang="en-US"/>
              <a:t>Click to edit Master title style</a:t>
            </a:r>
            <a:endParaRPr lang="en-US" dirty="0"/>
          </a:p>
        </p:txBody>
      </p:sp>
      <p:sp>
        <p:nvSpPr>
          <p:cNvPr id="10" name="Content Placeholder 6">
            <a:extLst>
              <a:ext uri="{FF2B5EF4-FFF2-40B4-BE49-F238E27FC236}">
                <a16:creationId xmlns:a16="http://schemas.microsoft.com/office/drawing/2014/main" id="{F7F1ED0D-FB7E-F1D4-6BB4-DA7FCEA9CD36}"/>
              </a:ext>
            </a:extLst>
          </p:cNvPr>
          <p:cNvSpPr>
            <a:spLocks noGrp="1"/>
          </p:cNvSpPr>
          <p:nvPr>
            <p:ph sz="quarter" idx="13" hasCustomPrompt="1"/>
          </p:nvPr>
        </p:nvSpPr>
        <p:spPr>
          <a:xfrm>
            <a:off x="1061212" y="1398813"/>
            <a:ext cx="10069576" cy="3145973"/>
          </a:xfrm>
        </p:spPr>
        <p:txBody>
          <a:bodyPr anchor="b">
            <a:normAutofit/>
          </a:bodyPr>
          <a:lstStyle>
            <a:lvl1pPr marL="0" indent="0" algn="ctr">
              <a:lnSpc>
                <a:spcPct val="90000"/>
              </a:lnSpc>
              <a:buNone/>
              <a:defRPr sz="193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F3106CE9-3864-8C80-F8B7-4C6D0D0E2D97}"/>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867186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6" name="Content Placeholder 6">
            <a:extLst>
              <a:ext uri="{FF2B5EF4-FFF2-40B4-BE49-F238E27FC236}">
                <a16:creationId xmlns:a16="http://schemas.microsoft.com/office/drawing/2014/main" id="{27E2BE3E-32CC-3B2E-7AAB-62D6D812CE27}"/>
              </a:ext>
            </a:extLst>
          </p:cNvPr>
          <p:cNvSpPr>
            <a:spLocks noGrp="1"/>
          </p:cNvSpPr>
          <p:nvPr>
            <p:ph sz="quarter" idx="13" hasCustomPrompt="1"/>
          </p:nvPr>
        </p:nvSpPr>
        <p:spPr>
          <a:xfrm>
            <a:off x="1500188" y="1636205"/>
            <a:ext cx="9191625" cy="3585591"/>
          </a:xfrm>
        </p:spPr>
        <p:txBody>
          <a:bodyPr anchor="ctr">
            <a:noAutofit/>
          </a:bodyPr>
          <a:lstStyle>
            <a:lvl1pPr marL="0" indent="0" algn="ctr">
              <a:lnSpc>
                <a:spcPct val="100000"/>
              </a:lnSpc>
              <a:buNone/>
              <a:defRPr sz="4800" b="0">
                <a:latin typeface="+mj-lt"/>
              </a:defRPr>
            </a:lvl1pPr>
            <a:lvl2pPr marL="228600" indent="0" algn="ctr">
              <a:lnSpc>
                <a:spcPct val="100000"/>
              </a:lnSpc>
              <a:buNone/>
              <a:defRPr sz="4800" b="0">
                <a:latin typeface="+mj-lt"/>
              </a:defRPr>
            </a:lvl2pPr>
            <a:lvl3pPr marL="457200" indent="0" algn="ctr">
              <a:lnSpc>
                <a:spcPct val="100000"/>
              </a:lnSpc>
              <a:buNone/>
              <a:defRPr sz="4800" b="0">
                <a:latin typeface="+mj-lt"/>
              </a:defRPr>
            </a:lvl3pPr>
            <a:lvl4pPr marL="685800" indent="0" algn="ctr">
              <a:lnSpc>
                <a:spcPct val="100000"/>
              </a:lnSpc>
              <a:buNone/>
              <a:defRPr sz="4800" b="0">
                <a:latin typeface="+mj-lt"/>
              </a:defRPr>
            </a:lvl4pPr>
            <a:lvl5pPr marL="914400" indent="0" algn="ctr">
              <a:lnSpc>
                <a:spcPct val="100000"/>
              </a:lnSpc>
              <a:buNone/>
              <a:defRPr sz="4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8" name="Rectangle 7">
            <a:extLst>
              <a:ext uri="{FF2B5EF4-FFF2-40B4-BE49-F238E27FC236}">
                <a16:creationId xmlns:a16="http://schemas.microsoft.com/office/drawing/2014/main" id="{CC1D1BF1-778B-0A57-4F7E-BC57330C7085}"/>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5532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E0C99F09-6747-AD83-83AF-D9553E570144}"/>
              </a:ext>
            </a:extLst>
          </p:cNvPr>
          <p:cNvSpPr>
            <a:spLocks noGrp="1"/>
          </p:cNvSpPr>
          <p:nvPr>
            <p:ph sz="quarter" idx="13" hasCustomPrompt="1"/>
          </p:nvPr>
        </p:nvSpPr>
        <p:spPr>
          <a:xfrm>
            <a:off x="795528" y="1636205"/>
            <a:ext cx="10023579" cy="3585591"/>
          </a:xfrm>
        </p:spPr>
        <p:txBody>
          <a:bodyPr anchor="ctr">
            <a:noAutofit/>
          </a:bodyPr>
          <a:lstStyle>
            <a:lvl1pPr marL="0" indent="0" algn="l">
              <a:lnSpc>
                <a:spcPct val="100000"/>
              </a:lnSpc>
              <a:buNone/>
              <a:defRPr sz="4800" b="0">
                <a:latin typeface="+mj-lt"/>
              </a:defRPr>
            </a:lvl1pPr>
            <a:lvl2pPr marL="228600" indent="0" algn="l">
              <a:lnSpc>
                <a:spcPct val="100000"/>
              </a:lnSpc>
              <a:buNone/>
              <a:defRPr sz="4800" b="0">
                <a:latin typeface="+mj-lt"/>
              </a:defRPr>
            </a:lvl2pPr>
            <a:lvl3pPr marL="457200" indent="0" algn="l">
              <a:lnSpc>
                <a:spcPct val="100000"/>
              </a:lnSpc>
              <a:buNone/>
              <a:defRPr sz="4800" b="0">
                <a:latin typeface="+mj-lt"/>
              </a:defRPr>
            </a:lvl3pPr>
            <a:lvl4pPr marL="685800" indent="0" algn="l">
              <a:lnSpc>
                <a:spcPct val="100000"/>
              </a:lnSpc>
              <a:buNone/>
              <a:defRPr sz="4800" b="0">
                <a:latin typeface="+mj-lt"/>
              </a:defRPr>
            </a:lvl4pPr>
            <a:lvl5pPr marL="914400" indent="0" algn="l">
              <a:lnSpc>
                <a:spcPct val="100000"/>
              </a:lnSpc>
              <a:buNone/>
              <a:defRPr sz="4800" b="0">
                <a:latin typeface="+mj-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9" name="Rectangle 8">
            <a:extLst>
              <a:ext uri="{FF2B5EF4-FFF2-40B4-BE49-F238E27FC236}">
                <a16:creationId xmlns:a16="http://schemas.microsoft.com/office/drawing/2014/main" id="{D28DBB70-84D2-1F96-C132-E1127669A16F}"/>
              </a:ext>
            </a:extLst>
          </p:cNvPr>
          <p:cNvSpPr/>
          <p:nvPr/>
        </p:nvSpPr>
        <p:spPr>
          <a:xfrm>
            <a:off x="337457" y="351065"/>
            <a:ext cx="11517086" cy="6155871"/>
          </a:xfrm>
          <a:prstGeom prst="rect">
            <a:avLst/>
          </a:prstGeom>
          <a:noFill/>
          <a:ln w="19050">
            <a:solidFill>
              <a:schemeClr val="tx1">
                <a:alpha val="9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457502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71118" y="5097029"/>
            <a:ext cx="9246805" cy="594321"/>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74077" y="1188719"/>
            <a:ext cx="9243846" cy="3148857"/>
          </a:xfrm>
        </p:spPr>
        <p:txBody>
          <a:bodyPr anchor="t">
            <a:normAutofit/>
          </a:bodyPr>
          <a:lstStyle>
            <a:lvl1pPr marL="164592" indent="-164592">
              <a:lnSpc>
                <a:spcPct val="100000"/>
              </a:lnSpc>
              <a:spcBef>
                <a:spcPts val="0"/>
              </a:spcBef>
              <a:buNone/>
              <a:defRPr sz="40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Rectangle 10">
            <a:extLst>
              <a:ext uri="{FF2B5EF4-FFF2-40B4-BE49-F238E27FC236}">
                <a16:creationId xmlns:a16="http://schemas.microsoft.com/office/drawing/2014/main" id="{D0EDF265-9439-7BBC-B79E-33CC94E2DC55}"/>
              </a:ext>
            </a:extLst>
          </p:cNvPr>
          <p:cNvSpPr/>
          <p:nvPr/>
        </p:nvSpPr>
        <p:spPr>
          <a:xfrm>
            <a:off x="1125028" y="4775289"/>
            <a:ext cx="9941944" cy="120772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47E6-58A4-FEC6-08F5-85426FD8908C}"/>
              </a:ext>
            </a:extLst>
          </p:cNvPr>
          <p:cNvSpPr/>
          <p:nvPr userDrawn="1"/>
        </p:nvSpPr>
        <p:spPr>
          <a:xfrm>
            <a:off x="1123548" y="869544"/>
            <a:ext cx="9941944" cy="374245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9157437"/>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885825" y="5407940"/>
            <a:ext cx="10420350" cy="466344"/>
          </a:xfrm>
        </p:spPr>
        <p:txBody>
          <a:bodyPr anchor="ctr">
            <a:normAutofit/>
          </a:bodyPr>
          <a:lstStyle>
            <a:lvl1pPr algn="ct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85825" y="841248"/>
            <a:ext cx="10420350" cy="3291840"/>
          </a:xfrm>
        </p:spPr>
        <p:txBody>
          <a:bodyPr anchor="ctr">
            <a:normAutofit/>
          </a:bodyPr>
          <a:lstStyle>
            <a:lvl1pPr marL="164592" indent="-164592" algn="ctr">
              <a:lnSpc>
                <a:spcPct val="100000"/>
              </a:lnSpc>
              <a:spcBef>
                <a:spcPts val="0"/>
              </a:spcBef>
              <a:buNone/>
              <a:defRPr sz="40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6EDB8923-0D4C-46A4-1BC9-B4AAB7ABEC11}"/>
              </a:ext>
            </a:extLst>
          </p:cNvPr>
          <p:cNvSpPr/>
          <p:nvPr userDrawn="1"/>
        </p:nvSpPr>
        <p:spPr>
          <a:xfrm>
            <a:off x="337457" y="4775289"/>
            <a:ext cx="11517086" cy="173164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2BA5BE4-3999-E20A-4360-E5F71C4A185E}"/>
              </a:ext>
            </a:extLst>
          </p:cNvPr>
          <p:cNvSpPr/>
          <p:nvPr userDrawn="1"/>
        </p:nvSpPr>
        <p:spPr>
          <a:xfrm>
            <a:off x="337457" y="351066"/>
            <a:ext cx="11517086" cy="425679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0445481"/>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98689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80949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5AEBA90C-6E3D-2EA7-0292-1F928A070042}"/>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742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D17117-BBA9-4972-76C2-EAFE70BD1CDA}"/>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794655" y="2217961"/>
            <a:ext cx="4873048" cy="409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524299" y="2217961"/>
            <a:ext cx="4883928" cy="409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3A4F54CE-D52E-B9AA-434C-FDF3F79B9698}"/>
              </a:ext>
            </a:extLst>
          </p:cNvPr>
          <p:cNvSpPr/>
          <p:nvPr userDrawn="1"/>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34318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CF980F-8A96-8628-DE09-B13E23F3D1A8}"/>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94656" y="22064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225040" y="2908301"/>
            <a:ext cx="5183188" cy="310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794656" y="2908301"/>
            <a:ext cx="5157788" cy="3107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25040" y="22064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r>
              <a:rPr lang="en-US"/>
              <a:t>6-14-2026</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Creation's Release 2</a:t>
            </a:r>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4" name="Rectangle 3">
            <a:extLst>
              <a:ext uri="{FF2B5EF4-FFF2-40B4-BE49-F238E27FC236}">
                <a16:creationId xmlns:a16="http://schemas.microsoft.com/office/drawing/2014/main" id="{CB55CCF7-A846-6AC9-BA7F-5289CB5E60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56021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F42212-3064-51ED-5F30-52A0C7F61F16}"/>
              </a:ext>
            </a:extLst>
          </p:cNvPr>
          <p:cNvSpPr>
            <a:spLocks noGrp="1"/>
          </p:cNvSpPr>
          <p:nvPr>
            <p:ph type="title"/>
          </p:nvPr>
        </p:nvSpPr>
        <p:spPr>
          <a:xfrm>
            <a:off x="794656" y="842464"/>
            <a:ext cx="10613572" cy="1099457"/>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r>
              <a:rPr lang="en-US"/>
              <a:t>6-14-2026</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Creation's Release 2</a:t>
            </a:r>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2" name="Rectangle 1">
            <a:extLst>
              <a:ext uri="{FF2B5EF4-FFF2-40B4-BE49-F238E27FC236}">
                <a16:creationId xmlns:a16="http://schemas.microsoft.com/office/drawing/2014/main" id="{889C737F-7905-466F-C06F-F52007DA2F3F}"/>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0033610"/>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6" name="Rectangle 5">
            <a:extLst>
              <a:ext uri="{FF2B5EF4-FFF2-40B4-BE49-F238E27FC236}">
                <a16:creationId xmlns:a16="http://schemas.microsoft.com/office/drawing/2014/main" id="{8A90F8C8-2D2A-CF06-5953-711CD27DB9B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042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1944F5-72DB-5388-391B-5DC34BAD29A9}"/>
              </a:ext>
            </a:extLst>
          </p:cNvPr>
          <p:cNvSpPr/>
          <p:nvPr/>
        </p:nvSpPr>
        <p:spPr>
          <a:xfrm>
            <a:off x="1121981" y="874987"/>
            <a:ext cx="6584950"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74076" y="1359777"/>
            <a:ext cx="5880761" cy="3212224"/>
          </a:xfrm>
        </p:spPr>
        <p:txBody>
          <a:bodyPr anchor="t">
            <a:normAutofit/>
          </a:bodyPr>
          <a:lstStyle>
            <a:lvl1pPr algn="l">
              <a:defRPr sz="6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74076" y="4731335"/>
            <a:ext cx="5880761" cy="960017"/>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7855758" y="886968"/>
            <a:ext cx="3197543" cy="5084064"/>
          </a:xfrm>
          <a:blipFill>
            <a:blip r:embed="rId2">
              <a:alphaModFix amt="70000"/>
              <a:extLst>
                <a:ext uri="{28A0092B-C50C-407E-A947-70E740481C1C}">
                  <a14:useLocalDpi xmlns:a14="http://schemas.microsoft.com/office/drawing/2010/main"/>
                </a:ext>
              </a:extLst>
            </a:blip>
            <a:stretch>
              <a:fillRect/>
            </a:stretch>
          </a:blipFill>
          <a:ln w="19050">
            <a:noFill/>
            <a:miter lim="800000"/>
          </a:ln>
        </p:spPr>
        <p:txBody>
          <a:bodyPr/>
          <a:lstStyle/>
          <a:p>
            <a:r>
              <a:rPr lang="en-US"/>
              <a:t>Click icon to add picture</a:t>
            </a:r>
            <a:endParaRPr lang="en-US" dirty="0"/>
          </a:p>
        </p:txBody>
      </p:sp>
      <p:sp>
        <p:nvSpPr>
          <p:cNvPr id="7" name="Date Placeholder 3">
            <a:extLst>
              <a:ext uri="{FF2B5EF4-FFF2-40B4-BE49-F238E27FC236}">
                <a16:creationId xmlns:a16="http://schemas.microsoft.com/office/drawing/2014/main" id="{77986531-74DA-0AB6-CF8A-3F7068E25826}"/>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8" name="Footer Placeholder 4">
            <a:extLst>
              <a:ext uri="{FF2B5EF4-FFF2-40B4-BE49-F238E27FC236}">
                <a16:creationId xmlns:a16="http://schemas.microsoft.com/office/drawing/2014/main" id="{498ADF74-5A31-A27F-9559-8871D1067043}"/>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9" name="Slide Number Placeholder 5">
            <a:extLst>
              <a:ext uri="{FF2B5EF4-FFF2-40B4-BE49-F238E27FC236}">
                <a16:creationId xmlns:a16="http://schemas.microsoft.com/office/drawing/2014/main" id="{7751A81C-585C-BAAE-4A41-9A65B560684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5" name="Rectangle 4">
            <a:extLst>
              <a:ext uri="{FF2B5EF4-FFF2-40B4-BE49-F238E27FC236}">
                <a16:creationId xmlns:a16="http://schemas.microsoft.com/office/drawing/2014/main" id="{09E6AD98-B65B-93FA-EC0E-E737696918E7}"/>
              </a:ext>
            </a:extLst>
          </p:cNvPr>
          <p:cNvSpPr/>
          <p:nvPr userDrawn="1"/>
        </p:nvSpPr>
        <p:spPr>
          <a:xfrm>
            <a:off x="7845134" y="874986"/>
            <a:ext cx="3218791"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65731349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95527" y="841248"/>
            <a:ext cx="3614111"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95528" y="2794000"/>
            <a:ext cx="3614112" cy="3237592"/>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37736" y="826408"/>
            <a:ext cx="6440258" cy="5205184"/>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5DAB5266-1EFE-EBA4-DA76-9931733DF23D}"/>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678773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95528" y="841248"/>
            <a:ext cx="3595634" cy="2212313"/>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816059" y="3072019"/>
            <a:ext cx="3585586" cy="2951084"/>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0">
            <a:extLst>
              <a:ext uri="{FF2B5EF4-FFF2-40B4-BE49-F238E27FC236}">
                <a16:creationId xmlns:a16="http://schemas.microsoft.com/office/drawing/2014/main" id="{45E786F4-7682-486A-34C1-04BEC2E2FC43}"/>
              </a:ext>
            </a:extLst>
          </p:cNvPr>
          <p:cNvSpPr>
            <a:spLocks noGrp="1"/>
          </p:cNvSpPr>
          <p:nvPr>
            <p:ph type="pic" sz="quarter" idx="17"/>
          </p:nvPr>
        </p:nvSpPr>
        <p:spPr>
          <a:xfrm>
            <a:off x="5027693" y="351064"/>
            <a:ext cx="6826850" cy="6155870"/>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solidFill>
              <a:schemeClr val="tx1"/>
            </a:solidFill>
            <a:miter lim="800000"/>
          </a:ln>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8" name="Rectangle 7">
            <a:extLst>
              <a:ext uri="{FF2B5EF4-FFF2-40B4-BE49-F238E27FC236}">
                <a16:creationId xmlns:a16="http://schemas.microsoft.com/office/drawing/2014/main" id="{C8B15393-78B7-1299-9758-CF580DF4FE4C}"/>
              </a:ext>
            </a:extLst>
          </p:cNvPr>
          <p:cNvSpPr/>
          <p:nvPr/>
        </p:nvSpPr>
        <p:spPr>
          <a:xfrm>
            <a:off x="337457" y="351065"/>
            <a:ext cx="45395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190916"/>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8338" y="734785"/>
            <a:ext cx="10860767" cy="1899558"/>
          </a:xfrm>
        </p:spPr>
        <p:txBody>
          <a:bodyPr anchor="ctr">
            <a:noAutofit/>
          </a:bodyPr>
          <a:lstStyle>
            <a:lvl1pPr>
              <a:defRPr sz="4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66445" y="3461659"/>
            <a:ext cx="10862663" cy="2743200"/>
          </a:xfrm>
        </p:spPr>
        <p:txBody>
          <a:bodyPr/>
          <a:lstStyle>
            <a:lvl1pPr marL="0" indent="0">
              <a:buNone/>
              <a:defRPr>
                <a:latin typeface="+mn-lt"/>
              </a:defRPr>
            </a:lvl1pPr>
            <a:lvl2pPr marL="228600" indent="0">
              <a:buNone/>
              <a:defRPr>
                <a:latin typeface="+mn-lt"/>
              </a:defRPr>
            </a:lvl2pPr>
            <a:lvl3pPr marL="457200" indent="0">
              <a:buNone/>
              <a:defRPr>
                <a:latin typeface="+mn-lt"/>
              </a:defRPr>
            </a:lvl3pPr>
            <a:lvl4pPr marL="685800" indent="0">
              <a:buNone/>
              <a:defRPr>
                <a:latin typeface="+mn-lt"/>
              </a:defRPr>
            </a:lvl4pPr>
            <a:lvl5pPr marL="9144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11" name="Rectangle 10">
            <a:extLst>
              <a:ext uri="{FF2B5EF4-FFF2-40B4-BE49-F238E27FC236}">
                <a16:creationId xmlns:a16="http://schemas.microsoft.com/office/drawing/2014/main" id="{4DA73EF4-B3A4-C91B-C926-DFEBF369D4CD}"/>
              </a:ext>
            </a:extLst>
          </p:cNvPr>
          <p:cNvSpPr/>
          <p:nvPr/>
        </p:nvSpPr>
        <p:spPr>
          <a:xfrm>
            <a:off x="337457" y="3159582"/>
            <a:ext cx="11517086" cy="33473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F976A88-3D90-1E33-A9D8-DAACF1FA80C1}"/>
              </a:ext>
            </a:extLst>
          </p:cNvPr>
          <p:cNvSpPr/>
          <p:nvPr userDrawn="1"/>
        </p:nvSpPr>
        <p:spPr>
          <a:xfrm>
            <a:off x="337457" y="351065"/>
            <a:ext cx="11517086" cy="264522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236520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8234" y="1627318"/>
            <a:ext cx="8430767" cy="1842020"/>
          </a:xfrm>
        </p:spPr>
        <p:txBody>
          <a:bodyPr anchor="b">
            <a:noAutofit/>
          </a:bodyPr>
          <a:lstStyle>
            <a:lvl1pPr>
              <a:defRPr sz="60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68362"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3" name="Rectangle 2">
            <a:extLst>
              <a:ext uri="{FF2B5EF4-FFF2-40B4-BE49-F238E27FC236}">
                <a16:creationId xmlns:a16="http://schemas.microsoft.com/office/drawing/2014/main" id="{C57FA380-B447-5FA8-345F-B2F822AE0F9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792529"/>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lusion 3">
    <p:bg>
      <p:bgPr>
        <a:solidFill>
          <a:schemeClr val="accent3"/>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D31C6D-C872-21AF-E894-7909C9E98840}"/>
              </a:ext>
            </a:extLst>
          </p:cNvPr>
          <p:cNvSpPr>
            <a:spLocks noGrp="1"/>
          </p:cNvSpPr>
          <p:nvPr>
            <p:ph type="title"/>
          </p:nvPr>
        </p:nvSpPr>
        <p:spPr>
          <a:xfrm>
            <a:off x="795528" y="842464"/>
            <a:ext cx="7204455" cy="1099457"/>
          </a:xfrm>
        </p:spPr>
        <p:txBody>
          <a:bodyPr/>
          <a:lstStyle>
            <a:lvl1pPr>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95528" y="2034949"/>
            <a:ext cx="7204455" cy="416991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9BD70567-A2BD-F33E-3F80-9A1889D51AF5}"/>
              </a:ext>
            </a:extLst>
          </p:cNvPr>
          <p:cNvSpPr>
            <a:spLocks noGrp="1"/>
          </p:cNvSpPr>
          <p:nvPr>
            <p:ph type="pic" sz="quarter" idx="14"/>
          </p:nvPr>
        </p:nvSpPr>
        <p:spPr>
          <a:xfrm>
            <a:off x="8616581" y="361188"/>
            <a:ext cx="3227832" cy="6135624"/>
          </a:xfrm>
          <a:blipFill dpi="0" rotWithShape="1">
            <a:blip r:embed="rId2" cstate="email">
              <a:alphaModFix amt="50000"/>
              <a:extLst>
                <a:ext uri="{28A0092B-C50C-407E-A947-70E740481C1C}">
                  <a14:useLocalDpi xmlns:a14="http://schemas.microsoft.com/office/drawing/2010/main"/>
                </a:ext>
              </a:extLst>
            </a:blip>
            <a:srcRect/>
            <a:stretch>
              <a:fillRect/>
            </a:stretch>
          </a:blipFill>
          <a:ln w="19050">
            <a:noFill/>
            <a:miter lim="800000"/>
          </a:ln>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9" name="Rectangle 8">
            <a:extLst>
              <a:ext uri="{FF2B5EF4-FFF2-40B4-BE49-F238E27FC236}">
                <a16:creationId xmlns:a16="http://schemas.microsoft.com/office/drawing/2014/main" id="{944B8A01-CD47-ECD4-67B2-C013AFFE6B8B}"/>
              </a:ext>
            </a:extLst>
          </p:cNvPr>
          <p:cNvSpPr/>
          <p:nvPr userDrawn="1"/>
        </p:nvSpPr>
        <p:spPr>
          <a:xfrm>
            <a:off x="337456" y="351065"/>
            <a:ext cx="8126031"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C5E1A5-04A2-D0FF-CA5F-0F7CB3B65A78}"/>
              </a:ext>
            </a:extLst>
          </p:cNvPr>
          <p:cNvSpPr/>
          <p:nvPr userDrawn="1"/>
        </p:nvSpPr>
        <p:spPr>
          <a:xfrm>
            <a:off x="8606452" y="351065"/>
            <a:ext cx="3248090"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6314195"/>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92000"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3657600"/>
            <a:ext cx="11359806"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1039" y="51297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60627" y="4787265"/>
            <a:ext cx="2670744"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ndara" panose="020E0502030303020204" pitchFamily="34" charset="0"/>
            </a:endParaRPr>
          </a:p>
        </p:txBody>
      </p:sp>
    </p:spTree>
    <p:extLst>
      <p:ext uri="{BB962C8B-B14F-4D97-AF65-F5344CB8AC3E}">
        <p14:creationId xmlns:p14="http://schemas.microsoft.com/office/powerpoint/2010/main" val="2877701726"/>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192920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 y="839111"/>
            <a:ext cx="8001000" cy="3345328"/>
          </a:xfrm>
        </p:spPr>
        <p:txBody>
          <a:bodyPr anchor="t">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 y="4473553"/>
            <a:ext cx="638120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EE6B6C7B-69BC-0D3D-1E9A-DD81FCE5A23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1303389"/>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 y="841248"/>
            <a:ext cx="7681495"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 y="4617138"/>
            <a:ext cx="723830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34B6D5D4-CEEE-3117-A84B-7DE80FC18AFC}"/>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7073526"/>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
        <p:nvSpPr>
          <p:cNvPr id="7" name="Rectangle 6">
            <a:extLst>
              <a:ext uri="{FF2B5EF4-FFF2-40B4-BE49-F238E27FC236}">
                <a16:creationId xmlns:a16="http://schemas.microsoft.com/office/drawing/2014/main" id="{DDBE0B21-7B6E-C2E6-781E-44A2E68E10E4}"/>
              </a:ext>
            </a:extLst>
          </p:cNvPr>
          <p:cNvSpPr/>
          <p:nvPr/>
        </p:nvSpPr>
        <p:spPr>
          <a:xfrm>
            <a:off x="337457" y="351065"/>
            <a:ext cx="11517086" cy="615587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522783"/>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4"/>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997385-2640-2459-FCDF-0C9E6AB66B64}"/>
              </a:ext>
            </a:extLst>
          </p:cNvPr>
          <p:cNvSpPr>
            <a:spLocks noGrp="1"/>
          </p:cNvSpPr>
          <p:nvPr>
            <p:ph type="ctrTitle"/>
          </p:nvPr>
        </p:nvSpPr>
        <p:spPr>
          <a:xfrm>
            <a:off x="1474076" y="1359776"/>
            <a:ext cx="7354238" cy="4331575"/>
          </a:xfrm>
        </p:spPr>
        <p:txBody>
          <a:bodyPr anchor="b">
            <a:normAutofit/>
          </a:bodyPr>
          <a:lstStyle>
            <a:lvl1pPr algn="l">
              <a:defRPr sz="6200"/>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0F58B209-D8FD-6B51-310A-96AE33AC1B63}"/>
              </a:ext>
            </a:extLst>
          </p:cNvPr>
          <p:cNvSpPr/>
          <p:nvPr/>
        </p:nvSpPr>
        <p:spPr>
          <a:xfrm>
            <a:off x="1121981" y="874987"/>
            <a:ext cx="9941944" cy="51080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96126358"/>
      </p:ext>
    </p:extLst>
  </p:cSld>
  <p:clrMapOvr>
    <a:masterClrMapping/>
  </p:clrMapOvr>
  <p:transition spd="slow">
    <p:wip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12647" y="6498770"/>
            <a:ext cx="3494314" cy="359229"/>
          </a:xfrm>
          <a:prstGeom prst="rect">
            <a:avLst/>
          </a:prstGeom>
        </p:spPr>
        <p:txBody>
          <a:bodyPr vert="horz" lIns="91440" tIns="45720" rIns="91440" bIns="45720" rtlCol="0" anchor="ctr"/>
          <a:lstStyle>
            <a:lvl1pPr algn="l">
              <a:defRPr sz="900">
                <a:solidFill>
                  <a:schemeClr val="tx1"/>
                </a:solidFill>
              </a:defRPr>
            </a:lvl1pPr>
          </a:lstStyle>
          <a:p>
            <a:r>
              <a:rPr lang="en-US"/>
              <a:t>6-14-2026</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085041" y="6498770"/>
            <a:ext cx="2805405" cy="359229"/>
          </a:xfrm>
          <a:prstGeom prst="rect">
            <a:avLst/>
          </a:prstGeom>
        </p:spPr>
        <p:txBody>
          <a:bodyPr vert="horz" lIns="91440" tIns="45720" rIns="91440" bIns="45720" rtlCol="0" anchor="ctr"/>
          <a:lstStyle>
            <a:lvl1pPr algn="r">
              <a:defRPr sz="900">
                <a:solidFill>
                  <a:schemeClr val="tx1"/>
                </a:solidFill>
              </a:defRPr>
            </a:lvl1pPr>
          </a:lstStyle>
          <a:p>
            <a:r>
              <a:rPr lang="en-US"/>
              <a:t>Creation's Release 2</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0840682" y="6498770"/>
            <a:ext cx="429207" cy="35922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4177754749"/>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83" r:id="rId5"/>
    <p:sldLayoutId id="2147483830" r:id="rId6"/>
    <p:sldLayoutId id="2147483831" r:id="rId7"/>
    <p:sldLayoutId id="2147483832" r:id="rId8"/>
    <p:sldLayoutId id="2147483833" r:id="rId9"/>
    <p:sldLayoutId id="2147483834" r:id="rId10"/>
    <p:sldLayoutId id="2147483835" r:id="rId11"/>
    <p:sldLayoutId id="2147483878" r:id="rId12"/>
    <p:sldLayoutId id="2147483836" r:id="rId13"/>
    <p:sldLayoutId id="2147483837" r:id="rId14"/>
    <p:sldLayoutId id="2147483838" r:id="rId15"/>
    <p:sldLayoutId id="2147483839" r:id="rId16"/>
    <p:sldLayoutId id="2147483840" r:id="rId17"/>
    <p:sldLayoutId id="2147483841" r:id="rId18"/>
    <p:sldLayoutId id="2147483880"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81" r:id="rId31"/>
    <p:sldLayoutId id="2147483882" r:id="rId32"/>
    <p:sldLayoutId id="2147483855" r:id="rId33"/>
    <p:sldLayoutId id="2147483856" r:id="rId34"/>
    <p:sldLayoutId id="2147483857" r:id="rId35"/>
    <p:sldLayoutId id="2147483884" r:id="rId36"/>
    <p:sldLayoutId id="2147483879" r:id="rId37"/>
    <p:sldLayoutId id="2147483859" r:id="rId38"/>
    <p:sldLayoutId id="2147483860" r:id="rId39"/>
    <p:sldLayoutId id="2147483861" r:id="rId40"/>
    <p:sldLayoutId id="2147483862" r:id="rId41"/>
    <p:sldLayoutId id="2147483864" r:id="rId42"/>
    <p:sldLayoutId id="2147483865" r:id="rId43"/>
    <p:sldLayoutId id="2147483866" r:id="rId44"/>
    <p:sldLayoutId id="2147483867" r:id="rId45"/>
    <p:sldLayoutId id="2147483868" r:id="rId46"/>
    <p:sldLayoutId id="2147483869" r:id="rId47"/>
    <p:sldLayoutId id="2147483870" r:id="rId48"/>
    <p:sldLayoutId id="2147483871" r:id="rId49"/>
    <p:sldLayoutId id="2147483872" r:id="rId50"/>
    <p:sldLayoutId id="2147483873" r:id="rId51"/>
    <p:sldLayoutId id="2147483874" r:id="rId52"/>
    <p:sldLayoutId id="2147483876" r:id="rId53"/>
    <p:sldLayoutId id="2147483875" r:id="rId54"/>
    <p:sldLayoutId id="2147483885" r:id="rId55"/>
    <p:sldLayoutId id="2147483886" r:id="rId56"/>
  </p:sldLayoutIdLst>
  <p:transition spd="slow">
    <p:wipe/>
  </p:transition>
  <p:hf hdr="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500"/>
        </a:spcBef>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500"/>
        </a:spcBef>
        <a:buFont typeface="Arial" panose="020B0604020202020204" pitchFamily="34" charset="0"/>
        <a:buChar char="•"/>
        <a:defRPr sz="1100" kern="1200">
          <a:solidFill>
            <a:schemeClr val="tx1"/>
          </a:solidFill>
          <a:latin typeface="+mn-lt"/>
          <a:ea typeface="+mn-ea"/>
          <a:cs typeface="+mn-cs"/>
        </a:defRPr>
      </a:lvl4pPr>
      <a:lvl5pPr marL="1143000" indent="-228600" algn="l" defTabSz="914400" rtl="0" eaLnBrk="1" latinLnBrk="0" hangingPunct="1">
        <a:lnSpc>
          <a:spcPct val="13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77F2-E135-B806-9E77-B125720DF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7D7F1-322A-E982-1A67-AD6013BF0B22}"/>
              </a:ext>
            </a:extLst>
          </p:cNvPr>
          <p:cNvSpPr>
            <a:spLocks noGrp="1"/>
          </p:cNvSpPr>
          <p:nvPr>
            <p:ph type="ctrTitle"/>
          </p:nvPr>
        </p:nvSpPr>
        <p:spPr>
          <a:xfrm>
            <a:off x="1400176" y="1133476"/>
            <a:ext cx="6181724" cy="3438526"/>
          </a:xfrm>
        </p:spPr>
        <p:txBody>
          <a:bodyPr>
            <a:normAutofit/>
          </a:bodyPr>
          <a:lstStyle/>
          <a:p>
            <a:r>
              <a:rPr lang="en-US" sz="6000" spc="-150" dirty="0">
                <a:solidFill>
                  <a:schemeClr val="tx2"/>
                </a:solidFill>
              </a:rPr>
              <a:t>Creation’s Release 2</a:t>
            </a:r>
            <a:br>
              <a:rPr lang="en-US" sz="6000" dirty="0"/>
            </a:br>
            <a:r>
              <a:rPr lang="en-US" sz="4000" dirty="0"/>
              <a:t>A Study on the Manifestation of the Sons of God</a:t>
            </a:r>
            <a:endParaRPr lang="en-US" sz="4800" dirty="0"/>
          </a:p>
        </p:txBody>
      </p:sp>
      <p:sp>
        <p:nvSpPr>
          <p:cNvPr id="3" name="Subtitle 2">
            <a:extLst>
              <a:ext uri="{FF2B5EF4-FFF2-40B4-BE49-F238E27FC236}">
                <a16:creationId xmlns:a16="http://schemas.microsoft.com/office/drawing/2014/main" id="{676CB3F0-92AD-EEBA-FB06-2047C4879828}"/>
              </a:ext>
            </a:extLst>
          </p:cNvPr>
          <p:cNvSpPr>
            <a:spLocks noGrp="1"/>
          </p:cNvSpPr>
          <p:nvPr>
            <p:ph type="subTitle" idx="1"/>
          </p:nvPr>
        </p:nvSpPr>
        <p:spPr>
          <a:xfrm>
            <a:off x="1400175" y="4452257"/>
            <a:ext cx="6121854" cy="1367518"/>
          </a:xfrm>
        </p:spPr>
        <p:txBody>
          <a:bodyPr>
            <a:normAutofit fontScale="92500" lnSpcReduction="10000"/>
          </a:bodyPr>
          <a:lstStyle/>
          <a:p>
            <a:r>
              <a:rPr lang="en-US" sz="2400" b="1" dirty="0">
                <a:solidFill>
                  <a:schemeClr val="tx2"/>
                </a:solidFill>
              </a:rPr>
              <a:t>Galatians 4:4-7</a:t>
            </a:r>
          </a:p>
          <a:p>
            <a:r>
              <a:rPr lang="en-US" sz="2000" i="1" dirty="0">
                <a:solidFill>
                  <a:schemeClr val="tx2"/>
                </a:solidFill>
              </a:rPr>
              <a:t>	6 And because ye are sons, God hath sent forth the Spirit of his Son into your hearts, crying, Abba, Father. </a:t>
            </a:r>
            <a:endParaRPr lang="en-US" sz="2000" i="1" dirty="0"/>
          </a:p>
        </p:txBody>
      </p:sp>
      <p:pic>
        <p:nvPicPr>
          <p:cNvPr id="5" name="Picture 4">
            <a:extLst>
              <a:ext uri="{FF2B5EF4-FFF2-40B4-BE49-F238E27FC236}">
                <a16:creationId xmlns:a16="http://schemas.microsoft.com/office/drawing/2014/main" id="{C172B32B-7886-9FCD-E7F5-278AFEFD258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73365" y="923924"/>
            <a:ext cx="3137535" cy="5019675"/>
          </a:xfrm>
          <a:prstGeom prst="rect">
            <a:avLst/>
          </a:prstGeom>
        </p:spPr>
      </p:pic>
      <p:sp>
        <p:nvSpPr>
          <p:cNvPr id="6" name="Date Placeholder 5">
            <a:extLst>
              <a:ext uri="{FF2B5EF4-FFF2-40B4-BE49-F238E27FC236}">
                <a16:creationId xmlns:a16="http://schemas.microsoft.com/office/drawing/2014/main" id="{2A84A818-F371-A4F5-EB86-D4EBA4490E71}"/>
              </a:ext>
            </a:extLst>
          </p:cNvPr>
          <p:cNvSpPr>
            <a:spLocks noGrp="1"/>
          </p:cNvSpPr>
          <p:nvPr>
            <p:ph type="dt" sz="half" idx="2"/>
          </p:nvPr>
        </p:nvSpPr>
        <p:spPr/>
        <p:txBody>
          <a:bodyPr/>
          <a:lstStyle/>
          <a:p>
            <a:r>
              <a:rPr lang="en-US"/>
              <a:t>6-14-2026</a:t>
            </a:r>
            <a:endParaRPr lang="en-US" dirty="0"/>
          </a:p>
        </p:txBody>
      </p:sp>
      <p:sp>
        <p:nvSpPr>
          <p:cNvPr id="7" name="Footer Placeholder 6">
            <a:extLst>
              <a:ext uri="{FF2B5EF4-FFF2-40B4-BE49-F238E27FC236}">
                <a16:creationId xmlns:a16="http://schemas.microsoft.com/office/drawing/2014/main" id="{66E97D74-A5D0-A817-B200-8F856D3A5E0C}"/>
              </a:ext>
            </a:extLst>
          </p:cNvPr>
          <p:cNvSpPr>
            <a:spLocks noGrp="1"/>
          </p:cNvSpPr>
          <p:nvPr>
            <p:ph type="ftr" sz="quarter" idx="3"/>
          </p:nvPr>
        </p:nvSpPr>
        <p:spPr/>
        <p:txBody>
          <a:bodyPr/>
          <a:lstStyle/>
          <a:p>
            <a:r>
              <a:rPr lang="en-US"/>
              <a:t>Creation's Release 2</a:t>
            </a:r>
            <a:endParaRPr lang="en-US" dirty="0"/>
          </a:p>
        </p:txBody>
      </p:sp>
      <p:sp>
        <p:nvSpPr>
          <p:cNvPr id="8" name="Slide Number Placeholder 7">
            <a:extLst>
              <a:ext uri="{FF2B5EF4-FFF2-40B4-BE49-F238E27FC236}">
                <a16:creationId xmlns:a16="http://schemas.microsoft.com/office/drawing/2014/main" id="{9E9241C2-CAE5-38C0-02C6-B0EA2403F116}"/>
              </a:ext>
            </a:extLst>
          </p:cNvPr>
          <p:cNvSpPr>
            <a:spLocks noGrp="1"/>
          </p:cNvSpPr>
          <p:nvPr>
            <p:ph type="sldNum" sz="quarter" idx="4"/>
          </p:nvPr>
        </p:nvSpPr>
        <p:spPr/>
        <p:txBody>
          <a:bodyPr/>
          <a:lstStyle/>
          <a:p>
            <a:fld id="{CC057153-B650-4DEB-B370-79DDCFDCE934}" type="slidenum">
              <a:rPr lang="en-US" smtClean="0"/>
              <a:t>1</a:t>
            </a:fld>
            <a:endParaRPr lang="en-US" dirty="0"/>
          </a:p>
        </p:txBody>
      </p:sp>
    </p:spTree>
    <p:extLst>
      <p:ext uri="{BB962C8B-B14F-4D97-AF65-F5344CB8AC3E}">
        <p14:creationId xmlns:p14="http://schemas.microsoft.com/office/powerpoint/2010/main" val="292029911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5AC88A4-D4F1-3A0A-846F-A9950176E86C}"/>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8F88C4F6-AC88-9C9E-72BF-055810FC8EC5}"/>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E6272CFB-B478-326C-B87E-9E29EF778443}"/>
              </a:ext>
            </a:extLst>
          </p:cNvPr>
          <p:cNvSpPr>
            <a:spLocks noGrp="1"/>
          </p:cNvSpPr>
          <p:nvPr>
            <p:ph type="sldNum" sz="quarter" idx="12"/>
          </p:nvPr>
        </p:nvSpPr>
        <p:spPr/>
        <p:txBody>
          <a:bodyPr/>
          <a:lstStyle/>
          <a:p>
            <a:fld id="{CC057153-B650-4DEB-B370-79DDCFDCE934}" type="slidenum">
              <a:rPr lang="en-US" smtClean="0"/>
              <a:t>10</a:t>
            </a:fld>
            <a:endParaRPr lang="en-US" dirty="0"/>
          </a:p>
        </p:txBody>
      </p:sp>
      <p:sp>
        <p:nvSpPr>
          <p:cNvPr id="9" name="TextBox 8">
            <a:extLst>
              <a:ext uri="{FF2B5EF4-FFF2-40B4-BE49-F238E27FC236}">
                <a16:creationId xmlns:a16="http://schemas.microsoft.com/office/drawing/2014/main" id="{4DB32E94-AAE2-D404-67F3-81D9EE8C1E48}"/>
              </a:ext>
            </a:extLst>
          </p:cNvPr>
          <p:cNvSpPr txBox="1"/>
          <p:nvPr/>
        </p:nvSpPr>
        <p:spPr>
          <a:xfrm>
            <a:off x="476249" y="381000"/>
            <a:ext cx="11287125" cy="5201424"/>
          </a:xfrm>
          <a:prstGeom prst="rect">
            <a:avLst/>
          </a:prstGeom>
          <a:noFill/>
        </p:spPr>
        <p:txBody>
          <a:bodyPr wrap="square">
            <a:spAutoFit/>
          </a:bodyPr>
          <a:lstStyle/>
          <a:p>
            <a:r>
              <a:rPr lang="en-US" sz="4400" b="1" dirty="0">
                <a:solidFill>
                  <a:schemeClr val="tx2"/>
                </a:solidFill>
              </a:rPr>
              <a:t>ADOPTION.4</a:t>
            </a:r>
          </a:p>
          <a:p>
            <a:r>
              <a:rPr lang="en-US" sz="3600" dirty="0">
                <a:solidFill>
                  <a:schemeClr val="tx2"/>
                </a:solidFill>
              </a:rPr>
              <a:t>	15  “…the mystery of His will." Now, it is not just a little thing; God's will is a mystery. And each man has to seek out the will of God for his or herself.</a:t>
            </a:r>
          </a:p>
          <a:p>
            <a:r>
              <a:rPr lang="en-US" sz="3600" dirty="0">
                <a:solidFill>
                  <a:schemeClr val="tx2"/>
                </a:solidFill>
              </a:rPr>
              <a:t>	</a:t>
            </a:r>
            <a:r>
              <a:rPr lang="en-US" sz="3600" u="sng" dirty="0">
                <a:solidFill>
                  <a:schemeClr val="tx2"/>
                </a:solidFill>
              </a:rPr>
              <a:t>God, since the beginning of the world, predestinated us to the adoption of sons</a:t>
            </a:r>
            <a:r>
              <a:rPr lang="en-US" sz="3600" dirty="0">
                <a:solidFill>
                  <a:schemeClr val="tx2"/>
                </a:solidFill>
              </a:rPr>
              <a:t>. Now, the whole creation groaning, waiting for the manifestation of the sons of God. </a:t>
            </a:r>
          </a:p>
          <a:p>
            <a:pPr algn="r"/>
            <a:r>
              <a:rPr lang="en-US" sz="3600" dirty="0"/>
              <a:t>60-0522</a:t>
            </a:r>
          </a:p>
        </p:txBody>
      </p:sp>
    </p:spTree>
    <p:extLst>
      <p:ext uri="{BB962C8B-B14F-4D97-AF65-F5344CB8AC3E}">
        <p14:creationId xmlns:p14="http://schemas.microsoft.com/office/powerpoint/2010/main" val="289467757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16F65-7771-BB01-43DA-E7D935A3BDFB}"/>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16921B94-56A8-E6C6-C8E0-293A08C97057}"/>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883A00C9-33C3-77A6-3751-2C495DE7C62D}"/>
              </a:ext>
            </a:extLst>
          </p:cNvPr>
          <p:cNvSpPr>
            <a:spLocks noGrp="1"/>
          </p:cNvSpPr>
          <p:nvPr>
            <p:ph type="sldNum" sz="quarter" idx="12"/>
          </p:nvPr>
        </p:nvSpPr>
        <p:spPr/>
        <p:txBody>
          <a:bodyPr/>
          <a:lstStyle/>
          <a:p>
            <a:fld id="{CC057153-B650-4DEB-B370-79DDCFDCE934}" type="slidenum">
              <a:rPr lang="en-US" smtClean="0"/>
              <a:t>11</a:t>
            </a:fld>
            <a:endParaRPr lang="en-US" dirty="0"/>
          </a:p>
        </p:txBody>
      </p:sp>
      <p:sp>
        <p:nvSpPr>
          <p:cNvPr id="6" name="TextBox 5">
            <a:extLst>
              <a:ext uri="{FF2B5EF4-FFF2-40B4-BE49-F238E27FC236}">
                <a16:creationId xmlns:a16="http://schemas.microsoft.com/office/drawing/2014/main" id="{F9BB1F1E-8171-2C4F-3A92-66B2536D5DCB}"/>
              </a:ext>
            </a:extLst>
          </p:cNvPr>
          <p:cNvSpPr txBox="1"/>
          <p:nvPr/>
        </p:nvSpPr>
        <p:spPr>
          <a:xfrm>
            <a:off x="431178" y="232388"/>
            <a:ext cx="11415623" cy="6412012"/>
          </a:xfrm>
          <a:prstGeom prst="rect">
            <a:avLst/>
          </a:prstGeom>
          <a:noFill/>
        </p:spPr>
        <p:txBody>
          <a:bodyPr wrap="square">
            <a:spAutoFit/>
          </a:bodyPr>
          <a:lstStyle/>
          <a:p>
            <a:pPr marL="0" marR="0">
              <a:spcAft>
                <a:spcPts val="800"/>
              </a:spcAft>
              <a:buNone/>
            </a:pPr>
            <a:r>
              <a:rPr lang="en-US" sz="4400" b="1" kern="100" dirty="0">
                <a:solidFill>
                  <a:schemeClr val="tx2"/>
                </a:solidFill>
                <a:effectLst/>
                <a:ea typeface="Aptos" panose="020B0004020202020204" pitchFamily="34" charset="0"/>
                <a:cs typeface="Times New Roman" panose="02020603050405020304" pitchFamily="18" charset="0"/>
              </a:rPr>
              <a:t>QUESTIONS.AND.ANSWERS</a:t>
            </a:r>
          </a:p>
          <a:p>
            <a:pPr marL="0" marR="0">
              <a:spcAft>
                <a:spcPts val="800"/>
              </a:spcAft>
              <a:buNone/>
            </a:pPr>
            <a:r>
              <a:rPr lang="en-US" sz="3200" b="1" kern="100" dirty="0">
                <a:ea typeface="Aptos" panose="020B0004020202020204" pitchFamily="34" charset="0"/>
                <a:cs typeface="Times New Roman" panose="02020603050405020304" pitchFamily="18" charset="0"/>
              </a:rPr>
              <a:t>	</a:t>
            </a:r>
            <a:r>
              <a:rPr lang="en-US" sz="3200" kern="100" dirty="0">
                <a:effectLst/>
                <a:ea typeface="Aptos" panose="020B0004020202020204" pitchFamily="34" charset="0"/>
                <a:cs typeface="Times New Roman" panose="02020603050405020304" pitchFamily="18" charset="0"/>
              </a:rPr>
              <a:t>177 </a:t>
            </a:r>
            <a:r>
              <a:rPr lang="en-US" sz="3600" kern="100" dirty="0">
                <a:solidFill>
                  <a:schemeClr val="tx2"/>
                </a:solidFill>
                <a:effectLst/>
                <a:ea typeface="Aptos" panose="020B0004020202020204" pitchFamily="34" charset="0"/>
                <a:cs typeface="Times New Roman" panose="02020603050405020304" pitchFamily="18" charset="0"/>
              </a:rPr>
              <a:t>Where is that one that's going to sow that seed for that end-time church? …that promised Elijah? And immediately after his days shall the great tribulation set in…And the heathens that's never heard the Gospel shall be raised in that time, </a:t>
            </a:r>
            <a:r>
              <a:rPr lang="en-US" sz="3600" b="1" kern="100" dirty="0">
                <a:solidFill>
                  <a:schemeClr val="tx2"/>
                </a:solidFill>
                <a:effectLst/>
                <a:ea typeface="Aptos" panose="020B0004020202020204" pitchFamily="34" charset="0"/>
                <a:cs typeface="Times New Roman" panose="02020603050405020304" pitchFamily="18" charset="0"/>
              </a:rPr>
              <a:t>and the sons of God will be manifested</a:t>
            </a:r>
            <a:r>
              <a:rPr lang="en-US" sz="3600" kern="100" dirty="0">
                <a:solidFill>
                  <a:schemeClr val="tx2"/>
                </a:solidFill>
                <a:effectLst/>
                <a:ea typeface="Aptos" panose="020B0004020202020204" pitchFamily="34" charset="0"/>
                <a:cs typeface="Times New Roman" panose="02020603050405020304" pitchFamily="18" charset="0"/>
              </a:rPr>
              <a:t>. "</a:t>
            </a:r>
            <a:r>
              <a:rPr lang="en-US" sz="3600" i="1" kern="100" dirty="0">
                <a:solidFill>
                  <a:schemeClr val="tx2"/>
                </a:solidFill>
                <a:effectLst/>
                <a:ea typeface="Aptos" panose="020B0004020202020204" pitchFamily="34" charset="0"/>
                <a:cs typeface="Times New Roman" panose="02020603050405020304" pitchFamily="18" charset="0"/>
              </a:rPr>
              <a:t>And they ruled and reigned with Christ</a:t>
            </a:r>
            <a:r>
              <a:rPr lang="en-US" sz="3600" kern="100" dirty="0">
                <a:solidFill>
                  <a:schemeClr val="tx2"/>
                </a:solidFill>
                <a:effectLst/>
                <a:ea typeface="Aptos" panose="020B0004020202020204" pitchFamily="34" charset="0"/>
                <a:cs typeface="Times New Roman" panose="02020603050405020304" pitchFamily="18" charset="0"/>
              </a:rPr>
              <a:t>," and Christ ruled with a rod of iron the nations. Then the manifested sons of God with the authority just like He had when He was here, there will come the Millennium in that reign, upon the ashes.</a:t>
            </a:r>
            <a:endParaRPr lang="en-US" sz="3200" kern="100" dirty="0">
              <a:solidFill>
                <a:schemeClr val="tx2"/>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953960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C91F3-6F8C-36A3-409D-3CAF2E26703B}"/>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ECD866AD-E3F5-8415-929B-1B2266F849CF}"/>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F13AC5C6-C847-FAE9-D02A-440B78FF10A2}"/>
              </a:ext>
            </a:extLst>
          </p:cNvPr>
          <p:cNvSpPr>
            <a:spLocks noGrp="1"/>
          </p:cNvSpPr>
          <p:nvPr>
            <p:ph type="sldNum" sz="quarter" idx="12"/>
          </p:nvPr>
        </p:nvSpPr>
        <p:spPr/>
        <p:txBody>
          <a:bodyPr/>
          <a:lstStyle/>
          <a:p>
            <a:fld id="{CC057153-B650-4DEB-B370-79DDCFDCE934}" type="slidenum">
              <a:rPr lang="en-US" smtClean="0"/>
              <a:t>12</a:t>
            </a:fld>
            <a:endParaRPr lang="en-US" dirty="0"/>
          </a:p>
        </p:txBody>
      </p:sp>
      <p:sp>
        <p:nvSpPr>
          <p:cNvPr id="6" name="TextBox 5">
            <a:extLst>
              <a:ext uri="{FF2B5EF4-FFF2-40B4-BE49-F238E27FC236}">
                <a16:creationId xmlns:a16="http://schemas.microsoft.com/office/drawing/2014/main" id="{5A798654-E3B5-A92E-6102-5581699557D3}"/>
              </a:ext>
            </a:extLst>
          </p:cNvPr>
          <p:cNvSpPr txBox="1"/>
          <p:nvPr/>
        </p:nvSpPr>
        <p:spPr>
          <a:xfrm>
            <a:off x="511834" y="442823"/>
            <a:ext cx="11191336" cy="5632311"/>
          </a:xfrm>
          <a:prstGeom prst="rect">
            <a:avLst/>
          </a:prstGeom>
          <a:noFill/>
        </p:spPr>
        <p:txBody>
          <a:bodyPr wrap="square">
            <a:spAutoFit/>
          </a:bodyPr>
          <a:lstStyle/>
          <a:p>
            <a:pPr>
              <a:spcAft>
                <a:spcPts val="800"/>
              </a:spcAft>
            </a:pPr>
            <a:r>
              <a:rPr lang="en-US" sz="3600" kern="100" dirty="0">
                <a:solidFill>
                  <a:schemeClr val="tx2"/>
                </a:solidFill>
                <a:effectLst/>
                <a:ea typeface="Aptos" panose="020B0004020202020204" pitchFamily="34" charset="0"/>
                <a:cs typeface="Times New Roman" panose="02020603050405020304" pitchFamily="18" charset="0"/>
              </a:rPr>
              <a:t>	179  So I've watched for something. </a:t>
            </a:r>
            <a:r>
              <a:rPr lang="en-US" sz="3600" u="sng" kern="100" dirty="0">
                <a:solidFill>
                  <a:schemeClr val="tx2"/>
                </a:solidFill>
                <a:effectLst/>
                <a:ea typeface="Aptos" panose="020B0004020202020204" pitchFamily="34" charset="0"/>
                <a:cs typeface="Times New Roman" panose="02020603050405020304" pitchFamily="18" charset="0"/>
              </a:rPr>
              <a:t>Has it slipped by us in humility and we've missed it</a:t>
            </a:r>
            <a:r>
              <a:rPr lang="en-US" sz="3600" kern="100" dirty="0">
                <a:solidFill>
                  <a:schemeClr val="tx2"/>
                </a:solidFill>
                <a:effectLst/>
                <a:ea typeface="Aptos" panose="020B0004020202020204" pitchFamily="34" charset="0"/>
                <a:cs typeface="Times New Roman" panose="02020603050405020304" pitchFamily="18" charset="0"/>
              </a:rPr>
              <a:t>? If that be so, then it's later than you think. If not, then there's coming one with a message that's straight on the Bible, and quick work will circle the earth. The seeds will go in newspapers, reading material, until every predestinated seed of God has heard it. None of them will come unless the Father's </a:t>
            </a:r>
            <a:r>
              <a:rPr lang="en-US" sz="3600" kern="100" dirty="0" err="1">
                <a:solidFill>
                  <a:schemeClr val="tx2"/>
                </a:solidFill>
                <a:effectLst/>
                <a:ea typeface="Aptos" panose="020B0004020202020204" pitchFamily="34" charset="0"/>
                <a:cs typeface="Times New Roman" panose="02020603050405020304" pitchFamily="18" charset="0"/>
              </a:rPr>
              <a:t>drawed</a:t>
            </a:r>
            <a:r>
              <a:rPr lang="en-US" sz="3600" kern="100" dirty="0">
                <a:solidFill>
                  <a:schemeClr val="tx2"/>
                </a:solidFill>
                <a:effectLst/>
                <a:ea typeface="Aptos" panose="020B0004020202020204" pitchFamily="34" charset="0"/>
                <a:cs typeface="Times New Roman" panose="02020603050405020304" pitchFamily="18" charset="0"/>
              </a:rPr>
              <a:t> them, and everyone the Father has </a:t>
            </a:r>
            <a:r>
              <a:rPr lang="en-US" sz="3600" kern="100" dirty="0" err="1">
                <a:solidFill>
                  <a:schemeClr val="tx2"/>
                </a:solidFill>
                <a:effectLst/>
                <a:ea typeface="Aptos" panose="020B0004020202020204" pitchFamily="34" charset="0"/>
                <a:cs typeface="Times New Roman" panose="02020603050405020304" pitchFamily="18" charset="0"/>
              </a:rPr>
              <a:t>drawed</a:t>
            </a:r>
            <a:r>
              <a:rPr lang="en-US" sz="3600" kern="100" dirty="0">
                <a:solidFill>
                  <a:schemeClr val="tx2"/>
                </a:solidFill>
                <a:effectLst/>
                <a:ea typeface="Aptos" panose="020B0004020202020204" pitchFamily="34" charset="0"/>
                <a:cs typeface="Times New Roman" panose="02020603050405020304" pitchFamily="18" charset="0"/>
              </a:rPr>
              <a:t> will hear it and come. That'll be the predestinated Seed will hear the Word.						</a:t>
            </a:r>
            <a:r>
              <a:rPr lang="en-US" sz="3600" b="1" kern="100" dirty="0">
                <a:solidFill>
                  <a:schemeClr val="tx2"/>
                </a:solidFill>
                <a:ea typeface="Aptos" panose="020B0004020202020204" pitchFamily="34" charset="0"/>
                <a:cs typeface="Times New Roman" panose="02020603050405020304" pitchFamily="18" charset="0"/>
              </a:rPr>
              <a:t> 62-0527 </a:t>
            </a:r>
            <a:endParaRPr lang="en-US" sz="3600" kern="100" dirty="0">
              <a:solidFill>
                <a:schemeClr val="tx2"/>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2574995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ADBAD-94CE-7FAF-A016-DDE44CD3F2F4}"/>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9C23EEB2-78DD-E543-9A33-AFDE5C14E2B3}"/>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C73EDD0F-72AE-6AB6-223A-AA53EC6D13B8}"/>
              </a:ext>
            </a:extLst>
          </p:cNvPr>
          <p:cNvSpPr>
            <a:spLocks noGrp="1"/>
          </p:cNvSpPr>
          <p:nvPr>
            <p:ph type="sldNum" sz="quarter" idx="12"/>
          </p:nvPr>
        </p:nvSpPr>
        <p:spPr/>
        <p:txBody>
          <a:bodyPr/>
          <a:lstStyle/>
          <a:p>
            <a:fld id="{CC057153-B650-4DEB-B370-79DDCFDCE934}" type="slidenum">
              <a:rPr lang="en-US" smtClean="0"/>
              <a:t>13</a:t>
            </a:fld>
            <a:endParaRPr lang="en-US" dirty="0"/>
          </a:p>
        </p:txBody>
      </p:sp>
      <p:sp>
        <p:nvSpPr>
          <p:cNvPr id="6" name="TextBox 5">
            <a:extLst>
              <a:ext uri="{FF2B5EF4-FFF2-40B4-BE49-F238E27FC236}">
                <a16:creationId xmlns:a16="http://schemas.microsoft.com/office/drawing/2014/main" id="{18312D2E-846E-53AC-9435-2E596CDEC8DD}"/>
              </a:ext>
            </a:extLst>
          </p:cNvPr>
          <p:cNvSpPr txBox="1"/>
          <p:nvPr/>
        </p:nvSpPr>
        <p:spPr>
          <a:xfrm>
            <a:off x="999592" y="698579"/>
            <a:ext cx="10177669" cy="4001095"/>
          </a:xfrm>
          <a:prstGeom prst="rect">
            <a:avLst/>
          </a:prstGeom>
          <a:noFill/>
        </p:spPr>
        <p:txBody>
          <a:bodyPr wrap="square">
            <a:spAutoFit/>
          </a:bodyPr>
          <a:lstStyle/>
          <a:p>
            <a:r>
              <a:rPr lang="en-US" sz="5400" b="1" dirty="0"/>
              <a:t>I KINGS 18:21</a:t>
            </a:r>
          </a:p>
          <a:p>
            <a:r>
              <a:rPr lang="en-US" sz="4000" i="1" dirty="0"/>
              <a:t>	And Elijah came unto all the people, and said, How long halt </a:t>
            </a:r>
            <a:r>
              <a:rPr lang="en-US" sz="4000" dirty="0"/>
              <a:t>[limp] </a:t>
            </a:r>
            <a:r>
              <a:rPr lang="en-US" sz="4000" i="1" dirty="0"/>
              <a:t>ye between two opinions? if the LORD be God, follow him: but if Baal, then follow him. And the people answered him not a word.</a:t>
            </a:r>
          </a:p>
        </p:txBody>
      </p:sp>
    </p:spTree>
    <p:extLst>
      <p:ext uri="{BB962C8B-B14F-4D97-AF65-F5344CB8AC3E}">
        <p14:creationId xmlns:p14="http://schemas.microsoft.com/office/powerpoint/2010/main" val="393839630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CAF6D-5714-C274-8F46-7341C2712DC1}"/>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85650CC9-C3C9-4D63-243F-887348864F58}"/>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DDC54805-30C9-5DF1-29AD-6EFD02C8BE98}"/>
              </a:ext>
            </a:extLst>
          </p:cNvPr>
          <p:cNvSpPr>
            <a:spLocks noGrp="1"/>
          </p:cNvSpPr>
          <p:nvPr>
            <p:ph type="sldNum" sz="quarter" idx="12"/>
          </p:nvPr>
        </p:nvSpPr>
        <p:spPr/>
        <p:txBody>
          <a:bodyPr/>
          <a:lstStyle/>
          <a:p>
            <a:fld id="{CC057153-B650-4DEB-B370-79DDCFDCE934}" type="slidenum">
              <a:rPr lang="en-US" smtClean="0"/>
              <a:t>14</a:t>
            </a:fld>
            <a:endParaRPr lang="en-US" dirty="0"/>
          </a:p>
        </p:txBody>
      </p:sp>
      <p:sp>
        <p:nvSpPr>
          <p:cNvPr id="6" name="TextBox 5">
            <a:extLst>
              <a:ext uri="{FF2B5EF4-FFF2-40B4-BE49-F238E27FC236}">
                <a16:creationId xmlns:a16="http://schemas.microsoft.com/office/drawing/2014/main" id="{555823B6-BD76-3F16-2C59-8DF16BC2F6F5}"/>
              </a:ext>
            </a:extLst>
          </p:cNvPr>
          <p:cNvSpPr txBox="1"/>
          <p:nvPr/>
        </p:nvSpPr>
        <p:spPr>
          <a:xfrm>
            <a:off x="475488" y="420624"/>
            <a:ext cx="11274552" cy="5755422"/>
          </a:xfrm>
          <a:prstGeom prst="rect">
            <a:avLst/>
          </a:prstGeom>
          <a:noFill/>
        </p:spPr>
        <p:txBody>
          <a:bodyPr wrap="square">
            <a:spAutoFit/>
          </a:bodyPr>
          <a:lstStyle/>
          <a:p>
            <a:r>
              <a:rPr lang="en-US" sz="4400" b="1" dirty="0">
                <a:solidFill>
                  <a:schemeClr val="tx2"/>
                </a:solidFill>
              </a:rPr>
              <a:t>52-0726  EXPERIENCES</a:t>
            </a:r>
          </a:p>
          <a:p>
            <a:r>
              <a:rPr lang="en-US" sz="3600" dirty="0">
                <a:solidFill>
                  <a:schemeClr val="tx2"/>
                </a:solidFill>
              </a:rPr>
              <a:t>	15  The night down in Houston… Bro. Bosworth, one of the old soldiers here from Zion; he called me today. He's fixing to go back to Africa, about seventy-five years old. He said, "Oh, Bro. Branham, Americans are lovely, but them people wouldn't want God. </a:t>
            </a:r>
            <a:r>
              <a:rPr lang="en-US" sz="3600" b="1" dirty="0">
                <a:solidFill>
                  <a:schemeClr val="tx2"/>
                </a:solidFill>
              </a:rPr>
              <a:t>Why preach it over and over and over, and they're all mixed up anyhow, and don't know what to believe, when them people down there hasn't heard It one time? </a:t>
            </a:r>
            <a:r>
              <a:rPr lang="en-US" sz="3600" dirty="0">
                <a:solidFill>
                  <a:schemeClr val="tx2"/>
                </a:solidFill>
              </a:rPr>
              <a:t>Go take It to them." And that's my heart too, friends.</a:t>
            </a:r>
          </a:p>
        </p:txBody>
      </p:sp>
    </p:spTree>
    <p:extLst>
      <p:ext uri="{BB962C8B-B14F-4D97-AF65-F5344CB8AC3E}">
        <p14:creationId xmlns:p14="http://schemas.microsoft.com/office/powerpoint/2010/main" val="392322968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173B10-0952-8223-7FCD-25A3795522F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A2403AD-3654-5FA0-4C7E-71F710D946AA}"/>
              </a:ext>
            </a:extLst>
          </p:cNvPr>
          <p:cNvSpPr>
            <a:spLocks noGrp="1"/>
          </p:cNvSpPr>
          <p:nvPr>
            <p:ph type="sldNum" sz="quarter" idx="12"/>
          </p:nvPr>
        </p:nvSpPr>
        <p:spPr/>
        <p:txBody>
          <a:bodyPr/>
          <a:lstStyle/>
          <a:p>
            <a:r>
              <a:rPr lang="en-US"/>
              <a:t>PAGE </a:t>
            </a:r>
            <a:fld id="{4A9B5881-4007-4345-955A-79C2656F0C49}" type="slidenum">
              <a:rPr lang="en-US" smtClean="0"/>
              <a:pPr/>
              <a:t>15</a:t>
            </a:fld>
            <a:endParaRPr lang="en-US" dirty="0"/>
          </a:p>
        </p:txBody>
      </p:sp>
      <p:sp>
        <p:nvSpPr>
          <p:cNvPr id="7" name="TextBox 6">
            <a:extLst>
              <a:ext uri="{FF2B5EF4-FFF2-40B4-BE49-F238E27FC236}">
                <a16:creationId xmlns:a16="http://schemas.microsoft.com/office/drawing/2014/main" id="{2C3152D3-FE10-D876-F204-D7695B3FBA12}"/>
              </a:ext>
            </a:extLst>
          </p:cNvPr>
          <p:cNvSpPr txBox="1"/>
          <p:nvPr/>
        </p:nvSpPr>
        <p:spPr>
          <a:xfrm>
            <a:off x="429749" y="396855"/>
            <a:ext cx="11359480" cy="5878532"/>
          </a:xfrm>
          <a:prstGeom prst="rect">
            <a:avLst/>
          </a:prstGeom>
          <a:noFill/>
        </p:spPr>
        <p:txBody>
          <a:bodyPr wrap="square">
            <a:spAutoFit/>
          </a:bodyPr>
          <a:lstStyle/>
          <a:p>
            <a:pPr>
              <a:buNone/>
            </a:pPr>
            <a:r>
              <a:rPr lang="en-US" sz="4400" b="1" dirty="0">
                <a:solidFill>
                  <a:schemeClr val="tx2"/>
                </a:solidFill>
                <a:effectLst/>
              </a:rPr>
              <a:t>ADOPTION 3 </a:t>
            </a:r>
          </a:p>
          <a:p>
            <a:pPr>
              <a:buNone/>
            </a:pPr>
            <a:r>
              <a:rPr lang="en-US" sz="3600" dirty="0">
                <a:solidFill>
                  <a:schemeClr val="tx2"/>
                </a:solidFill>
              </a:rPr>
              <a:t>	</a:t>
            </a:r>
            <a:r>
              <a:rPr lang="en-US" sz="3600" dirty="0">
                <a:solidFill>
                  <a:schemeClr val="tx2"/>
                </a:solidFill>
                <a:effectLst/>
              </a:rPr>
              <a:t>87 </a:t>
            </a:r>
            <a:r>
              <a:rPr lang="en-US" sz="3600" b="1" dirty="0">
                <a:solidFill>
                  <a:schemeClr val="tx2"/>
                </a:solidFill>
                <a:effectLst/>
              </a:rPr>
              <a:t>God trying to place his church in position, to manifest </a:t>
            </a:r>
            <a:r>
              <a:rPr lang="en-US" sz="3600" b="1" dirty="0" err="1">
                <a:solidFill>
                  <a:schemeClr val="tx2"/>
                </a:solidFill>
                <a:effectLst/>
              </a:rPr>
              <a:t>Hisself</a:t>
            </a:r>
            <a:r>
              <a:rPr lang="en-US" sz="3600" b="1" dirty="0">
                <a:solidFill>
                  <a:schemeClr val="tx2"/>
                </a:solidFill>
                <a:effectLst/>
              </a:rPr>
              <a:t>, getting one that He can work through </a:t>
            </a:r>
            <a:r>
              <a:rPr lang="en-US" sz="3600" dirty="0">
                <a:solidFill>
                  <a:schemeClr val="tx2"/>
                </a:solidFill>
                <a:effectLst/>
              </a:rPr>
              <a:t>like this, say, "</a:t>
            </a:r>
            <a:r>
              <a:rPr lang="en-US" sz="3600" i="1" dirty="0">
                <a:solidFill>
                  <a:schemeClr val="tx2"/>
                </a:solidFill>
                <a:effectLst/>
              </a:rPr>
              <a:t>There's my Spirit flowing freely. There it is. I can work here." </a:t>
            </a:r>
            <a:r>
              <a:rPr lang="en-US" sz="3600" dirty="0">
                <a:solidFill>
                  <a:schemeClr val="tx2"/>
                </a:solidFill>
                <a:effectLst/>
              </a:rPr>
              <a:t>Get another one over here and place him: "I can place him." Adoption, placing, manifesting.</a:t>
            </a:r>
            <a:r>
              <a:rPr lang="en-US" sz="3600" dirty="0">
                <a:solidFill>
                  <a:schemeClr val="tx2"/>
                </a:solidFill>
              </a:rPr>
              <a:t>    </a:t>
            </a:r>
            <a:r>
              <a:rPr lang="en-US" sz="2800" dirty="0">
                <a:solidFill>
                  <a:schemeClr val="tx2"/>
                </a:solidFill>
              </a:rPr>
              <a:t>60-0522</a:t>
            </a:r>
            <a:endParaRPr lang="en-US" sz="3600" dirty="0">
              <a:solidFill>
                <a:schemeClr val="tx2"/>
              </a:solidFill>
              <a:effectLst/>
            </a:endParaRPr>
          </a:p>
          <a:p>
            <a:pPr>
              <a:buNone/>
            </a:pPr>
            <a:endParaRPr lang="en-US" sz="3600" dirty="0">
              <a:solidFill>
                <a:schemeClr val="tx2"/>
              </a:solidFill>
            </a:endParaRPr>
          </a:p>
          <a:p>
            <a:pPr>
              <a:buNone/>
            </a:pPr>
            <a:r>
              <a:rPr lang="en-US" sz="4400" b="1" dirty="0">
                <a:solidFill>
                  <a:schemeClr val="tx2"/>
                </a:solidFill>
                <a:effectLst/>
              </a:rPr>
              <a:t>Ephesians 1:5 </a:t>
            </a:r>
            <a:r>
              <a:rPr lang="en-US" sz="3600" i="1" dirty="0">
                <a:solidFill>
                  <a:schemeClr val="tx2"/>
                </a:solidFill>
                <a:effectLst/>
              </a:rPr>
              <a:t>Having predestinated us unto the adoption of children by Jesus Christ to himself, according to the good pleasure of his will…</a:t>
            </a:r>
          </a:p>
        </p:txBody>
      </p:sp>
    </p:spTree>
    <p:extLst>
      <p:ext uri="{BB962C8B-B14F-4D97-AF65-F5344CB8AC3E}">
        <p14:creationId xmlns:p14="http://schemas.microsoft.com/office/powerpoint/2010/main" val="391283999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10/08/2025</a:t>
            </a:r>
          </a:p>
        </p:txBody>
      </p:sp>
      <p:sp>
        <p:nvSpPr>
          <p:cNvPr id="3" name="Slide Number Placeholder 2"/>
          <p:cNvSpPr>
            <a:spLocks noGrp="1"/>
          </p:cNvSpPr>
          <p:nvPr>
            <p:ph type="sldNum" sz="quarter" idx="11"/>
          </p:nvPr>
        </p:nvSpPr>
        <p:spPr>
          <a:xfrm>
            <a:off x="5384800" y="6172200"/>
            <a:ext cx="1422400" cy="304800"/>
          </a:xfrm>
          <a:prstGeom prst="rect">
            <a:avLst/>
          </a:prstGeom>
          <a:ln>
            <a:noFill/>
          </a:ln>
        </p:spPr>
        <p:txBody>
          <a:bodyPr vert="horz" lIns="0" tIns="0" rIns="0" bIns="0" rtlCol="0" anchor="ctr">
            <a:normAutofit/>
          </a:bodyP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3E4CE-2BD0-48F5-B45E-CC386E7F3C58}" type="slidenum">
              <a:rPr lang="en-US" smtClean="0"/>
              <a:pPr/>
              <a:t>16</a:t>
            </a:fld>
            <a:endParaRPr lang="en-US"/>
          </a:p>
        </p:txBody>
      </p:sp>
      <p:sp>
        <p:nvSpPr>
          <p:cNvPr id="4" name="Footer Placeholder 3"/>
          <p:cNvSpPr>
            <a:spLocks noGrp="1"/>
          </p:cNvSpPr>
          <p:nvPr>
            <p:ph type="ftr" sz="quarter" idx="12"/>
          </p:nvPr>
        </p:nvSpPr>
        <p:spPr>
          <a:xfrm>
            <a:off x="1930400" y="6486525"/>
            <a:ext cx="8331200" cy="29210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100" b="0" kern="1200" cap="all" spc="3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Adoption</a:t>
            </a:r>
          </a:p>
        </p:txBody>
      </p:sp>
      <p:sp>
        <p:nvSpPr>
          <p:cNvPr id="5" name="Rectangle 4"/>
          <p:cNvSpPr/>
          <p:nvPr/>
        </p:nvSpPr>
        <p:spPr>
          <a:xfrm>
            <a:off x="345459" y="262890"/>
            <a:ext cx="11802139" cy="5909310"/>
          </a:xfrm>
          <a:prstGeom prst="rect">
            <a:avLst/>
          </a:prstGeom>
        </p:spPr>
        <p:txBody>
          <a:bodyPr wrap="square">
            <a:spAutoFit/>
          </a:bodyPr>
          <a:lstStyle/>
          <a:p>
            <a:r>
              <a:rPr lang="en-US" sz="5400" b="1" dirty="0">
                <a:solidFill>
                  <a:schemeClr val="tx2"/>
                </a:solidFill>
              </a:rPr>
              <a:t>Adoption: </a:t>
            </a:r>
            <a:r>
              <a:rPr lang="en-US" sz="4400" dirty="0">
                <a:solidFill>
                  <a:schemeClr val="tx2"/>
                </a:solidFill>
              </a:rPr>
              <a:t>(w)</a:t>
            </a:r>
          </a:p>
          <a:p>
            <a:r>
              <a:rPr lang="en-US" sz="3600" dirty="0">
                <a:solidFill>
                  <a:schemeClr val="tx2"/>
                </a:solidFill>
              </a:rPr>
              <a:t>	To bring (a person) into a new kind of relationship.</a:t>
            </a:r>
          </a:p>
          <a:p>
            <a:r>
              <a:rPr lang="en-US" sz="3600" dirty="0">
                <a:solidFill>
                  <a:schemeClr val="tx2"/>
                </a:solidFill>
              </a:rPr>
              <a:t>It means giving to one the name and privileges of a son. Naturally, Pharaoh's daughter adopted Moses (Ex. 2:10).</a:t>
            </a:r>
          </a:p>
          <a:p>
            <a:r>
              <a:rPr lang="en-US" sz="3600" dirty="0">
                <a:solidFill>
                  <a:schemeClr val="tx2"/>
                </a:solidFill>
              </a:rPr>
              <a:t>	An act of God's grace by which he brings men into proper position in His redeemed family and makes them partakers of all the blessings He has provided for them. 	Adoption teaches the new relationship into which the Believer is introduced by justification, and the privileges connected therewith.</a:t>
            </a:r>
          </a:p>
        </p:txBody>
      </p:sp>
    </p:spTree>
    <p:extLst>
      <p:ext uri="{BB962C8B-B14F-4D97-AF65-F5344CB8AC3E}">
        <p14:creationId xmlns:p14="http://schemas.microsoft.com/office/powerpoint/2010/main" val="39306598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A75404-E693-C969-6D4D-77A814221059}"/>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0A63D5A3-0829-8167-071B-9231E847AB18}"/>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8A0E9D43-3516-7C37-3FBA-DB75DAB1BCC8}"/>
              </a:ext>
            </a:extLst>
          </p:cNvPr>
          <p:cNvSpPr>
            <a:spLocks noGrp="1"/>
          </p:cNvSpPr>
          <p:nvPr>
            <p:ph type="sldNum" sz="quarter" idx="12"/>
          </p:nvPr>
        </p:nvSpPr>
        <p:spPr/>
        <p:txBody>
          <a:bodyPr/>
          <a:lstStyle/>
          <a:p>
            <a:fld id="{CC057153-B650-4DEB-B370-79DDCFDCE934}" type="slidenum">
              <a:rPr lang="en-US" smtClean="0"/>
              <a:t>17</a:t>
            </a:fld>
            <a:endParaRPr lang="en-US" dirty="0"/>
          </a:p>
        </p:txBody>
      </p:sp>
      <p:sp>
        <p:nvSpPr>
          <p:cNvPr id="6" name="TextBox 5">
            <a:extLst>
              <a:ext uri="{FF2B5EF4-FFF2-40B4-BE49-F238E27FC236}">
                <a16:creationId xmlns:a16="http://schemas.microsoft.com/office/drawing/2014/main" id="{370ED62B-F42F-3527-1460-795EAC21A82F}"/>
              </a:ext>
            </a:extLst>
          </p:cNvPr>
          <p:cNvSpPr txBox="1"/>
          <p:nvPr/>
        </p:nvSpPr>
        <p:spPr>
          <a:xfrm>
            <a:off x="3685822" y="374953"/>
            <a:ext cx="8038091" cy="6297454"/>
          </a:xfrm>
          <a:prstGeom prst="rect">
            <a:avLst/>
          </a:prstGeom>
          <a:noFill/>
        </p:spPr>
        <p:txBody>
          <a:bodyPr wrap="square">
            <a:spAutoFit/>
          </a:bodyPr>
          <a:lstStyle/>
          <a:p>
            <a:r>
              <a:rPr lang="en-US" sz="3600" b="1" dirty="0"/>
              <a:t>GENESIS 48:3-6</a:t>
            </a:r>
          </a:p>
          <a:p>
            <a:r>
              <a:rPr lang="en-US" sz="2800" i="1" dirty="0"/>
              <a:t>	And Jacob said unto Joseph, God Almighty appeared unto me at Luz in the land of Canaan, and blessed me, 4 And said unto me, Behold, I will make thee fruitful, and multiply thee, and I will make of thee a multitude of people; and will give this land to thy seed after thee for an everlasting possession. 5 And now thy two sons, Ephraim and Manasseh, which were born unto thee in the land of Egypt before I came unto thee into Egypt</a:t>
            </a:r>
            <a:r>
              <a:rPr lang="en-US" sz="2800" i="1" u="sng" dirty="0"/>
              <a:t>, are mine</a:t>
            </a:r>
            <a:r>
              <a:rPr lang="en-US" sz="2800" i="1" dirty="0"/>
              <a:t>; </a:t>
            </a:r>
            <a:r>
              <a:rPr lang="en-US" sz="2800" i="1" u="sng" dirty="0"/>
              <a:t>as Reuben and Simeon, they shall be mine</a:t>
            </a:r>
            <a:r>
              <a:rPr lang="en-US" sz="2800" i="1" dirty="0"/>
              <a:t>. 6 And thy issue, which thou </a:t>
            </a:r>
            <a:r>
              <a:rPr lang="en-US" sz="2800" i="1" dirty="0" err="1"/>
              <a:t>begettest</a:t>
            </a:r>
            <a:r>
              <a:rPr lang="en-US" sz="2800" i="1" dirty="0"/>
              <a:t> after them, shall be thine, and shall be called after the name of their brethren in their inheritance.</a:t>
            </a:r>
          </a:p>
        </p:txBody>
      </p:sp>
      <p:pic>
        <p:nvPicPr>
          <p:cNvPr id="8" name="Picture 7" descr="The image depicts an elderly man, presumably Jacob, gently interacting with his grandsons, who are seated in traditional attire.&#10;&#10;AI-generated content may be incorrect.">
            <a:extLst>
              <a:ext uri="{FF2B5EF4-FFF2-40B4-BE49-F238E27FC236}">
                <a16:creationId xmlns:a16="http://schemas.microsoft.com/office/drawing/2014/main" id="{31BA0171-E3AB-60F2-7CB9-F786761F31D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201316"/>
            <a:ext cx="3557613" cy="6297454"/>
          </a:xfrm>
          <a:prstGeom prst="rect">
            <a:avLst/>
          </a:prstGeom>
        </p:spPr>
      </p:pic>
    </p:spTree>
    <p:extLst>
      <p:ext uri="{BB962C8B-B14F-4D97-AF65-F5344CB8AC3E}">
        <p14:creationId xmlns:p14="http://schemas.microsoft.com/office/powerpoint/2010/main" val="55389425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18</a:t>
            </a:fld>
            <a:endParaRPr lang="en-US" dirty="0"/>
          </a:p>
        </p:txBody>
      </p:sp>
      <p:sp>
        <p:nvSpPr>
          <p:cNvPr id="3" name="Picture Placeholder 2">
            <a:extLst>
              <a:ext uri="{FF2B5EF4-FFF2-40B4-BE49-F238E27FC236}">
                <a16:creationId xmlns:a16="http://schemas.microsoft.com/office/drawing/2014/main" id="{6262F5CE-52C7-46DF-A7F8-6C169425C487}"/>
              </a:ext>
            </a:extLst>
          </p:cNvPr>
          <p:cNvSpPr>
            <a:spLocks noGrp="1"/>
          </p:cNvSpPr>
          <p:nvPr>
            <p:ph type="pic" idx="1"/>
          </p:nvPr>
        </p:nvSpPr>
        <p:spPr/>
        <p:txBody>
          <a:bodyPr/>
          <a:lstStyle/>
          <a:p>
            <a:endParaRPr lang="en-US"/>
          </a:p>
        </p:txBody>
      </p:sp>
      <p:pic>
        <p:nvPicPr>
          <p:cNvPr id="5" name="Picture 4">
            <a:extLst>
              <a:ext uri="{FF2B5EF4-FFF2-40B4-BE49-F238E27FC236}">
                <a16:creationId xmlns:a16="http://schemas.microsoft.com/office/drawing/2014/main" id="{12192C01-44AF-7267-48E3-7C68A107E2C6}"/>
              </a:ext>
            </a:extLst>
          </p:cNvPr>
          <p:cNvPicPr>
            <a:picLocks noChangeAspect="1"/>
          </p:cNvPicPr>
          <p:nvPr/>
        </p:nvPicPr>
        <p:blipFill>
          <a:blip r:embed="rId2"/>
          <a:stretch>
            <a:fillRect/>
          </a:stretch>
        </p:blipFill>
        <p:spPr>
          <a:xfrm>
            <a:off x="6691785" y="0"/>
            <a:ext cx="4578104" cy="6858000"/>
          </a:xfrm>
          <a:prstGeom prst="rect">
            <a:avLst/>
          </a:prstGeom>
        </p:spPr>
      </p:pic>
      <p:sp>
        <p:nvSpPr>
          <p:cNvPr id="9" name="TextBox 8">
            <a:extLst>
              <a:ext uri="{FF2B5EF4-FFF2-40B4-BE49-F238E27FC236}">
                <a16:creationId xmlns:a16="http://schemas.microsoft.com/office/drawing/2014/main" id="{CB42D29D-368E-3EAA-7C22-0CDC80DC1D30}"/>
              </a:ext>
            </a:extLst>
          </p:cNvPr>
          <p:cNvSpPr txBox="1"/>
          <p:nvPr/>
        </p:nvSpPr>
        <p:spPr>
          <a:xfrm>
            <a:off x="195944" y="130145"/>
            <a:ext cx="6324599" cy="6617196"/>
          </a:xfrm>
          <a:prstGeom prst="rect">
            <a:avLst/>
          </a:prstGeom>
          <a:noFill/>
        </p:spPr>
        <p:txBody>
          <a:bodyPr wrap="square">
            <a:spAutoFit/>
          </a:bodyPr>
          <a:lstStyle/>
          <a:p>
            <a:r>
              <a:rPr lang="en-US" sz="4000" b="1" dirty="0">
                <a:solidFill>
                  <a:schemeClr val="bg1"/>
                </a:solidFill>
              </a:rPr>
              <a:t>GENESIS 50:22-24</a:t>
            </a:r>
          </a:p>
          <a:p>
            <a:r>
              <a:rPr lang="en-US" sz="3200" i="1" dirty="0">
                <a:solidFill>
                  <a:schemeClr val="bg1"/>
                </a:solidFill>
              </a:rPr>
              <a:t>And Joseph dwelt in Egypt, he, and his father's house: and Joseph lived an hundred and ten years. 23 And Joseph saw Ephraim's children of the third generation: the children also of Machir the son of Manasseh were brought up upon Joseph's knees. 24 And Joseph said unto his brethren, I die: and God will surely visit you, and bring you out of this land unto the land which he </a:t>
            </a:r>
            <a:r>
              <a:rPr lang="en-US" sz="3200" i="1" dirty="0" err="1">
                <a:solidFill>
                  <a:schemeClr val="bg1"/>
                </a:solidFill>
              </a:rPr>
              <a:t>sware</a:t>
            </a:r>
            <a:r>
              <a:rPr lang="en-US" sz="3200" i="1" dirty="0">
                <a:solidFill>
                  <a:schemeClr val="bg1"/>
                </a:solidFill>
              </a:rPr>
              <a:t> to Abraham, to Isaac, and to Jacob.</a:t>
            </a:r>
          </a:p>
        </p:txBody>
      </p:sp>
    </p:spTree>
    <p:extLst>
      <p:ext uri="{BB962C8B-B14F-4D97-AF65-F5344CB8AC3E}">
        <p14:creationId xmlns:p14="http://schemas.microsoft.com/office/powerpoint/2010/main" val="1136250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23CF1D-229C-E689-7494-C8399E422360}"/>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489FCD7A-525D-0EAE-9915-6A4F888D2818}"/>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20CF5EAD-14B6-49D7-2D33-AA475A3AF582}"/>
              </a:ext>
            </a:extLst>
          </p:cNvPr>
          <p:cNvSpPr>
            <a:spLocks noGrp="1"/>
          </p:cNvSpPr>
          <p:nvPr>
            <p:ph type="sldNum" sz="quarter" idx="12"/>
          </p:nvPr>
        </p:nvSpPr>
        <p:spPr/>
        <p:txBody>
          <a:bodyPr/>
          <a:lstStyle/>
          <a:p>
            <a:fld id="{CC057153-B650-4DEB-B370-79DDCFDCE934}" type="slidenum">
              <a:rPr lang="en-US" smtClean="0"/>
              <a:t>19</a:t>
            </a:fld>
            <a:endParaRPr lang="en-US" dirty="0"/>
          </a:p>
        </p:txBody>
      </p:sp>
      <p:sp>
        <p:nvSpPr>
          <p:cNvPr id="6" name="TextBox 5">
            <a:extLst>
              <a:ext uri="{FF2B5EF4-FFF2-40B4-BE49-F238E27FC236}">
                <a16:creationId xmlns:a16="http://schemas.microsoft.com/office/drawing/2014/main" id="{DE8E9E01-EAA3-0ECA-07EE-5F0545440D61}"/>
              </a:ext>
            </a:extLst>
          </p:cNvPr>
          <p:cNvSpPr txBox="1"/>
          <p:nvPr/>
        </p:nvSpPr>
        <p:spPr>
          <a:xfrm>
            <a:off x="510208" y="636105"/>
            <a:ext cx="11171583" cy="5088573"/>
          </a:xfrm>
          <a:prstGeom prst="rect">
            <a:avLst/>
          </a:prstGeom>
          <a:noFill/>
        </p:spPr>
        <p:txBody>
          <a:bodyPr wrap="square">
            <a:spAutoFit/>
          </a:bodyPr>
          <a:lstStyle/>
          <a:p>
            <a:pPr algn="l">
              <a:lnSpc>
                <a:spcPts val="2850"/>
              </a:lnSpc>
              <a:spcBef>
                <a:spcPts val="2250"/>
              </a:spcBef>
              <a:spcAft>
                <a:spcPts val="1500"/>
              </a:spcAft>
              <a:buNone/>
            </a:pPr>
            <a:r>
              <a:rPr lang="en-US" sz="4800" b="1" i="0" spc="-150" dirty="0">
                <a:solidFill>
                  <a:schemeClr val="tx2"/>
                </a:solidFill>
                <a:effectLst/>
                <a:latin typeface="Roboto" panose="02000000000000000000" pitchFamily="2" charset="0"/>
              </a:rPr>
              <a:t>Understanding </a:t>
            </a:r>
            <a:r>
              <a:rPr lang="en-US" sz="4800" b="1" spc="-150" dirty="0">
                <a:solidFill>
                  <a:schemeClr val="tx2"/>
                </a:solidFill>
                <a:latin typeface="Roboto" panose="02000000000000000000" pitchFamily="2" charset="0"/>
              </a:rPr>
              <a:t>C</a:t>
            </a:r>
            <a:r>
              <a:rPr lang="en-US" sz="4800" b="1" i="0" spc="-150" dirty="0">
                <a:solidFill>
                  <a:schemeClr val="tx2"/>
                </a:solidFill>
                <a:effectLst/>
                <a:latin typeface="Roboto" panose="02000000000000000000" pitchFamily="2" charset="0"/>
              </a:rPr>
              <a:t>ode of Hammurabi with AI</a:t>
            </a:r>
          </a:p>
          <a:p>
            <a:pPr algn="l">
              <a:spcAft>
                <a:spcPts val="1950"/>
              </a:spcAft>
              <a:buNone/>
            </a:pPr>
            <a:r>
              <a:rPr lang="en-US" sz="3600" b="0" i="0" dirty="0">
                <a:solidFill>
                  <a:schemeClr val="tx2"/>
                </a:solidFill>
                <a:effectLst/>
                <a:latin typeface="Verdana" panose="020B0604030504040204" pitchFamily="34" charset="0"/>
              </a:rPr>
              <a:t>	The Code of Hammurabi is a stone monument covered in 282 laws that were issued by Babylonian King Hammurabi around 1754 BCE. The text is one of the best-preserved legal documents from ancient times. These laws addressed daily life, covering areas such as trade, property disputes, family issues, and crime.</a:t>
            </a:r>
          </a:p>
        </p:txBody>
      </p:sp>
    </p:spTree>
    <p:extLst>
      <p:ext uri="{BB962C8B-B14F-4D97-AF65-F5344CB8AC3E}">
        <p14:creationId xmlns:p14="http://schemas.microsoft.com/office/powerpoint/2010/main" val="39796757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3EF594EB-0DFC-01C3-3A54-A22BD8C057C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62168" y="0"/>
            <a:ext cx="12188825" cy="6858000"/>
          </a:xfrm>
        </p:spPr>
      </p:pic>
      <p:sp>
        <p:nvSpPr>
          <p:cNvPr id="3" name="Title 2">
            <a:extLst>
              <a:ext uri="{FF2B5EF4-FFF2-40B4-BE49-F238E27FC236}">
                <a16:creationId xmlns:a16="http://schemas.microsoft.com/office/drawing/2014/main" id="{99D6C8AB-5516-F1B4-DF34-5E1C89C977E3}"/>
              </a:ext>
            </a:extLst>
          </p:cNvPr>
          <p:cNvSpPr>
            <a:spLocks noGrp="1"/>
          </p:cNvSpPr>
          <p:nvPr>
            <p:ph type="title"/>
          </p:nvPr>
        </p:nvSpPr>
        <p:spPr>
          <a:xfrm>
            <a:off x="-2021512" y="175015"/>
            <a:ext cx="11356848" cy="941832"/>
          </a:xfrm>
        </p:spPr>
        <p:txBody>
          <a:bodyPr>
            <a:noAutofit/>
          </a:bodyPr>
          <a:lstStyle/>
          <a:p>
            <a:r>
              <a:rPr lang="en-US" b="1" dirty="0"/>
              <a:t>Birthdays</a:t>
            </a:r>
            <a:br>
              <a:rPr lang="en-US" b="1" dirty="0"/>
            </a:br>
            <a:r>
              <a:rPr lang="en-US" b="1" dirty="0"/>
              <a:t>Anniversaries &amp; Events</a:t>
            </a:r>
          </a:p>
        </p:txBody>
      </p:sp>
      <p:sp>
        <p:nvSpPr>
          <p:cNvPr id="5" name="TextBox 4">
            <a:extLst>
              <a:ext uri="{FF2B5EF4-FFF2-40B4-BE49-F238E27FC236}">
                <a16:creationId xmlns:a16="http://schemas.microsoft.com/office/drawing/2014/main" id="{93578424-7119-2898-2B62-2FB02706E9A6}"/>
              </a:ext>
            </a:extLst>
          </p:cNvPr>
          <p:cNvSpPr txBox="1"/>
          <p:nvPr/>
        </p:nvSpPr>
        <p:spPr>
          <a:xfrm>
            <a:off x="593869" y="1626128"/>
            <a:ext cx="11016753" cy="4770537"/>
          </a:xfrm>
          <a:prstGeom prst="rect">
            <a:avLst/>
          </a:prstGeom>
          <a:noFill/>
        </p:spPr>
        <p:txBody>
          <a:bodyPr wrap="square" rtlCol="0">
            <a:spAutoFit/>
          </a:bodyPr>
          <a:lstStyle/>
          <a:p>
            <a:r>
              <a:rPr lang="en-US" sz="3200" dirty="0">
                <a:solidFill>
                  <a:schemeClr val="tx2"/>
                </a:solidFill>
                <a:latin typeface="Candara" panose="020E0502030303020204" pitchFamily="34" charset="0"/>
              </a:rPr>
              <a:t>June 9</a:t>
            </a:r>
            <a:r>
              <a:rPr lang="en-US" sz="3200" baseline="30000" dirty="0">
                <a:solidFill>
                  <a:schemeClr val="tx2"/>
                </a:solidFill>
                <a:latin typeface="Candara" panose="020E0502030303020204" pitchFamily="34" charset="0"/>
              </a:rPr>
              <a:t>th   </a:t>
            </a:r>
            <a:r>
              <a:rPr lang="en-US" sz="3200" dirty="0">
                <a:solidFill>
                  <a:schemeClr val="tx2"/>
                </a:solidFill>
                <a:latin typeface="Candara" panose="020E0502030303020204" pitchFamily="34" charset="0"/>
              </a:rPr>
              <a:t>Hazel &amp; Oliver Buchanan</a:t>
            </a:r>
          </a:p>
          <a:p>
            <a:r>
              <a:rPr lang="en-US" sz="3200" dirty="0">
                <a:solidFill>
                  <a:schemeClr val="tx2"/>
                </a:solidFill>
                <a:latin typeface="Candara" panose="020E0502030303020204" pitchFamily="34" charset="0"/>
              </a:rPr>
              <a:t>June 15</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Nayab Reinhardt, Machaela Sheffield, Richard Smith</a:t>
            </a:r>
          </a:p>
          <a:p>
            <a:endParaRPr lang="en-US" sz="3200" dirty="0">
              <a:solidFill>
                <a:schemeClr val="tx2"/>
              </a:solidFill>
              <a:latin typeface="Candara" panose="020E0502030303020204" pitchFamily="34" charset="0"/>
            </a:endParaRPr>
          </a:p>
          <a:p>
            <a:r>
              <a:rPr lang="en-US" sz="3200" dirty="0">
                <a:solidFill>
                  <a:schemeClr val="tx2"/>
                </a:solidFill>
                <a:latin typeface="Candara" panose="020E0502030303020204" pitchFamily="34" charset="0"/>
              </a:rPr>
              <a:t>.</a:t>
            </a:r>
          </a:p>
          <a:p>
            <a:r>
              <a:rPr lang="en-US" sz="3200" dirty="0">
                <a:solidFill>
                  <a:schemeClr val="tx2"/>
                </a:solidFill>
                <a:latin typeface="Candara" panose="020E0502030303020204" pitchFamily="34" charset="0"/>
              </a:rPr>
              <a:t>June 14</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Communion Service 4:00 pm</a:t>
            </a:r>
          </a:p>
          <a:p>
            <a:r>
              <a:rPr lang="en-US" sz="3200" dirty="0">
                <a:solidFill>
                  <a:schemeClr val="tx2"/>
                </a:solidFill>
                <a:latin typeface="Candara" panose="020E0502030303020204" pitchFamily="34" charset="0"/>
              </a:rPr>
              <a:t>	Men’s Meeting Registration 6:00 pm</a:t>
            </a:r>
          </a:p>
          <a:p>
            <a:endParaRPr lang="en-US" sz="3200" dirty="0">
              <a:solidFill>
                <a:schemeClr val="tx2"/>
              </a:solidFill>
              <a:latin typeface="Candara" panose="020E0502030303020204" pitchFamily="34" charset="0"/>
            </a:endParaRPr>
          </a:p>
          <a:p>
            <a:r>
              <a:rPr lang="en-US" sz="3200" dirty="0">
                <a:solidFill>
                  <a:schemeClr val="tx2"/>
                </a:solidFill>
                <a:latin typeface="Candara" panose="020E0502030303020204" pitchFamily="34" charset="0"/>
              </a:rPr>
              <a:t>Family Day (Aug. 15</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a:t>
            </a:r>
          </a:p>
          <a:p>
            <a:endParaRPr lang="en-US" sz="2400" dirty="0">
              <a:solidFill>
                <a:schemeClr val="tx2"/>
              </a:solidFill>
              <a:latin typeface="Candara" panose="020E0502030303020204" pitchFamily="34" charset="0"/>
            </a:endParaRPr>
          </a:p>
          <a:p>
            <a:endParaRPr lang="en-US" sz="2400" dirty="0">
              <a:solidFill>
                <a:schemeClr val="tx2"/>
              </a:solidFill>
              <a:latin typeface="Candara" panose="020E0502030303020204" pitchFamily="34" charset="0"/>
            </a:endParaRPr>
          </a:p>
        </p:txBody>
      </p:sp>
    </p:spTree>
    <p:extLst>
      <p:ext uri="{BB962C8B-B14F-4D97-AF65-F5344CB8AC3E}">
        <p14:creationId xmlns:p14="http://schemas.microsoft.com/office/powerpoint/2010/main" val="323527385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555302-B227-C3C0-9C08-1039264229D4}"/>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7800E0EA-E517-F83E-9FF4-4734FA232BF1}"/>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15111C3F-3A99-CF5A-CEB5-6472376BA83B}"/>
              </a:ext>
            </a:extLst>
          </p:cNvPr>
          <p:cNvSpPr>
            <a:spLocks noGrp="1"/>
          </p:cNvSpPr>
          <p:nvPr>
            <p:ph type="sldNum" sz="quarter" idx="12"/>
          </p:nvPr>
        </p:nvSpPr>
        <p:spPr/>
        <p:txBody>
          <a:bodyPr/>
          <a:lstStyle/>
          <a:p>
            <a:fld id="{CC057153-B650-4DEB-B370-79DDCFDCE934}" type="slidenum">
              <a:rPr lang="en-US" smtClean="0"/>
              <a:t>20</a:t>
            </a:fld>
            <a:endParaRPr lang="en-US" dirty="0"/>
          </a:p>
        </p:txBody>
      </p:sp>
      <p:pic>
        <p:nvPicPr>
          <p:cNvPr id="6" name="Picture 5" descr="The image depicts an intricate, weathered pattern of ancient, indiscernible symbols or characters.&#10;&#10;AI-generated content may be incorrect.">
            <a:extLst>
              <a:ext uri="{FF2B5EF4-FFF2-40B4-BE49-F238E27FC236}">
                <a16:creationId xmlns:a16="http://schemas.microsoft.com/office/drawing/2014/main" id="{3B129EE0-205B-86FA-D6DE-20DA06CA902F}"/>
              </a:ext>
            </a:extLst>
          </p:cNvPr>
          <p:cNvPicPr>
            <a:picLocks noChangeAspect="1"/>
          </p:cNvPicPr>
          <p:nvPr/>
        </p:nvPicPr>
        <p:blipFill>
          <a:blip r:embed="rId2" cstate="print">
            <a:extLst>
              <a:ext uri="{28A0092B-C50C-407E-A947-70E740481C1C}">
                <a14:useLocalDpi xmlns:a14="http://schemas.microsoft.com/office/drawing/2010/main"/>
              </a:ext>
            </a:extLst>
          </a:blip>
          <a:srcRect t="9115" r="11084"/>
          <a:stretch>
            <a:fillRect/>
          </a:stretch>
        </p:blipFill>
        <p:spPr>
          <a:xfrm>
            <a:off x="-89275" y="-3"/>
            <a:ext cx="12236243" cy="6858001"/>
          </a:xfrm>
          <a:prstGeom prst="rect">
            <a:avLst/>
          </a:prstGeom>
        </p:spPr>
      </p:pic>
      <p:pic>
        <p:nvPicPr>
          <p:cNvPr id="8" name="Picture 7" descr="The image depicts a large, black, cylindrical structure, possibly a statue or artifact, displayed in a museum setting with a person standing nearby.&#10;&#10;AI-generated content may be incorrect.">
            <a:extLst>
              <a:ext uri="{FF2B5EF4-FFF2-40B4-BE49-F238E27FC236}">
                <a16:creationId xmlns:a16="http://schemas.microsoft.com/office/drawing/2014/main" id="{71575D1F-0B54-BD47-8133-BF3405A50BC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62950" y="75252"/>
            <a:ext cx="2628931" cy="6707493"/>
          </a:xfrm>
          <a:prstGeom prst="rect">
            <a:avLst/>
          </a:prstGeom>
        </p:spPr>
      </p:pic>
    </p:spTree>
    <p:extLst>
      <p:ext uri="{BB962C8B-B14F-4D97-AF65-F5344CB8AC3E}">
        <p14:creationId xmlns:p14="http://schemas.microsoft.com/office/powerpoint/2010/main" val="3924328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3CD35-42F1-8672-7963-F5CA9B895DE6}"/>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76B790CC-4326-DC67-2156-1E91EA082275}"/>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BEE8878F-CE6D-C2F0-BF8D-36ADF9A3E754}"/>
              </a:ext>
            </a:extLst>
          </p:cNvPr>
          <p:cNvSpPr>
            <a:spLocks noGrp="1"/>
          </p:cNvSpPr>
          <p:nvPr>
            <p:ph type="sldNum" sz="quarter" idx="12"/>
          </p:nvPr>
        </p:nvSpPr>
        <p:spPr/>
        <p:txBody>
          <a:bodyPr/>
          <a:lstStyle/>
          <a:p>
            <a:fld id="{CC057153-B650-4DEB-B370-79DDCFDCE934}" type="slidenum">
              <a:rPr lang="en-US" smtClean="0"/>
              <a:t>21</a:t>
            </a:fld>
            <a:endParaRPr lang="en-US" dirty="0"/>
          </a:p>
        </p:txBody>
      </p:sp>
      <p:sp>
        <p:nvSpPr>
          <p:cNvPr id="6" name="TextBox 5">
            <a:extLst>
              <a:ext uri="{FF2B5EF4-FFF2-40B4-BE49-F238E27FC236}">
                <a16:creationId xmlns:a16="http://schemas.microsoft.com/office/drawing/2014/main" id="{F5D1D756-55BB-5CBF-473C-7E03E0E8341C}"/>
              </a:ext>
            </a:extLst>
          </p:cNvPr>
          <p:cNvSpPr txBox="1"/>
          <p:nvPr/>
        </p:nvSpPr>
        <p:spPr>
          <a:xfrm>
            <a:off x="451555" y="312461"/>
            <a:ext cx="11288889" cy="6186309"/>
          </a:xfrm>
          <a:prstGeom prst="rect">
            <a:avLst/>
          </a:prstGeom>
          <a:noFill/>
        </p:spPr>
        <p:txBody>
          <a:bodyPr wrap="square">
            <a:spAutoFit/>
          </a:bodyPr>
          <a:lstStyle/>
          <a:p>
            <a:r>
              <a:rPr lang="en-US" sz="4400" b="1" dirty="0">
                <a:solidFill>
                  <a:schemeClr val="tx2"/>
                </a:solidFill>
              </a:rPr>
              <a:t>EXODUS 4:19-23</a:t>
            </a:r>
          </a:p>
          <a:p>
            <a:r>
              <a:rPr lang="en-US" sz="3200" i="1" dirty="0">
                <a:solidFill>
                  <a:schemeClr val="tx2"/>
                </a:solidFill>
              </a:rPr>
              <a:t>       And the LORD said unto Moses in Midian, Go, return into Egypt: for all the men are dead which sought thy life.20 And Moses took his wife and his sons, and set them upon an ass, and he returned to the land of Egypt: and Moses took the rod of God in his hand. 21  And the LORD said unto Moses, When thou </a:t>
            </a:r>
            <a:r>
              <a:rPr lang="en-US" sz="3200" i="1" dirty="0" err="1">
                <a:solidFill>
                  <a:schemeClr val="tx2"/>
                </a:solidFill>
              </a:rPr>
              <a:t>goest</a:t>
            </a:r>
            <a:r>
              <a:rPr lang="en-US" sz="3200" i="1" dirty="0">
                <a:solidFill>
                  <a:schemeClr val="tx2"/>
                </a:solidFill>
              </a:rPr>
              <a:t> to return into Egypt, see that thou do all those wonders before Pharaoh, which I have put in thine hand: but I will harden his heart, that he shall not let the people go. 22  And thou shalt say unto Pharaoh, </a:t>
            </a:r>
            <a:r>
              <a:rPr lang="en-US" sz="3200" b="1" i="1" u="sng" dirty="0">
                <a:solidFill>
                  <a:schemeClr val="tx2"/>
                </a:solidFill>
              </a:rPr>
              <a:t>Thus saith the LORD, Israel is my son, even my firstborn</a:t>
            </a:r>
            <a:r>
              <a:rPr lang="en-US" sz="3200" i="1" dirty="0">
                <a:solidFill>
                  <a:schemeClr val="tx2"/>
                </a:solidFill>
              </a:rPr>
              <a:t>: 23  And I say unto thee, Let my son go, that he may serve me: and if thou refuse to let him go, behold, I will slay thy son, even thy firstborn.</a:t>
            </a:r>
          </a:p>
        </p:txBody>
      </p:sp>
    </p:spTree>
    <p:extLst>
      <p:ext uri="{BB962C8B-B14F-4D97-AF65-F5344CB8AC3E}">
        <p14:creationId xmlns:p14="http://schemas.microsoft.com/office/powerpoint/2010/main" val="124952636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E38FC-DF9F-D944-0CE8-A156664B53A3}"/>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B9C34C73-5E11-5134-F57C-52EE37752462}"/>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BF98217B-6C68-E719-27E2-6F3B02D59FCB}"/>
              </a:ext>
            </a:extLst>
          </p:cNvPr>
          <p:cNvSpPr>
            <a:spLocks noGrp="1"/>
          </p:cNvSpPr>
          <p:nvPr>
            <p:ph type="sldNum" sz="quarter" idx="12"/>
          </p:nvPr>
        </p:nvSpPr>
        <p:spPr/>
        <p:txBody>
          <a:bodyPr/>
          <a:lstStyle/>
          <a:p>
            <a:fld id="{CC057153-B650-4DEB-B370-79DDCFDCE934}" type="slidenum">
              <a:rPr lang="en-US" smtClean="0"/>
              <a:t>22</a:t>
            </a:fld>
            <a:endParaRPr lang="en-US" dirty="0"/>
          </a:p>
        </p:txBody>
      </p:sp>
      <p:sp>
        <p:nvSpPr>
          <p:cNvPr id="9" name="TextBox 8">
            <a:extLst>
              <a:ext uri="{FF2B5EF4-FFF2-40B4-BE49-F238E27FC236}">
                <a16:creationId xmlns:a16="http://schemas.microsoft.com/office/drawing/2014/main" id="{020202CD-C7AF-A75D-4956-A659B538DCA3}"/>
              </a:ext>
            </a:extLst>
          </p:cNvPr>
          <p:cNvSpPr txBox="1"/>
          <p:nvPr/>
        </p:nvSpPr>
        <p:spPr>
          <a:xfrm>
            <a:off x="8369009" y="808711"/>
            <a:ext cx="3664341" cy="5078313"/>
          </a:xfrm>
          <a:prstGeom prst="rect">
            <a:avLst/>
          </a:prstGeom>
          <a:solidFill>
            <a:schemeClr val="accent2">
              <a:lumMod val="75000"/>
            </a:schemeClr>
          </a:solidFill>
        </p:spPr>
        <p:txBody>
          <a:bodyPr wrap="square" rtlCol="0">
            <a:spAutoFit/>
          </a:bodyPr>
          <a:lstStyle/>
          <a:p>
            <a:pPr algn="ctr"/>
            <a:r>
              <a:rPr lang="en-US" sz="3600" dirty="0"/>
              <a:t>When you are adopted by God, you have a </a:t>
            </a:r>
          </a:p>
          <a:p>
            <a:pPr algn="ctr"/>
            <a:r>
              <a:rPr lang="en-US" sz="3600" dirty="0"/>
              <a:t>Divine origin, </a:t>
            </a:r>
          </a:p>
          <a:p>
            <a:pPr algn="ctr"/>
            <a:r>
              <a:rPr lang="en-US" sz="3600" dirty="0"/>
              <a:t>with a Divine likeness and the </a:t>
            </a:r>
          </a:p>
          <a:p>
            <a:pPr algn="ctr"/>
            <a:r>
              <a:rPr lang="en-US" sz="3600" dirty="0"/>
              <a:t>Object of Divine Love.</a:t>
            </a:r>
          </a:p>
          <a:p>
            <a:endParaRPr lang="en-US" sz="3600" dirty="0"/>
          </a:p>
        </p:txBody>
      </p:sp>
      <p:sp>
        <p:nvSpPr>
          <p:cNvPr id="6" name="TextBox 5">
            <a:extLst>
              <a:ext uri="{FF2B5EF4-FFF2-40B4-BE49-F238E27FC236}">
                <a16:creationId xmlns:a16="http://schemas.microsoft.com/office/drawing/2014/main" id="{B30646E1-AA0C-28A7-3635-95CEBD77D7C2}"/>
              </a:ext>
            </a:extLst>
          </p:cNvPr>
          <p:cNvSpPr txBox="1"/>
          <p:nvPr/>
        </p:nvSpPr>
        <p:spPr>
          <a:xfrm>
            <a:off x="415215" y="274290"/>
            <a:ext cx="8067289" cy="6309420"/>
          </a:xfrm>
          <a:prstGeom prst="rect">
            <a:avLst/>
          </a:prstGeom>
          <a:noFill/>
        </p:spPr>
        <p:txBody>
          <a:bodyPr wrap="square">
            <a:spAutoFit/>
          </a:bodyPr>
          <a:lstStyle/>
          <a:p>
            <a:r>
              <a:rPr lang="en-US" sz="4400" b="1" dirty="0">
                <a:solidFill>
                  <a:schemeClr val="tx2"/>
                </a:solidFill>
              </a:rPr>
              <a:t>GALATIANS 4:4-7</a:t>
            </a:r>
          </a:p>
          <a:p>
            <a:r>
              <a:rPr lang="en-US" sz="3600" i="1" dirty="0">
                <a:solidFill>
                  <a:schemeClr val="tx2"/>
                </a:solidFill>
              </a:rPr>
              <a:t>	But when the fulness of the time was come, God sent forth his Son, made of a woman, made under the law, 5 To redeem them that were under the law, that we might receive the adoption of sons. 6 And because ye are sons, God hath sent forth the Spirit of his Son into your hearts, crying, Abba, Father. 7 Wherefore thou art no more a servant, but a son; and if a son, then an heir of God through Christ. </a:t>
            </a:r>
          </a:p>
        </p:txBody>
      </p:sp>
    </p:spTree>
    <p:extLst>
      <p:ext uri="{BB962C8B-B14F-4D97-AF65-F5344CB8AC3E}">
        <p14:creationId xmlns:p14="http://schemas.microsoft.com/office/powerpoint/2010/main" val="304408333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75B40-CCD2-9C46-39BC-DF956CD414A9}"/>
              </a:ext>
            </a:extLst>
          </p:cNvPr>
          <p:cNvSpPr>
            <a:spLocks noGrp="1"/>
          </p:cNvSpPr>
          <p:nvPr>
            <p:ph type="dt" sz="half" idx="10"/>
          </p:nvPr>
        </p:nvSpPr>
        <p:spPr/>
        <p:txBody>
          <a:bodyPr/>
          <a:lstStyle/>
          <a:p>
            <a:r>
              <a:rPr lang="en-US">
                <a:solidFill>
                  <a:schemeClr val="tx2"/>
                </a:solidFill>
              </a:rPr>
              <a:t>6-14-2026</a:t>
            </a:r>
            <a:endParaRPr lang="en-US" dirty="0">
              <a:solidFill>
                <a:schemeClr val="tx2"/>
              </a:solidFill>
            </a:endParaRPr>
          </a:p>
        </p:txBody>
      </p:sp>
      <p:sp>
        <p:nvSpPr>
          <p:cNvPr id="3" name="Footer Placeholder 2">
            <a:extLst>
              <a:ext uri="{FF2B5EF4-FFF2-40B4-BE49-F238E27FC236}">
                <a16:creationId xmlns:a16="http://schemas.microsoft.com/office/drawing/2014/main" id="{63176CB5-3B6B-C94A-9747-D9A5A7369912}"/>
              </a:ext>
            </a:extLst>
          </p:cNvPr>
          <p:cNvSpPr>
            <a:spLocks noGrp="1"/>
          </p:cNvSpPr>
          <p:nvPr>
            <p:ph type="ftr" sz="quarter" idx="11"/>
          </p:nvPr>
        </p:nvSpPr>
        <p:spPr/>
        <p:txBody>
          <a:bodyPr/>
          <a:lstStyle/>
          <a:p>
            <a:r>
              <a:rPr lang="en-US">
                <a:solidFill>
                  <a:schemeClr val="tx2"/>
                </a:solidFill>
              </a:rPr>
              <a:t>Creation's Release 2</a:t>
            </a:r>
            <a:endParaRPr lang="en-US" dirty="0">
              <a:solidFill>
                <a:schemeClr val="tx2"/>
              </a:solidFill>
            </a:endParaRPr>
          </a:p>
        </p:txBody>
      </p:sp>
      <p:sp>
        <p:nvSpPr>
          <p:cNvPr id="4" name="Slide Number Placeholder 3">
            <a:extLst>
              <a:ext uri="{FF2B5EF4-FFF2-40B4-BE49-F238E27FC236}">
                <a16:creationId xmlns:a16="http://schemas.microsoft.com/office/drawing/2014/main" id="{35F0B853-1C53-0889-BBF8-48329C3C64FC}"/>
              </a:ext>
            </a:extLst>
          </p:cNvPr>
          <p:cNvSpPr>
            <a:spLocks noGrp="1"/>
          </p:cNvSpPr>
          <p:nvPr>
            <p:ph type="sldNum" sz="quarter" idx="12"/>
          </p:nvPr>
        </p:nvSpPr>
        <p:spPr/>
        <p:txBody>
          <a:bodyPr/>
          <a:lstStyle/>
          <a:p>
            <a:fld id="{CC057153-B650-4DEB-B370-79DDCFDCE934}" type="slidenum">
              <a:rPr lang="en-US" smtClean="0">
                <a:solidFill>
                  <a:schemeClr val="tx2"/>
                </a:solidFill>
              </a:rPr>
              <a:t>23</a:t>
            </a:fld>
            <a:endParaRPr lang="en-US" dirty="0">
              <a:solidFill>
                <a:schemeClr val="tx2"/>
              </a:solidFill>
            </a:endParaRPr>
          </a:p>
        </p:txBody>
      </p:sp>
      <p:sp>
        <p:nvSpPr>
          <p:cNvPr id="5" name="Rectangle 1">
            <a:extLst>
              <a:ext uri="{FF2B5EF4-FFF2-40B4-BE49-F238E27FC236}">
                <a16:creationId xmlns:a16="http://schemas.microsoft.com/office/drawing/2014/main" id="{77C57327-3D70-C326-A5CB-BC5B15DC721C}"/>
              </a:ext>
            </a:extLst>
          </p:cNvPr>
          <p:cNvSpPr>
            <a:spLocks noChangeArrowheads="1"/>
          </p:cNvSpPr>
          <p:nvPr/>
        </p:nvSpPr>
        <p:spPr bwMode="auto">
          <a:xfrm>
            <a:off x="528363" y="331211"/>
            <a:ext cx="11135273"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2"/>
                </a:solidFill>
                <a:effectLst/>
              </a:rPr>
              <a:t>The purpose of this manifestation is for the sons of God to take back the dominion over the earth that Adam lost in the fall.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2"/>
                </a:solidFill>
                <a:effectLst/>
              </a:rPr>
              <a:t>61-0117</a:t>
            </a:r>
            <a:r>
              <a:rPr lang="en-US" altLang="en-US" sz="4400" b="1" dirty="0">
                <a:solidFill>
                  <a:schemeClr val="tx2"/>
                </a:solidFill>
              </a:rPr>
              <a:t> </a:t>
            </a:r>
            <a:r>
              <a:rPr kumimoji="0" lang="en-US" altLang="en-US" sz="4400" b="1" i="0" u="none" strike="noStrike" cap="none" normalizeH="0" baseline="0" dirty="0">
                <a:ln>
                  <a:noFill/>
                </a:ln>
                <a:solidFill>
                  <a:schemeClr val="tx2"/>
                </a:solidFill>
                <a:effectLst/>
              </a:rPr>
              <a:t>THE</a:t>
            </a:r>
            <a:r>
              <a:rPr lang="en-US" altLang="en-US" sz="4400" b="1" dirty="0">
                <a:solidFill>
                  <a:schemeClr val="tx2"/>
                </a:solidFill>
              </a:rPr>
              <a:t> </a:t>
            </a:r>
            <a:r>
              <a:rPr kumimoji="0" lang="en-US" altLang="en-US" sz="4400" b="1" i="0" u="none" strike="noStrike" cap="none" normalizeH="0" baseline="0" dirty="0">
                <a:ln>
                  <a:noFill/>
                </a:ln>
                <a:solidFill>
                  <a:schemeClr val="tx2"/>
                </a:solidFill>
                <a:effectLst/>
              </a:rPr>
              <a:t>MESSIAH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2"/>
                </a:solidFill>
                <a:effectLst/>
              </a:rPr>
              <a:t>	16 </a:t>
            </a:r>
            <a:r>
              <a:rPr kumimoji="0" lang="en-US" altLang="en-US" sz="3600" b="0" u="none" strike="noStrike" cap="none" normalizeH="0" baseline="0" dirty="0">
                <a:ln>
                  <a:noFill/>
                </a:ln>
                <a:solidFill>
                  <a:schemeClr val="tx2"/>
                </a:solidFill>
                <a:effectLst/>
              </a:rPr>
              <a:t>Man was made to be a god, a lesser god. He was made in the image and likeness of God. That's why the Bible says the earth is groaning, crying, waiting, for the manifestation of the sons of God. </a:t>
            </a:r>
            <a:r>
              <a:rPr kumimoji="0" lang="en-US" altLang="en-US" sz="3600" b="1" u="none" strike="noStrike" cap="none" normalizeH="0" baseline="0" dirty="0">
                <a:ln>
                  <a:noFill/>
                </a:ln>
                <a:solidFill>
                  <a:schemeClr val="tx2"/>
                </a:solidFill>
                <a:effectLst/>
              </a:rPr>
              <a:t>The world is waiting for the man to come back into his right estate</a:t>
            </a:r>
            <a:r>
              <a:rPr kumimoji="0" lang="en-US" altLang="en-US" sz="3600" b="0" u="none" strike="noStrike" cap="none" normalizeH="0" baseline="0" dirty="0">
                <a:ln>
                  <a:noFill/>
                </a:ln>
                <a:solidFill>
                  <a:schemeClr val="tx2"/>
                </a:solidFill>
                <a:effectLst/>
              </a:rPr>
              <a:t>.</a:t>
            </a:r>
          </a:p>
        </p:txBody>
      </p:sp>
    </p:spTree>
    <p:extLst>
      <p:ext uri="{BB962C8B-B14F-4D97-AF65-F5344CB8AC3E}">
        <p14:creationId xmlns:p14="http://schemas.microsoft.com/office/powerpoint/2010/main" val="411432359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73A47BD2-FC74-61DC-F66E-AABE1E00E021}"/>
              </a:ext>
            </a:extLst>
          </p:cNvPr>
          <p:cNvSpPr>
            <a:spLocks noGrp="1"/>
          </p:cNvSpPr>
          <p:nvPr>
            <p:ph type="title"/>
          </p:nvPr>
        </p:nvSpPr>
        <p:spPr>
          <a:xfrm>
            <a:off x="7873611" y="1676409"/>
            <a:ext cx="3923999" cy="2436592"/>
          </a:xfrm>
        </p:spPr>
        <p:txBody>
          <a:bodyPr/>
          <a:lstStyle/>
          <a:p>
            <a:endParaRPr lang="en-US"/>
          </a:p>
        </p:txBody>
      </p:sp>
      <p:sp>
        <p:nvSpPr>
          <p:cNvPr id="1033" name="Text Placeholder 2">
            <a:extLst>
              <a:ext uri="{FF2B5EF4-FFF2-40B4-BE49-F238E27FC236}">
                <a16:creationId xmlns:a16="http://schemas.microsoft.com/office/drawing/2014/main" id="{435DAE3A-5347-DA93-A08A-EDC5A97EC32F}"/>
              </a:ext>
            </a:extLst>
          </p:cNvPr>
          <p:cNvSpPr>
            <a:spLocks noGrp="1"/>
          </p:cNvSpPr>
          <p:nvPr>
            <p:ph type="body" sz="half" idx="2"/>
          </p:nvPr>
        </p:nvSpPr>
        <p:spPr>
          <a:xfrm>
            <a:off x="7873612" y="4611901"/>
            <a:ext cx="3924000" cy="684000"/>
          </a:xfrm>
        </p:spPr>
        <p:txBody>
          <a:bodyPr/>
          <a:lstStyle/>
          <a:p>
            <a:endParaRPr lang="en-US"/>
          </a:p>
        </p:txBody>
      </p:sp>
      <p:sp>
        <p:nvSpPr>
          <p:cNvPr id="2" name="Slide Number Placeholder 1">
            <a:extLst>
              <a:ext uri="{FF2B5EF4-FFF2-40B4-BE49-F238E27FC236}">
                <a16:creationId xmlns:a16="http://schemas.microsoft.com/office/drawing/2014/main" id="{B1C1D6C7-584C-2598-B3BB-FD87FF849B79}"/>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24</a:t>
            </a:fld>
            <a:endParaRPr lang="en-US"/>
          </a:p>
        </p:txBody>
      </p:sp>
      <p:pic>
        <p:nvPicPr>
          <p:cNvPr id="1026" name="Picture 2" descr="The Stature of the Perfect Man">
            <a:extLst>
              <a:ext uri="{FF2B5EF4-FFF2-40B4-BE49-F238E27FC236}">
                <a16:creationId xmlns:a16="http://schemas.microsoft.com/office/drawing/2014/main" id="{25937A52-7994-8B4E-B275-79A1E0711EF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668" y="-1"/>
            <a:ext cx="9949418" cy="6893093"/>
          </a:xfrm>
          <a:prstGeom prst="rect">
            <a:avLst/>
          </a:prstGeom>
          <a:solidFill>
            <a:srgbClr val="FFFFFF"/>
          </a:solidFill>
        </p:spPr>
      </p:pic>
    </p:spTree>
    <p:extLst>
      <p:ext uri="{BB962C8B-B14F-4D97-AF65-F5344CB8AC3E}">
        <p14:creationId xmlns:p14="http://schemas.microsoft.com/office/powerpoint/2010/main" val="203346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BB186C-3043-C3E2-4D7F-05ADA643D7EA}"/>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A4FEAF3E-4324-D726-F599-3489CA0DE3F8}"/>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514A06A3-A39B-82F7-DB3C-2ABACC043855}"/>
              </a:ext>
            </a:extLst>
          </p:cNvPr>
          <p:cNvSpPr>
            <a:spLocks noGrp="1"/>
          </p:cNvSpPr>
          <p:nvPr>
            <p:ph type="sldNum" sz="quarter" idx="12"/>
          </p:nvPr>
        </p:nvSpPr>
        <p:spPr/>
        <p:txBody>
          <a:bodyPr/>
          <a:lstStyle/>
          <a:p>
            <a:fld id="{CC057153-B650-4DEB-B370-79DDCFDCE934}" type="slidenum">
              <a:rPr lang="en-US" smtClean="0"/>
              <a:t>25</a:t>
            </a:fld>
            <a:endParaRPr lang="en-US" dirty="0"/>
          </a:p>
        </p:txBody>
      </p:sp>
      <p:sp>
        <p:nvSpPr>
          <p:cNvPr id="12" name="TextBox 11">
            <a:extLst>
              <a:ext uri="{FF2B5EF4-FFF2-40B4-BE49-F238E27FC236}">
                <a16:creationId xmlns:a16="http://schemas.microsoft.com/office/drawing/2014/main" id="{103E1732-3747-727D-2C19-8A8F9D9C5FC0}"/>
              </a:ext>
            </a:extLst>
          </p:cNvPr>
          <p:cNvSpPr txBox="1"/>
          <p:nvPr/>
        </p:nvSpPr>
        <p:spPr>
          <a:xfrm>
            <a:off x="214008" y="116733"/>
            <a:ext cx="11977991" cy="6463308"/>
          </a:xfrm>
          <a:prstGeom prst="rect">
            <a:avLst/>
          </a:prstGeom>
          <a:noFill/>
        </p:spPr>
        <p:txBody>
          <a:bodyPr wrap="square">
            <a:spAutoFit/>
          </a:bodyPr>
          <a:lstStyle/>
          <a:p>
            <a:r>
              <a:rPr lang="en-US" sz="5400" b="1" dirty="0">
                <a:solidFill>
                  <a:schemeClr val="tx2"/>
                </a:solidFill>
              </a:rPr>
              <a:t>ADOPTION.4</a:t>
            </a:r>
          </a:p>
          <a:p>
            <a:r>
              <a:rPr lang="en-US" sz="4000" dirty="0"/>
              <a:t>	19 When were there ever a time in history… Nature itself is groaning, waiting for the time of the manifestation…It had to wait till this time. All things has been coming, shaping up to a headstone, to the manifestation of sons of God coming back, and the Spirit of God coming into these men, so perfectly, until their ministry will be so close like Christ's, till it'll join Him and His church together.</a:t>
            </a:r>
          </a:p>
          <a:p>
            <a:pPr algn="r"/>
            <a:r>
              <a:rPr lang="en-US" sz="4000" dirty="0"/>
              <a:t>60-0522</a:t>
            </a:r>
          </a:p>
        </p:txBody>
      </p:sp>
    </p:spTree>
    <p:extLst>
      <p:ext uri="{BB962C8B-B14F-4D97-AF65-F5344CB8AC3E}">
        <p14:creationId xmlns:p14="http://schemas.microsoft.com/office/powerpoint/2010/main" val="94860029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FAAD3-94CE-FD37-C89C-C0EFCABBADAF}"/>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06198036-1636-7042-EEBE-4E4C8B0A048B}"/>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99B3AAE6-96CA-CCD4-0EEE-789DD73ED979}"/>
              </a:ext>
            </a:extLst>
          </p:cNvPr>
          <p:cNvSpPr>
            <a:spLocks noGrp="1"/>
          </p:cNvSpPr>
          <p:nvPr>
            <p:ph type="sldNum" sz="quarter" idx="12"/>
          </p:nvPr>
        </p:nvSpPr>
        <p:spPr/>
        <p:txBody>
          <a:bodyPr/>
          <a:lstStyle/>
          <a:p>
            <a:fld id="{CC057153-B650-4DEB-B370-79DDCFDCE934}" type="slidenum">
              <a:rPr lang="en-US" smtClean="0"/>
              <a:t>26</a:t>
            </a:fld>
            <a:endParaRPr lang="en-US" dirty="0"/>
          </a:p>
        </p:txBody>
      </p:sp>
      <p:sp>
        <p:nvSpPr>
          <p:cNvPr id="6" name="TextBox 5">
            <a:extLst>
              <a:ext uri="{FF2B5EF4-FFF2-40B4-BE49-F238E27FC236}">
                <a16:creationId xmlns:a16="http://schemas.microsoft.com/office/drawing/2014/main" id="{8281DC50-5BF4-AFC5-8BA2-34D9830F56EB}"/>
              </a:ext>
            </a:extLst>
          </p:cNvPr>
          <p:cNvSpPr txBox="1"/>
          <p:nvPr/>
        </p:nvSpPr>
        <p:spPr>
          <a:xfrm>
            <a:off x="485422" y="372533"/>
            <a:ext cx="11294534" cy="5755422"/>
          </a:xfrm>
          <a:prstGeom prst="rect">
            <a:avLst/>
          </a:prstGeom>
          <a:noFill/>
        </p:spPr>
        <p:txBody>
          <a:bodyPr wrap="square">
            <a:spAutoFit/>
          </a:bodyPr>
          <a:lstStyle/>
          <a:p>
            <a:r>
              <a:rPr lang="en-US" sz="4800" b="1" i="0" dirty="0">
                <a:solidFill>
                  <a:schemeClr val="tx2"/>
                </a:solidFill>
                <a:effectLst/>
                <a:latin typeface="+mj-lt"/>
              </a:rPr>
              <a:t>58-0928 | The Serpent's Seed </a:t>
            </a:r>
          </a:p>
          <a:p>
            <a:r>
              <a:rPr lang="en-US" sz="4000" b="0" i="0" dirty="0">
                <a:solidFill>
                  <a:schemeClr val="tx2"/>
                </a:solidFill>
                <a:effectLst/>
                <a:latin typeface="+mj-lt"/>
              </a:rPr>
              <a:t>	64 He was not a reptile. The curse made him a reptile... Even the curse didn't take all of his beauty away… God told him that his legs would come off and he'd go on his belly. God hid it from the eyes of the wise and prudent… When God's sons that rejoiced with Him before the foundation of the world, when the great revelation of the Godhead and things would be brought down in the last days, </a:t>
            </a:r>
            <a:endParaRPr lang="en-US" sz="4000" dirty="0">
              <a:solidFill>
                <a:schemeClr val="tx2"/>
              </a:solidFill>
              <a:latin typeface="+mj-lt"/>
            </a:endParaRPr>
          </a:p>
        </p:txBody>
      </p:sp>
    </p:spTree>
    <p:extLst>
      <p:ext uri="{BB962C8B-B14F-4D97-AF65-F5344CB8AC3E}">
        <p14:creationId xmlns:p14="http://schemas.microsoft.com/office/powerpoint/2010/main" val="36855160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D2B28-5B3C-15EC-165A-E3EB6127D9FF}"/>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FEBCDD0C-7A64-5EEF-F9E9-989159FD60B7}"/>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5D3B1018-F66F-7E04-A4D8-86A2CAE4D4F3}"/>
              </a:ext>
            </a:extLst>
          </p:cNvPr>
          <p:cNvSpPr>
            <a:spLocks noGrp="1"/>
          </p:cNvSpPr>
          <p:nvPr>
            <p:ph type="sldNum" sz="quarter" idx="12"/>
          </p:nvPr>
        </p:nvSpPr>
        <p:spPr/>
        <p:txBody>
          <a:bodyPr/>
          <a:lstStyle/>
          <a:p>
            <a:fld id="{CC057153-B650-4DEB-B370-79DDCFDCE934}" type="slidenum">
              <a:rPr lang="en-US" smtClean="0"/>
              <a:t>27</a:t>
            </a:fld>
            <a:endParaRPr lang="en-US" dirty="0"/>
          </a:p>
        </p:txBody>
      </p:sp>
      <p:sp>
        <p:nvSpPr>
          <p:cNvPr id="6" name="TextBox 5">
            <a:extLst>
              <a:ext uri="{FF2B5EF4-FFF2-40B4-BE49-F238E27FC236}">
                <a16:creationId xmlns:a16="http://schemas.microsoft.com/office/drawing/2014/main" id="{A82AB095-3D39-D3AB-8C09-368BE50410B9}"/>
              </a:ext>
            </a:extLst>
          </p:cNvPr>
          <p:cNvSpPr txBox="1"/>
          <p:nvPr/>
        </p:nvSpPr>
        <p:spPr>
          <a:xfrm>
            <a:off x="494116" y="482758"/>
            <a:ext cx="11251095" cy="4401205"/>
          </a:xfrm>
          <a:prstGeom prst="rect">
            <a:avLst/>
          </a:prstGeom>
          <a:noFill/>
        </p:spPr>
        <p:txBody>
          <a:bodyPr wrap="square">
            <a:spAutoFit/>
          </a:bodyPr>
          <a:lstStyle/>
          <a:p>
            <a:r>
              <a:rPr lang="en-US" sz="4000" b="0" i="0" dirty="0">
                <a:solidFill>
                  <a:schemeClr val="tx2"/>
                </a:solidFill>
                <a:effectLst/>
                <a:latin typeface="+mj-lt"/>
              </a:rPr>
              <a:t>	He would manifest these things to the sons of God. And here we are. God is bringing His sons into manifestation. He's going beyond the limitations of any human knowledge, way into the spiritual revelations and bringing it down. </a:t>
            </a:r>
          </a:p>
          <a:p>
            <a:r>
              <a:rPr lang="en-US" sz="4000" b="0" i="0" dirty="0">
                <a:solidFill>
                  <a:schemeClr val="tx2"/>
                </a:solidFill>
                <a:effectLst/>
                <a:latin typeface="+mj-lt"/>
              </a:rPr>
              <a:t>	66 Here's the serpent. I'm going to give you my description </a:t>
            </a:r>
            <a:r>
              <a:rPr lang="en-US" sz="4000" b="0" i="0">
                <a:solidFill>
                  <a:schemeClr val="tx2"/>
                </a:solidFill>
                <a:effectLst/>
                <a:latin typeface="+mj-lt"/>
              </a:rPr>
              <a:t>of him…</a:t>
            </a:r>
            <a:endParaRPr lang="en-US" sz="4000" dirty="0">
              <a:solidFill>
                <a:schemeClr val="tx2"/>
              </a:solidFill>
              <a:latin typeface="+mj-lt"/>
            </a:endParaRPr>
          </a:p>
        </p:txBody>
      </p:sp>
    </p:spTree>
    <p:extLst>
      <p:ext uri="{BB962C8B-B14F-4D97-AF65-F5344CB8AC3E}">
        <p14:creationId xmlns:p14="http://schemas.microsoft.com/office/powerpoint/2010/main" val="342970918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0BC07F-FB08-2236-34CF-AF7728DFB029}"/>
              </a:ext>
            </a:extLst>
          </p:cNvPr>
          <p:cNvSpPr>
            <a:spLocks noGrp="1"/>
          </p:cNvSpPr>
          <p:nvPr>
            <p:ph type="sldNum" sz="quarter" idx="10"/>
          </p:nvPr>
        </p:nvSpPr>
        <p:spPr/>
        <p:txBody>
          <a:bodyPr/>
          <a:lstStyle/>
          <a:p>
            <a:r>
              <a:rPr lang="en-US"/>
              <a:t>PAGE </a:t>
            </a:r>
            <a:fld id="{4A9B5881-4007-4345-955A-79C2656F0C49}" type="slidenum">
              <a:rPr lang="en-US" smtClean="0"/>
              <a:pPr/>
              <a:t>28</a:t>
            </a:fld>
            <a:endParaRPr lang="en-US" dirty="0"/>
          </a:p>
        </p:txBody>
      </p:sp>
      <p:sp>
        <p:nvSpPr>
          <p:cNvPr id="8" name="TextBox 7">
            <a:extLst>
              <a:ext uri="{FF2B5EF4-FFF2-40B4-BE49-F238E27FC236}">
                <a16:creationId xmlns:a16="http://schemas.microsoft.com/office/drawing/2014/main" id="{7813651A-C0B9-8126-78DF-86D547AB793B}"/>
              </a:ext>
            </a:extLst>
          </p:cNvPr>
          <p:cNvSpPr txBox="1"/>
          <p:nvPr/>
        </p:nvSpPr>
        <p:spPr>
          <a:xfrm>
            <a:off x="300662" y="520511"/>
            <a:ext cx="11590676" cy="5816977"/>
          </a:xfrm>
          <a:prstGeom prst="rect">
            <a:avLst/>
          </a:prstGeom>
          <a:noFill/>
        </p:spPr>
        <p:txBody>
          <a:bodyPr wrap="square">
            <a:spAutoFit/>
          </a:bodyPr>
          <a:lstStyle/>
          <a:p>
            <a:r>
              <a:rPr lang="en-US" sz="4800" b="1" dirty="0">
                <a:solidFill>
                  <a:schemeClr val="tx2"/>
                </a:solidFill>
              </a:rPr>
              <a:t>LAW.HAVING.A.SHADOW</a:t>
            </a:r>
          </a:p>
          <a:p>
            <a:r>
              <a:rPr lang="en-US" sz="3600" dirty="0">
                <a:solidFill>
                  <a:schemeClr val="tx2"/>
                </a:solidFill>
              </a:rPr>
              <a:t>	34 You must come under teaching. You say, "</a:t>
            </a:r>
            <a:r>
              <a:rPr lang="en-US" sz="3600" i="1" dirty="0">
                <a:solidFill>
                  <a:schemeClr val="tx2"/>
                </a:solidFill>
              </a:rPr>
              <a:t>I don't need no one to teach me after the Holy Ghost is come." </a:t>
            </a:r>
            <a:r>
              <a:rPr lang="en-US" sz="3600" dirty="0">
                <a:solidFill>
                  <a:schemeClr val="tx2"/>
                </a:solidFill>
              </a:rPr>
              <a:t>My friends, that gives me a little room to doubt whether you've really got it, or not. Why did the Holy Spirit put teachers in the church, to set the church in order? Sure. We don't need any seminaries: the Holy Spirit is a teacher, and It gives some fellow a gift of teaching, then you must be subject to that gift. 																		54-0516 </a:t>
            </a:r>
          </a:p>
        </p:txBody>
      </p:sp>
    </p:spTree>
    <p:extLst>
      <p:ext uri="{BB962C8B-B14F-4D97-AF65-F5344CB8AC3E}">
        <p14:creationId xmlns:p14="http://schemas.microsoft.com/office/powerpoint/2010/main" val="345745887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85ADC97-77C0-D220-173D-EDAD68A98708}"/>
              </a:ext>
            </a:extLst>
          </p:cNvPr>
          <p:cNvSpPr>
            <a:spLocks noGrp="1"/>
          </p:cNvSpPr>
          <p:nvPr>
            <p:ph type="dt" sz="half" idx="10"/>
          </p:nvPr>
        </p:nvSpPr>
        <p:spPr/>
        <p:txBody>
          <a:bodyPr/>
          <a:lstStyle/>
          <a:p>
            <a:r>
              <a:rPr lang="en-US"/>
              <a:t>6-14-2026</a:t>
            </a:r>
            <a:endParaRPr lang="en-US" dirty="0"/>
          </a:p>
        </p:txBody>
      </p:sp>
      <p:sp>
        <p:nvSpPr>
          <p:cNvPr id="6" name="Footer Placeholder 5">
            <a:extLst>
              <a:ext uri="{FF2B5EF4-FFF2-40B4-BE49-F238E27FC236}">
                <a16:creationId xmlns:a16="http://schemas.microsoft.com/office/drawing/2014/main" id="{79C5F339-439A-422C-17FF-6704AA807A7C}"/>
              </a:ext>
            </a:extLst>
          </p:cNvPr>
          <p:cNvSpPr>
            <a:spLocks noGrp="1"/>
          </p:cNvSpPr>
          <p:nvPr>
            <p:ph type="ftr" sz="quarter" idx="11"/>
          </p:nvPr>
        </p:nvSpPr>
        <p:spPr/>
        <p:txBody>
          <a:bodyPr/>
          <a:lstStyle/>
          <a:p>
            <a:r>
              <a:rPr lang="en-US"/>
              <a:t>Creation's Release 2</a:t>
            </a:r>
            <a:endParaRPr lang="en-US" dirty="0"/>
          </a:p>
        </p:txBody>
      </p:sp>
      <p:sp>
        <p:nvSpPr>
          <p:cNvPr id="7" name="Slide Number Placeholder 6">
            <a:extLst>
              <a:ext uri="{FF2B5EF4-FFF2-40B4-BE49-F238E27FC236}">
                <a16:creationId xmlns:a16="http://schemas.microsoft.com/office/drawing/2014/main" id="{1799B2BD-AFB0-592C-1310-CB87E395B9BA}"/>
              </a:ext>
            </a:extLst>
          </p:cNvPr>
          <p:cNvSpPr>
            <a:spLocks noGrp="1"/>
          </p:cNvSpPr>
          <p:nvPr>
            <p:ph type="sldNum" sz="quarter" idx="12"/>
          </p:nvPr>
        </p:nvSpPr>
        <p:spPr/>
        <p:txBody>
          <a:bodyPr/>
          <a:lstStyle/>
          <a:p>
            <a:fld id="{CC057153-B650-4DEB-B370-79DDCFDCE934}" type="slidenum">
              <a:rPr lang="en-US" smtClean="0"/>
              <a:t>29</a:t>
            </a:fld>
            <a:endParaRPr lang="en-US" dirty="0"/>
          </a:p>
        </p:txBody>
      </p:sp>
      <p:sp>
        <p:nvSpPr>
          <p:cNvPr id="12" name="TextBox 11">
            <a:extLst>
              <a:ext uri="{FF2B5EF4-FFF2-40B4-BE49-F238E27FC236}">
                <a16:creationId xmlns:a16="http://schemas.microsoft.com/office/drawing/2014/main" id="{120DDE08-93F1-7B83-C9FD-E293E2EF5F34}"/>
              </a:ext>
            </a:extLst>
          </p:cNvPr>
          <p:cNvSpPr txBox="1"/>
          <p:nvPr/>
        </p:nvSpPr>
        <p:spPr>
          <a:xfrm>
            <a:off x="107814" y="-48640"/>
            <a:ext cx="12064730" cy="6863417"/>
          </a:xfrm>
          <a:prstGeom prst="rect">
            <a:avLst/>
          </a:prstGeom>
          <a:noFill/>
        </p:spPr>
        <p:txBody>
          <a:bodyPr wrap="square">
            <a:spAutoFit/>
          </a:bodyPr>
          <a:lstStyle/>
          <a:p>
            <a:r>
              <a:rPr lang="en-US" sz="4400" b="1" dirty="0">
                <a:solidFill>
                  <a:schemeClr val="tx2"/>
                </a:solidFill>
              </a:rPr>
              <a:t>HEAR.YE.HIM</a:t>
            </a:r>
          </a:p>
          <a:p>
            <a:r>
              <a:rPr lang="en-US" sz="3600" dirty="0">
                <a:solidFill>
                  <a:schemeClr val="tx2"/>
                </a:solidFill>
              </a:rPr>
              <a:t>	46 God put man to control the earth. Bible said that a man is a god. He sure is. "</a:t>
            </a:r>
            <a:r>
              <a:rPr lang="en-US" sz="3600" i="1" dirty="0">
                <a:solidFill>
                  <a:schemeClr val="tx2"/>
                </a:solidFill>
              </a:rPr>
              <a:t>Is it not written in your laws, that you are gods?</a:t>
            </a:r>
            <a:r>
              <a:rPr lang="en-US" sz="3600" dirty="0">
                <a:solidFill>
                  <a:schemeClr val="tx2"/>
                </a:solidFill>
              </a:rPr>
              <a:t>" And if they're gods, the prophets, who the Word God came to, how can you condemn Me when I say, </a:t>
            </a:r>
            <a:r>
              <a:rPr lang="en-US" sz="3600" i="1" dirty="0">
                <a:solidFill>
                  <a:schemeClr val="tx2"/>
                </a:solidFill>
              </a:rPr>
              <a:t>'I'm the Son of God?'" </a:t>
            </a:r>
            <a:r>
              <a:rPr lang="en-US" sz="3600" dirty="0">
                <a:solidFill>
                  <a:schemeClr val="tx2"/>
                </a:solidFill>
              </a:rPr>
              <a:t>They're gods, fallen gods. They get a domain, the world. They're supposed to take care of it. 	</a:t>
            </a:r>
          </a:p>
          <a:p>
            <a:r>
              <a:rPr lang="en-US" sz="3600" dirty="0">
                <a:solidFill>
                  <a:schemeClr val="tx2"/>
                </a:solidFill>
              </a:rPr>
              <a:t>	The trees, animal life, everything's waiting for the manifestation of the sons of God. Oh, for the great Millennium when they'll be manifested. We're getting ready now for this time to come. The church has got to get ready. 										60-0806 </a:t>
            </a:r>
          </a:p>
        </p:txBody>
      </p:sp>
    </p:spTree>
    <p:extLst>
      <p:ext uri="{BB962C8B-B14F-4D97-AF65-F5344CB8AC3E}">
        <p14:creationId xmlns:p14="http://schemas.microsoft.com/office/powerpoint/2010/main" val="34268400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67E2B-3FAF-BFBE-D390-0B355009BD3E}"/>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3E0F5D7A-AD55-9447-E230-CDB96C1BA4A7}"/>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DC298607-174F-50CB-4135-E2C8A48884DB}"/>
              </a:ext>
            </a:extLst>
          </p:cNvPr>
          <p:cNvSpPr>
            <a:spLocks noGrp="1"/>
          </p:cNvSpPr>
          <p:nvPr>
            <p:ph type="sldNum" sz="quarter" idx="12"/>
          </p:nvPr>
        </p:nvSpPr>
        <p:spPr/>
        <p:txBody>
          <a:bodyPr/>
          <a:lstStyle/>
          <a:p>
            <a:fld id="{CC057153-B650-4DEB-B370-79DDCFDCE934}" type="slidenum">
              <a:rPr lang="en-US" smtClean="0"/>
              <a:t>3</a:t>
            </a:fld>
            <a:endParaRPr lang="en-US" dirty="0"/>
          </a:p>
        </p:txBody>
      </p:sp>
      <p:pic>
        <p:nvPicPr>
          <p:cNvPr id="6" name="Picture 5" descr="The image shows a mother holding her baby boy in a baby carrier, dressed in black and white, and another baby lying on her lap.&#10;&#10;AI-generated content may be incorrect.">
            <a:extLst>
              <a:ext uri="{FF2B5EF4-FFF2-40B4-BE49-F238E27FC236}">
                <a16:creationId xmlns:a16="http://schemas.microsoft.com/office/drawing/2014/main" id="{90138C75-3902-C63B-A40E-FC7CF3AE1C2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59690" y="81268"/>
            <a:ext cx="5854972" cy="6695464"/>
          </a:xfrm>
          <a:prstGeom prst="rect">
            <a:avLst/>
          </a:prstGeom>
          <a:ln>
            <a:noFill/>
          </a:ln>
          <a:effectLst>
            <a:softEdge rad="112500"/>
          </a:effectLst>
        </p:spPr>
      </p:pic>
      <p:sp>
        <p:nvSpPr>
          <p:cNvPr id="7" name="TextBox 6">
            <a:extLst>
              <a:ext uri="{FF2B5EF4-FFF2-40B4-BE49-F238E27FC236}">
                <a16:creationId xmlns:a16="http://schemas.microsoft.com/office/drawing/2014/main" id="{CECB7687-5489-21EA-5672-6CD7723700B4}"/>
              </a:ext>
            </a:extLst>
          </p:cNvPr>
          <p:cNvSpPr txBox="1"/>
          <p:nvPr/>
        </p:nvSpPr>
        <p:spPr>
          <a:xfrm>
            <a:off x="6400800" y="746876"/>
            <a:ext cx="4455066" cy="3693319"/>
          </a:xfrm>
          <a:prstGeom prst="rect">
            <a:avLst/>
          </a:prstGeom>
          <a:noFill/>
        </p:spPr>
        <p:txBody>
          <a:bodyPr wrap="none" rtlCol="0">
            <a:spAutoFit/>
          </a:bodyPr>
          <a:lstStyle/>
          <a:p>
            <a:r>
              <a:rPr lang="en-US" sz="5400" dirty="0"/>
              <a:t>Welcome</a:t>
            </a:r>
          </a:p>
          <a:p>
            <a:r>
              <a:rPr lang="en-US" sz="5400" dirty="0"/>
              <a:t>Oliver &amp; Hazel </a:t>
            </a:r>
          </a:p>
          <a:p>
            <a:r>
              <a:rPr lang="en-US" sz="5400" dirty="0"/>
              <a:t>Buchanan</a:t>
            </a:r>
          </a:p>
          <a:p>
            <a:endParaRPr lang="en-US" sz="3600" dirty="0"/>
          </a:p>
          <a:p>
            <a:r>
              <a:rPr lang="en-US" sz="3600" dirty="0"/>
              <a:t>Born 6-9-2026</a:t>
            </a:r>
          </a:p>
        </p:txBody>
      </p:sp>
    </p:spTree>
    <p:extLst>
      <p:ext uri="{BB962C8B-B14F-4D97-AF65-F5344CB8AC3E}">
        <p14:creationId xmlns:p14="http://schemas.microsoft.com/office/powerpoint/2010/main" val="375977062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EA19C-11FD-55B5-3424-E7276DCF5589}"/>
              </a:ext>
            </a:extLst>
          </p:cNvPr>
          <p:cNvSpPr>
            <a:spLocks noGrp="1"/>
          </p:cNvSpPr>
          <p:nvPr>
            <p:ph type="dt" sz="half" idx="10"/>
          </p:nvPr>
        </p:nvSpPr>
        <p:spPr/>
        <p:txBody>
          <a:bodyPr/>
          <a:lstStyle/>
          <a:p>
            <a:r>
              <a:rPr lang="en-US"/>
              <a:t>6-14-2026</a:t>
            </a:r>
            <a:endParaRPr lang="en-US" dirty="0"/>
          </a:p>
        </p:txBody>
      </p:sp>
      <p:sp>
        <p:nvSpPr>
          <p:cNvPr id="3" name="Footer Placeholder 2">
            <a:extLst>
              <a:ext uri="{FF2B5EF4-FFF2-40B4-BE49-F238E27FC236}">
                <a16:creationId xmlns:a16="http://schemas.microsoft.com/office/drawing/2014/main" id="{C390F609-1820-7BC9-149E-14CFA30F71C7}"/>
              </a:ext>
            </a:extLst>
          </p:cNvPr>
          <p:cNvSpPr>
            <a:spLocks noGrp="1"/>
          </p:cNvSpPr>
          <p:nvPr>
            <p:ph type="ftr" sz="quarter" idx="11"/>
          </p:nvPr>
        </p:nvSpPr>
        <p:spPr/>
        <p:txBody>
          <a:bodyPr/>
          <a:lstStyle/>
          <a:p>
            <a:r>
              <a:rPr lang="en-US"/>
              <a:t>Creation's Release 2</a:t>
            </a:r>
            <a:endParaRPr lang="en-US" dirty="0"/>
          </a:p>
        </p:txBody>
      </p:sp>
      <p:sp>
        <p:nvSpPr>
          <p:cNvPr id="4" name="Slide Number Placeholder 3">
            <a:extLst>
              <a:ext uri="{FF2B5EF4-FFF2-40B4-BE49-F238E27FC236}">
                <a16:creationId xmlns:a16="http://schemas.microsoft.com/office/drawing/2014/main" id="{3DFBB7F7-0B60-1397-A60D-53C56EC2D381}"/>
              </a:ext>
            </a:extLst>
          </p:cNvPr>
          <p:cNvSpPr>
            <a:spLocks noGrp="1"/>
          </p:cNvSpPr>
          <p:nvPr>
            <p:ph type="sldNum" sz="quarter" idx="12"/>
          </p:nvPr>
        </p:nvSpPr>
        <p:spPr/>
        <p:txBody>
          <a:bodyPr/>
          <a:lstStyle/>
          <a:p>
            <a:fld id="{CC057153-B650-4DEB-B370-79DDCFDCE934}" type="slidenum">
              <a:rPr lang="en-US" smtClean="0"/>
              <a:t>30</a:t>
            </a:fld>
            <a:endParaRPr lang="en-US" dirty="0"/>
          </a:p>
        </p:txBody>
      </p:sp>
      <p:sp>
        <p:nvSpPr>
          <p:cNvPr id="6" name="TextBox 5">
            <a:extLst>
              <a:ext uri="{FF2B5EF4-FFF2-40B4-BE49-F238E27FC236}">
                <a16:creationId xmlns:a16="http://schemas.microsoft.com/office/drawing/2014/main" id="{379FE2FC-3FF1-DC25-C707-BFC84F1594A4}"/>
              </a:ext>
            </a:extLst>
          </p:cNvPr>
          <p:cNvSpPr txBox="1"/>
          <p:nvPr/>
        </p:nvSpPr>
        <p:spPr>
          <a:xfrm>
            <a:off x="4190154" y="447473"/>
            <a:ext cx="7982391" cy="5755422"/>
          </a:xfrm>
          <a:prstGeom prst="rect">
            <a:avLst/>
          </a:prstGeom>
          <a:noFill/>
        </p:spPr>
        <p:txBody>
          <a:bodyPr wrap="square">
            <a:spAutoFit/>
          </a:bodyPr>
          <a:lstStyle/>
          <a:p>
            <a:r>
              <a:rPr lang="en-US" sz="4400" b="1" dirty="0">
                <a:solidFill>
                  <a:schemeClr val="tx2"/>
                </a:solidFill>
              </a:rPr>
              <a:t>I JOHN 3:1-2</a:t>
            </a:r>
          </a:p>
          <a:p>
            <a:r>
              <a:rPr lang="en-US" sz="3600" i="1" dirty="0"/>
              <a:t>Behold, what manner of love the Father hath bestowed upon us, that we should be called the sons of God: therefore the world </a:t>
            </a:r>
            <a:r>
              <a:rPr lang="en-US" sz="3600" i="1" dirty="0" err="1"/>
              <a:t>knoweth</a:t>
            </a:r>
            <a:r>
              <a:rPr lang="en-US" sz="3600" i="1" dirty="0"/>
              <a:t> us not, because it knew him not. 2 Beloved, now are we the sons of God, and it doth not yet appear what we shall be: but we know that, when he shall appear, we shall be like him; for we shall see him as he is. </a:t>
            </a:r>
          </a:p>
        </p:txBody>
      </p:sp>
      <p:pic>
        <p:nvPicPr>
          <p:cNvPr id="8" name="Picture 7">
            <a:extLst>
              <a:ext uri="{FF2B5EF4-FFF2-40B4-BE49-F238E27FC236}">
                <a16:creationId xmlns:a16="http://schemas.microsoft.com/office/drawing/2014/main" id="{84410691-44CB-2196-B165-5582BFF1FF2C}"/>
              </a:ext>
            </a:extLst>
          </p:cNvPr>
          <p:cNvPicPr>
            <a:picLocks noChangeAspect="1"/>
          </p:cNvPicPr>
          <p:nvPr/>
        </p:nvPicPr>
        <p:blipFill>
          <a:blip r:embed="rId2"/>
          <a:stretch>
            <a:fillRect/>
          </a:stretch>
        </p:blipFill>
        <p:spPr>
          <a:xfrm>
            <a:off x="426193" y="544749"/>
            <a:ext cx="3571875" cy="4762500"/>
          </a:xfrm>
          <a:prstGeom prst="rect">
            <a:avLst/>
          </a:prstGeom>
        </p:spPr>
      </p:pic>
    </p:spTree>
    <p:extLst>
      <p:ext uri="{BB962C8B-B14F-4D97-AF65-F5344CB8AC3E}">
        <p14:creationId xmlns:p14="http://schemas.microsoft.com/office/powerpoint/2010/main" val="207777457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91B10-4AC4-752A-BC6A-22B58C7DBCB6}"/>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3A4B25A3-5813-77AA-3821-47BE9100184D}"/>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62168" y="0"/>
            <a:ext cx="12188825" cy="6858000"/>
          </a:xfrm>
        </p:spPr>
      </p:pic>
      <p:sp>
        <p:nvSpPr>
          <p:cNvPr id="3" name="Title 2">
            <a:extLst>
              <a:ext uri="{FF2B5EF4-FFF2-40B4-BE49-F238E27FC236}">
                <a16:creationId xmlns:a16="http://schemas.microsoft.com/office/drawing/2014/main" id="{E5B1E90C-BF5F-92F1-8DD4-8AA8A162C744}"/>
              </a:ext>
            </a:extLst>
          </p:cNvPr>
          <p:cNvSpPr>
            <a:spLocks noGrp="1"/>
          </p:cNvSpPr>
          <p:nvPr>
            <p:ph type="title"/>
          </p:nvPr>
        </p:nvSpPr>
        <p:spPr>
          <a:xfrm>
            <a:off x="-2021512" y="175015"/>
            <a:ext cx="11356848" cy="941832"/>
          </a:xfrm>
        </p:spPr>
        <p:txBody>
          <a:bodyPr>
            <a:noAutofit/>
          </a:bodyPr>
          <a:lstStyle/>
          <a:p>
            <a:r>
              <a:rPr lang="en-US" b="1" dirty="0"/>
              <a:t>Birthdays</a:t>
            </a:r>
            <a:br>
              <a:rPr lang="en-US" b="1" dirty="0"/>
            </a:br>
            <a:r>
              <a:rPr lang="en-US" b="1" dirty="0"/>
              <a:t>Anniversaries &amp; Events</a:t>
            </a:r>
          </a:p>
        </p:txBody>
      </p:sp>
      <p:sp>
        <p:nvSpPr>
          <p:cNvPr id="5" name="TextBox 4">
            <a:extLst>
              <a:ext uri="{FF2B5EF4-FFF2-40B4-BE49-F238E27FC236}">
                <a16:creationId xmlns:a16="http://schemas.microsoft.com/office/drawing/2014/main" id="{9C42E3C4-048B-E042-CC68-A154EDD66E6C}"/>
              </a:ext>
            </a:extLst>
          </p:cNvPr>
          <p:cNvSpPr txBox="1"/>
          <p:nvPr/>
        </p:nvSpPr>
        <p:spPr>
          <a:xfrm>
            <a:off x="593869" y="1626128"/>
            <a:ext cx="11016753" cy="4770537"/>
          </a:xfrm>
          <a:prstGeom prst="rect">
            <a:avLst/>
          </a:prstGeom>
          <a:noFill/>
        </p:spPr>
        <p:txBody>
          <a:bodyPr wrap="square" rtlCol="0">
            <a:spAutoFit/>
          </a:bodyPr>
          <a:lstStyle/>
          <a:p>
            <a:r>
              <a:rPr lang="en-US" sz="3200" dirty="0">
                <a:solidFill>
                  <a:schemeClr val="tx2"/>
                </a:solidFill>
                <a:latin typeface="Candara" panose="020E0502030303020204" pitchFamily="34" charset="0"/>
              </a:rPr>
              <a:t>June 9</a:t>
            </a:r>
            <a:r>
              <a:rPr lang="en-US" sz="3200" baseline="30000" dirty="0">
                <a:solidFill>
                  <a:schemeClr val="tx2"/>
                </a:solidFill>
                <a:latin typeface="Candara" panose="020E0502030303020204" pitchFamily="34" charset="0"/>
              </a:rPr>
              <a:t>th   </a:t>
            </a:r>
            <a:r>
              <a:rPr lang="en-US" sz="3200" dirty="0">
                <a:solidFill>
                  <a:schemeClr val="tx2"/>
                </a:solidFill>
                <a:latin typeface="Candara" panose="020E0502030303020204" pitchFamily="34" charset="0"/>
              </a:rPr>
              <a:t>Hazel &amp; Oliver Buchanan</a:t>
            </a:r>
          </a:p>
          <a:p>
            <a:r>
              <a:rPr lang="en-US" sz="3200" dirty="0">
                <a:solidFill>
                  <a:schemeClr val="tx2"/>
                </a:solidFill>
                <a:latin typeface="Candara" panose="020E0502030303020204" pitchFamily="34" charset="0"/>
              </a:rPr>
              <a:t>June 15</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Nayab Reinhardt, Machaela Sheffield, Richard Smith</a:t>
            </a:r>
          </a:p>
          <a:p>
            <a:endParaRPr lang="en-US" sz="3200" dirty="0">
              <a:solidFill>
                <a:schemeClr val="tx2"/>
              </a:solidFill>
              <a:latin typeface="Candara" panose="020E0502030303020204" pitchFamily="34" charset="0"/>
            </a:endParaRPr>
          </a:p>
          <a:p>
            <a:r>
              <a:rPr lang="en-US" sz="3200" dirty="0">
                <a:solidFill>
                  <a:schemeClr val="tx2"/>
                </a:solidFill>
                <a:latin typeface="Candara" panose="020E0502030303020204" pitchFamily="34" charset="0"/>
              </a:rPr>
              <a:t>.</a:t>
            </a:r>
          </a:p>
          <a:p>
            <a:r>
              <a:rPr lang="en-US" sz="3200" dirty="0">
                <a:solidFill>
                  <a:schemeClr val="tx2"/>
                </a:solidFill>
                <a:latin typeface="Candara" panose="020E0502030303020204" pitchFamily="34" charset="0"/>
              </a:rPr>
              <a:t>June 14</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 Communion Service 4:00 pm</a:t>
            </a:r>
          </a:p>
          <a:p>
            <a:r>
              <a:rPr lang="en-US" sz="3200" dirty="0">
                <a:solidFill>
                  <a:schemeClr val="tx2"/>
                </a:solidFill>
                <a:latin typeface="Candara" panose="020E0502030303020204" pitchFamily="34" charset="0"/>
              </a:rPr>
              <a:t>	Men’s Meeting Registration 6:00 pm</a:t>
            </a:r>
          </a:p>
          <a:p>
            <a:endParaRPr lang="en-US" sz="3200" dirty="0">
              <a:solidFill>
                <a:schemeClr val="tx2"/>
              </a:solidFill>
              <a:latin typeface="Candara" panose="020E0502030303020204" pitchFamily="34" charset="0"/>
            </a:endParaRPr>
          </a:p>
          <a:p>
            <a:r>
              <a:rPr lang="en-US" sz="3200" dirty="0">
                <a:solidFill>
                  <a:schemeClr val="tx2"/>
                </a:solidFill>
                <a:latin typeface="Candara" panose="020E0502030303020204" pitchFamily="34" charset="0"/>
              </a:rPr>
              <a:t>Family Day (Aug. 15</a:t>
            </a:r>
            <a:r>
              <a:rPr lang="en-US" sz="3200" baseline="30000" dirty="0">
                <a:solidFill>
                  <a:schemeClr val="tx2"/>
                </a:solidFill>
                <a:latin typeface="Candara" panose="020E0502030303020204" pitchFamily="34" charset="0"/>
              </a:rPr>
              <a:t>th</a:t>
            </a:r>
            <a:r>
              <a:rPr lang="en-US" sz="3200" dirty="0">
                <a:solidFill>
                  <a:schemeClr val="tx2"/>
                </a:solidFill>
                <a:latin typeface="Candara" panose="020E0502030303020204" pitchFamily="34" charset="0"/>
              </a:rPr>
              <a:t>)</a:t>
            </a:r>
          </a:p>
          <a:p>
            <a:endParaRPr lang="en-US" sz="2400" dirty="0">
              <a:solidFill>
                <a:schemeClr val="tx2"/>
              </a:solidFill>
              <a:latin typeface="Candara" panose="020E0502030303020204" pitchFamily="34" charset="0"/>
            </a:endParaRPr>
          </a:p>
          <a:p>
            <a:endParaRPr lang="en-US" sz="2400" dirty="0">
              <a:solidFill>
                <a:schemeClr val="tx2"/>
              </a:solidFill>
              <a:latin typeface="Candara" panose="020E0502030303020204" pitchFamily="34" charset="0"/>
            </a:endParaRPr>
          </a:p>
        </p:txBody>
      </p:sp>
    </p:spTree>
    <p:extLst>
      <p:ext uri="{BB962C8B-B14F-4D97-AF65-F5344CB8AC3E}">
        <p14:creationId xmlns:p14="http://schemas.microsoft.com/office/powerpoint/2010/main" val="6938835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E37F57-5BE6-1A0A-566B-5DEABF9F35CE}"/>
              </a:ext>
            </a:extLst>
          </p:cNvPr>
          <p:cNvSpPr>
            <a:spLocks noGrp="1"/>
          </p:cNvSpPr>
          <p:nvPr>
            <p:ph type="ftr" sz="quarter" idx="5"/>
          </p:nvPr>
        </p:nvSpPr>
        <p:spPr>
          <a:xfrm>
            <a:off x="942509" y="6452534"/>
            <a:ext cx="786553"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65"/>
              </a:spcBef>
            </a:pPr>
            <a:r>
              <a:rPr lang="en-US"/>
              <a:t>Creation's Release 2</a:t>
            </a:r>
            <a:endParaRPr lang="en-US" dirty="0"/>
          </a:p>
        </p:txBody>
      </p:sp>
      <p:sp>
        <p:nvSpPr>
          <p:cNvPr id="3" name="Date Placeholder 2">
            <a:extLst>
              <a:ext uri="{FF2B5EF4-FFF2-40B4-BE49-F238E27FC236}">
                <a16:creationId xmlns:a16="http://schemas.microsoft.com/office/drawing/2014/main" id="{6D8C136A-B04C-63CE-AD9C-B4B95C453033}"/>
              </a:ext>
            </a:extLst>
          </p:cNvPr>
          <p:cNvSpPr>
            <a:spLocks noGrp="1"/>
          </p:cNvSpPr>
          <p:nvPr>
            <p:ph type="dt" sz="half" idx="6"/>
          </p:nvPr>
        </p:nvSpPr>
        <p:spPr>
          <a:xfrm>
            <a:off x="5521418" y="6452534"/>
            <a:ext cx="1131993"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65"/>
              </a:spcBef>
            </a:pPr>
            <a:r>
              <a:rPr lang="en-US" spc="5"/>
              <a:t>6-14-2026</a:t>
            </a:r>
            <a:endParaRPr lang="en-US" spc="5" dirty="0"/>
          </a:p>
        </p:txBody>
      </p:sp>
      <p:sp>
        <p:nvSpPr>
          <p:cNvPr id="4" name="Slide Number Placeholder 3">
            <a:extLst>
              <a:ext uri="{FF2B5EF4-FFF2-40B4-BE49-F238E27FC236}">
                <a16:creationId xmlns:a16="http://schemas.microsoft.com/office/drawing/2014/main" id="{EDBAB5E3-A039-9CFF-AAF3-7274789C2FA0}"/>
              </a:ext>
            </a:extLst>
          </p:cNvPr>
          <p:cNvSpPr>
            <a:spLocks noGrp="1"/>
          </p:cNvSpPr>
          <p:nvPr>
            <p:ph type="sldNum" sz="quarter" idx="7"/>
          </p:nvPr>
        </p:nvSpPr>
        <p:spPr>
          <a:xfrm>
            <a:off x="11012201" y="6452533"/>
            <a:ext cx="272627"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878787"/>
                </a:solidFill>
                <a:latin typeface="Candara" panose="020E0502030303020204" pitchFamily="34" charset="0"/>
                <a:ea typeface="+mn-ea"/>
                <a:cs typeface="Candara" panose="020E05020303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a:spcBef>
                <a:spcPts val="65"/>
              </a:spcBef>
            </a:pPr>
            <a:fld id="{81D60167-4931-47E6-BA6A-407CBD079E47}" type="slidenum">
              <a:rPr lang="en-US" spc="5" smtClean="0"/>
              <a:pPr marL="101600">
                <a:spcBef>
                  <a:spcPts val="65"/>
                </a:spcBef>
              </a:pPr>
              <a:t>5</a:t>
            </a:fld>
            <a:endParaRPr lang="en-US" spc="5" dirty="0"/>
          </a:p>
        </p:txBody>
      </p:sp>
      <p:pic>
        <p:nvPicPr>
          <p:cNvPr id="8" name="Picture 7">
            <a:extLst>
              <a:ext uri="{FF2B5EF4-FFF2-40B4-BE49-F238E27FC236}">
                <a16:creationId xmlns:a16="http://schemas.microsoft.com/office/drawing/2014/main" id="{50E56B1E-4820-28C8-EAC4-56611C8849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76400"/>
            <a:ext cx="12192000" cy="5181600"/>
          </a:xfrm>
          <a:prstGeom prst="rect">
            <a:avLst/>
          </a:prstGeom>
        </p:spPr>
      </p:pic>
      <p:sp>
        <p:nvSpPr>
          <p:cNvPr id="11" name="TextBox 10">
            <a:extLst>
              <a:ext uri="{FF2B5EF4-FFF2-40B4-BE49-F238E27FC236}">
                <a16:creationId xmlns:a16="http://schemas.microsoft.com/office/drawing/2014/main" id="{22E96FCC-A49E-86D5-3FD8-3360B979EAB6}"/>
              </a:ext>
            </a:extLst>
          </p:cNvPr>
          <p:cNvSpPr txBox="1"/>
          <p:nvPr/>
        </p:nvSpPr>
        <p:spPr>
          <a:xfrm>
            <a:off x="4998174" y="400690"/>
            <a:ext cx="6800850" cy="1200329"/>
          </a:xfrm>
          <a:prstGeom prst="rect">
            <a:avLst/>
          </a:prstGeom>
          <a:noFill/>
        </p:spPr>
        <p:txBody>
          <a:bodyPr wrap="square" rtlCol="0">
            <a:spAutoFit/>
          </a:bodyPr>
          <a:lstStyle/>
          <a:p>
            <a:r>
              <a:rPr lang="en-US" sz="4800" b="1" dirty="0">
                <a:solidFill>
                  <a:schemeClr val="tx2"/>
                </a:solidFill>
              </a:rPr>
              <a:t>Men’s Meeting HBT</a:t>
            </a:r>
          </a:p>
          <a:p>
            <a:r>
              <a:rPr lang="en-US" sz="2400" dirty="0">
                <a:solidFill>
                  <a:schemeClr val="tx2"/>
                </a:solidFill>
              </a:rPr>
              <a:t>Oct. 9-11, 2026 Carson Springs Conference Center</a:t>
            </a:r>
          </a:p>
        </p:txBody>
      </p:sp>
      <p:sp>
        <p:nvSpPr>
          <p:cNvPr id="5" name="TextBox 4">
            <a:extLst>
              <a:ext uri="{FF2B5EF4-FFF2-40B4-BE49-F238E27FC236}">
                <a16:creationId xmlns:a16="http://schemas.microsoft.com/office/drawing/2014/main" id="{AE67ACD9-9380-A08D-2CDD-8DFFF4CE92D4}"/>
              </a:ext>
            </a:extLst>
          </p:cNvPr>
          <p:cNvSpPr txBox="1"/>
          <p:nvPr/>
        </p:nvSpPr>
        <p:spPr>
          <a:xfrm>
            <a:off x="4998174" y="3482489"/>
            <a:ext cx="4260125" cy="3108543"/>
          </a:xfrm>
          <a:prstGeom prst="rect">
            <a:avLst/>
          </a:prstGeom>
          <a:noFill/>
        </p:spPr>
        <p:txBody>
          <a:bodyPr wrap="square" rtlCol="0">
            <a:spAutoFit/>
          </a:bodyPr>
          <a:lstStyle/>
          <a:p>
            <a:r>
              <a:rPr lang="en-US" sz="2800" dirty="0">
                <a:solidFill>
                  <a:schemeClr val="bg1"/>
                </a:solidFill>
              </a:rPr>
              <a:t>Jason Watkins</a:t>
            </a:r>
          </a:p>
          <a:p>
            <a:r>
              <a:rPr lang="en-US" sz="2800" dirty="0">
                <a:solidFill>
                  <a:schemeClr val="bg1"/>
                </a:solidFill>
              </a:rPr>
              <a:t>Matthew Watkins</a:t>
            </a:r>
          </a:p>
          <a:p>
            <a:r>
              <a:rPr lang="en-US" sz="2800" dirty="0">
                <a:solidFill>
                  <a:schemeClr val="bg1"/>
                </a:solidFill>
              </a:rPr>
              <a:t>Donnie Reagan</a:t>
            </a:r>
          </a:p>
          <a:p>
            <a:r>
              <a:rPr lang="en-US" sz="2800" dirty="0">
                <a:solidFill>
                  <a:schemeClr val="bg1"/>
                </a:solidFill>
              </a:rPr>
              <a:t>Paul LaFontaine</a:t>
            </a:r>
          </a:p>
          <a:p>
            <a:r>
              <a:rPr lang="en-US" sz="2800" dirty="0">
                <a:solidFill>
                  <a:schemeClr val="bg1"/>
                </a:solidFill>
              </a:rPr>
              <a:t>Tim Dodd</a:t>
            </a:r>
          </a:p>
          <a:p>
            <a:r>
              <a:rPr lang="en-US" sz="2800" dirty="0">
                <a:solidFill>
                  <a:schemeClr val="bg1"/>
                </a:solidFill>
              </a:rPr>
              <a:t>Jan Hansen, Norway</a:t>
            </a:r>
          </a:p>
          <a:p>
            <a:r>
              <a:rPr lang="en-US" sz="2800" dirty="0">
                <a:solidFill>
                  <a:schemeClr val="bg1"/>
                </a:solidFill>
              </a:rPr>
              <a:t>Brian Naidoo, South Africa</a:t>
            </a:r>
          </a:p>
        </p:txBody>
      </p:sp>
    </p:spTree>
    <p:extLst>
      <p:ext uri="{BB962C8B-B14F-4D97-AF65-F5344CB8AC3E}">
        <p14:creationId xmlns:p14="http://schemas.microsoft.com/office/powerpoint/2010/main" val="21529334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A0D3C46-2A4C-8D09-C611-0D62A2F9657C}"/>
              </a:ext>
            </a:extLst>
          </p:cNvPr>
          <p:cNvSpPr>
            <a:spLocks noGrp="1"/>
          </p:cNvSpPr>
          <p:nvPr>
            <p:ph type="ctrTitle"/>
          </p:nvPr>
        </p:nvSpPr>
        <p:spPr>
          <a:xfrm>
            <a:off x="819301" y="840278"/>
            <a:ext cx="4337407" cy="3739896"/>
          </a:xfrm>
        </p:spPr>
        <p:txBody>
          <a:bodyPr/>
          <a:lstStyle/>
          <a:p>
            <a:r>
              <a:rPr lang="en-US" dirty="0"/>
              <a:t>Welcome</a:t>
            </a:r>
            <a:br>
              <a:rPr lang="en-US" dirty="0"/>
            </a:br>
            <a:r>
              <a:rPr lang="en-US" dirty="0"/>
              <a:t>Ellis Coffey</a:t>
            </a:r>
            <a:br>
              <a:rPr lang="en-US"/>
            </a:br>
            <a:br>
              <a:rPr lang="en-US" sz="4400"/>
            </a:br>
            <a:r>
              <a:rPr lang="en-US" sz="4400"/>
              <a:t>Born 6-13-2026</a:t>
            </a:r>
            <a:br>
              <a:rPr lang="en-US" sz="4400"/>
            </a:br>
            <a:endParaRPr lang="en-US" dirty="0"/>
          </a:p>
        </p:txBody>
      </p:sp>
      <p:sp>
        <p:nvSpPr>
          <p:cNvPr id="16" name="Subtitle 2">
            <a:extLst>
              <a:ext uri="{FF2B5EF4-FFF2-40B4-BE49-F238E27FC236}">
                <a16:creationId xmlns:a16="http://schemas.microsoft.com/office/drawing/2014/main" id="{6EBFBA73-8562-826F-1673-7FDA599D90DE}"/>
              </a:ext>
            </a:extLst>
          </p:cNvPr>
          <p:cNvSpPr>
            <a:spLocks noGrp="1"/>
          </p:cNvSpPr>
          <p:nvPr>
            <p:ph type="subTitle" idx="1"/>
          </p:nvPr>
        </p:nvSpPr>
        <p:spPr>
          <a:xfrm>
            <a:off x="819300" y="4668118"/>
            <a:ext cx="4337407" cy="1380744"/>
          </a:xfrm>
        </p:spPr>
        <p:txBody>
          <a:bodyPr/>
          <a:lstStyle/>
          <a:p>
            <a:endParaRPr lang="en-US"/>
          </a:p>
        </p:txBody>
      </p:sp>
      <p:pic>
        <p:nvPicPr>
          <p:cNvPr id="6" name="Picture 5" descr="A baby is swaddled in a soft blue blanket and wearing a white hat.&#10;&#10;AI-generated content may be incorrect.">
            <a:extLst>
              <a:ext uri="{FF2B5EF4-FFF2-40B4-BE49-F238E27FC236}">
                <a16:creationId xmlns:a16="http://schemas.microsoft.com/office/drawing/2014/main" id="{A6F369A9-1188-88CD-CF03-E2368901E7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96156" y="361188"/>
            <a:ext cx="4601718" cy="6135624"/>
          </a:xfrm>
          <a:prstGeom prst="rect">
            <a:avLst/>
          </a:prstGeom>
          <a:ln>
            <a:noFill/>
          </a:ln>
          <a:effectLst>
            <a:softEdge rad="112500"/>
          </a:effectLst>
        </p:spPr>
      </p:pic>
      <p:sp>
        <p:nvSpPr>
          <p:cNvPr id="2" name="Date Placeholder 1">
            <a:extLst>
              <a:ext uri="{FF2B5EF4-FFF2-40B4-BE49-F238E27FC236}">
                <a16:creationId xmlns:a16="http://schemas.microsoft.com/office/drawing/2014/main" id="{D71EC05E-9875-E7C7-38D7-D56CBBCB4541}"/>
              </a:ext>
            </a:extLst>
          </p:cNvPr>
          <p:cNvSpPr>
            <a:spLocks noGrp="1"/>
          </p:cNvSpPr>
          <p:nvPr>
            <p:ph type="dt" sz="half" idx="2"/>
          </p:nvPr>
        </p:nvSpPr>
        <p:spPr>
          <a:xfrm>
            <a:off x="612647" y="6498770"/>
            <a:ext cx="3494314" cy="359229"/>
          </a:xfrm>
        </p:spPr>
        <p:txBody>
          <a:bodyPr anchor="ctr">
            <a:normAutofit/>
          </a:bodyPr>
          <a:lstStyle/>
          <a:p>
            <a:pPr>
              <a:spcAft>
                <a:spcPts val="600"/>
              </a:spcAft>
            </a:pPr>
            <a:r>
              <a:rPr lang="en-US"/>
              <a:t>6-14-2026</a:t>
            </a:r>
          </a:p>
        </p:txBody>
      </p:sp>
      <p:sp>
        <p:nvSpPr>
          <p:cNvPr id="3" name="Footer Placeholder 2">
            <a:extLst>
              <a:ext uri="{FF2B5EF4-FFF2-40B4-BE49-F238E27FC236}">
                <a16:creationId xmlns:a16="http://schemas.microsoft.com/office/drawing/2014/main" id="{0490F063-9D0E-2552-7771-545CF3FD3525}"/>
              </a:ext>
            </a:extLst>
          </p:cNvPr>
          <p:cNvSpPr>
            <a:spLocks noGrp="1"/>
          </p:cNvSpPr>
          <p:nvPr>
            <p:ph type="ftr" sz="quarter" idx="3"/>
          </p:nvPr>
        </p:nvSpPr>
        <p:spPr>
          <a:xfrm>
            <a:off x="8085041" y="6498770"/>
            <a:ext cx="2805405" cy="359229"/>
          </a:xfrm>
        </p:spPr>
        <p:txBody>
          <a:bodyPr anchor="ctr">
            <a:normAutofit/>
          </a:bodyPr>
          <a:lstStyle/>
          <a:p>
            <a:pPr>
              <a:spcAft>
                <a:spcPts val="600"/>
              </a:spcAft>
            </a:pPr>
            <a:r>
              <a:rPr lang="en-US"/>
              <a:t>Creation's Release 2</a:t>
            </a:r>
          </a:p>
        </p:txBody>
      </p:sp>
      <p:sp>
        <p:nvSpPr>
          <p:cNvPr id="4" name="Slide Number Placeholder 3">
            <a:extLst>
              <a:ext uri="{FF2B5EF4-FFF2-40B4-BE49-F238E27FC236}">
                <a16:creationId xmlns:a16="http://schemas.microsoft.com/office/drawing/2014/main" id="{077D95B2-F147-3DC8-392B-9407CE178AF2}"/>
              </a:ext>
            </a:extLst>
          </p:cNvPr>
          <p:cNvSpPr>
            <a:spLocks noGrp="1"/>
          </p:cNvSpPr>
          <p:nvPr>
            <p:ph type="sldNum" sz="quarter" idx="4"/>
          </p:nvPr>
        </p:nvSpPr>
        <p:spPr>
          <a:xfrm>
            <a:off x="10840682" y="6498770"/>
            <a:ext cx="429207" cy="359229"/>
          </a:xfrm>
        </p:spPr>
        <p:txBody>
          <a:bodyPr anchor="ctr">
            <a:normAutofit/>
          </a:bodyPr>
          <a:lstStyle/>
          <a:p>
            <a:pPr>
              <a:spcAft>
                <a:spcPts val="600"/>
              </a:spcAft>
            </a:pPr>
            <a:fld id="{CC057153-B650-4DEB-B370-79DDCFDCE934}" type="slidenum">
              <a:rPr lang="en-US" smtClean="0"/>
              <a:pPr>
                <a:spcAft>
                  <a:spcPts val="600"/>
                </a:spcAft>
              </a:pPr>
              <a:t>6</a:t>
            </a:fld>
            <a:endParaRPr lang="en-US"/>
          </a:p>
        </p:txBody>
      </p:sp>
    </p:spTree>
    <p:extLst>
      <p:ext uri="{BB962C8B-B14F-4D97-AF65-F5344CB8AC3E}">
        <p14:creationId xmlns:p14="http://schemas.microsoft.com/office/powerpoint/2010/main" val="294268902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C8EEE-5C58-9D52-6B1C-D390085CE2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1FA6C-6D9E-8C9B-6BF7-EA1CF987A3DD}"/>
              </a:ext>
            </a:extLst>
          </p:cNvPr>
          <p:cNvSpPr>
            <a:spLocks noGrp="1"/>
          </p:cNvSpPr>
          <p:nvPr>
            <p:ph type="ctrTitle"/>
          </p:nvPr>
        </p:nvSpPr>
        <p:spPr>
          <a:xfrm>
            <a:off x="612647" y="610763"/>
            <a:ext cx="4803951" cy="4184602"/>
          </a:xfrm>
        </p:spPr>
        <p:txBody>
          <a:bodyPr anchor="t">
            <a:normAutofit/>
          </a:bodyPr>
          <a:lstStyle/>
          <a:p>
            <a:r>
              <a:rPr lang="en-US" sz="6000" spc="-150" dirty="0"/>
              <a:t>Creation’s Release </a:t>
            </a:r>
            <a:r>
              <a:rPr lang="en-US" sz="4800" spc="-150" dirty="0"/>
              <a:t>2</a:t>
            </a:r>
            <a:br>
              <a:rPr lang="en-US" sz="4800" dirty="0"/>
            </a:br>
            <a:r>
              <a:rPr lang="en-US" sz="4000" dirty="0"/>
              <a:t>A Study on the Manifestation of the Sons of God</a:t>
            </a:r>
            <a:endParaRPr lang="en-US" sz="4800" dirty="0"/>
          </a:p>
        </p:txBody>
      </p:sp>
      <p:sp>
        <p:nvSpPr>
          <p:cNvPr id="3" name="Subtitle 2">
            <a:extLst>
              <a:ext uri="{FF2B5EF4-FFF2-40B4-BE49-F238E27FC236}">
                <a16:creationId xmlns:a16="http://schemas.microsoft.com/office/drawing/2014/main" id="{37A34E38-C3FD-1712-687F-9E5CC3BDD209}"/>
              </a:ext>
            </a:extLst>
          </p:cNvPr>
          <p:cNvSpPr>
            <a:spLocks noGrp="1"/>
          </p:cNvSpPr>
          <p:nvPr>
            <p:ph type="subTitle" idx="1"/>
          </p:nvPr>
        </p:nvSpPr>
        <p:spPr>
          <a:xfrm>
            <a:off x="753856" y="4467299"/>
            <a:ext cx="4711604" cy="1779938"/>
          </a:xfrm>
        </p:spPr>
        <p:txBody>
          <a:bodyPr anchor="b">
            <a:normAutofit/>
          </a:bodyPr>
          <a:lstStyle/>
          <a:p>
            <a:pPr>
              <a:lnSpc>
                <a:spcPct val="120000"/>
              </a:lnSpc>
            </a:pPr>
            <a:r>
              <a:rPr lang="en-US" sz="1800" b="1" dirty="0"/>
              <a:t>Galatians 4:4-7</a:t>
            </a:r>
            <a:r>
              <a:rPr lang="en-US" sz="1800" i="1" dirty="0"/>
              <a:t>	6 And because ye are sons, God hath sent forth the Spirit of his Son into your hearts, crying, Abba, Father. </a:t>
            </a:r>
          </a:p>
        </p:txBody>
      </p:sp>
      <p:pic>
        <p:nvPicPr>
          <p:cNvPr id="5" name="Picture 4">
            <a:extLst>
              <a:ext uri="{FF2B5EF4-FFF2-40B4-BE49-F238E27FC236}">
                <a16:creationId xmlns:a16="http://schemas.microsoft.com/office/drawing/2014/main" id="{6070CF31-BCE9-E217-DD8C-1DBFBE0A9439}"/>
              </a:ext>
            </a:extLst>
          </p:cNvPr>
          <p:cNvPicPr>
            <a:picLocks noChangeAspect="1"/>
          </p:cNvPicPr>
          <p:nvPr/>
        </p:nvPicPr>
        <p:blipFill>
          <a:blip r:embed="rId3" cstate="print">
            <a:extLst>
              <a:ext uri="{28A0092B-C50C-407E-A947-70E740481C1C}">
                <a14:useLocalDpi xmlns:a14="http://schemas.microsoft.com/office/drawing/2010/main"/>
              </a:ext>
            </a:extLst>
          </a:blip>
          <a:srcRect r="-1"/>
          <a:stretch>
            <a:fillRect/>
          </a:stretch>
        </p:blipFill>
        <p:spPr>
          <a:xfrm>
            <a:off x="5752063" y="361188"/>
            <a:ext cx="6089904" cy="6135624"/>
          </a:xfrm>
          <a:prstGeom prst="rect">
            <a:avLst/>
          </a:prstGeom>
          <a:noFill/>
          <a:ln w="19050">
            <a:noFill/>
            <a:miter lim="800000"/>
          </a:ln>
        </p:spPr>
      </p:pic>
      <p:sp>
        <p:nvSpPr>
          <p:cNvPr id="6" name="Date Placeholder 5">
            <a:extLst>
              <a:ext uri="{FF2B5EF4-FFF2-40B4-BE49-F238E27FC236}">
                <a16:creationId xmlns:a16="http://schemas.microsoft.com/office/drawing/2014/main" id="{D964EDDC-DBA1-D792-23D7-D118C458F3AC}"/>
              </a:ext>
            </a:extLst>
          </p:cNvPr>
          <p:cNvSpPr>
            <a:spLocks noGrp="1"/>
          </p:cNvSpPr>
          <p:nvPr>
            <p:ph type="dt" sz="half" idx="2"/>
          </p:nvPr>
        </p:nvSpPr>
        <p:spPr>
          <a:xfrm>
            <a:off x="612647" y="6498770"/>
            <a:ext cx="3494314" cy="359229"/>
          </a:xfrm>
        </p:spPr>
        <p:txBody>
          <a:bodyPr anchor="ctr">
            <a:normAutofit/>
          </a:bodyPr>
          <a:lstStyle/>
          <a:p>
            <a:pPr>
              <a:spcAft>
                <a:spcPts val="600"/>
              </a:spcAft>
            </a:pPr>
            <a:r>
              <a:rPr lang="en-US"/>
              <a:t>6-14-2026</a:t>
            </a:r>
          </a:p>
        </p:txBody>
      </p:sp>
      <p:sp>
        <p:nvSpPr>
          <p:cNvPr id="7" name="Footer Placeholder 6">
            <a:extLst>
              <a:ext uri="{FF2B5EF4-FFF2-40B4-BE49-F238E27FC236}">
                <a16:creationId xmlns:a16="http://schemas.microsoft.com/office/drawing/2014/main" id="{ECF350D3-7512-08B0-36C8-117311E37B0A}"/>
              </a:ext>
            </a:extLst>
          </p:cNvPr>
          <p:cNvSpPr>
            <a:spLocks noGrp="1"/>
          </p:cNvSpPr>
          <p:nvPr>
            <p:ph type="ftr" sz="quarter" idx="3"/>
          </p:nvPr>
        </p:nvSpPr>
        <p:spPr>
          <a:xfrm>
            <a:off x="8085041" y="6498770"/>
            <a:ext cx="2805405" cy="359229"/>
          </a:xfrm>
        </p:spPr>
        <p:txBody>
          <a:bodyPr anchor="ctr">
            <a:normAutofit/>
          </a:bodyPr>
          <a:lstStyle/>
          <a:p>
            <a:pPr>
              <a:spcAft>
                <a:spcPts val="600"/>
              </a:spcAft>
            </a:pPr>
            <a:r>
              <a:rPr lang="en-US"/>
              <a:t>Creation's Release 2</a:t>
            </a:r>
          </a:p>
        </p:txBody>
      </p:sp>
      <p:sp>
        <p:nvSpPr>
          <p:cNvPr id="8" name="Slide Number Placeholder 7">
            <a:extLst>
              <a:ext uri="{FF2B5EF4-FFF2-40B4-BE49-F238E27FC236}">
                <a16:creationId xmlns:a16="http://schemas.microsoft.com/office/drawing/2014/main" id="{CB975AF5-384E-8084-8A5F-AD13920AFFA3}"/>
              </a:ext>
            </a:extLst>
          </p:cNvPr>
          <p:cNvSpPr>
            <a:spLocks noGrp="1"/>
          </p:cNvSpPr>
          <p:nvPr>
            <p:ph type="sldNum" sz="quarter" idx="4"/>
          </p:nvPr>
        </p:nvSpPr>
        <p:spPr>
          <a:xfrm>
            <a:off x="10840682" y="6498770"/>
            <a:ext cx="429207" cy="359229"/>
          </a:xfrm>
        </p:spPr>
        <p:txBody>
          <a:bodyPr anchor="ctr">
            <a:normAutofit/>
          </a:bodyPr>
          <a:lstStyle/>
          <a:p>
            <a:pPr>
              <a:spcAft>
                <a:spcPts val="600"/>
              </a:spcAft>
            </a:pPr>
            <a:fld id="{CC057153-B650-4DEB-B370-79DDCFDCE934}" type="slidenum">
              <a:rPr lang="en-US" smtClean="0"/>
              <a:pPr>
                <a:spcAft>
                  <a:spcPts val="600"/>
                </a:spcAft>
              </a:pPr>
              <a:t>7</a:t>
            </a:fld>
            <a:endParaRPr lang="en-US"/>
          </a:p>
        </p:txBody>
      </p:sp>
    </p:spTree>
    <p:extLst>
      <p:ext uri="{BB962C8B-B14F-4D97-AF65-F5344CB8AC3E}">
        <p14:creationId xmlns:p14="http://schemas.microsoft.com/office/powerpoint/2010/main" val="124819278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7084-C959-6935-0D99-455326A78F99}"/>
              </a:ext>
            </a:extLst>
          </p:cNvPr>
          <p:cNvSpPr>
            <a:spLocks noGrp="1"/>
          </p:cNvSpPr>
          <p:nvPr>
            <p:ph type="ctrTitle"/>
          </p:nvPr>
        </p:nvSpPr>
        <p:spPr>
          <a:xfrm>
            <a:off x="1101992" y="-36191"/>
            <a:ext cx="10267210" cy="984590"/>
          </a:xfrm>
        </p:spPr>
        <p:txBody>
          <a:bodyPr>
            <a:normAutofit/>
          </a:bodyPr>
          <a:lstStyle/>
          <a:p>
            <a:r>
              <a:rPr lang="en-US" sz="4400" b="1" dirty="0">
                <a:solidFill>
                  <a:schemeClr val="tx2"/>
                </a:solidFill>
              </a:rPr>
              <a:t>STATURE.OF.A.PERFECT.MAN</a:t>
            </a:r>
            <a:endParaRPr lang="en-US" sz="2800" b="1" dirty="0"/>
          </a:p>
        </p:txBody>
      </p:sp>
      <p:sp>
        <p:nvSpPr>
          <p:cNvPr id="4" name="TextBox 3">
            <a:extLst>
              <a:ext uri="{FF2B5EF4-FFF2-40B4-BE49-F238E27FC236}">
                <a16:creationId xmlns:a16="http://schemas.microsoft.com/office/drawing/2014/main" id="{60166136-25C4-5D6A-266D-4D40B19E1615}"/>
              </a:ext>
            </a:extLst>
          </p:cNvPr>
          <p:cNvSpPr txBox="1"/>
          <p:nvPr/>
        </p:nvSpPr>
        <p:spPr>
          <a:xfrm>
            <a:off x="1215957" y="948399"/>
            <a:ext cx="9795753" cy="5016758"/>
          </a:xfrm>
          <a:prstGeom prst="rect">
            <a:avLst/>
          </a:prstGeom>
          <a:noFill/>
        </p:spPr>
        <p:txBody>
          <a:bodyPr wrap="square">
            <a:spAutoFit/>
          </a:bodyPr>
          <a:lstStyle/>
          <a:p>
            <a:r>
              <a:rPr lang="en-US" sz="3200" dirty="0"/>
              <a:t>	 361  </a:t>
            </a:r>
            <a:r>
              <a:rPr lang="en-US" sz="3200" dirty="0">
                <a:solidFill>
                  <a:schemeClr val="tx2"/>
                </a:solidFill>
              </a:rPr>
              <a:t>Then the Word, coming from Here, manifests Itself through each one of these beings and makes this complete Being a </a:t>
            </a:r>
            <a:r>
              <a:rPr lang="en-US" sz="3200" u="sng" dirty="0">
                <a:solidFill>
                  <a:schemeClr val="tx2"/>
                </a:solidFill>
              </a:rPr>
              <a:t>Tabernacle of the living God</a:t>
            </a:r>
            <a:r>
              <a:rPr lang="en-US" sz="3200" dirty="0">
                <a:solidFill>
                  <a:schemeClr val="tx2"/>
                </a:solidFill>
              </a:rPr>
              <a:t>, a walking, living example of Christianity. What Christ was, these people are, because His Life is in here. They are in Christ. Their life is dead and hid in Christ, through God, sealed in there by the Holy Ghost. I Cor. 12. You reckon yourself dead, then you're born of faith. Then virtue and these other things is added to you till you're a </a:t>
            </a:r>
            <a:r>
              <a:rPr lang="en-US" sz="3200" u="sng" dirty="0">
                <a:solidFill>
                  <a:schemeClr val="tx2"/>
                </a:solidFill>
              </a:rPr>
              <a:t>perfect, living image of God</a:t>
            </a:r>
            <a:r>
              <a:rPr lang="en-US" sz="3200" dirty="0">
                <a:solidFill>
                  <a:schemeClr val="tx2"/>
                </a:solidFill>
              </a:rPr>
              <a:t>. 	</a:t>
            </a:r>
            <a:r>
              <a:rPr lang="en-US" sz="3200" dirty="0"/>
              <a:t>					62-1014 </a:t>
            </a:r>
          </a:p>
        </p:txBody>
      </p:sp>
      <p:sp>
        <p:nvSpPr>
          <p:cNvPr id="3" name="Date Placeholder 2">
            <a:extLst>
              <a:ext uri="{FF2B5EF4-FFF2-40B4-BE49-F238E27FC236}">
                <a16:creationId xmlns:a16="http://schemas.microsoft.com/office/drawing/2014/main" id="{BAE66386-906F-B11F-E728-DA9ACD8FA7CF}"/>
              </a:ext>
            </a:extLst>
          </p:cNvPr>
          <p:cNvSpPr>
            <a:spLocks noGrp="1"/>
          </p:cNvSpPr>
          <p:nvPr>
            <p:ph type="dt" sz="half" idx="10"/>
          </p:nvPr>
        </p:nvSpPr>
        <p:spPr/>
        <p:txBody>
          <a:bodyPr/>
          <a:lstStyle/>
          <a:p>
            <a:r>
              <a:rPr lang="en-US"/>
              <a:t>6-14-2026</a:t>
            </a:r>
            <a:endParaRPr lang="en-US" dirty="0"/>
          </a:p>
        </p:txBody>
      </p:sp>
      <p:sp>
        <p:nvSpPr>
          <p:cNvPr id="5" name="Footer Placeholder 4">
            <a:extLst>
              <a:ext uri="{FF2B5EF4-FFF2-40B4-BE49-F238E27FC236}">
                <a16:creationId xmlns:a16="http://schemas.microsoft.com/office/drawing/2014/main" id="{5C1B3C71-D2D7-FAFE-6BC1-CD2F4DBB24D6}"/>
              </a:ext>
            </a:extLst>
          </p:cNvPr>
          <p:cNvSpPr>
            <a:spLocks noGrp="1"/>
          </p:cNvSpPr>
          <p:nvPr>
            <p:ph type="ftr" sz="quarter" idx="11"/>
          </p:nvPr>
        </p:nvSpPr>
        <p:spPr/>
        <p:txBody>
          <a:bodyPr/>
          <a:lstStyle/>
          <a:p>
            <a:r>
              <a:rPr lang="en-US"/>
              <a:t>Creation's Release 2</a:t>
            </a:r>
            <a:endParaRPr lang="en-US" dirty="0"/>
          </a:p>
        </p:txBody>
      </p:sp>
      <p:sp>
        <p:nvSpPr>
          <p:cNvPr id="6" name="Slide Number Placeholder 5">
            <a:extLst>
              <a:ext uri="{FF2B5EF4-FFF2-40B4-BE49-F238E27FC236}">
                <a16:creationId xmlns:a16="http://schemas.microsoft.com/office/drawing/2014/main" id="{474808A5-F380-1505-8B1A-9025FF52CE46}"/>
              </a:ext>
            </a:extLst>
          </p:cNvPr>
          <p:cNvSpPr>
            <a:spLocks noGrp="1"/>
          </p:cNvSpPr>
          <p:nvPr>
            <p:ph type="sldNum" sz="quarter" idx="12"/>
          </p:nvPr>
        </p:nvSpPr>
        <p:spPr/>
        <p:txBody>
          <a:bodyPr/>
          <a:lstStyle/>
          <a:p>
            <a:fld id="{CC057153-B650-4DEB-B370-79DDCFDCE934}" type="slidenum">
              <a:rPr lang="en-US" smtClean="0"/>
              <a:t>8</a:t>
            </a:fld>
            <a:endParaRPr lang="en-US" dirty="0"/>
          </a:p>
        </p:txBody>
      </p:sp>
      <p:pic>
        <p:nvPicPr>
          <p:cNvPr id="8" name="Picture 7">
            <a:extLst>
              <a:ext uri="{FF2B5EF4-FFF2-40B4-BE49-F238E27FC236}">
                <a16:creationId xmlns:a16="http://schemas.microsoft.com/office/drawing/2014/main" id="{03D92A00-F2DE-3540-C04B-1D2D778B61CA}"/>
              </a:ext>
            </a:extLst>
          </p:cNvPr>
          <p:cNvPicPr>
            <a:picLocks noChangeAspect="1"/>
          </p:cNvPicPr>
          <p:nvPr/>
        </p:nvPicPr>
        <p:blipFill>
          <a:blip r:embed="rId2"/>
          <a:stretch>
            <a:fillRect/>
          </a:stretch>
        </p:blipFill>
        <p:spPr>
          <a:xfrm rot="16200000">
            <a:off x="-1514987" y="2322899"/>
            <a:ext cx="4346825" cy="1316850"/>
          </a:xfrm>
          <a:prstGeom prst="rect">
            <a:avLst/>
          </a:prstGeom>
        </p:spPr>
      </p:pic>
    </p:spTree>
    <p:extLst>
      <p:ext uri="{BB962C8B-B14F-4D97-AF65-F5344CB8AC3E}">
        <p14:creationId xmlns:p14="http://schemas.microsoft.com/office/powerpoint/2010/main" val="17518853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F63575A-0B2B-3BD3-6E88-6FCA5F846D8E}"/>
              </a:ext>
            </a:extLst>
          </p:cNvPr>
          <p:cNvSpPr>
            <a:spLocks noGrp="1"/>
          </p:cNvSpPr>
          <p:nvPr>
            <p:ph type="dt" sz="half" idx="10"/>
          </p:nvPr>
        </p:nvSpPr>
        <p:spPr/>
        <p:txBody>
          <a:bodyPr/>
          <a:lstStyle/>
          <a:p>
            <a:r>
              <a:rPr lang="en-US"/>
              <a:t>6-14-2026</a:t>
            </a:r>
            <a:endParaRPr lang="en-US" dirty="0"/>
          </a:p>
        </p:txBody>
      </p:sp>
      <p:sp>
        <p:nvSpPr>
          <p:cNvPr id="7" name="Footer Placeholder 6">
            <a:extLst>
              <a:ext uri="{FF2B5EF4-FFF2-40B4-BE49-F238E27FC236}">
                <a16:creationId xmlns:a16="http://schemas.microsoft.com/office/drawing/2014/main" id="{C39F33F0-419C-F3AC-8837-DE575553B82F}"/>
              </a:ext>
            </a:extLst>
          </p:cNvPr>
          <p:cNvSpPr>
            <a:spLocks noGrp="1"/>
          </p:cNvSpPr>
          <p:nvPr>
            <p:ph type="ftr" sz="quarter" idx="11"/>
          </p:nvPr>
        </p:nvSpPr>
        <p:spPr/>
        <p:txBody>
          <a:bodyPr/>
          <a:lstStyle/>
          <a:p>
            <a:r>
              <a:rPr lang="en-US"/>
              <a:t>Creation's Release 2</a:t>
            </a:r>
            <a:endParaRPr lang="en-US" dirty="0"/>
          </a:p>
        </p:txBody>
      </p:sp>
      <p:sp>
        <p:nvSpPr>
          <p:cNvPr id="8" name="Slide Number Placeholder 7">
            <a:extLst>
              <a:ext uri="{FF2B5EF4-FFF2-40B4-BE49-F238E27FC236}">
                <a16:creationId xmlns:a16="http://schemas.microsoft.com/office/drawing/2014/main" id="{B4F9618F-D2E7-EA63-437D-4C0787938AB7}"/>
              </a:ext>
            </a:extLst>
          </p:cNvPr>
          <p:cNvSpPr>
            <a:spLocks noGrp="1"/>
          </p:cNvSpPr>
          <p:nvPr>
            <p:ph type="sldNum" sz="quarter" idx="12"/>
          </p:nvPr>
        </p:nvSpPr>
        <p:spPr/>
        <p:txBody>
          <a:bodyPr/>
          <a:lstStyle/>
          <a:p>
            <a:fld id="{CC057153-B650-4DEB-B370-79DDCFDCE934}" type="slidenum">
              <a:rPr lang="en-US" smtClean="0"/>
              <a:t>9</a:t>
            </a:fld>
            <a:endParaRPr lang="en-US" dirty="0"/>
          </a:p>
        </p:txBody>
      </p:sp>
      <p:sp>
        <p:nvSpPr>
          <p:cNvPr id="10" name="TextBox 9">
            <a:extLst>
              <a:ext uri="{FF2B5EF4-FFF2-40B4-BE49-F238E27FC236}">
                <a16:creationId xmlns:a16="http://schemas.microsoft.com/office/drawing/2014/main" id="{CEAEF1D9-8D3F-F330-C6C0-FB771161D022}"/>
              </a:ext>
            </a:extLst>
          </p:cNvPr>
          <p:cNvSpPr txBox="1"/>
          <p:nvPr/>
        </p:nvSpPr>
        <p:spPr>
          <a:xfrm>
            <a:off x="1162049" y="858441"/>
            <a:ext cx="6505575" cy="5201424"/>
          </a:xfrm>
          <a:prstGeom prst="rect">
            <a:avLst/>
          </a:prstGeom>
          <a:noFill/>
        </p:spPr>
        <p:txBody>
          <a:bodyPr wrap="square">
            <a:spAutoFit/>
          </a:bodyPr>
          <a:lstStyle/>
          <a:p>
            <a:r>
              <a:rPr lang="en-US" sz="4400" b="1" dirty="0"/>
              <a:t>ROMANS 8:20-22</a:t>
            </a:r>
          </a:p>
          <a:p>
            <a:r>
              <a:rPr lang="en-US" sz="3200" i="1" spc="-150" dirty="0"/>
              <a:t>For the creature was made subject to vanity, not willingly, but by reason of him who hath subjected the same in hope, 21  Because the creature itself also shall be delivered from the bondage of corruption into the glorious liberty of the children of God. 22 For we know that the whole creation </a:t>
            </a:r>
            <a:r>
              <a:rPr lang="en-US" sz="3200" i="1" spc="-150" dirty="0" err="1"/>
              <a:t>groaneth</a:t>
            </a:r>
            <a:r>
              <a:rPr lang="en-US" sz="3200" i="1" spc="-150" dirty="0"/>
              <a:t> and </a:t>
            </a:r>
            <a:r>
              <a:rPr lang="en-US" sz="3200" i="1" spc="-150" dirty="0" err="1"/>
              <a:t>travaileth</a:t>
            </a:r>
            <a:r>
              <a:rPr lang="en-US" sz="3200" i="1" spc="-150" dirty="0"/>
              <a:t> in pain together until now. </a:t>
            </a:r>
          </a:p>
        </p:txBody>
      </p:sp>
      <p:pic>
        <p:nvPicPr>
          <p:cNvPr id="12" name="Picture 11">
            <a:extLst>
              <a:ext uri="{FF2B5EF4-FFF2-40B4-BE49-F238E27FC236}">
                <a16:creationId xmlns:a16="http://schemas.microsoft.com/office/drawing/2014/main" id="{DA8EDF40-F555-32E3-53D2-74C5CB1F39D5}"/>
              </a:ext>
            </a:extLst>
          </p:cNvPr>
          <p:cNvPicPr>
            <a:picLocks noChangeAspect="1"/>
          </p:cNvPicPr>
          <p:nvPr/>
        </p:nvPicPr>
        <p:blipFill>
          <a:blip r:embed="rId3"/>
          <a:stretch>
            <a:fillRect/>
          </a:stretch>
        </p:blipFill>
        <p:spPr>
          <a:xfrm>
            <a:off x="7848600" y="858441"/>
            <a:ext cx="3543300" cy="5132784"/>
          </a:xfrm>
          <a:prstGeom prst="rect">
            <a:avLst/>
          </a:prstGeom>
        </p:spPr>
      </p:pic>
    </p:spTree>
    <p:extLst>
      <p:ext uri="{BB962C8B-B14F-4D97-AF65-F5344CB8AC3E}">
        <p14:creationId xmlns:p14="http://schemas.microsoft.com/office/powerpoint/2010/main" val="1545177064"/>
      </p:ext>
    </p:extLst>
  </p:cSld>
  <p:clrMapOvr>
    <a:masterClrMapping/>
  </p:clrMapOvr>
  <p:transition spd="slow">
    <p:wipe/>
  </p:transition>
</p:sld>
</file>

<file path=ppt/theme/theme1.xml><?xml version="1.0" encoding="utf-8"?>
<a:theme xmlns:a="http://schemas.openxmlformats.org/drawingml/2006/main" name="Dark Academia">
  <a:themeElements>
    <a:clrScheme name="Custom 4">
      <a:dk1>
        <a:sysClr val="windowText" lastClr="000000"/>
      </a:dk1>
      <a:lt1>
        <a:srgbClr val="DFD2C4"/>
      </a:lt1>
      <a:dk2>
        <a:srgbClr val="2C3932"/>
      </a:dk2>
      <a:lt2>
        <a:srgbClr val="FFFFFF"/>
      </a:lt2>
      <a:accent1>
        <a:srgbClr val="DFD2C4"/>
      </a:accent1>
      <a:accent2>
        <a:srgbClr val="4B2B30"/>
      </a:accent2>
      <a:accent3>
        <a:srgbClr val="233343"/>
      </a:accent3>
      <a:accent4>
        <a:srgbClr val="5F3430"/>
      </a:accent4>
      <a:accent5>
        <a:srgbClr val="8296AA"/>
      </a:accent5>
      <a:accent6>
        <a:srgbClr val="631E13"/>
      </a:accent6>
      <a:hlink>
        <a:srgbClr val="D2BD9A"/>
      </a:hlink>
      <a:folHlink>
        <a:srgbClr val="C5D2CB"/>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Academia_Sales Presentation_win32_LW_V7" id="{533BF2EB-2BAD-4198-A303-6C5A3618DB67}" vid="{A686BBDF-92F9-4384-83C4-C0E135F23A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185BFC-6E97-4C88-9034-F2A7ED1C005E}">
  <ds:schemaRefs>
    <ds:schemaRef ds:uri="230e9df3-be65-4c73-a93b-d1236ebd677e"/>
    <ds:schemaRef ds:uri="16c05727-aa75-4e4a-9b5f-8a80a1165891"/>
    <ds:schemaRef ds:uri="http://schemas.microsoft.com/sharepoint/v3"/>
    <ds:schemaRef ds:uri="http://www.w3.org/XML/1998/namespace"/>
    <ds:schemaRef ds:uri="71af3243-3dd4-4a8d-8c0d-dd76da1f02a5"/>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881A4212-02C6-475D-B332-DC5017D04534}">
  <ds:schemaRefs>
    <ds:schemaRef ds:uri="http://schemas.microsoft.com/sharepoint/v3/contenttype/forms"/>
  </ds:schemaRefs>
</ds:datastoreItem>
</file>

<file path=customXml/itemProps3.xml><?xml version="1.0" encoding="utf-8"?>
<ds:datastoreItem xmlns:ds="http://schemas.openxmlformats.org/officeDocument/2006/customXml" ds:itemID="{52BAF2CE-2C32-498E-B467-6C60C3767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{0B4B5AF7-D5F9-49BD-AC20-C6CBB8D37BEF}00edddaa-6d2f-46a3-8e66-39b279c9b5b4-TF9bde7ff6-e833-4e63-bb14-4486a9ca03a2_win32</Template>
  <TotalTime>2793</TotalTime>
  <Words>2502</Words>
  <Application>Microsoft Office PowerPoint</Application>
  <PresentationFormat>Widescreen</PresentationFormat>
  <Paragraphs>174</Paragraphs>
  <Slides>30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Candara</vt:lpstr>
      <vt:lpstr>Roboto</vt:lpstr>
      <vt:lpstr>Verdana</vt:lpstr>
      <vt:lpstr>Dark Academia</vt:lpstr>
      <vt:lpstr>Creation’s Release 2 A Study on the Manifestation of the Sons of God</vt:lpstr>
      <vt:lpstr>Birthdays Anniversaries &amp; Events</vt:lpstr>
      <vt:lpstr>PowerPoint Presentation</vt:lpstr>
      <vt:lpstr>Birthdays Anniversaries &amp; Events</vt:lpstr>
      <vt:lpstr>PowerPoint Presentation</vt:lpstr>
      <vt:lpstr>Welcome Ellis Coffey  Born 6-13-2026 </vt:lpstr>
      <vt:lpstr>Creation’s Release 2 A Study on the Manifestation of the Sons of God</vt:lpstr>
      <vt:lpstr>STATURE.OF.A.PERFECT.MAN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Coffey</dc:creator>
  <cp:lastModifiedBy>Barry Coffey</cp:lastModifiedBy>
  <cp:revision>40</cp:revision>
  <dcterms:created xsi:type="dcterms:W3CDTF">2026-06-06T14:53:15Z</dcterms:created>
  <dcterms:modified xsi:type="dcterms:W3CDTF">2026-06-14T15:21:16Z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