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38"/>
  </p:notesMasterIdLst>
  <p:sldIdLst>
    <p:sldId id="256" r:id="rId2"/>
    <p:sldId id="345" r:id="rId3"/>
    <p:sldId id="348" r:id="rId4"/>
    <p:sldId id="353" r:id="rId5"/>
    <p:sldId id="349" r:id="rId6"/>
    <p:sldId id="350" r:id="rId7"/>
    <p:sldId id="354" r:id="rId8"/>
    <p:sldId id="351" r:id="rId9"/>
    <p:sldId id="352" r:id="rId10"/>
    <p:sldId id="357" r:id="rId11"/>
    <p:sldId id="366" r:id="rId12"/>
    <p:sldId id="367" r:id="rId13"/>
    <p:sldId id="368" r:id="rId14"/>
    <p:sldId id="369" r:id="rId15"/>
    <p:sldId id="370" r:id="rId16"/>
    <p:sldId id="371" r:id="rId17"/>
    <p:sldId id="372" r:id="rId18"/>
    <p:sldId id="373" r:id="rId19"/>
    <p:sldId id="374" r:id="rId20"/>
    <p:sldId id="375" r:id="rId21"/>
    <p:sldId id="376" r:id="rId22"/>
    <p:sldId id="377" r:id="rId23"/>
    <p:sldId id="378" r:id="rId24"/>
    <p:sldId id="379" r:id="rId25"/>
    <p:sldId id="380" r:id="rId26"/>
    <p:sldId id="343" r:id="rId27"/>
    <p:sldId id="355" r:id="rId28"/>
    <p:sldId id="359" r:id="rId29"/>
    <p:sldId id="362" r:id="rId30"/>
    <p:sldId id="363" r:id="rId31"/>
    <p:sldId id="360" r:id="rId32"/>
    <p:sldId id="365" r:id="rId33"/>
    <p:sldId id="364" r:id="rId34"/>
    <p:sldId id="361" r:id="rId35"/>
    <p:sldId id="347" r:id="rId36"/>
    <p:sldId id="356" r:id="rId37"/>
  </p:sldIdLst>
  <p:sldSz cx="12192000" cy="6858000"/>
  <p:notesSz cx="6858000" cy="9144000"/>
  <p:embeddedFontLst>
    <p:embeddedFont>
      <p:font typeface="Candara" panose="020E0502030303020204" pitchFamily="3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6" roundtripDataSignature="AMtx7mgNxyvWaoX5557GzhrX66+iS3GFu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111" d="100"/>
          <a:sy n="111" d="100"/>
        </p:scale>
        <p:origin x="558" y="108"/>
      </p:cViewPr>
      <p:guideLst>
        <p:guide orient="horz" pos="2160"/>
        <p:guide pos="3840"/>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66"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69"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3.fntdata"/><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90" name="Google Shape;90;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BB6A32-42DC-4681-90A8-9023A7713391}" type="slidenum">
              <a:rPr lang="en-US" smtClean="0"/>
              <a:pPr/>
              <a:t>36</a:t>
            </a:fld>
            <a:endParaRPr lang="en-US"/>
          </a:p>
        </p:txBody>
      </p:sp>
    </p:spTree>
    <p:extLst>
      <p:ext uri="{BB962C8B-B14F-4D97-AF65-F5344CB8AC3E}">
        <p14:creationId xmlns:p14="http://schemas.microsoft.com/office/powerpoint/2010/main" val="2126760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BB6A32-42DC-4681-90A8-9023A7713391}" type="slidenum">
              <a:rPr lang="en-US" smtClean="0"/>
              <a:pPr/>
              <a:t>4</a:t>
            </a:fld>
            <a:endParaRPr lang="en-US"/>
          </a:p>
        </p:txBody>
      </p:sp>
    </p:spTree>
    <p:extLst>
      <p:ext uri="{BB962C8B-B14F-4D97-AF65-F5344CB8AC3E}">
        <p14:creationId xmlns:p14="http://schemas.microsoft.com/office/powerpoint/2010/main" val="1150230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BB6A32-42DC-4681-90A8-9023A7713391}" type="slidenum">
              <a:rPr lang="en-US" smtClean="0"/>
              <a:pPr/>
              <a:t>7</a:t>
            </a:fld>
            <a:endParaRPr lang="en-US"/>
          </a:p>
        </p:txBody>
      </p:sp>
    </p:spTree>
    <p:extLst>
      <p:ext uri="{BB962C8B-B14F-4D97-AF65-F5344CB8AC3E}">
        <p14:creationId xmlns:p14="http://schemas.microsoft.com/office/powerpoint/2010/main" val="3640543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BB6A32-42DC-4681-90A8-9023A7713391}" type="slidenum">
              <a:rPr lang="en-US" smtClean="0"/>
              <a:pPr/>
              <a:t>9</a:t>
            </a:fld>
            <a:endParaRPr lang="en-US"/>
          </a:p>
        </p:txBody>
      </p:sp>
    </p:spTree>
    <p:extLst>
      <p:ext uri="{BB962C8B-B14F-4D97-AF65-F5344CB8AC3E}">
        <p14:creationId xmlns:p14="http://schemas.microsoft.com/office/powerpoint/2010/main" val="2321317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BB6A32-42DC-4681-90A8-9023A7713391}" type="slidenum">
              <a:rPr lang="en-US" smtClean="0"/>
              <a:pPr/>
              <a:t>31</a:t>
            </a:fld>
            <a:endParaRPr lang="en-US"/>
          </a:p>
        </p:txBody>
      </p:sp>
    </p:spTree>
    <p:extLst>
      <p:ext uri="{BB962C8B-B14F-4D97-AF65-F5344CB8AC3E}">
        <p14:creationId xmlns:p14="http://schemas.microsoft.com/office/powerpoint/2010/main" val="1568840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A99A08-FC14-2BF8-7067-E60E2B0F2D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3E42C9-3FAB-18B9-0554-767A51BB6E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24D848-1254-546D-DB11-7AEA05D0E5AD}"/>
              </a:ext>
            </a:extLst>
          </p:cNvPr>
          <p:cNvSpPr>
            <a:spLocks noGrp="1"/>
          </p:cNvSpPr>
          <p:nvPr>
            <p:ph type="body" idx="1"/>
          </p:nvPr>
        </p:nvSpPr>
        <p:spPr/>
        <p:txBody>
          <a:bodyPr>
            <a:normAutofit/>
          </a:bodyPr>
          <a:lstStyle/>
          <a:p>
            <a:endParaRPr lang="en-US"/>
          </a:p>
        </p:txBody>
      </p:sp>
      <p:sp>
        <p:nvSpPr>
          <p:cNvPr id="4" name="Slide Number Placeholder 3">
            <a:extLst>
              <a:ext uri="{FF2B5EF4-FFF2-40B4-BE49-F238E27FC236}">
                <a16:creationId xmlns:a16="http://schemas.microsoft.com/office/drawing/2014/main" id="{9BBE2D1A-57F6-0A14-6965-F462C616CE19}"/>
              </a:ext>
            </a:extLst>
          </p:cNvPr>
          <p:cNvSpPr>
            <a:spLocks noGrp="1"/>
          </p:cNvSpPr>
          <p:nvPr>
            <p:ph type="sldNum" sz="quarter" idx="10"/>
          </p:nvPr>
        </p:nvSpPr>
        <p:spPr/>
        <p:txBody>
          <a:bodyPr/>
          <a:lstStyle/>
          <a:p>
            <a:fld id="{06BB6A32-42DC-4681-90A8-9023A7713391}" type="slidenum">
              <a:rPr lang="en-US" smtClean="0"/>
              <a:pPr/>
              <a:t>33</a:t>
            </a:fld>
            <a:endParaRPr lang="en-US"/>
          </a:p>
        </p:txBody>
      </p:sp>
    </p:spTree>
    <p:extLst>
      <p:ext uri="{BB962C8B-B14F-4D97-AF65-F5344CB8AC3E}">
        <p14:creationId xmlns:p14="http://schemas.microsoft.com/office/powerpoint/2010/main" val="466375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4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2" name="Google Shape;482;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54153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6"/>
        <p:cNvGrpSpPr/>
        <p:nvPr/>
      </p:nvGrpSpPr>
      <p:grpSpPr>
        <a:xfrm>
          <a:off x="0" y="0"/>
          <a:ext cx="0" cy="0"/>
          <a:chOff x="0" y="0"/>
          <a:chExt cx="0" cy="0"/>
        </a:xfrm>
      </p:grpSpPr>
      <p:pic>
        <p:nvPicPr>
          <p:cNvPr id="17" name="Google Shape;17;p54" descr="horizon.png"/>
          <p:cNvPicPr preferRelativeResize="0"/>
          <p:nvPr/>
        </p:nvPicPr>
        <p:blipFill rotWithShape="1">
          <a:blip r:embed="rId2">
            <a:alphaModFix/>
            <a:extLst>
              <a:ext uri="{28A0092B-C50C-407E-A947-70E740481C1C}">
                <a14:useLocalDpi xmlns:a14="http://schemas.microsoft.com/office/drawing/2010/main"/>
              </a:ext>
            </a:extLst>
          </a:blip>
          <a:srcRect/>
          <a:stretch/>
        </p:blipFill>
        <p:spPr>
          <a:xfrm>
            <a:off x="0" y="0"/>
            <a:ext cx="12192000" cy="4572000"/>
          </a:xfrm>
          <a:prstGeom prst="rect">
            <a:avLst/>
          </a:prstGeom>
          <a:noFill/>
          <a:ln>
            <a:noFill/>
          </a:ln>
        </p:spPr>
      </p:pic>
      <p:sp>
        <p:nvSpPr>
          <p:cNvPr id="18" name="Google Shape;18;p54"/>
          <p:cNvSpPr txBox="1">
            <a:spLocks noGrp="1"/>
          </p:cNvSpPr>
          <p:nvPr>
            <p:ph type="dt" idx="10"/>
          </p:nvPr>
        </p:nvSpPr>
        <p:spPr>
          <a:xfrm>
            <a:off x="7620000" y="6356351"/>
            <a:ext cx="2032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6-10-26</a:t>
            </a:r>
            <a:endParaRPr/>
          </a:p>
        </p:txBody>
      </p:sp>
      <p:sp>
        <p:nvSpPr>
          <p:cNvPr id="19" name="Google Shape;19;p54"/>
          <p:cNvSpPr txBox="1">
            <a:spLocks noGrp="1"/>
          </p:cNvSpPr>
          <p:nvPr>
            <p:ph type="ftr" idx="11"/>
          </p:nvPr>
        </p:nvSpPr>
        <p:spPr>
          <a:xfrm>
            <a:off x="812800" y="6356351"/>
            <a:ext cx="3860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Guarding My Heart</a:t>
            </a:r>
            <a:endParaRPr/>
          </a:p>
        </p:txBody>
      </p:sp>
      <p:sp>
        <p:nvSpPr>
          <p:cNvPr id="20" name="Google Shape;20;p54"/>
          <p:cNvSpPr txBox="1">
            <a:spLocks noGrp="1"/>
          </p:cNvSpPr>
          <p:nvPr>
            <p:ph type="sldNum" idx="12"/>
          </p:nvPr>
        </p:nvSpPr>
        <p:spPr>
          <a:xfrm>
            <a:off x="10058400" y="6356351"/>
            <a:ext cx="1320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1" name="Google Shape;21;p54"/>
          <p:cNvSpPr txBox="1">
            <a:spLocks noGrp="1"/>
          </p:cNvSpPr>
          <p:nvPr>
            <p:ph type="subTitle" idx="1"/>
          </p:nvPr>
        </p:nvSpPr>
        <p:spPr>
          <a:xfrm>
            <a:off x="1625600" y="3886200"/>
            <a:ext cx="85344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340"/>
              </a:spcBef>
              <a:spcAft>
                <a:spcPts val="0"/>
              </a:spcAft>
              <a:buSzPts val="1700"/>
              <a:buNone/>
              <a:defRPr sz="1700">
                <a:solidFill>
                  <a:schemeClr val="lt2"/>
                </a:solidFill>
              </a:defRPr>
            </a:lvl1pPr>
            <a:lvl2pPr lvl="1" algn="ctr">
              <a:lnSpc>
                <a:spcPct val="100000"/>
              </a:lnSpc>
              <a:spcBef>
                <a:spcPts val="600"/>
              </a:spcBef>
              <a:spcAft>
                <a:spcPts val="0"/>
              </a:spcAft>
              <a:buSzPts val="1700"/>
              <a:buNone/>
              <a:defRPr>
                <a:solidFill>
                  <a:schemeClr val="lt1"/>
                </a:solidFill>
              </a:defRPr>
            </a:lvl2pPr>
            <a:lvl3pPr lvl="2" algn="ctr">
              <a:lnSpc>
                <a:spcPct val="100000"/>
              </a:lnSpc>
              <a:spcBef>
                <a:spcPts val="600"/>
              </a:spcBef>
              <a:spcAft>
                <a:spcPts val="0"/>
              </a:spcAft>
              <a:buSzPts val="1700"/>
              <a:buNone/>
              <a:defRPr>
                <a:solidFill>
                  <a:schemeClr val="lt1"/>
                </a:solidFill>
              </a:defRPr>
            </a:lvl3pPr>
            <a:lvl4pPr lvl="3" algn="ctr">
              <a:lnSpc>
                <a:spcPct val="100000"/>
              </a:lnSpc>
              <a:spcBef>
                <a:spcPts val="600"/>
              </a:spcBef>
              <a:spcAft>
                <a:spcPts val="0"/>
              </a:spcAft>
              <a:buSzPts val="1700"/>
              <a:buNone/>
              <a:defRPr>
                <a:solidFill>
                  <a:schemeClr val="lt1"/>
                </a:solidFill>
              </a:defRPr>
            </a:lvl4pPr>
            <a:lvl5pPr lvl="4" algn="ctr">
              <a:lnSpc>
                <a:spcPct val="100000"/>
              </a:lnSpc>
              <a:spcBef>
                <a:spcPts val="600"/>
              </a:spcBef>
              <a:spcAft>
                <a:spcPts val="0"/>
              </a:spcAft>
              <a:buSzPts val="1700"/>
              <a:buNone/>
              <a:defRPr>
                <a:solidFill>
                  <a:schemeClr val="lt1"/>
                </a:solidFill>
              </a:defRPr>
            </a:lvl5pPr>
            <a:lvl6pPr lvl="5" algn="ctr">
              <a:lnSpc>
                <a:spcPct val="100000"/>
              </a:lnSpc>
              <a:spcBef>
                <a:spcPts val="600"/>
              </a:spcBef>
              <a:spcAft>
                <a:spcPts val="0"/>
              </a:spcAft>
              <a:buSzPts val="1700"/>
              <a:buNone/>
              <a:defRPr>
                <a:solidFill>
                  <a:schemeClr val="lt1"/>
                </a:solidFill>
              </a:defRPr>
            </a:lvl6pPr>
            <a:lvl7pPr lvl="6" algn="ctr">
              <a:lnSpc>
                <a:spcPct val="100000"/>
              </a:lnSpc>
              <a:spcBef>
                <a:spcPts val="600"/>
              </a:spcBef>
              <a:spcAft>
                <a:spcPts val="0"/>
              </a:spcAft>
              <a:buSzPts val="1700"/>
              <a:buNone/>
              <a:defRPr>
                <a:solidFill>
                  <a:schemeClr val="lt1"/>
                </a:solidFill>
              </a:defRPr>
            </a:lvl7pPr>
            <a:lvl8pPr lvl="7" algn="ctr">
              <a:lnSpc>
                <a:spcPct val="100000"/>
              </a:lnSpc>
              <a:spcBef>
                <a:spcPts val="600"/>
              </a:spcBef>
              <a:spcAft>
                <a:spcPts val="0"/>
              </a:spcAft>
              <a:buSzPts val="1700"/>
              <a:buNone/>
              <a:defRPr>
                <a:solidFill>
                  <a:schemeClr val="lt1"/>
                </a:solidFill>
              </a:defRPr>
            </a:lvl8pPr>
            <a:lvl9pPr lvl="8" algn="ctr">
              <a:lnSpc>
                <a:spcPct val="100000"/>
              </a:lnSpc>
              <a:spcBef>
                <a:spcPts val="600"/>
              </a:spcBef>
              <a:spcAft>
                <a:spcPts val="600"/>
              </a:spcAft>
              <a:buSzPts val="1700"/>
              <a:buNone/>
              <a:defRPr>
                <a:solidFill>
                  <a:schemeClr val="lt1"/>
                </a:solidFill>
              </a:defRPr>
            </a:lvl9pPr>
          </a:lstStyle>
          <a:p>
            <a:endParaRPr/>
          </a:p>
        </p:txBody>
      </p:sp>
      <p:sp>
        <p:nvSpPr>
          <p:cNvPr id="22" name="Google Shape;22;p54"/>
          <p:cNvSpPr txBox="1">
            <a:spLocks noGrp="1"/>
          </p:cNvSpPr>
          <p:nvPr>
            <p:ph type="ctrTitle"/>
          </p:nvPr>
        </p:nvSpPr>
        <p:spPr>
          <a:xfrm>
            <a:off x="914400" y="2007889"/>
            <a:ext cx="10363200" cy="1470025"/>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chemeClr val="lt1"/>
              </a:buClr>
              <a:buSzPts val="3200"/>
              <a:buFont typeface="Candara"/>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1"/>
        <p:cNvGrpSpPr/>
        <p:nvPr/>
      </p:nvGrpSpPr>
      <p:grpSpPr>
        <a:xfrm>
          <a:off x="0" y="0"/>
          <a:ext cx="0" cy="0"/>
          <a:chOff x="0" y="0"/>
          <a:chExt cx="0" cy="0"/>
        </a:xfrm>
      </p:grpSpPr>
      <p:sp>
        <p:nvSpPr>
          <p:cNvPr id="82" name="Google Shape;82;p64"/>
          <p:cNvSpPr txBox="1">
            <a:spLocks noGrp="1"/>
          </p:cNvSpPr>
          <p:nvPr>
            <p:ph type="title"/>
          </p:nvPr>
        </p:nvSpPr>
        <p:spPr>
          <a:xfrm rot="5400000">
            <a:off x="7285038" y="1828802"/>
            <a:ext cx="5851525" cy="2743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64"/>
          <p:cNvSpPr txBox="1">
            <a:spLocks noGrp="1"/>
          </p:cNvSpPr>
          <p:nvPr>
            <p:ph type="body" idx="1"/>
          </p:nvPr>
        </p:nvSpPr>
        <p:spPr>
          <a:xfrm rot="5400000">
            <a:off x="1697038" y="-812799"/>
            <a:ext cx="5851525" cy="80264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600"/>
              </a:spcAft>
              <a:buSzPts val="1800"/>
              <a:buChar char="•"/>
              <a:defRPr/>
            </a:lvl9pPr>
          </a:lstStyle>
          <a:p>
            <a:endParaRPr/>
          </a:p>
        </p:txBody>
      </p:sp>
      <p:sp>
        <p:nvSpPr>
          <p:cNvPr id="84" name="Google Shape;84;p64"/>
          <p:cNvSpPr txBox="1">
            <a:spLocks noGrp="1"/>
          </p:cNvSpPr>
          <p:nvPr>
            <p:ph type="dt" idx="10"/>
          </p:nvPr>
        </p:nvSpPr>
        <p:spPr>
          <a:xfrm>
            <a:off x="7620000" y="6356351"/>
            <a:ext cx="2032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6-10-26</a:t>
            </a:r>
            <a:endParaRPr/>
          </a:p>
        </p:txBody>
      </p:sp>
      <p:sp>
        <p:nvSpPr>
          <p:cNvPr id="85" name="Google Shape;85;p64"/>
          <p:cNvSpPr txBox="1">
            <a:spLocks noGrp="1"/>
          </p:cNvSpPr>
          <p:nvPr>
            <p:ph type="ftr" idx="11"/>
          </p:nvPr>
        </p:nvSpPr>
        <p:spPr>
          <a:xfrm>
            <a:off x="812800" y="6356351"/>
            <a:ext cx="3860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Guarding My Heart</a:t>
            </a:r>
            <a:endParaRPr/>
          </a:p>
        </p:txBody>
      </p:sp>
      <p:sp>
        <p:nvSpPr>
          <p:cNvPr id="86" name="Google Shape;86;p64"/>
          <p:cNvSpPr txBox="1">
            <a:spLocks noGrp="1"/>
          </p:cNvSpPr>
          <p:nvPr>
            <p:ph type="sldNum" idx="12"/>
          </p:nvPr>
        </p:nvSpPr>
        <p:spPr>
          <a:xfrm>
            <a:off x="10058400" y="6356351"/>
            <a:ext cx="1320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5448"/>
            <a:ext cx="109728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r>
              <a:rPr lang="en-US"/>
              <a:t>6-10-26</a:t>
            </a:r>
          </a:p>
        </p:txBody>
      </p:sp>
      <p:sp>
        <p:nvSpPr>
          <p:cNvPr id="5" name="Footer Placeholder 4"/>
          <p:cNvSpPr>
            <a:spLocks noGrp="1"/>
          </p:cNvSpPr>
          <p:nvPr>
            <p:ph type="ftr" sz="quarter" idx="11"/>
          </p:nvPr>
        </p:nvSpPr>
        <p:spPr/>
        <p:txBody>
          <a:bodyPr/>
          <a:lstStyle/>
          <a:p>
            <a:r>
              <a:rPr lang="en-US"/>
              <a:t>Guarding My Heart</a:t>
            </a:r>
          </a:p>
        </p:txBody>
      </p:sp>
      <p:sp>
        <p:nvSpPr>
          <p:cNvPr id="6" name="Slide Number Placeholder 5"/>
          <p:cNvSpPr>
            <a:spLocks noGrp="1"/>
          </p:cNvSpPr>
          <p:nvPr>
            <p:ph type="sldNum" sz="quarter" idx="12"/>
          </p:nvPr>
        </p:nvSpPr>
        <p:spPr/>
        <p:txBody>
          <a:bodyPr/>
          <a:lstStyle/>
          <a:p>
            <a:fld id="{98ED6CC6-D53B-4C4E-B6F6-E6063D548121}" type="slidenum">
              <a:rPr lang="en-US" smtClean="0"/>
              <a:pPr/>
              <a:t>‹#›</a:t>
            </a:fld>
            <a:endParaRPr lang="en-US"/>
          </a:p>
        </p:txBody>
      </p:sp>
    </p:spTree>
    <p:extLst>
      <p:ext uri="{BB962C8B-B14F-4D97-AF65-F5344CB8AC3E}">
        <p14:creationId xmlns:p14="http://schemas.microsoft.com/office/powerpoint/2010/main" val="2423526054"/>
      </p:ext>
    </p:extLst>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
        <p:cNvGrpSpPr/>
        <p:nvPr/>
      </p:nvGrpSpPr>
      <p:grpSpPr>
        <a:xfrm>
          <a:off x="0" y="0"/>
          <a:ext cx="0" cy="0"/>
          <a:chOff x="0" y="0"/>
          <a:chExt cx="0" cy="0"/>
        </a:xfrm>
      </p:grpSpPr>
      <p:sp>
        <p:nvSpPr>
          <p:cNvPr id="24" name="Google Shape;24;p55"/>
          <p:cNvSpPr txBox="1">
            <a:spLocks noGrp="1"/>
          </p:cNvSpPr>
          <p:nvPr>
            <p:ph type="dt" idx="10"/>
          </p:nvPr>
        </p:nvSpPr>
        <p:spPr>
          <a:xfrm>
            <a:off x="7620000" y="6356351"/>
            <a:ext cx="2032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6-10-26</a:t>
            </a:r>
            <a:endParaRPr/>
          </a:p>
        </p:txBody>
      </p:sp>
      <p:sp>
        <p:nvSpPr>
          <p:cNvPr id="25" name="Google Shape;25;p55"/>
          <p:cNvSpPr txBox="1">
            <a:spLocks noGrp="1"/>
          </p:cNvSpPr>
          <p:nvPr>
            <p:ph type="ftr" idx="11"/>
          </p:nvPr>
        </p:nvSpPr>
        <p:spPr>
          <a:xfrm>
            <a:off x="812800" y="6356351"/>
            <a:ext cx="3860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Guarding My Heart</a:t>
            </a:r>
            <a:endParaRPr/>
          </a:p>
        </p:txBody>
      </p:sp>
      <p:sp>
        <p:nvSpPr>
          <p:cNvPr id="26" name="Google Shape;26;p55"/>
          <p:cNvSpPr txBox="1">
            <a:spLocks noGrp="1"/>
          </p:cNvSpPr>
          <p:nvPr>
            <p:ph type="sldNum" idx="12"/>
          </p:nvPr>
        </p:nvSpPr>
        <p:spPr>
          <a:xfrm>
            <a:off x="10058400" y="6356351"/>
            <a:ext cx="1320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33"/>
        <p:cNvGrpSpPr/>
        <p:nvPr/>
      </p:nvGrpSpPr>
      <p:grpSpPr>
        <a:xfrm>
          <a:off x="0" y="0"/>
          <a:ext cx="0" cy="0"/>
          <a:chOff x="0" y="0"/>
          <a:chExt cx="0" cy="0"/>
        </a:xfrm>
      </p:grpSpPr>
      <p:sp>
        <p:nvSpPr>
          <p:cNvPr id="34" name="Google Shape;34;p57"/>
          <p:cNvSpPr txBox="1">
            <a:spLocks noGrp="1"/>
          </p:cNvSpPr>
          <p:nvPr>
            <p:ph type="title"/>
          </p:nvPr>
        </p:nvSpPr>
        <p:spPr>
          <a:xfrm>
            <a:off x="812801" y="4962526"/>
            <a:ext cx="10513484"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1"/>
              </a:buClr>
              <a:buSzPts val="3200"/>
              <a:buFont typeface="Candara"/>
              <a:buNone/>
              <a:defRPr sz="3200" b="0" i="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7"/>
          <p:cNvSpPr txBox="1">
            <a:spLocks noGrp="1"/>
          </p:cNvSpPr>
          <p:nvPr>
            <p:ph type="body" idx="1"/>
          </p:nvPr>
        </p:nvSpPr>
        <p:spPr>
          <a:xfrm>
            <a:off x="812801" y="3462339"/>
            <a:ext cx="10513484"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340"/>
              </a:spcBef>
              <a:spcAft>
                <a:spcPts val="0"/>
              </a:spcAft>
              <a:buSzPts val="1700"/>
              <a:buNone/>
              <a:defRPr sz="1700">
                <a:solidFill>
                  <a:schemeClr val="lt2"/>
                </a:solidFill>
              </a:defRPr>
            </a:lvl1pPr>
            <a:lvl2pPr marL="914400" lvl="1" indent="-228600" algn="l">
              <a:lnSpc>
                <a:spcPct val="100000"/>
              </a:lnSpc>
              <a:spcBef>
                <a:spcPts val="600"/>
              </a:spcBef>
              <a:spcAft>
                <a:spcPts val="0"/>
              </a:spcAft>
              <a:buSzPts val="1800"/>
              <a:buNone/>
              <a:defRPr sz="1800">
                <a:solidFill>
                  <a:schemeClr val="lt1"/>
                </a:solidFill>
              </a:defRPr>
            </a:lvl2pPr>
            <a:lvl3pPr marL="1371600" lvl="2" indent="-228600" algn="l">
              <a:lnSpc>
                <a:spcPct val="100000"/>
              </a:lnSpc>
              <a:spcBef>
                <a:spcPts val="600"/>
              </a:spcBef>
              <a:spcAft>
                <a:spcPts val="0"/>
              </a:spcAft>
              <a:buSzPts val="1600"/>
              <a:buNone/>
              <a:defRPr sz="1600">
                <a:solidFill>
                  <a:schemeClr val="lt1"/>
                </a:solidFill>
              </a:defRPr>
            </a:lvl3pPr>
            <a:lvl4pPr marL="1828800" lvl="3" indent="-228600" algn="l">
              <a:lnSpc>
                <a:spcPct val="100000"/>
              </a:lnSpc>
              <a:spcBef>
                <a:spcPts val="600"/>
              </a:spcBef>
              <a:spcAft>
                <a:spcPts val="0"/>
              </a:spcAft>
              <a:buSzPts val="1400"/>
              <a:buNone/>
              <a:defRPr sz="1400">
                <a:solidFill>
                  <a:schemeClr val="lt1"/>
                </a:solidFill>
              </a:defRPr>
            </a:lvl4pPr>
            <a:lvl5pPr marL="2286000" lvl="4" indent="-228600" algn="l">
              <a:lnSpc>
                <a:spcPct val="100000"/>
              </a:lnSpc>
              <a:spcBef>
                <a:spcPts val="600"/>
              </a:spcBef>
              <a:spcAft>
                <a:spcPts val="0"/>
              </a:spcAft>
              <a:buSzPts val="1400"/>
              <a:buNone/>
              <a:defRPr sz="1400">
                <a:solidFill>
                  <a:schemeClr val="lt1"/>
                </a:solidFill>
              </a:defRPr>
            </a:lvl5pPr>
            <a:lvl6pPr marL="2743200" lvl="5" indent="-228600" algn="l">
              <a:lnSpc>
                <a:spcPct val="100000"/>
              </a:lnSpc>
              <a:spcBef>
                <a:spcPts val="600"/>
              </a:spcBef>
              <a:spcAft>
                <a:spcPts val="0"/>
              </a:spcAft>
              <a:buSzPts val="1400"/>
              <a:buNone/>
              <a:defRPr sz="1400">
                <a:solidFill>
                  <a:schemeClr val="lt1"/>
                </a:solidFill>
              </a:defRPr>
            </a:lvl6pPr>
            <a:lvl7pPr marL="3200400" lvl="6" indent="-228600" algn="l">
              <a:lnSpc>
                <a:spcPct val="100000"/>
              </a:lnSpc>
              <a:spcBef>
                <a:spcPts val="600"/>
              </a:spcBef>
              <a:spcAft>
                <a:spcPts val="0"/>
              </a:spcAft>
              <a:buSzPts val="1400"/>
              <a:buNone/>
              <a:defRPr sz="1400">
                <a:solidFill>
                  <a:schemeClr val="lt1"/>
                </a:solidFill>
              </a:defRPr>
            </a:lvl7pPr>
            <a:lvl8pPr marL="3657600" lvl="7" indent="-228600" algn="l">
              <a:lnSpc>
                <a:spcPct val="100000"/>
              </a:lnSpc>
              <a:spcBef>
                <a:spcPts val="600"/>
              </a:spcBef>
              <a:spcAft>
                <a:spcPts val="0"/>
              </a:spcAft>
              <a:buSzPts val="1400"/>
              <a:buNone/>
              <a:defRPr sz="1400">
                <a:solidFill>
                  <a:schemeClr val="lt1"/>
                </a:solidFill>
              </a:defRPr>
            </a:lvl8pPr>
            <a:lvl9pPr marL="4114800" lvl="8" indent="-228600" algn="l">
              <a:lnSpc>
                <a:spcPct val="100000"/>
              </a:lnSpc>
              <a:spcBef>
                <a:spcPts val="600"/>
              </a:spcBef>
              <a:spcAft>
                <a:spcPts val="600"/>
              </a:spcAft>
              <a:buSzPts val="1400"/>
              <a:buNone/>
              <a:defRPr sz="1400">
                <a:solidFill>
                  <a:schemeClr val="lt1"/>
                </a:solidFill>
              </a:defRPr>
            </a:lvl9pPr>
          </a:lstStyle>
          <a:p>
            <a:endParaRPr/>
          </a:p>
        </p:txBody>
      </p:sp>
      <p:sp>
        <p:nvSpPr>
          <p:cNvPr id="36" name="Google Shape;36;p57"/>
          <p:cNvSpPr txBox="1">
            <a:spLocks noGrp="1"/>
          </p:cNvSpPr>
          <p:nvPr>
            <p:ph type="dt" idx="10"/>
          </p:nvPr>
        </p:nvSpPr>
        <p:spPr>
          <a:xfrm>
            <a:off x="7620000" y="6356351"/>
            <a:ext cx="2032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6-10-26</a:t>
            </a:r>
            <a:endParaRPr/>
          </a:p>
        </p:txBody>
      </p:sp>
      <p:sp>
        <p:nvSpPr>
          <p:cNvPr id="37" name="Google Shape;37;p57"/>
          <p:cNvSpPr txBox="1">
            <a:spLocks noGrp="1"/>
          </p:cNvSpPr>
          <p:nvPr>
            <p:ph type="ftr" idx="11"/>
          </p:nvPr>
        </p:nvSpPr>
        <p:spPr>
          <a:xfrm>
            <a:off x="812800" y="6356351"/>
            <a:ext cx="3860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Guarding My Heart</a:t>
            </a:r>
            <a:endParaRPr/>
          </a:p>
        </p:txBody>
      </p:sp>
      <p:sp>
        <p:nvSpPr>
          <p:cNvPr id="38" name="Google Shape;38;p57"/>
          <p:cNvSpPr txBox="1">
            <a:spLocks noGrp="1"/>
          </p:cNvSpPr>
          <p:nvPr>
            <p:ph type="sldNum" idx="12"/>
          </p:nvPr>
        </p:nvSpPr>
        <p:spPr>
          <a:xfrm>
            <a:off x="10058400" y="6356351"/>
            <a:ext cx="1320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58"/>
          <p:cNvSpPr txBox="1">
            <a:spLocks noGrp="1"/>
          </p:cNvSpPr>
          <p:nvPr>
            <p:ph type="body" idx="1"/>
          </p:nvPr>
        </p:nvSpPr>
        <p:spPr>
          <a:xfrm>
            <a:off x="812800" y="1600200"/>
            <a:ext cx="4978400" cy="4114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36550" algn="l">
              <a:lnSpc>
                <a:spcPct val="100000"/>
              </a:lnSpc>
              <a:spcBef>
                <a:spcPts val="600"/>
              </a:spcBef>
              <a:spcAft>
                <a:spcPts val="0"/>
              </a:spcAft>
              <a:buSzPts val="1700"/>
              <a:buChar char="•"/>
              <a:defRPr/>
            </a:lvl5pPr>
            <a:lvl6pPr marL="2743200" lvl="5" indent="-336550" algn="l">
              <a:lnSpc>
                <a:spcPct val="100000"/>
              </a:lnSpc>
              <a:spcBef>
                <a:spcPts val="600"/>
              </a:spcBef>
              <a:spcAft>
                <a:spcPts val="0"/>
              </a:spcAft>
              <a:buClr>
                <a:schemeClr val="lt2"/>
              </a:buClr>
              <a:buSzPts val="1700"/>
              <a:buFont typeface="Arial"/>
              <a:buChar char="•"/>
              <a:defRPr/>
            </a:lvl6pPr>
            <a:lvl7pPr marL="3200400" lvl="6" indent="-336550" algn="l">
              <a:lnSpc>
                <a:spcPct val="100000"/>
              </a:lnSpc>
              <a:spcBef>
                <a:spcPts val="600"/>
              </a:spcBef>
              <a:spcAft>
                <a:spcPts val="0"/>
              </a:spcAft>
              <a:buClr>
                <a:schemeClr val="lt2"/>
              </a:buClr>
              <a:buSzPts val="1700"/>
              <a:buFont typeface="Arial"/>
              <a:buChar char="•"/>
              <a:defRPr/>
            </a:lvl7pPr>
            <a:lvl8pPr marL="3657600" lvl="7" indent="-336550" algn="l">
              <a:lnSpc>
                <a:spcPct val="100000"/>
              </a:lnSpc>
              <a:spcBef>
                <a:spcPts val="600"/>
              </a:spcBef>
              <a:spcAft>
                <a:spcPts val="0"/>
              </a:spcAft>
              <a:buClr>
                <a:schemeClr val="lt2"/>
              </a:buClr>
              <a:buSzPts val="1700"/>
              <a:buFont typeface="Arial"/>
              <a:buChar char="•"/>
              <a:defRPr/>
            </a:lvl8pPr>
            <a:lvl9pPr marL="4114800" lvl="8" indent="-336550" algn="l">
              <a:lnSpc>
                <a:spcPct val="100000"/>
              </a:lnSpc>
              <a:spcBef>
                <a:spcPts val="600"/>
              </a:spcBef>
              <a:spcAft>
                <a:spcPts val="600"/>
              </a:spcAft>
              <a:buClr>
                <a:schemeClr val="lt2"/>
              </a:buClr>
              <a:buSzPts val="1700"/>
              <a:buFont typeface="Arial"/>
              <a:buChar char="•"/>
              <a:defRPr/>
            </a:lvl9pPr>
          </a:lstStyle>
          <a:p>
            <a:endParaRPr/>
          </a:p>
        </p:txBody>
      </p:sp>
      <p:sp>
        <p:nvSpPr>
          <p:cNvPr id="41" name="Google Shape;41;p58"/>
          <p:cNvSpPr txBox="1">
            <a:spLocks noGrp="1"/>
          </p:cNvSpPr>
          <p:nvPr>
            <p:ph type="body" idx="2"/>
          </p:nvPr>
        </p:nvSpPr>
        <p:spPr>
          <a:xfrm>
            <a:off x="6400800" y="1600200"/>
            <a:ext cx="4978400" cy="4114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36550" algn="l">
              <a:lnSpc>
                <a:spcPct val="100000"/>
              </a:lnSpc>
              <a:spcBef>
                <a:spcPts val="600"/>
              </a:spcBef>
              <a:spcAft>
                <a:spcPts val="0"/>
              </a:spcAft>
              <a:buClr>
                <a:schemeClr val="lt2"/>
              </a:buClr>
              <a:buSzPts val="1700"/>
              <a:buChar char="•"/>
              <a:defRPr/>
            </a:lvl6pPr>
            <a:lvl7pPr marL="3200400" lvl="6" indent="-336550" algn="l">
              <a:lnSpc>
                <a:spcPct val="100000"/>
              </a:lnSpc>
              <a:spcBef>
                <a:spcPts val="600"/>
              </a:spcBef>
              <a:spcAft>
                <a:spcPts val="0"/>
              </a:spcAft>
              <a:buClr>
                <a:schemeClr val="lt2"/>
              </a:buClr>
              <a:buSzPts val="1700"/>
              <a:buChar char="•"/>
              <a:defRPr/>
            </a:lvl7pPr>
            <a:lvl8pPr marL="3657600" lvl="7" indent="-336550" algn="l">
              <a:lnSpc>
                <a:spcPct val="100000"/>
              </a:lnSpc>
              <a:spcBef>
                <a:spcPts val="600"/>
              </a:spcBef>
              <a:spcAft>
                <a:spcPts val="0"/>
              </a:spcAft>
              <a:buClr>
                <a:schemeClr val="lt2"/>
              </a:buClr>
              <a:buSzPts val="1700"/>
              <a:buChar char="•"/>
              <a:defRPr/>
            </a:lvl8pPr>
            <a:lvl9pPr marL="4114800" lvl="8" indent="-336550" algn="l">
              <a:lnSpc>
                <a:spcPct val="100000"/>
              </a:lnSpc>
              <a:spcBef>
                <a:spcPts val="600"/>
              </a:spcBef>
              <a:spcAft>
                <a:spcPts val="600"/>
              </a:spcAft>
              <a:buClr>
                <a:schemeClr val="lt2"/>
              </a:buClr>
              <a:buSzPts val="1700"/>
              <a:buChar char="•"/>
              <a:defRPr/>
            </a:lvl9pPr>
          </a:lstStyle>
          <a:p>
            <a:endParaRPr/>
          </a:p>
        </p:txBody>
      </p:sp>
      <p:sp>
        <p:nvSpPr>
          <p:cNvPr id="42" name="Google Shape;42;p58"/>
          <p:cNvSpPr txBox="1">
            <a:spLocks noGrp="1"/>
          </p:cNvSpPr>
          <p:nvPr>
            <p:ph type="title"/>
          </p:nvPr>
        </p:nvSpPr>
        <p:spPr>
          <a:xfrm>
            <a:off x="812800" y="274638"/>
            <a:ext cx="10566400" cy="11430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58"/>
          <p:cNvSpPr txBox="1">
            <a:spLocks noGrp="1"/>
          </p:cNvSpPr>
          <p:nvPr>
            <p:ph type="dt" idx="10"/>
          </p:nvPr>
        </p:nvSpPr>
        <p:spPr>
          <a:xfrm>
            <a:off x="7620000" y="6356351"/>
            <a:ext cx="2032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6-10-26</a:t>
            </a:r>
            <a:endParaRPr/>
          </a:p>
        </p:txBody>
      </p:sp>
      <p:sp>
        <p:nvSpPr>
          <p:cNvPr id="44" name="Google Shape;44;p58"/>
          <p:cNvSpPr txBox="1">
            <a:spLocks noGrp="1"/>
          </p:cNvSpPr>
          <p:nvPr>
            <p:ph type="ftr" idx="11"/>
          </p:nvPr>
        </p:nvSpPr>
        <p:spPr>
          <a:xfrm>
            <a:off x="812800" y="6356351"/>
            <a:ext cx="3860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Guarding My Heart</a:t>
            </a:r>
            <a:endParaRPr/>
          </a:p>
        </p:txBody>
      </p:sp>
      <p:sp>
        <p:nvSpPr>
          <p:cNvPr id="45" name="Google Shape;45;p58"/>
          <p:cNvSpPr txBox="1">
            <a:spLocks noGrp="1"/>
          </p:cNvSpPr>
          <p:nvPr>
            <p:ph type="sldNum" idx="12"/>
          </p:nvPr>
        </p:nvSpPr>
        <p:spPr>
          <a:xfrm>
            <a:off x="10058400" y="6356351"/>
            <a:ext cx="1320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59"/>
          <p:cNvSpPr txBox="1">
            <a:spLocks noGrp="1"/>
          </p:cNvSpPr>
          <p:nvPr>
            <p:ph type="body" idx="1"/>
          </p:nvPr>
        </p:nvSpPr>
        <p:spPr>
          <a:xfrm>
            <a:off x="6400800" y="2209800"/>
            <a:ext cx="4978400" cy="3505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36550" algn="l">
              <a:lnSpc>
                <a:spcPct val="100000"/>
              </a:lnSpc>
              <a:spcBef>
                <a:spcPts val="600"/>
              </a:spcBef>
              <a:spcAft>
                <a:spcPts val="0"/>
              </a:spcAft>
              <a:buClr>
                <a:schemeClr val="lt2"/>
              </a:buClr>
              <a:buSzPts val="1700"/>
              <a:buChar char="•"/>
              <a:defRPr/>
            </a:lvl6pPr>
            <a:lvl7pPr marL="3200400" lvl="6" indent="-336550" algn="l">
              <a:lnSpc>
                <a:spcPct val="100000"/>
              </a:lnSpc>
              <a:spcBef>
                <a:spcPts val="600"/>
              </a:spcBef>
              <a:spcAft>
                <a:spcPts val="0"/>
              </a:spcAft>
              <a:buClr>
                <a:schemeClr val="lt2"/>
              </a:buClr>
              <a:buSzPts val="1700"/>
              <a:buChar char="•"/>
              <a:defRPr/>
            </a:lvl7pPr>
            <a:lvl8pPr marL="3657600" lvl="7" indent="-336550" algn="l">
              <a:lnSpc>
                <a:spcPct val="100000"/>
              </a:lnSpc>
              <a:spcBef>
                <a:spcPts val="600"/>
              </a:spcBef>
              <a:spcAft>
                <a:spcPts val="0"/>
              </a:spcAft>
              <a:buClr>
                <a:schemeClr val="lt2"/>
              </a:buClr>
              <a:buSzPts val="1700"/>
              <a:buChar char="•"/>
              <a:defRPr/>
            </a:lvl8pPr>
            <a:lvl9pPr marL="4114800" lvl="8" indent="-336550" algn="l">
              <a:lnSpc>
                <a:spcPct val="100000"/>
              </a:lnSpc>
              <a:spcBef>
                <a:spcPts val="600"/>
              </a:spcBef>
              <a:spcAft>
                <a:spcPts val="600"/>
              </a:spcAft>
              <a:buClr>
                <a:schemeClr val="lt2"/>
              </a:buClr>
              <a:buSzPts val="1700"/>
              <a:buChar char="•"/>
              <a:defRPr/>
            </a:lvl9pPr>
          </a:lstStyle>
          <a:p>
            <a:endParaRPr/>
          </a:p>
        </p:txBody>
      </p:sp>
      <p:sp>
        <p:nvSpPr>
          <p:cNvPr id="48" name="Google Shape;48;p59"/>
          <p:cNvSpPr txBox="1">
            <a:spLocks noGrp="1"/>
          </p:cNvSpPr>
          <p:nvPr>
            <p:ph type="body" idx="2"/>
          </p:nvPr>
        </p:nvSpPr>
        <p:spPr>
          <a:xfrm>
            <a:off x="812800" y="2209800"/>
            <a:ext cx="4978400" cy="3505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36550" algn="l">
              <a:lnSpc>
                <a:spcPct val="100000"/>
              </a:lnSpc>
              <a:spcBef>
                <a:spcPts val="600"/>
              </a:spcBef>
              <a:spcAft>
                <a:spcPts val="0"/>
              </a:spcAft>
              <a:buClr>
                <a:schemeClr val="lt2"/>
              </a:buClr>
              <a:buSzPts val="1700"/>
              <a:buChar char="•"/>
              <a:defRPr/>
            </a:lvl6pPr>
            <a:lvl7pPr marL="3200400" lvl="6" indent="-336550" algn="l">
              <a:lnSpc>
                <a:spcPct val="100000"/>
              </a:lnSpc>
              <a:spcBef>
                <a:spcPts val="600"/>
              </a:spcBef>
              <a:spcAft>
                <a:spcPts val="0"/>
              </a:spcAft>
              <a:buClr>
                <a:schemeClr val="lt2"/>
              </a:buClr>
              <a:buSzPts val="1700"/>
              <a:buChar char="•"/>
              <a:defRPr/>
            </a:lvl7pPr>
            <a:lvl8pPr marL="3657600" lvl="7" indent="-336550" algn="l">
              <a:lnSpc>
                <a:spcPct val="100000"/>
              </a:lnSpc>
              <a:spcBef>
                <a:spcPts val="600"/>
              </a:spcBef>
              <a:spcAft>
                <a:spcPts val="0"/>
              </a:spcAft>
              <a:buClr>
                <a:schemeClr val="lt2"/>
              </a:buClr>
              <a:buSzPts val="1700"/>
              <a:buChar char="•"/>
              <a:defRPr/>
            </a:lvl8pPr>
            <a:lvl9pPr marL="4114800" lvl="8" indent="-336550" algn="l">
              <a:lnSpc>
                <a:spcPct val="100000"/>
              </a:lnSpc>
              <a:spcBef>
                <a:spcPts val="600"/>
              </a:spcBef>
              <a:spcAft>
                <a:spcPts val="600"/>
              </a:spcAft>
              <a:buClr>
                <a:schemeClr val="lt2"/>
              </a:buClr>
              <a:buSzPts val="1700"/>
              <a:buChar char="•"/>
              <a:defRPr/>
            </a:lvl9pPr>
          </a:lstStyle>
          <a:p>
            <a:endParaRPr/>
          </a:p>
        </p:txBody>
      </p:sp>
      <p:sp>
        <p:nvSpPr>
          <p:cNvPr id="49" name="Google Shape;49;p59"/>
          <p:cNvSpPr txBox="1">
            <a:spLocks noGrp="1"/>
          </p:cNvSpPr>
          <p:nvPr>
            <p:ph type="title"/>
          </p:nvPr>
        </p:nvSpPr>
        <p:spPr>
          <a:xfrm>
            <a:off x="812800" y="274638"/>
            <a:ext cx="10566400" cy="11430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1"/>
              </a:buClr>
              <a:buSzPts val="3000"/>
              <a:buFont typeface="Candara"/>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59"/>
          <p:cNvSpPr txBox="1">
            <a:spLocks noGrp="1"/>
          </p:cNvSpPr>
          <p:nvPr>
            <p:ph type="body" idx="3"/>
          </p:nvPr>
        </p:nvSpPr>
        <p:spPr>
          <a:xfrm>
            <a:off x="812800" y="1600200"/>
            <a:ext cx="4978400" cy="574675"/>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340"/>
              </a:spcBef>
              <a:spcAft>
                <a:spcPts val="0"/>
              </a:spcAft>
              <a:buSzPts val="1700"/>
              <a:buNone/>
              <a:defRPr sz="1700" b="0" i="0">
                <a:solidFill>
                  <a:schemeClr val="lt2"/>
                </a:solidFill>
              </a:defRPr>
            </a:lvl1pPr>
            <a:lvl2pPr marL="914400" lvl="1" indent="-228600" algn="l">
              <a:lnSpc>
                <a:spcPct val="100000"/>
              </a:lnSpc>
              <a:spcBef>
                <a:spcPts val="600"/>
              </a:spcBef>
              <a:spcAft>
                <a:spcPts val="0"/>
              </a:spcAft>
              <a:buSzPts val="20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100000"/>
              </a:lnSpc>
              <a:spcBef>
                <a:spcPts val="600"/>
              </a:spcBef>
              <a:spcAft>
                <a:spcPts val="0"/>
              </a:spcAft>
              <a:buSzPts val="1600"/>
              <a:buNone/>
              <a:defRPr sz="1600" b="1"/>
            </a:lvl4pPr>
            <a:lvl5pPr marL="2286000" lvl="4" indent="-228600" algn="l">
              <a:lnSpc>
                <a:spcPct val="100000"/>
              </a:lnSpc>
              <a:spcBef>
                <a:spcPts val="600"/>
              </a:spcBef>
              <a:spcAft>
                <a:spcPts val="0"/>
              </a:spcAft>
              <a:buSzPts val="1600"/>
              <a:buNone/>
              <a:defRPr sz="1600" b="1"/>
            </a:lvl5pPr>
            <a:lvl6pPr marL="2743200" lvl="5" indent="-228600" algn="l">
              <a:lnSpc>
                <a:spcPct val="100000"/>
              </a:lnSpc>
              <a:spcBef>
                <a:spcPts val="600"/>
              </a:spcBef>
              <a:spcAft>
                <a:spcPts val="0"/>
              </a:spcAft>
              <a:buSzPts val="1600"/>
              <a:buNone/>
              <a:defRPr sz="1600" b="1"/>
            </a:lvl6pPr>
            <a:lvl7pPr marL="3200400" lvl="6" indent="-228600" algn="l">
              <a:lnSpc>
                <a:spcPct val="100000"/>
              </a:lnSpc>
              <a:spcBef>
                <a:spcPts val="600"/>
              </a:spcBef>
              <a:spcAft>
                <a:spcPts val="0"/>
              </a:spcAft>
              <a:buSzPts val="1600"/>
              <a:buNone/>
              <a:defRPr sz="1600" b="1"/>
            </a:lvl7pPr>
            <a:lvl8pPr marL="3657600" lvl="7" indent="-228600" algn="l">
              <a:lnSpc>
                <a:spcPct val="100000"/>
              </a:lnSpc>
              <a:spcBef>
                <a:spcPts val="600"/>
              </a:spcBef>
              <a:spcAft>
                <a:spcPts val="0"/>
              </a:spcAft>
              <a:buSzPts val="1600"/>
              <a:buNone/>
              <a:defRPr sz="1600" b="1"/>
            </a:lvl8pPr>
            <a:lvl9pPr marL="4114800" lvl="8" indent="-228600" algn="l">
              <a:lnSpc>
                <a:spcPct val="100000"/>
              </a:lnSpc>
              <a:spcBef>
                <a:spcPts val="600"/>
              </a:spcBef>
              <a:spcAft>
                <a:spcPts val="600"/>
              </a:spcAft>
              <a:buSzPts val="1600"/>
              <a:buNone/>
              <a:defRPr sz="1600" b="1"/>
            </a:lvl9pPr>
          </a:lstStyle>
          <a:p>
            <a:endParaRPr/>
          </a:p>
        </p:txBody>
      </p:sp>
      <p:sp>
        <p:nvSpPr>
          <p:cNvPr id="51" name="Google Shape;51;p59"/>
          <p:cNvSpPr txBox="1">
            <a:spLocks noGrp="1"/>
          </p:cNvSpPr>
          <p:nvPr>
            <p:ph type="body" idx="4"/>
          </p:nvPr>
        </p:nvSpPr>
        <p:spPr>
          <a:xfrm>
            <a:off x="6400800" y="1600200"/>
            <a:ext cx="4978400" cy="574675"/>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340"/>
              </a:spcBef>
              <a:spcAft>
                <a:spcPts val="0"/>
              </a:spcAft>
              <a:buSzPts val="1700"/>
              <a:buNone/>
              <a:defRPr sz="1700" b="0" i="0">
                <a:solidFill>
                  <a:schemeClr val="lt2"/>
                </a:solidFill>
              </a:defRPr>
            </a:lvl1pPr>
            <a:lvl2pPr marL="914400" lvl="1" indent="-228600" algn="l">
              <a:lnSpc>
                <a:spcPct val="100000"/>
              </a:lnSpc>
              <a:spcBef>
                <a:spcPts val="600"/>
              </a:spcBef>
              <a:spcAft>
                <a:spcPts val="0"/>
              </a:spcAft>
              <a:buSzPts val="20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100000"/>
              </a:lnSpc>
              <a:spcBef>
                <a:spcPts val="600"/>
              </a:spcBef>
              <a:spcAft>
                <a:spcPts val="0"/>
              </a:spcAft>
              <a:buSzPts val="1600"/>
              <a:buNone/>
              <a:defRPr sz="1600" b="1"/>
            </a:lvl4pPr>
            <a:lvl5pPr marL="2286000" lvl="4" indent="-228600" algn="l">
              <a:lnSpc>
                <a:spcPct val="100000"/>
              </a:lnSpc>
              <a:spcBef>
                <a:spcPts val="600"/>
              </a:spcBef>
              <a:spcAft>
                <a:spcPts val="0"/>
              </a:spcAft>
              <a:buSzPts val="1600"/>
              <a:buNone/>
              <a:defRPr sz="1600" b="1"/>
            </a:lvl5pPr>
            <a:lvl6pPr marL="2743200" lvl="5" indent="-228600" algn="l">
              <a:lnSpc>
                <a:spcPct val="100000"/>
              </a:lnSpc>
              <a:spcBef>
                <a:spcPts val="600"/>
              </a:spcBef>
              <a:spcAft>
                <a:spcPts val="0"/>
              </a:spcAft>
              <a:buSzPts val="1600"/>
              <a:buNone/>
              <a:defRPr sz="1600" b="1"/>
            </a:lvl6pPr>
            <a:lvl7pPr marL="3200400" lvl="6" indent="-228600" algn="l">
              <a:lnSpc>
                <a:spcPct val="100000"/>
              </a:lnSpc>
              <a:spcBef>
                <a:spcPts val="600"/>
              </a:spcBef>
              <a:spcAft>
                <a:spcPts val="0"/>
              </a:spcAft>
              <a:buSzPts val="1600"/>
              <a:buNone/>
              <a:defRPr sz="1600" b="1"/>
            </a:lvl7pPr>
            <a:lvl8pPr marL="3657600" lvl="7" indent="-228600" algn="l">
              <a:lnSpc>
                <a:spcPct val="100000"/>
              </a:lnSpc>
              <a:spcBef>
                <a:spcPts val="600"/>
              </a:spcBef>
              <a:spcAft>
                <a:spcPts val="0"/>
              </a:spcAft>
              <a:buSzPts val="1600"/>
              <a:buNone/>
              <a:defRPr sz="1600" b="1"/>
            </a:lvl8pPr>
            <a:lvl9pPr marL="4114800" lvl="8" indent="-228600" algn="l">
              <a:lnSpc>
                <a:spcPct val="100000"/>
              </a:lnSpc>
              <a:spcBef>
                <a:spcPts val="600"/>
              </a:spcBef>
              <a:spcAft>
                <a:spcPts val="600"/>
              </a:spcAft>
              <a:buSzPts val="1600"/>
              <a:buNone/>
              <a:defRPr sz="1600" b="1"/>
            </a:lvl9pPr>
          </a:lstStyle>
          <a:p>
            <a:endParaRPr/>
          </a:p>
        </p:txBody>
      </p:sp>
      <p:sp>
        <p:nvSpPr>
          <p:cNvPr id="52" name="Google Shape;52;p59"/>
          <p:cNvSpPr txBox="1">
            <a:spLocks noGrp="1"/>
          </p:cNvSpPr>
          <p:nvPr>
            <p:ph type="dt" idx="10"/>
          </p:nvPr>
        </p:nvSpPr>
        <p:spPr>
          <a:xfrm>
            <a:off x="7620000" y="6356351"/>
            <a:ext cx="2032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6-10-26</a:t>
            </a:r>
            <a:endParaRPr/>
          </a:p>
        </p:txBody>
      </p:sp>
      <p:sp>
        <p:nvSpPr>
          <p:cNvPr id="53" name="Google Shape;53;p59"/>
          <p:cNvSpPr txBox="1">
            <a:spLocks noGrp="1"/>
          </p:cNvSpPr>
          <p:nvPr>
            <p:ph type="ftr" idx="11"/>
          </p:nvPr>
        </p:nvSpPr>
        <p:spPr>
          <a:xfrm>
            <a:off x="812800" y="6356351"/>
            <a:ext cx="3860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Guarding My Heart</a:t>
            </a:r>
            <a:endParaRPr/>
          </a:p>
        </p:txBody>
      </p:sp>
      <p:sp>
        <p:nvSpPr>
          <p:cNvPr id="54" name="Google Shape;54;p59"/>
          <p:cNvSpPr txBox="1">
            <a:spLocks noGrp="1"/>
          </p:cNvSpPr>
          <p:nvPr>
            <p:ph type="sldNum" idx="12"/>
          </p:nvPr>
        </p:nvSpPr>
        <p:spPr>
          <a:xfrm>
            <a:off x="10058400" y="6356351"/>
            <a:ext cx="1320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60"/>
          <p:cNvSpPr txBox="1">
            <a:spLocks noGrp="1"/>
          </p:cNvSpPr>
          <p:nvPr>
            <p:ph type="title"/>
          </p:nvPr>
        </p:nvSpPr>
        <p:spPr>
          <a:xfrm>
            <a:off x="812800" y="274638"/>
            <a:ext cx="10566400" cy="11430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60"/>
          <p:cNvSpPr txBox="1">
            <a:spLocks noGrp="1"/>
          </p:cNvSpPr>
          <p:nvPr>
            <p:ph type="dt" idx="10"/>
          </p:nvPr>
        </p:nvSpPr>
        <p:spPr>
          <a:xfrm>
            <a:off x="7620000" y="6356351"/>
            <a:ext cx="2032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6-10-26</a:t>
            </a:r>
            <a:endParaRPr/>
          </a:p>
        </p:txBody>
      </p:sp>
      <p:sp>
        <p:nvSpPr>
          <p:cNvPr id="58" name="Google Shape;58;p60"/>
          <p:cNvSpPr txBox="1">
            <a:spLocks noGrp="1"/>
          </p:cNvSpPr>
          <p:nvPr>
            <p:ph type="ftr" idx="11"/>
          </p:nvPr>
        </p:nvSpPr>
        <p:spPr>
          <a:xfrm>
            <a:off x="812800" y="6356351"/>
            <a:ext cx="3860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Guarding My Heart</a:t>
            </a:r>
            <a:endParaRPr/>
          </a:p>
        </p:txBody>
      </p:sp>
      <p:sp>
        <p:nvSpPr>
          <p:cNvPr id="59" name="Google Shape;59;p60"/>
          <p:cNvSpPr txBox="1">
            <a:spLocks noGrp="1"/>
          </p:cNvSpPr>
          <p:nvPr>
            <p:ph type="sldNum" idx="12"/>
          </p:nvPr>
        </p:nvSpPr>
        <p:spPr>
          <a:xfrm>
            <a:off x="10058400" y="6356351"/>
            <a:ext cx="1320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61"/>
          <p:cNvSpPr txBox="1">
            <a:spLocks noGrp="1"/>
          </p:cNvSpPr>
          <p:nvPr>
            <p:ph type="body" idx="1"/>
          </p:nvPr>
        </p:nvSpPr>
        <p:spPr>
          <a:xfrm>
            <a:off x="5283200" y="1447800"/>
            <a:ext cx="6197600" cy="4267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600"/>
              </a:spcAft>
              <a:buSzPts val="1800"/>
              <a:buChar char="•"/>
              <a:defRPr/>
            </a:lvl9pPr>
          </a:lstStyle>
          <a:p>
            <a:endParaRPr/>
          </a:p>
        </p:txBody>
      </p:sp>
      <p:sp>
        <p:nvSpPr>
          <p:cNvPr id="62" name="Google Shape;62;p61"/>
          <p:cNvSpPr txBox="1">
            <a:spLocks noGrp="1"/>
          </p:cNvSpPr>
          <p:nvPr>
            <p:ph type="title"/>
          </p:nvPr>
        </p:nvSpPr>
        <p:spPr>
          <a:xfrm>
            <a:off x="816864" y="1447800"/>
            <a:ext cx="3962400" cy="109728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1800"/>
              <a:buFont typeface="Candara"/>
              <a:buNone/>
              <a:defRPr sz="1800" b="0" i="0" cap="none">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61"/>
          <p:cNvSpPr txBox="1">
            <a:spLocks noGrp="1"/>
          </p:cNvSpPr>
          <p:nvPr>
            <p:ph type="body" idx="2"/>
          </p:nvPr>
        </p:nvSpPr>
        <p:spPr>
          <a:xfrm>
            <a:off x="816864" y="2547892"/>
            <a:ext cx="3962400" cy="3167109"/>
          </a:xfrm>
          <a:prstGeom prst="rect">
            <a:avLst/>
          </a:prstGeom>
          <a:noFill/>
          <a:ln>
            <a:noFill/>
          </a:ln>
        </p:spPr>
        <p:txBody>
          <a:bodyPr spcFirstLastPara="1" wrap="square" lIns="91425" tIns="9125" rIns="91425" bIns="45700" anchor="t" anchorCtr="0">
            <a:normAutofit/>
          </a:bodyPr>
          <a:lstStyle>
            <a:lvl1pPr marL="457200" lvl="0" indent="-228600" algn="l">
              <a:lnSpc>
                <a:spcPct val="100000"/>
              </a:lnSpc>
              <a:spcBef>
                <a:spcPts val="280"/>
              </a:spcBef>
              <a:spcAft>
                <a:spcPts val="0"/>
              </a:spcAft>
              <a:buSzPts val="1400"/>
              <a:buNone/>
              <a:defRPr sz="1400"/>
            </a:lvl1pPr>
            <a:lvl2pPr marL="914400" lvl="1" indent="-228600" algn="l">
              <a:lnSpc>
                <a:spcPct val="100000"/>
              </a:lnSpc>
              <a:spcBef>
                <a:spcPts val="600"/>
              </a:spcBef>
              <a:spcAft>
                <a:spcPts val="0"/>
              </a:spcAft>
              <a:buSzPts val="1200"/>
              <a:buNone/>
              <a:defRPr sz="1200"/>
            </a:lvl2pPr>
            <a:lvl3pPr marL="1371600" lvl="2" indent="-228600" algn="l">
              <a:lnSpc>
                <a:spcPct val="100000"/>
              </a:lnSpc>
              <a:spcBef>
                <a:spcPts val="600"/>
              </a:spcBef>
              <a:spcAft>
                <a:spcPts val="0"/>
              </a:spcAft>
              <a:buSzPts val="1000"/>
              <a:buNone/>
              <a:defRPr sz="1000"/>
            </a:lvl3pPr>
            <a:lvl4pPr marL="1828800" lvl="3" indent="-228600" algn="l">
              <a:lnSpc>
                <a:spcPct val="100000"/>
              </a:lnSpc>
              <a:spcBef>
                <a:spcPts val="600"/>
              </a:spcBef>
              <a:spcAft>
                <a:spcPts val="0"/>
              </a:spcAft>
              <a:buSzPts val="900"/>
              <a:buNone/>
              <a:defRPr sz="900"/>
            </a:lvl4pPr>
            <a:lvl5pPr marL="2286000" lvl="4" indent="-228600" algn="l">
              <a:lnSpc>
                <a:spcPct val="100000"/>
              </a:lnSpc>
              <a:spcBef>
                <a:spcPts val="600"/>
              </a:spcBef>
              <a:spcAft>
                <a:spcPts val="0"/>
              </a:spcAft>
              <a:buSzPts val="900"/>
              <a:buNone/>
              <a:defRPr sz="900"/>
            </a:lvl5pPr>
            <a:lvl6pPr marL="2743200" lvl="5" indent="-228600" algn="l">
              <a:lnSpc>
                <a:spcPct val="100000"/>
              </a:lnSpc>
              <a:spcBef>
                <a:spcPts val="600"/>
              </a:spcBef>
              <a:spcAft>
                <a:spcPts val="0"/>
              </a:spcAft>
              <a:buSzPts val="900"/>
              <a:buNone/>
              <a:defRPr sz="900"/>
            </a:lvl6pPr>
            <a:lvl7pPr marL="3200400" lvl="6" indent="-228600" algn="l">
              <a:lnSpc>
                <a:spcPct val="100000"/>
              </a:lnSpc>
              <a:spcBef>
                <a:spcPts val="600"/>
              </a:spcBef>
              <a:spcAft>
                <a:spcPts val="0"/>
              </a:spcAft>
              <a:buSzPts val="900"/>
              <a:buNone/>
              <a:defRPr sz="900"/>
            </a:lvl7pPr>
            <a:lvl8pPr marL="3657600" lvl="7" indent="-228600" algn="l">
              <a:lnSpc>
                <a:spcPct val="100000"/>
              </a:lnSpc>
              <a:spcBef>
                <a:spcPts val="600"/>
              </a:spcBef>
              <a:spcAft>
                <a:spcPts val="0"/>
              </a:spcAft>
              <a:buSzPts val="900"/>
              <a:buNone/>
              <a:defRPr sz="900"/>
            </a:lvl8pPr>
            <a:lvl9pPr marL="4114800" lvl="8" indent="-228600" algn="l">
              <a:lnSpc>
                <a:spcPct val="100000"/>
              </a:lnSpc>
              <a:spcBef>
                <a:spcPts val="600"/>
              </a:spcBef>
              <a:spcAft>
                <a:spcPts val="600"/>
              </a:spcAft>
              <a:buSzPts val="900"/>
              <a:buNone/>
              <a:defRPr sz="900"/>
            </a:lvl9pPr>
          </a:lstStyle>
          <a:p>
            <a:endParaRPr/>
          </a:p>
        </p:txBody>
      </p:sp>
      <p:sp>
        <p:nvSpPr>
          <p:cNvPr id="64" name="Google Shape;64;p61"/>
          <p:cNvSpPr txBox="1">
            <a:spLocks noGrp="1"/>
          </p:cNvSpPr>
          <p:nvPr>
            <p:ph type="dt" idx="10"/>
          </p:nvPr>
        </p:nvSpPr>
        <p:spPr>
          <a:xfrm>
            <a:off x="7620000" y="6356351"/>
            <a:ext cx="2032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6-10-26</a:t>
            </a:r>
            <a:endParaRPr/>
          </a:p>
        </p:txBody>
      </p:sp>
      <p:sp>
        <p:nvSpPr>
          <p:cNvPr id="65" name="Google Shape;65;p61"/>
          <p:cNvSpPr txBox="1">
            <a:spLocks noGrp="1"/>
          </p:cNvSpPr>
          <p:nvPr>
            <p:ph type="ftr" idx="11"/>
          </p:nvPr>
        </p:nvSpPr>
        <p:spPr>
          <a:xfrm>
            <a:off x="812800" y="6356351"/>
            <a:ext cx="3860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Guarding My Heart</a:t>
            </a:r>
            <a:endParaRPr/>
          </a:p>
        </p:txBody>
      </p:sp>
      <p:sp>
        <p:nvSpPr>
          <p:cNvPr id="66" name="Google Shape;66;p61"/>
          <p:cNvSpPr txBox="1">
            <a:spLocks noGrp="1"/>
          </p:cNvSpPr>
          <p:nvPr>
            <p:ph type="sldNum" idx="12"/>
          </p:nvPr>
        </p:nvSpPr>
        <p:spPr>
          <a:xfrm>
            <a:off x="10058400" y="6356351"/>
            <a:ext cx="1320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67"/>
        <p:cNvGrpSpPr/>
        <p:nvPr/>
      </p:nvGrpSpPr>
      <p:grpSpPr>
        <a:xfrm>
          <a:off x="0" y="0"/>
          <a:ext cx="0" cy="0"/>
          <a:chOff x="0" y="0"/>
          <a:chExt cx="0" cy="0"/>
        </a:xfrm>
      </p:grpSpPr>
      <p:pic>
        <p:nvPicPr>
          <p:cNvPr id="68" name="Google Shape;68;p62" descr="horizon.png"/>
          <p:cNvPicPr preferRelativeResize="0"/>
          <p:nvPr/>
        </p:nvPicPr>
        <p:blipFill rotWithShape="1">
          <a:blip r:embed="rId2">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sp>
        <p:nvSpPr>
          <p:cNvPr id="69" name="Google Shape;69;p62"/>
          <p:cNvSpPr txBox="1">
            <a:spLocks noGrp="1"/>
          </p:cNvSpPr>
          <p:nvPr>
            <p:ph type="title"/>
          </p:nvPr>
        </p:nvSpPr>
        <p:spPr>
          <a:xfrm>
            <a:off x="812800" y="1447800"/>
            <a:ext cx="3962400" cy="109728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1800"/>
              <a:buFont typeface="Candara"/>
              <a:buNone/>
              <a:defRPr sz="1800" b="0" i="0" cap="none">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62"/>
          <p:cNvSpPr>
            <a:spLocks noGrp="1"/>
          </p:cNvSpPr>
          <p:nvPr>
            <p:ph type="pic" idx="2"/>
          </p:nvPr>
        </p:nvSpPr>
        <p:spPr>
          <a:xfrm>
            <a:off x="6209792" y="1447800"/>
            <a:ext cx="4559808" cy="3474720"/>
          </a:xfrm>
          <a:prstGeom prst="rect">
            <a:avLst/>
          </a:prstGeom>
          <a:noFill/>
          <a:ln>
            <a:noFill/>
          </a:ln>
        </p:spPr>
      </p:sp>
      <p:sp>
        <p:nvSpPr>
          <p:cNvPr id="71" name="Google Shape;71;p62"/>
          <p:cNvSpPr txBox="1">
            <a:spLocks noGrp="1"/>
          </p:cNvSpPr>
          <p:nvPr>
            <p:ph type="body" idx="1"/>
          </p:nvPr>
        </p:nvSpPr>
        <p:spPr>
          <a:xfrm>
            <a:off x="812800" y="2547891"/>
            <a:ext cx="3962400" cy="2405109"/>
          </a:xfrm>
          <a:prstGeom prst="rect">
            <a:avLst/>
          </a:prstGeom>
          <a:noFill/>
          <a:ln>
            <a:noFill/>
          </a:ln>
        </p:spPr>
        <p:txBody>
          <a:bodyPr spcFirstLastPara="1" wrap="square" lIns="91425" tIns="9125" rIns="91425" bIns="45700" anchor="t" anchorCtr="0">
            <a:normAutofit/>
          </a:bodyPr>
          <a:lstStyle>
            <a:lvl1pPr marL="457200" lvl="0" indent="-228600" algn="l">
              <a:lnSpc>
                <a:spcPct val="100000"/>
              </a:lnSpc>
              <a:spcBef>
                <a:spcPts val="280"/>
              </a:spcBef>
              <a:spcAft>
                <a:spcPts val="0"/>
              </a:spcAft>
              <a:buSzPts val="1400"/>
              <a:buNone/>
              <a:defRPr sz="1400"/>
            </a:lvl1pPr>
            <a:lvl2pPr marL="914400" lvl="1" indent="-228600" algn="l">
              <a:lnSpc>
                <a:spcPct val="100000"/>
              </a:lnSpc>
              <a:spcBef>
                <a:spcPts val="600"/>
              </a:spcBef>
              <a:spcAft>
                <a:spcPts val="0"/>
              </a:spcAft>
              <a:buSzPts val="1200"/>
              <a:buNone/>
              <a:defRPr sz="1200"/>
            </a:lvl2pPr>
            <a:lvl3pPr marL="1371600" lvl="2" indent="-228600" algn="l">
              <a:lnSpc>
                <a:spcPct val="100000"/>
              </a:lnSpc>
              <a:spcBef>
                <a:spcPts val="600"/>
              </a:spcBef>
              <a:spcAft>
                <a:spcPts val="0"/>
              </a:spcAft>
              <a:buSzPts val="1000"/>
              <a:buNone/>
              <a:defRPr sz="1000"/>
            </a:lvl3pPr>
            <a:lvl4pPr marL="1828800" lvl="3" indent="-228600" algn="l">
              <a:lnSpc>
                <a:spcPct val="100000"/>
              </a:lnSpc>
              <a:spcBef>
                <a:spcPts val="600"/>
              </a:spcBef>
              <a:spcAft>
                <a:spcPts val="0"/>
              </a:spcAft>
              <a:buSzPts val="900"/>
              <a:buNone/>
              <a:defRPr sz="900"/>
            </a:lvl4pPr>
            <a:lvl5pPr marL="2286000" lvl="4" indent="-228600" algn="l">
              <a:lnSpc>
                <a:spcPct val="100000"/>
              </a:lnSpc>
              <a:spcBef>
                <a:spcPts val="600"/>
              </a:spcBef>
              <a:spcAft>
                <a:spcPts val="0"/>
              </a:spcAft>
              <a:buSzPts val="900"/>
              <a:buNone/>
              <a:defRPr sz="900"/>
            </a:lvl5pPr>
            <a:lvl6pPr marL="2743200" lvl="5" indent="-228600" algn="l">
              <a:lnSpc>
                <a:spcPct val="100000"/>
              </a:lnSpc>
              <a:spcBef>
                <a:spcPts val="600"/>
              </a:spcBef>
              <a:spcAft>
                <a:spcPts val="0"/>
              </a:spcAft>
              <a:buSzPts val="900"/>
              <a:buNone/>
              <a:defRPr sz="900"/>
            </a:lvl6pPr>
            <a:lvl7pPr marL="3200400" lvl="6" indent="-228600" algn="l">
              <a:lnSpc>
                <a:spcPct val="100000"/>
              </a:lnSpc>
              <a:spcBef>
                <a:spcPts val="600"/>
              </a:spcBef>
              <a:spcAft>
                <a:spcPts val="0"/>
              </a:spcAft>
              <a:buSzPts val="900"/>
              <a:buNone/>
              <a:defRPr sz="900"/>
            </a:lvl7pPr>
            <a:lvl8pPr marL="3657600" lvl="7" indent="-228600" algn="l">
              <a:lnSpc>
                <a:spcPct val="100000"/>
              </a:lnSpc>
              <a:spcBef>
                <a:spcPts val="600"/>
              </a:spcBef>
              <a:spcAft>
                <a:spcPts val="0"/>
              </a:spcAft>
              <a:buSzPts val="900"/>
              <a:buNone/>
              <a:defRPr sz="900"/>
            </a:lvl8pPr>
            <a:lvl9pPr marL="4114800" lvl="8" indent="-228600" algn="l">
              <a:lnSpc>
                <a:spcPct val="100000"/>
              </a:lnSpc>
              <a:spcBef>
                <a:spcPts val="600"/>
              </a:spcBef>
              <a:spcAft>
                <a:spcPts val="600"/>
              </a:spcAft>
              <a:buSzPts val="900"/>
              <a:buNone/>
              <a:defRPr sz="900"/>
            </a:lvl9pPr>
          </a:lstStyle>
          <a:p>
            <a:endParaRPr/>
          </a:p>
        </p:txBody>
      </p:sp>
      <p:sp>
        <p:nvSpPr>
          <p:cNvPr id="72" name="Google Shape;72;p62"/>
          <p:cNvSpPr txBox="1">
            <a:spLocks noGrp="1"/>
          </p:cNvSpPr>
          <p:nvPr>
            <p:ph type="dt" idx="10"/>
          </p:nvPr>
        </p:nvSpPr>
        <p:spPr>
          <a:xfrm>
            <a:off x="7620000" y="6356351"/>
            <a:ext cx="2032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6-10-26</a:t>
            </a:r>
            <a:endParaRPr/>
          </a:p>
        </p:txBody>
      </p:sp>
      <p:sp>
        <p:nvSpPr>
          <p:cNvPr id="73" name="Google Shape;73;p62"/>
          <p:cNvSpPr txBox="1">
            <a:spLocks noGrp="1"/>
          </p:cNvSpPr>
          <p:nvPr>
            <p:ph type="ftr" idx="11"/>
          </p:nvPr>
        </p:nvSpPr>
        <p:spPr>
          <a:xfrm>
            <a:off x="812800" y="6356351"/>
            <a:ext cx="3860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Guarding My Heart</a:t>
            </a:r>
            <a:endParaRPr/>
          </a:p>
        </p:txBody>
      </p:sp>
      <p:sp>
        <p:nvSpPr>
          <p:cNvPr id="74" name="Google Shape;74;p62"/>
          <p:cNvSpPr txBox="1">
            <a:spLocks noGrp="1"/>
          </p:cNvSpPr>
          <p:nvPr>
            <p:ph type="sldNum" idx="12"/>
          </p:nvPr>
        </p:nvSpPr>
        <p:spPr>
          <a:xfrm>
            <a:off x="10058400" y="6356351"/>
            <a:ext cx="1320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5"/>
        <p:cNvGrpSpPr/>
        <p:nvPr/>
      </p:nvGrpSpPr>
      <p:grpSpPr>
        <a:xfrm>
          <a:off x="0" y="0"/>
          <a:ext cx="0" cy="0"/>
          <a:chOff x="0" y="0"/>
          <a:chExt cx="0" cy="0"/>
        </a:xfrm>
      </p:grpSpPr>
      <p:sp>
        <p:nvSpPr>
          <p:cNvPr id="76" name="Google Shape;76;p63"/>
          <p:cNvSpPr txBox="1">
            <a:spLocks noGrp="1"/>
          </p:cNvSpPr>
          <p:nvPr>
            <p:ph type="title"/>
          </p:nvPr>
        </p:nvSpPr>
        <p:spPr>
          <a:xfrm>
            <a:off x="812800" y="274638"/>
            <a:ext cx="10566400" cy="11430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63"/>
          <p:cNvSpPr txBox="1">
            <a:spLocks noGrp="1"/>
          </p:cNvSpPr>
          <p:nvPr>
            <p:ph type="body" idx="1"/>
          </p:nvPr>
        </p:nvSpPr>
        <p:spPr>
          <a:xfrm rot="5400000">
            <a:off x="3833019" y="-1420018"/>
            <a:ext cx="4525963" cy="105664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600"/>
              </a:spcAft>
              <a:buSzPts val="1800"/>
              <a:buChar char="•"/>
              <a:defRPr/>
            </a:lvl9pPr>
          </a:lstStyle>
          <a:p>
            <a:endParaRPr/>
          </a:p>
        </p:txBody>
      </p:sp>
      <p:sp>
        <p:nvSpPr>
          <p:cNvPr id="78" name="Google Shape;78;p63"/>
          <p:cNvSpPr txBox="1">
            <a:spLocks noGrp="1"/>
          </p:cNvSpPr>
          <p:nvPr>
            <p:ph type="dt" idx="10"/>
          </p:nvPr>
        </p:nvSpPr>
        <p:spPr>
          <a:xfrm>
            <a:off x="7620000" y="6356351"/>
            <a:ext cx="2032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6-10-26</a:t>
            </a:r>
            <a:endParaRPr/>
          </a:p>
        </p:txBody>
      </p:sp>
      <p:sp>
        <p:nvSpPr>
          <p:cNvPr id="79" name="Google Shape;79;p63"/>
          <p:cNvSpPr txBox="1">
            <a:spLocks noGrp="1"/>
          </p:cNvSpPr>
          <p:nvPr>
            <p:ph type="ftr" idx="11"/>
          </p:nvPr>
        </p:nvSpPr>
        <p:spPr>
          <a:xfrm>
            <a:off x="812800" y="6356351"/>
            <a:ext cx="3860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Guarding My Heart</a:t>
            </a:r>
            <a:endParaRPr/>
          </a:p>
        </p:txBody>
      </p:sp>
      <p:sp>
        <p:nvSpPr>
          <p:cNvPr id="80" name="Google Shape;80;p63"/>
          <p:cNvSpPr txBox="1">
            <a:spLocks noGrp="1"/>
          </p:cNvSpPr>
          <p:nvPr>
            <p:ph type="sldNum" idx="12"/>
          </p:nvPr>
        </p:nvSpPr>
        <p:spPr>
          <a:xfrm>
            <a:off x="10058400" y="6356351"/>
            <a:ext cx="1320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3B3B3B"/>
            </a:gs>
            <a:gs pos="31000">
              <a:schemeClr val="dk1"/>
            </a:gs>
            <a:gs pos="100000">
              <a:schemeClr val="dk1"/>
            </a:gs>
          </a:gsLst>
          <a:lin ang="5400000" scaled="0"/>
        </a:gradFill>
        <a:effectLst/>
      </p:bgPr>
    </p:bg>
    <p:spTree>
      <p:nvGrpSpPr>
        <p:cNvPr id="1" name="Shape 9"/>
        <p:cNvGrpSpPr/>
        <p:nvPr/>
      </p:nvGrpSpPr>
      <p:grpSpPr>
        <a:xfrm>
          <a:off x="0" y="0"/>
          <a:ext cx="0" cy="0"/>
          <a:chOff x="0" y="0"/>
          <a:chExt cx="0" cy="0"/>
        </a:xfrm>
      </p:grpSpPr>
      <p:pic>
        <p:nvPicPr>
          <p:cNvPr id="10" name="Google Shape;10;p53" descr="horizon.png"/>
          <p:cNvPicPr preferRelativeResize="0"/>
          <p:nvPr/>
        </p:nvPicPr>
        <p:blipFill rotWithShape="1">
          <a:blip r:embed="rId13">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sp>
        <p:nvSpPr>
          <p:cNvPr id="11" name="Google Shape;11;p53"/>
          <p:cNvSpPr txBox="1">
            <a:spLocks noGrp="1"/>
          </p:cNvSpPr>
          <p:nvPr>
            <p:ph type="title"/>
          </p:nvPr>
        </p:nvSpPr>
        <p:spPr>
          <a:xfrm>
            <a:off x="812800" y="274638"/>
            <a:ext cx="10566400" cy="11430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1"/>
              </a:buClr>
              <a:buSzPts val="3000"/>
              <a:buFont typeface="Candara"/>
              <a:buNone/>
              <a:defRPr sz="3000" b="0" i="0" u="none" strike="noStrike" cap="none">
                <a:solidFill>
                  <a:schemeClr val="lt1"/>
                </a:solidFill>
                <a:latin typeface="Candara"/>
                <a:ea typeface="Candara"/>
                <a:cs typeface="Candara"/>
                <a:sym typeface="Candara"/>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12" name="Google Shape;12;p53"/>
          <p:cNvSpPr txBox="1">
            <a:spLocks noGrp="1"/>
          </p:cNvSpPr>
          <p:nvPr>
            <p:ph type="body" idx="1"/>
          </p:nvPr>
        </p:nvSpPr>
        <p:spPr>
          <a:xfrm>
            <a:off x="812800" y="1600201"/>
            <a:ext cx="10566400" cy="4525963"/>
          </a:xfrm>
          <a:prstGeom prst="rect">
            <a:avLst/>
          </a:prstGeom>
          <a:noFill/>
          <a:ln>
            <a:noFill/>
          </a:ln>
        </p:spPr>
        <p:txBody>
          <a:bodyPr spcFirstLastPara="1" wrap="square" lIns="91425" tIns="45700" rIns="91425" bIns="45700" anchor="t" anchorCtr="0">
            <a:normAutofit/>
          </a:bodyPr>
          <a:lstStyle>
            <a:lvl1pPr marL="457200" marR="0" lvl="0" indent="-336550" algn="l" rtl="0">
              <a:lnSpc>
                <a:spcPct val="100000"/>
              </a:lnSpc>
              <a:spcBef>
                <a:spcPts val="340"/>
              </a:spcBef>
              <a:spcAft>
                <a:spcPts val="0"/>
              </a:spcAft>
              <a:buClr>
                <a:schemeClr val="lt2"/>
              </a:buClr>
              <a:buSzPts val="1700"/>
              <a:buFont typeface="Arial"/>
              <a:buChar char="•"/>
              <a:defRPr sz="1700" b="0" i="0" u="none" strike="noStrike" cap="none">
                <a:solidFill>
                  <a:schemeClr val="lt1"/>
                </a:solidFill>
                <a:latin typeface="Candara"/>
                <a:ea typeface="Candara"/>
                <a:cs typeface="Candara"/>
                <a:sym typeface="Candara"/>
              </a:defRPr>
            </a:lvl1pPr>
            <a:lvl2pPr marL="914400" marR="0" lvl="1" indent="-336550" algn="l" rtl="0">
              <a:lnSpc>
                <a:spcPct val="100000"/>
              </a:lnSpc>
              <a:spcBef>
                <a:spcPts val="600"/>
              </a:spcBef>
              <a:spcAft>
                <a:spcPts val="0"/>
              </a:spcAft>
              <a:buClr>
                <a:schemeClr val="lt2"/>
              </a:buClr>
              <a:buSzPts val="1700"/>
              <a:buFont typeface="Arial"/>
              <a:buChar char="•"/>
              <a:defRPr sz="1700" b="0" i="0" u="none" strike="noStrike" cap="none">
                <a:solidFill>
                  <a:schemeClr val="lt1"/>
                </a:solidFill>
                <a:latin typeface="Candara"/>
                <a:ea typeface="Candara"/>
                <a:cs typeface="Candara"/>
                <a:sym typeface="Candara"/>
              </a:defRPr>
            </a:lvl2pPr>
            <a:lvl3pPr marL="1371600" marR="0" lvl="2" indent="-336550" algn="l" rtl="0">
              <a:lnSpc>
                <a:spcPct val="100000"/>
              </a:lnSpc>
              <a:spcBef>
                <a:spcPts val="600"/>
              </a:spcBef>
              <a:spcAft>
                <a:spcPts val="0"/>
              </a:spcAft>
              <a:buClr>
                <a:schemeClr val="lt2"/>
              </a:buClr>
              <a:buSzPts val="1700"/>
              <a:buFont typeface="Arial"/>
              <a:buChar char="•"/>
              <a:defRPr sz="1700" b="0" i="0" u="none" strike="noStrike" cap="none">
                <a:solidFill>
                  <a:schemeClr val="lt1"/>
                </a:solidFill>
                <a:latin typeface="Candara"/>
                <a:ea typeface="Candara"/>
                <a:cs typeface="Candara"/>
                <a:sym typeface="Candara"/>
              </a:defRPr>
            </a:lvl3pPr>
            <a:lvl4pPr marL="1828800" marR="0" lvl="3" indent="-336550" algn="l" rtl="0">
              <a:lnSpc>
                <a:spcPct val="100000"/>
              </a:lnSpc>
              <a:spcBef>
                <a:spcPts val="600"/>
              </a:spcBef>
              <a:spcAft>
                <a:spcPts val="0"/>
              </a:spcAft>
              <a:buClr>
                <a:schemeClr val="lt2"/>
              </a:buClr>
              <a:buSzPts val="1700"/>
              <a:buFont typeface="Arial"/>
              <a:buChar char="•"/>
              <a:defRPr sz="1700" b="0" i="0" u="none" strike="noStrike" cap="none">
                <a:solidFill>
                  <a:schemeClr val="lt1"/>
                </a:solidFill>
                <a:latin typeface="Candara"/>
                <a:ea typeface="Candara"/>
                <a:cs typeface="Candara"/>
                <a:sym typeface="Candara"/>
              </a:defRPr>
            </a:lvl4pPr>
            <a:lvl5pPr marL="2286000" marR="0" lvl="4" indent="-336550" algn="l" rtl="0">
              <a:lnSpc>
                <a:spcPct val="100000"/>
              </a:lnSpc>
              <a:spcBef>
                <a:spcPts val="600"/>
              </a:spcBef>
              <a:spcAft>
                <a:spcPts val="0"/>
              </a:spcAft>
              <a:buClr>
                <a:schemeClr val="lt2"/>
              </a:buClr>
              <a:buSzPts val="1700"/>
              <a:buFont typeface="Arial"/>
              <a:buChar char="•"/>
              <a:defRPr sz="1700" b="0" i="0" u="none" strike="noStrike" cap="none">
                <a:solidFill>
                  <a:schemeClr val="lt1"/>
                </a:solidFill>
                <a:latin typeface="Candara"/>
                <a:ea typeface="Candara"/>
                <a:cs typeface="Candara"/>
                <a:sym typeface="Candara"/>
              </a:defRPr>
            </a:lvl5pPr>
            <a:lvl6pPr marL="2743200" marR="0" lvl="5" indent="-336550" algn="l" rtl="0">
              <a:lnSpc>
                <a:spcPct val="100000"/>
              </a:lnSpc>
              <a:spcBef>
                <a:spcPts val="600"/>
              </a:spcBef>
              <a:spcAft>
                <a:spcPts val="0"/>
              </a:spcAft>
              <a:buClr>
                <a:schemeClr val="lt2"/>
              </a:buClr>
              <a:buSzPts val="1700"/>
              <a:buFont typeface="Arial"/>
              <a:buChar char="•"/>
              <a:defRPr sz="1700" b="0" i="0" u="none" strike="noStrike" cap="none">
                <a:solidFill>
                  <a:schemeClr val="lt1"/>
                </a:solidFill>
                <a:latin typeface="Candara"/>
                <a:ea typeface="Candara"/>
                <a:cs typeface="Candara"/>
                <a:sym typeface="Candara"/>
              </a:defRPr>
            </a:lvl6pPr>
            <a:lvl7pPr marL="3200400" marR="0" lvl="6" indent="-336550" algn="l" rtl="0">
              <a:lnSpc>
                <a:spcPct val="100000"/>
              </a:lnSpc>
              <a:spcBef>
                <a:spcPts val="600"/>
              </a:spcBef>
              <a:spcAft>
                <a:spcPts val="0"/>
              </a:spcAft>
              <a:buClr>
                <a:schemeClr val="lt2"/>
              </a:buClr>
              <a:buSzPts val="1700"/>
              <a:buFont typeface="Arial"/>
              <a:buChar char="•"/>
              <a:defRPr sz="1700" b="0" i="0" u="none" strike="noStrike" cap="none">
                <a:solidFill>
                  <a:schemeClr val="lt1"/>
                </a:solidFill>
                <a:latin typeface="Candara"/>
                <a:ea typeface="Candara"/>
                <a:cs typeface="Candara"/>
                <a:sym typeface="Candara"/>
              </a:defRPr>
            </a:lvl7pPr>
            <a:lvl8pPr marL="3657600" marR="0" lvl="7" indent="-336550" algn="l" rtl="0">
              <a:lnSpc>
                <a:spcPct val="100000"/>
              </a:lnSpc>
              <a:spcBef>
                <a:spcPts val="600"/>
              </a:spcBef>
              <a:spcAft>
                <a:spcPts val="0"/>
              </a:spcAft>
              <a:buClr>
                <a:schemeClr val="lt2"/>
              </a:buClr>
              <a:buSzPts val="1700"/>
              <a:buFont typeface="Arial"/>
              <a:buChar char="•"/>
              <a:defRPr sz="1700" b="0" i="0" u="none" strike="noStrike" cap="none">
                <a:solidFill>
                  <a:schemeClr val="lt1"/>
                </a:solidFill>
                <a:latin typeface="Candara"/>
                <a:ea typeface="Candara"/>
                <a:cs typeface="Candara"/>
                <a:sym typeface="Candara"/>
              </a:defRPr>
            </a:lvl8pPr>
            <a:lvl9pPr marL="4114800" marR="0" lvl="8" indent="-336550" algn="l" rtl="0">
              <a:lnSpc>
                <a:spcPct val="100000"/>
              </a:lnSpc>
              <a:spcBef>
                <a:spcPts val="600"/>
              </a:spcBef>
              <a:spcAft>
                <a:spcPts val="600"/>
              </a:spcAft>
              <a:buClr>
                <a:schemeClr val="lt2"/>
              </a:buClr>
              <a:buSzPts val="1700"/>
              <a:buFont typeface="Arial"/>
              <a:buChar char="•"/>
              <a:defRPr sz="1700" b="0" i="0" u="none" strike="noStrike" cap="none">
                <a:solidFill>
                  <a:schemeClr val="lt1"/>
                </a:solidFill>
                <a:latin typeface="Candara"/>
                <a:ea typeface="Candara"/>
                <a:cs typeface="Candara"/>
                <a:sym typeface="Candara"/>
              </a:defRPr>
            </a:lvl9pPr>
          </a:lstStyle>
          <a:p>
            <a:endParaRPr/>
          </a:p>
        </p:txBody>
      </p:sp>
      <p:sp>
        <p:nvSpPr>
          <p:cNvPr id="13" name="Google Shape;13;p53"/>
          <p:cNvSpPr txBox="1">
            <a:spLocks noGrp="1"/>
          </p:cNvSpPr>
          <p:nvPr>
            <p:ph type="dt" idx="10"/>
          </p:nvPr>
        </p:nvSpPr>
        <p:spPr>
          <a:xfrm>
            <a:off x="7620000" y="6356351"/>
            <a:ext cx="203200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chemeClr val="lt1"/>
                </a:solidFill>
                <a:latin typeface="Candara"/>
                <a:ea typeface="Candara"/>
                <a:cs typeface="Candara"/>
                <a:sym typeface="Candara"/>
              </a:defRPr>
            </a:lvl1pPr>
            <a:lvl2pPr marR="0" lvl="1" algn="l" rtl="0">
              <a:spcBef>
                <a:spcPts val="0"/>
              </a:spcBef>
              <a:spcAft>
                <a:spcPts val="0"/>
              </a:spcAft>
              <a:buSzPts val="1400"/>
              <a:buNone/>
              <a:defRPr sz="1800" b="0" i="0" u="none" strike="noStrike" cap="none">
                <a:solidFill>
                  <a:schemeClr val="lt1"/>
                </a:solidFill>
                <a:latin typeface="Candara"/>
                <a:ea typeface="Candara"/>
                <a:cs typeface="Candara"/>
                <a:sym typeface="Candara"/>
              </a:defRPr>
            </a:lvl2pPr>
            <a:lvl3pPr marR="0" lvl="2" algn="l" rtl="0">
              <a:spcBef>
                <a:spcPts val="0"/>
              </a:spcBef>
              <a:spcAft>
                <a:spcPts val="0"/>
              </a:spcAft>
              <a:buSzPts val="1400"/>
              <a:buNone/>
              <a:defRPr sz="1800" b="0" i="0" u="none" strike="noStrike" cap="none">
                <a:solidFill>
                  <a:schemeClr val="lt1"/>
                </a:solidFill>
                <a:latin typeface="Candara"/>
                <a:ea typeface="Candara"/>
                <a:cs typeface="Candara"/>
                <a:sym typeface="Candara"/>
              </a:defRPr>
            </a:lvl3pPr>
            <a:lvl4pPr marR="0" lvl="3" algn="l" rtl="0">
              <a:spcBef>
                <a:spcPts val="0"/>
              </a:spcBef>
              <a:spcAft>
                <a:spcPts val="0"/>
              </a:spcAft>
              <a:buSzPts val="1400"/>
              <a:buNone/>
              <a:defRPr sz="1800" b="0" i="0" u="none" strike="noStrike" cap="none">
                <a:solidFill>
                  <a:schemeClr val="lt1"/>
                </a:solidFill>
                <a:latin typeface="Candara"/>
                <a:ea typeface="Candara"/>
                <a:cs typeface="Candara"/>
                <a:sym typeface="Candara"/>
              </a:defRPr>
            </a:lvl4pPr>
            <a:lvl5pPr marR="0" lvl="4" algn="l" rtl="0">
              <a:spcBef>
                <a:spcPts val="0"/>
              </a:spcBef>
              <a:spcAft>
                <a:spcPts val="0"/>
              </a:spcAft>
              <a:buSzPts val="1400"/>
              <a:buNone/>
              <a:defRPr sz="1800" b="0" i="0" u="none" strike="noStrike" cap="none">
                <a:solidFill>
                  <a:schemeClr val="lt1"/>
                </a:solidFill>
                <a:latin typeface="Candara"/>
                <a:ea typeface="Candara"/>
                <a:cs typeface="Candara"/>
                <a:sym typeface="Candara"/>
              </a:defRPr>
            </a:lvl5pPr>
            <a:lvl6pPr marR="0" lvl="5" algn="l" rtl="0">
              <a:spcBef>
                <a:spcPts val="0"/>
              </a:spcBef>
              <a:spcAft>
                <a:spcPts val="0"/>
              </a:spcAft>
              <a:buSzPts val="1400"/>
              <a:buNone/>
              <a:defRPr sz="1800" b="0" i="0" u="none" strike="noStrike" cap="none">
                <a:solidFill>
                  <a:schemeClr val="lt1"/>
                </a:solidFill>
                <a:latin typeface="Candara"/>
                <a:ea typeface="Candara"/>
                <a:cs typeface="Candara"/>
                <a:sym typeface="Candara"/>
              </a:defRPr>
            </a:lvl6pPr>
            <a:lvl7pPr marR="0" lvl="6" algn="l" rtl="0">
              <a:spcBef>
                <a:spcPts val="0"/>
              </a:spcBef>
              <a:spcAft>
                <a:spcPts val="0"/>
              </a:spcAft>
              <a:buSzPts val="1400"/>
              <a:buNone/>
              <a:defRPr sz="1800" b="0" i="0" u="none" strike="noStrike" cap="none">
                <a:solidFill>
                  <a:schemeClr val="lt1"/>
                </a:solidFill>
                <a:latin typeface="Candara"/>
                <a:ea typeface="Candara"/>
                <a:cs typeface="Candara"/>
                <a:sym typeface="Candara"/>
              </a:defRPr>
            </a:lvl7pPr>
            <a:lvl8pPr marR="0" lvl="7" algn="l" rtl="0">
              <a:spcBef>
                <a:spcPts val="0"/>
              </a:spcBef>
              <a:spcAft>
                <a:spcPts val="0"/>
              </a:spcAft>
              <a:buSzPts val="1400"/>
              <a:buNone/>
              <a:defRPr sz="1800" b="0" i="0" u="none" strike="noStrike" cap="none">
                <a:solidFill>
                  <a:schemeClr val="lt1"/>
                </a:solidFill>
                <a:latin typeface="Candara"/>
                <a:ea typeface="Candara"/>
                <a:cs typeface="Candara"/>
                <a:sym typeface="Candara"/>
              </a:defRPr>
            </a:lvl8pPr>
            <a:lvl9pPr marR="0" lvl="8" algn="l" rtl="0">
              <a:spcBef>
                <a:spcPts val="0"/>
              </a:spcBef>
              <a:spcAft>
                <a:spcPts val="0"/>
              </a:spcAft>
              <a:buSzPts val="1400"/>
              <a:buNone/>
              <a:defRPr sz="1800" b="0" i="0" u="none" strike="noStrike" cap="none">
                <a:solidFill>
                  <a:schemeClr val="lt1"/>
                </a:solidFill>
                <a:latin typeface="Candara"/>
                <a:ea typeface="Candara"/>
                <a:cs typeface="Candara"/>
                <a:sym typeface="Candara"/>
              </a:defRPr>
            </a:lvl9pPr>
          </a:lstStyle>
          <a:p>
            <a:r>
              <a:rPr lang="en-US"/>
              <a:t>6-10-26</a:t>
            </a:r>
            <a:endParaRPr/>
          </a:p>
        </p:txBody>
      </p:sp>
      <p:sp>
        <p:nvSpPr>
          <p:cNvPr id="14" name="Google Shape;14;p53"/>
          <p:cNvSpPr txBox="1">
            <a:spLocks noGrp="1"/>
          </p:cNvSpPr>
          <p:nvPr>
            <p:ph type="ftr" idx="11"/>
          </p:nvPr>
        </p:nvSpPr>
        <p:spPr>
          <a:xfrm>
            <a:off x="812800" y="6356351"/>
            <a:ext cx="3860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chemeClr val="lt1"/>
                </a:solidFill>
                <a:latin typeface="Candara"/>
                <a:ea typeface="Candara"/>
                <a:cs typeface="Candara"/>
                <a:sym typeface="Candara"/>
              </a:defRPr>
            </a:lvl1pPr>
            <a:lvl2pPr marR="0" lvl="1" algn="l" rtl="0">
              <a:spcBef>
                <a:spcPts val="0"/>
              </a:spcBef>
              <a:spcAft>
                <a:spcPts val="0"/>
              </a:spcAft>
              <a:buSzPts val="1400"/>
              <a:buNone/>
              <a:defRPr sz="1800" b="0" i="0" u="none" strike="noStrike" cap="none">
                <a:solidFill>
                  <a:schemeClr val="lt1"/>
                </a:solidFill>
                <a:latin typeface="Candara"/>
                <a:ea typeface="Candara"/>
                <a:cs typeface="Candara"/>
                <a:sym typeface="Candara"/>
              </a:defRPr>
            </a:lvl2pPr>
            <a:lvl3pPr marR="0" lvl="2" algn="l" rtl="0">
              <a:spcBef>
                <a:spcPts val="0"/>
              </a:spcBef>
              <a:spcAft>
                <a:spcPts val="0"/>
              </a:spcAft>
              <a:buSzPts val="1400"/>
              <a:buNone/>
              <a:defRPr sz="1800" b="0" i="0" u="none" strike="noStrike" cap="none">
                <a:solidFill>
                  <a:schemeClr val="lt1"/>
                </a:solidFill>
                <a:latin typeface="Candara"/>
                <a:ea typeface="Candara"/>
                <a:cs typeface="Candara"/>
                <a:sym typeface="Candara"/>
              </a:defRPr>
            </a:lvl3pPr>
            <a:lvl4pPr marR="0" lvl="3" algn="l" rtl="0">
              <a:spcBef>
                <a:spcPts val="0"/>
              </a:spcBef>
              <a:spcAft>
                <a:spcPts val="0"/>
              </a:spcAft>
              <a:buSzPts val="1400"/>
              <a:buNone/>
              <a:defRPr sz="1800" b="0" i="0" u="none" strike="noStrike" cap="none">
                <a:solidFill>
                  <a:schemeClr val="lt1"/>
                </a:solidFill>
                <a:latin typeface="Candara"/>
                <a:ea typeface="Candara"/>
                <a:cs typeface="Candara"/>
                <a:sym typeface="Candara"/>
              </a:defRPr>
            </a:lvl4pPr>
            <a:lvl5pPr marR="0" lvl="4" algn="l" rtl="0">
              <a:spcBef>
                <a:spcPts val="0"/>
              </a:spcBef>
              <a:spcAft>
                <a:spcPts val="0"/>
              </a:spcAft>
              <a:buSzPts val="1400"/>
              <a:buNone/>
              <a:defRPr sz="1800" b="0" i="0" u="none" strike="noStrike" cap="none">
                <a:solidFill>
                  <a:schemeClr val="lt1"/>
                </a:solidFill>
                <a:latin typeface="Candara"/>
                <a:ea typeface="Candara"/>
                <a:cs typeface="Candara"/>
                <a:sym typeface="Candara"/>
              </a:defRPr>
            </a:lvl5pPr>
            <a:lvl6pPr marR="0" lvl="5" algn="l" rtl="0">
              <a:spcBef>
                <a:spcPts val="0"/>
              </a:spcBef>
              <a:spcAft>
                <a:spcPts val="0"/>
              </a:spcAft>
              <a:buSzPts val="1400"/>
              <a:buNone/>
              <a:defRPr sz="1800" b="0" i="0" u="none" strike="noStrike" cap="none">
                <a:solidFill>
                  <a:schemeClr val="lt1"/>
                </a:solidFill>
                <a:latin typeface="Candara"/>
                <a:ea typeface="Candara"/>
                <a:cs typeface="Candara"/>
                <a:sym typeface="Candara"/>
              </a:defRPr>
            </a:lvl6pPr>
            <a:lvl7pPr marR="0" lvl="6" algn="l" rtl="0">
              <a:spcBef>
                <a:spcPts val="0"/>
              </a:spcBef>
              <a:spcAft>
                <a:spcPts val="0"/>
              </a:spcAft>
              <a:buSzPts val="1400"/>
              <a:buNone/>
              <a:defRPr sz="1800" b="0" i="0" u="none" strike="noStrike" cap="none">
                <a:solidFill>
                  <a:schemeClr val="lt1"/>
                </a:solidFill>
                <a:latin typeface="Candara"/>
                <a:ea typeface="Candara"/>
                <a:cs typeface="Candara"/>
                <a:sym typeface="Candara"/>
              </a:defRPr>
            </a:lvl7pPr>
            <a:lvl8pPr marR="0" lvl="7" algn="l" rtl="0">
              <a:spcBef>
                <a:spcPts val="0"/>
              </a:spcBef>
              <a:spcAft>
                <a:spcPts val="0"/>
              </a:spcAft>
              <a:buSzPts val="1400"/>
              <a:buNone/>
              <a:defRPr sz="1800" b="0" i="0" u="none" strike="noStrike" cap="none">
                <a:solidFill>
                  <a:schemeClr val="lt1"/>
                </a:solidFill>
                <a:latin typeface="Candara"/>
                <a:ea typeface="Candara"/>
                <a:cs typeface="Candara"/>
                <a:sym typeface="Candara"/>
              </a:defRPr>
            </a:lvl8pPr>
            <a:lvl9pPr marR="0" lvl="8" algn="l" rtl="0">
              <a:spcBef>
                <a:spcPts val="0"/>
              </a:spcBef>
              <a:spcAft>
                <a:spcPts val="0"/>
              </a:spcAft>
              <a:buSzPts val="1400"/>
              <a:buNone/>
              <a:defRPr sz="1800" b="0" i="0" u="none" strike="noStrike" cap="none">
                <a:solidFill>
                  <a:schemeClr val="lt1"/>
                </a:solidFill>
                <a:latin typeface="Candara"/>
                <a:ea typeface="Candara"/>
                <a:cs typeface="Candara"/>
                <a:sym typeface="Candara"/>
              </a:defRPr>
            </a:lvl9pPr>
          </a:lstStyle>
          <a:p>
            <a:r>
              <a:rPr lang="en-US"/>
              <a:t>Guarding My Heart</a:t>
            </a:r>
            <a:endParaRPr/>
          </a:p>
        </p:txBody>
      </p:sp>
      <p:sp>
        <p:nvSpPr>
          <p:cNvPr id="15" name="Google Shape;15;p53"/>
          <p:cNvSpPr txBox="1">
            <a:spLocks noGrp="1"/>
          </p:cNvSpPr>
          <p:nvPr>
            <p:ph type="sldNum" idx="12"/>
          </p:nvPr>
        </p:nvSpPr>
        <p:spPr>
          <a:xfrm>
            <a:off x="10058400" y="6356351"/>
            <a:ext cx="1320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100" b="0" i="0" u="none" strike="noStrike" cap="none">
                <a:solidFill>
                  <a:schemeClr val="lt1"/>
                </a:solidFill>
                <a:latin typeface="Candara"/>
                <a:ea typeface="Candara"/>
                <a:cs typeface="Candara"/>
                <a:sym typeface="Candara"/>
              </a:defRPr>
            </a:lvl1pPr>
            <a:lvl2pPr marL="0" marR="0" lvl="1" indent="0" algn="r" rtl="0">
              <a:spcBef>
                <a:spcPts val="0"/>
              </a:spcBef>
              <a:buNone/>
              <a:defRPr sz="1100" b="0" i="0" u="none" strike="noStrike" cap="none">
                <a:solidFill>
                  <a:schemeClr val="lt1"/>
                </a:solidFill>
                <a:latin typeface="Candara"/>
                <a:ea typeface="Candara"/>
                <a:cs typeface="Candara"/>
                <a:sym typeface="Candara"/>
              </a:defRPr>
            </a:lvl2pPr>
            <a:lvl3pPr marL="0" marR="0" lvl="2" indent="0" algn="r" rtl="0">
              <a:spcBef>
                <a:spcPts val="0"/>
              </a:spcBef>
              <a:buNone/>
              <a:defRPr sz="1100" b="0" i="0" u="none" strike="noStrike" cap="none">
                <a:solidFill>
                  <a:schemeClr val="lt1"/>
                </a:solidFill>
                <a:latin typeface="Candara"/>
                <a:ea typeface="Candara"/>
                <a:cs typeface="Candara"/>
                <a:sym typeface="Candara"/>
              </a:defRPr>
            </a:lvl3pPr>
            <a:lvl4pPr marL="0" marR="0" lvl="3" indent="0" algn="r" rtl="0">
              <a:spcBef>
                <a:spcPts val="0"/>
              </a:spcBef>
              <a:buNone/>
              <a:defRPr sz="1100" b="0" i="0" u="none" strike="noStrike" cap="none">
                <a:solidFill>
                  <a:schemeClr val="lt1"/>
                </a:solidFill>
                <a:latin typeface="Candara"/>
                <a:ea typeface="Candara"/>
                <a:cs typeface="Candara"/>
                <a:sym typeface="Candara"/>
              </a:defRPr>
            </a:lvl4pPr>
            <a:lvl5pPr marL="0" marR="0" lvl="4" indent="0" algn="r" rtl="0">
              <a:spcBef>
                <a:spcPts val="0"/>
              </a:spcBef>
              <a:buNone/>
              <a:defRPr sz="1100" b="0" i="0" u="none" strike="noStrike" cap="none">
                <a:solidFill>
                  <a:schemeClr val="lt1"/>
                </a:solidFill>
                <a:latin typeface="Candara"/>
                <a:ea typeface="Candara"/>
                <a:cs typeface="Candara"/>
                <a:sym typeface="Candara"/>
              </a:defRPr>
            </a:lvl5pPr>
            <a:lvl6pPr marL="0" marR="0" lvl="5" indent="0" algn="r" rtl="0">
              <a:spcBef>
                <a:spcPts val="0"/>
              </a:spcBef>
              <a:buNone/>
              <a:defRPr sz="1100" b="0" i="0" u="none" strike="noStrike" cap="none">
                <a:solidFill>
                  <a:schemeClr val="lt1"/>
                </a:solidFill>
                <a:latin typeface="Candara"/>
                <a:ea typeface="Candara"/>
                <a:cs typeface="Candara"/>
                <a:sym typeface="Candara"/>
              </a:defRPr>
            </a:lvl6pPr>
            <a:lvl7pPr marL="0" marR="0" lvl="6" indent="0" algn="r" rtl="0">
              <a:spcBef>
                <a:spcPts val="0"/>
              </a:spcBef>
              <a:buNone/>
              <a:defRPr sz="1100" b="0" i="0" u="none" strike="noStrike" cap="none">
                <a:solidFill>
                  <a:schemeClr val="lt1"/>
                </a:solidFill>
                <a:latin typeface="Candara"/>
                <a:ea typeface="Candara"/>
                <a:cs typeface="Candara"/>
                <a:sym typeface="Candara"/>
              </a:defRPr>
            </a:lvl7pPr>
            <a:lvl8pPr marL="0" marR="0" lvl="7" indent="0" algn="r" rtl="0">
              <a:spcBef>
                <a:spcPts val="0"/>
              </a:spcBef>
              <a:buNone/>
              <a:defRPr sz="1100" b="0" i="0" u="none" strike="noStrike" cap="none">
                <a:solidFill>
                  <a:schemeClr val="lt1"/>
                </a:solidFill>
                <a:latin typeface="Candara"/>
                <a:ea typeface="Candara"/>
                <a:cs typeface="Candara"/>
                <a:sym typeface="Candara"/>
              </a:defRPr>
            </a:lvl8pPr>
            <a:lvl9pPr marL="0" marR="0" lvl="8" indent="0" algn="r" rtl="0">
              <a:spcBef>
                <a:spcPts val="0"/>
              </a:spcBef>
              <a:buNone/>
              <a:defRPr sz="1100" b="0" i="0" u="none" strike="noStrike" cap="none">
                <a:solidFill>
                  <a:schemeClr val="lt1"/>
                </a:solidFill>
                <a:latin typeface="Candara"/>
                <a:ea typeface="Candara"/>
                <a:cs typeface="Candara"/>
                <a:sym typeface="Candara"/>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hf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learn.ligonier.org/podcasts/ask-ligonier/what-does-it-mean-to-guard-my-heart-how-can-i-do-that"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biblegateway.com/passage/?search=Philippians%204%3A8&amp;version=KJV"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3" name="Picture 2" descr="A young girl walks along a sandy beach with the ocean and dramatic, jagged rock formations in the background under a partly cloudy sky.&#10;&#10;AI-generated content may be incorrect.">
            <a:extLst>
              <a:ext uri="{FF2B5EF4-FFF2-40B4-BE49-F238E27FC236}">
                <a16:creationId xmlns:a16="http://schemas.microsoft.com/office/drawing/2014/main" id="{819C7E73-D143-5C7F-2145-F6C0A8DAC98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0241280" cy="6939643"/>
          </a:xfrm>
          <a:prstGeom prst="rect">
            <a:avLst/>
          </a:prstGeom>
          <a:ln>
            <a:noFill/>
          </a:ln>
          <a:effectLst>
            <a:softEdge rad="112500"/>
          </a:effectLst>
        </p:spPr>
      </p:pic>
      <p:sp>
        <p:nvSpPr>
          <p:cNvPr id="92" name="Google Shape;92;p1"/>
          <p:cNvSpPr txBox="1">
            <a:spLocks noGrp="1"/>
          </p:cNvSpPr>
          <p:nvPr>
            <p:ph type="ctrTitle"/>
          </p:nvPr>
        </p:nvSpPr>
        <p:spPr>
          <a:xfrm>
            <a:off x="-584717" y="-917463"/>
            <a:ext cx="8762999" cy="2971051"/>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lt1"/>
              </a:buClr>
              <a:buSzPts val="7200"/>
              <a:buFont typeface="Candara"/>
              <a:buNone/>
            </a:pPr>
            <a:r>
              <a:rPr lang="en-US" sz="7200" dirty="0">
                <a:solidFill>
                  <a:schemeClr val="bg2"/>
                </a:solidFill>
                <a:latin typeface="Candara"/>
                <a:ea typeface="Candara"/>
                <a:cs typeface="Candara"/>
                <a:sym typeface="Candara"/>
              </a:rPr>
              <a:t>Guarding My Heart</a:t>
            </a:r>
            <a:br>
              <a:rPr lang="en-US" sz="7200" dirty="0">
                <a:solidFill>
                  <a:schemeClr val="bg2"/>
                </a:solidFill>
                <a:latin typeface="Candara"/>
                <a:ea typeface="Candara"/>
                <a:cs typeface="Candara"/>
                <a:sym typeface="Candara"/>
              </a:rPr>
            </a:br>
            <a:r>
              <a:rPr lang="en-US" sz="4000" dirty="0">
                <a:solidFill>
                  <a:schemeClr val="bg2"/>
                </a:solidFill>
                <a:latin typeface="Candara"/>
                <a:ea typeface="Candara"/>
                <a:cs typeface="Candara"/>
                <a:sym typeface="Candara"/>
              </a:rPr>
              <a:t>Principles to Live By</a:t>
            </a:r>
            <a:endParaRPr dirty="0">
              <a:solidFill>
                <a:schemeClr val="bg2"/>
              </a:solidFill>
            </a:endParaRPr>
          </a:p>
        </p:txBody>
      </p:sp>
      <p:sp>
        <p:nvSpPr>
          <p:cNvPr id="93" name="Google Shape;93;p1"/>
          <p:cNvSpPr txBox="1">
            <a:spLocks noGrp="1"/>
          </p:cNvSpPr>
          <p:nvPr>
            <p:ph type="subTitle" idx="1"/>
          </p:nvPr>
        </p:nvSpPr>
        <p:spPr>
          <a:xfrm>
            <a:off x="5943181" y="4919816"/>
            <a:ext cx="6248819" cy="1693865"/>
          </a:xfrm>
          <a:prstGeom prst="rect">
            <a:avLst/>
          </a:prstGeom>
          <a:solidFill>
            <a:schemeClr val="accent1">
              <a:lumMod val="50000"/>
              <a:alpha val="89000"/>
            </a:schemeClr>
          </a:solidFill>
          <a:ln>
            <a:noFill/>
          </a:ln>
        </p:spPr>
        <p:txBody>
          <a:bodyPr spcFirstLastPara="1" wrap="square" lIns="91425" tIns="45700" rIns="91425" bIns="45700" anchor="t" anchorCtr="0">
            <a:normAutofit/>
          </a:bodyPr>
          <a:lstStyle/>
          <a:p>
            <a:pPr lvl="0" fontAlgn="base">
              <a:spcBef>
                <a:spcPct val="0"/>
              </a:spcBef>
              <a:spcAft>
                <a:spcPct val="0"/>
              </a:spcAft>
              <a:buClrTx/>
              <a:buSzTx/>
            </a:pPr>
            <a:r>
              <a:rPr lang="en-US" sz="2800" b="1" dirty="0">
                <a:solidFill>
                  <a:schemeClr val="tx2">
                    <a:lumMod val="20000"/>
                    <a:lumOff val="80000"/>
                  </a:schemeClr>
                </a:solidFill>
                <a:latin typeface="+mj-lt"/>
              </a:rPr>
              <a:t>Deut. 29:18 &amp; Prov. 4:23</a:t>
            </a:r>
          </a:p>
          <a:p>
            <a:pPr lvl="0" fontAlgn="base">
              <a:spcBef>
                <a:spcPct val="0"/>
              </a:spcBef>
              <a:spcAft>
                <a:spcPct val="0"/>
              </a:spcAft>
              <a:buClrTx/>
              <a:buSzTx/>
            </a:pPr>
            <a:r>
              <a:rPr lang="en-US" sz="2600" i="1" dirty="0">
                <a:solidFill>
                  <a:schemeClr val="tx2">
                    <a:lumMod val="20000"/>
                    <a:lumOff val="80000"/>
                  </a:schemeClr>
                </a:solidFill>
                <a:latin typeface="+mj-lt"/>
              </a:rPr>
              <a:t>Keep thy heart with all diligence; </a:t>
            </a:r>
          </a:p>
          <a:p>
            <a:pPr lvl="0" fontAlgn="base">
              <a:spcBef>
                <a:spcPct val="0"/>
              </a:spcBef>
              <a:spcAft>
                <a:spcPct val="0"/>
              </a:spcAft>
              <a:buClrTx/>
              <a:buSzTx/>
            </a:pPr>
            <a:r>
              <a:rPr lang="en-US" sz="2600" i="1" dirty="0">
                <a:solidFill>
                  <a:schemeClr val="tx2">
                    <a:lumMod val="20000"/>
                    <a:lumOff val="80000"/>
                  </a:schemeClr>
                </a:solidFill>
                <a:latin typeface="+mj-lt"/>
              </a:rPr>
              <a:t>for out of it are the issues of life.</a:t>
            </a:r>
            <a:endParaRPr lang="en-US" sz="2000" i="1" dirty="0">
              <a:solidFill>
                <a:schemeClr val="tx2">
                  <a:lumMod val="20000"/>
                  <a:lumOff val="80000"/>
                </a:schemeClr>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6-10-26</a:t>
            </a:r>
          </a:p>
        </p:txBody>
      </p:sp>
      <p:sp>
        <p:nvSpPr>
          <p:cNvPr id="5" name="Footer Placeholder 4"/>
          <p:cNvSpPr>
            <a:spLocks noGrp="1"/>
          </p:cNvSpPr>
          <p:nvPr>
            <p:ph type="ftr" sz="quarter" idx="11"/>
          </p:nvPr>
        </p:nvSpPr>
        <p:spPr/>
        <p:txBody>
          <a:bodyPr/>
          <a:lstStyle/>
          <a:p>
            <a:r>
              <a:rPr lang="en-US"/>
              <a:t>Guarding My Heart</a:t>
            </a:r>
          </a:p>
        </p:txBody>
      </p:sp>
      <p:sp>
        <p:nvSpPr>
          <p:cNvPr id="6" name="Slide Number Placeholder 5"/>
          <p:cNvSpPr>
            <a:spLocks noGrp="1"/>
          </p:cNvSpPr>
          <p:nvPr>
            <p:ph type="sldNum" sz="quarter" idx="12"/>
          </p:nvPr>
        </p:nvSpPr>
        <p:spPr/>
        <p:txBody>
          <a:bodyPr/>
          <a:lstStyle/>
          <a:p>
            <a:fld id="{98ED6CC6-D53B-4C4E-B6F6-E6063D548121}" type="slidenum">
              <a:rPr lang="en-US" smtClean="0"/>
              <a:pPr/>
              <a:t>10</a:t>
            </a:fld>
            <a:endParaRPr lang="en-US"/>
          </a:p>
        </p:txBody>
      </p:sp>
      <p:pic>
        <p:nvPicPr>
          <p:cNvPr id="7" name="Content Placeholder 6"/>
          <p:cNvPicPr>
            <a:picLocks noGrp="1" noChangeAspect="1"/>
          </p:cNvPicPr>
          <p:nvPr>
            <p:ph idx="4294967295"/>
          </p:nvPr>
        </p:nvPicPr>
        <p:blipFill rotWithShape="1">
          <a:blip r:embed="rId2" cstate="screen">
            <a:extLst>
              <a:ext uri="{28A0092B-C50C-407E-A947-70E740481C1C}">
                <a14:useLocalDpi xmlns:a14="http://schemas.microsoft.com/office/drawing/2010/main"/>
              </a:ext>
            </a:extLst>
          </a:blip>
          <a:srcRect/>
          <a:stretch/>
        </p:blipFill>
        <p:spPr>
          <a:xfrm>
            <a:off x="2209800" y="1708151"/>
            <a:ext cx="7772400" cy="4648200"/>
          </a:xfrm>
        </p:spPr>
      </p:pic>
      <p:sp>
        <p:nvSpPr>
          <p:cNvPr id="2" name="TextBox 1"/>
          <p:cNvSpPr txBox="1"/>
          <p:nvPr/>
        </p:nvSpPr>
        <p:spPr>
          <a:xfrm>
            <a:off x="152635" y="152401"/>
            <a:ext cx="11617283" cy="1323439"/>
          </a:xfrm>
          <a:prstGeom prst="rect">
            <a:avLst/>
          </a:prstGeom>
          <a:noFill/>
        </p:spPr>
        <p:txBody>
          <a:bodyPr wrap="none" rtlCol="0">
            <a:spAutoFit/>
          </a:bodyPr>
          <a:lstStyle/>
          <a:p>
            <a:pPr algn="ctr"/>
            <a:r>
              <a:rPr lang="en-US" sz="4000" dirty="0">
                <a:solidFill>
                  <a:schemeClr val="bg1"/>
                </a:solidFill>
              </a:rPr>
              <a:t>A Bend In The Road Is Not The End Of The Road </a:t>
            </a:r>
          </a:p>
          <a:p>
            <a:pPr algn="ctr"/>
            <a:r>
              <a:rPr lang="en-US" sz="4000" dirty="0">
                <a:solidFill>
                  <a:schemeClr val="bg1"/>
                </a:solidFill>
              </a:rPr>
              <a:t>Unless You Fail To Make The Turn. </a:t>
            </a:r>
          </a:p>
        </p:txBody>
      </p:sp>
    </p:spTree>
    <p:extLst>
      <p:ext uri="{BB962C8B-B14F-4D97-AF65-F5344CB8AC3E}">
        <p14:creationId xmlns:p14="http://schemas.microsoft.com/office/powerpoint/2010/main" val="3528988538"/>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he image shows a black wooden door with a red heart-shaped lock, suggesting a sense of mystery or secrecy.&#10;&#10;AI-generated content may be incorrect.">
            <a:extLst>
              <a:ext uri="{FF2B5EF4-FFF2-40B4-BE49-F238E27FC236}">
                <a16:creationId xmlns:a16="http://schemas.microsoft.com/office/drawing/2014/main" id="{478F7581-9677-A8BC-98EE-52366CA1B53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770" y="0"/>
            <a:ext cx="4572000" cy="6858000"/>
          </a:xfrm>
          <a:prstGeom prst="rect">
            <a:avLst/>
          </a:prstGeom>
        </p:spPr>
      </p:pic>
      <p:sp>
        <p:nvSpPr>
          <p:cNvPr id="2" name="Date Placeholder 1">
            <a:extLst>
              <a:ext uri="{FF2B5EF4-FFF2-40B4-BE49-F238E27FC236}">
                <a16:creationId xmlns:a16="http://schemas.microsoft.com/office/drawing/2014/main" id="{FE9DA684-C257-E9EC-5F33-521E83554306}"/>
              </a:ext>
            </a:extLst>
          </p:cNvPr>
          <p:cNvSpPr>
            <a:spLocks noGrp="1"/>
          </p:cNvSpPr>
          <p:nvPr>
            <p:ph type="dt" idx="10"/>
          </p:nvPr>
        </p:nvSpPr>
        <p:spPr/>
        <p:txBody>
          <a:bodyPr/>
          <a:lstStyle/>
          <a:p>
            <a:r>
              <a:rPr lang="en-US"/>
              <a:t>6-10-26</a:t>
            </a:r>
          </a:p>
        </p:txBody>
      </p:sp>
      <p:sp>
        <p:nvSpPr>
          <p:cNvPr id="3" name="Footer Placeholder 2">
            <a:extLst>
              <a:ext uri="{FF2B5EF4-FFF2-40B4-BE49-F238E27FC236}">
                <a16:creationId xmlns:a16="http://schemas.microsoft.com/office/drawing/2014/main" id="{51743804-4AEC-9C0C-6B2F-2430C559A0BB}"/>
              </a:ext>
            </a:extLst>
          </p:cNvPr>
          <p:cNvSpPr>
            <a:spLocks noGrp="1"/>
          </p:cNvSpPr>
          <p:nvPr>
            <p:ph type="ftr" idx="11"/>
          </p:nvPr>
        </p:nvSpPr>
        <p:spPr/>
        <p:txBody>
          <a:bodyPr/>
          <a:lstStyle/>
          <a:p>
            <a:r>
              <a:rPr lang="en-US"/>
              <a:t>Guarding My Heart</a:t>
            </a:r>
          </a:p>
        </p:txBody>
      </p:sp>
      <p:sp>
        <p:nvSpPr>
          <p:cNvPr id="4" name="Slide Number Placeholder 3">
            <a:extLst>
              <a:ext uri="{FF2B5EF4-FFF2-40B4-BE49-F238E27FC236}">
                <a16:creationId xmlns:a16="http://schemas.microsoft.com/office/drawing/2014/main" id="{D73FF08B-2EBD-ECBB-E3AE-BCC89852DA9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a:p>
        </p:txBody>
      </p:sp>
      <p:sp>
        <p:nvSpPr>
          <p:cNvPr id="6" name="TextBox 5">
            <a:extLst>
              <a:ext uri="{FF2B5EF4-FFF2-40B4-BE49-F238E27FC236}">
                <a16:creationId xmlns:a16="http://schemas.microsoft.com/office/drawing/2014/main" id="{97698776-FB0A-836E-D2CA-7971139303AE}"/>
              </a:ext>
            </a:extLst>
          </p:cNvPr>
          <p:cNvSpPr txBox="1"/>
          <p:nvPr/>
        </p:nvSpPr>
        <p:spPr>
          <a:xfrm>
            <a:off x="3548743" y="136524"/>
            <a:ext cx="8573847" cy="6247864"/>
          </a:xfrm>
          <a:prstGeom prst="rect">
            <a:avLst/>
          </a:prstGeom>
          <a:noFill/>
        </p:spPr>
        <p:txBody>
          <a:bodyPr wrap="square">
            <a:spAutoFit/>
          </a:bodyPr>
          <a:lstStyle/>
          <a:p>
            <a:r>
              <a:rPr lang="en-US" sz="4000" dirty="0">
                <a:solidFill>
                  <a:schemeClr val="bg1"/>
                </a:solidFill>
                <a:latin typeface="+mn-lt"/>
              </a:rPr>
              <a:t>Proverbs 4:23, "</a:t>
            </a:r>
            <a:r>
              <a:rPr lang="en-US" sz="4000" i="1" dirty="0">
                <a:solidFill>
                  <a:schemeClr val="bg1"/>
                </a:solidFill>
                <a:latin typeface="+mn-lt"/>
              </a:rPr>
              <a:t>guard your heart</a:t>
            </a:r>
            <a:r>
              <a:rPr lang="en-US" sz="4000" dirty="0">
                <a:solidFill>
                  <a:schemeClr val="bg1"/>
                </a:solidFill>
                <a:latin typeface="+mn-lt"/>
              </a:rPr>
              <a:t>" means to protect your inner life—your thoughts, desires, choices, and values—from toxic and sinful influences.</a:t>
            </a:r>
          </a:p>
          <a:p>
            <a:r>
              <a:rPr lang="en-US" sz="4000" dirty="0">
                <a:solidFill>
                  <a:schemeClr val="bg1"/>
                </a:solidFill>
                <a:latin typeface="+mn-lt"/>
              </a:rPr>
              <a:t>	In the OT culture, the "heart" did not just represent romantic emotions. It was viewed as the "command center" of a person, the seat of the mind, will, and conscience. </a:t>
            </a:r>
          </a:p>
        </p:txBody>
      </p:sp>
    </p:spTree>
    <p:extLst>
      <p:ext uri="{BB962C8B-B14F-4D97-AF65-F5344CB8AC3E}">
        <p14:creationId xmlns:p14="http://schemas.microsoft.com/office/powerpoint/2010/main" val="54196612"/>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559E2F-9225-8764-91E0-0AC8214EC768}"/>
              </a:ext>
            </a:extLst>
          </p:cNvPr>
          <p:cNvSpPr>
            <a:spLocks noGrp="1"/>
          </p:cNvSpPr>
          <p:nvPr>
            <p:ph type="dt" idx="10"/>
          </p:nvPr>
        </p:nvSpPr>
        <p:spPr/>
        <p:txBody>
          <a:bodyPr/>
          <a:lstStyle/>
          <a:p>
            <a:r>
              <a:rPr lang="en-US"/>
              <a:t>6-10-26</a:t>
            </a:r>
          </a:p>
        </p:txBody>
      </p:sp>
      <p:sp>
        <p:nvSpPr>
          <p:cNvPr id="3" name="Footer Placeholder 2">
            <a:extLst>
              <a:ext uri="{FF2B5EF4-FFF2-40B4-BE49-F238E27FC236}">
                <a16:creationId xmlns:a16="http://schemas.microsoft.com/office/drawing/2014/main" id="{2B40C481-EE22-7C88-B65D-E7AC815387A9}"/>
              </a:ext>
            </a:extLst>
          </p:cNvPr>
          <p:cNvSpPr>
            <a:spLocks noGrp="1"/>
          </p:cNvSpPr>
          <p:nvPr>
            <p:ph type="ftr" idx="11"/>
          </p:nvPr>
        </p:nvSpPr>
        <p:spPr/>
        <p:txBody>
          <a:bodyPr/>
          <a:lstStyle/>
          <a:p>
            <a:r>
              <a:rPr lang="en-US"/>
              <a:t>Guarding My Heart</a:t>
            </a:r>
          </a:p>
        </p:txBody>
      </p:sp>
      <p:sp>
        <p:nvSpPr>
          <p:cNvPr id="4" name="Slide Number Placeholder 3">
            <a:extLst>
              <a:ext uri="{FF2B5EF4-FFF2-40B4-BE49-F238E27FC236}">
                <a16:creationId xmlns:a16="http://schemas.microsoft.com/office/drawing/2014/main" id="{BC302913-605D-7B9A-B834-D5E2CB43E65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a:p>
        </p:txBody>
      </p:sp>
      <p:sp>
        <p:nvSpPr>
          <p:cNvPr id="6" name="TextBox 5">
            <a:extLst>
              <a:ext uri="{FF2B5EF4-FFF2-40B4-BE49-F238E27FC236}">
                <a16:creationId xmlns:a16="http://schemas.microsoft.com/office/drawing/2014/main" id="{D84FE49E-14FC-5B69-9DCB-27CF039AF76E}"/>
              </a:ext>
            </a:extLst>
          </p:cNvPr>
          <p:cNvSpPr txBox="1"/>
          <p:nvPr/>
        </p:nvSpPr>
        <p:spPr>
          <a:xfrm>
            <a:off x="226336" y="136524"/>
            <a:ext cx="11860039" cy="5693866"/>
          </a:xfrm>
          <a:prstGeom prst="rect">
            <a:avLst/>
          </a:prstGeom>
          <a:noFill/>
        </p:spPr>
        <p:txBody>
          <a:bodyPr wrap="square">
            <a:spAutoFit/>
          </a:bodyPr>
          <a:lstStyle/>
          <a:p>
            <a:pPr marL="0" marR="0">
              <a:spcAft>
                <a:spcPts val="800"/>
              </a:spcAft>
              <a:buNone/>
            </a:pPr>
            <a:r>
              <a:rPr lang="en-US" sz="3600" b="1"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Guarding is Defensive/Offensive: </a:t>
            </a:r>
            <a:endParaRPr lang="en-US" sz="3600"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endParaRPr>
          </a:p>
          <a:p>
            <a:pPr marL="342900" marR="0" lvl="0" indent="-342900">
              <a:spcAft>
                <a:spcPts val="800"/>
              </a:spcAft>
              <a:buSzPts val="1000"/>
              <a:buFont typeface="Symbol" panose="05050102010706020507" pitchFamily="18" charset="2"/>
              <a:buChar char=""/>
              <a:tabLst>
                <a:tab pos="457200" algn="l"/>
              </a:tabLst>
            </a:pPr>
            <a:r>
              <a:rPr lang="en-US" sz="3600" b="1"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Defensive Boundary</a:t>
            </a:r>
            <a:r>
              <a:rPr lang="en-US" sz="3600"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 You must </a:t>
            </a:r>
            <a:r>
              <a:rPr lang="en-US" sz="3600" b="1"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filter </a:t>
            </a:r>
            <a:r>
              <a:rPr lang="en-US" sz="3600"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what you let in through your eyes and ears. This means setting boundaries with the media you consume, the thoughts you dwell on, and the company you keep</a:t>
            </a:r>
            <a:r>
              <a:rPr lang="en-US" sz="1200"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 </a:t>
            </a:r>
          </a:p>
          <a:p>
            <a:pPr marL="342900" marR="0" lvl="0" indent="-342900">
              <a:spcAft>
                <a:spcPts val="800"/>
              </a:spcAft>
              <a:buSzPts val="1000"/>
              <a:buFont typeface="Symbol" panose="05050102010706020507" pitchFamily="18" charset="2"/>
              <a:buChar char=""/>
              <a:tabLst>
                <a:tab pos="457200" algn="l"/>
              </a:tabLst>
            </a:pPr>
            <a:endParaRPr lang="en-US" sz="1200"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endParaRPr>
          </a:p>
          <a:p>
            <a:pPr marL="342900" marR="0" lvl="0" indent="-342900">
              <a:spcAft>
                <a:spcPts val="800"/>
              </a:spcAft>
              <a:buSzPts val="1000"/>
              <a:buFont typeface="Symbol" panose="05050102010706020507" pitchFamily="18" charset="2"/>
              <a:buChar char=""/>
              <a:tabLst>
                <a:tab pos="457200" algn="l"/>
              </a:tabLst>
            </a:pPr>
            <a:r>
              <a:rPr lang="en-US" sz="3600" b="1"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Offensive Strengthening</a:t>
            </a:r>
            <a:r>
              <a:rPr lang="en-US" sz="3600"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 </a:t>
            </a:r>
            <a:r>
              <a:rPr lang="en-US" sz="3600" u="sng"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You protect a fortress by reinforcing it from within</a:t>
            </a:r>
            <a:r>
              <a:rPr lang="en-US" sz="3600"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 According to the surrounding context in </a:t>
            </a:r>
            <a:r>
              <a:rPr lang="en-US" sz="3600" u="sng"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Proverbs 4:20-22</a:t>
            </a:r>
            <a:r>
              <a:rPr lang="en-US" sz="3600"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 you do this by filling your mind with Scripture, prayer, and wise teaching.</a:t>
            </a:r>
          </a:p>
        </p:txBody>
      </p:sp>
    </p:spTree>
    <p:extLst>
      <p:ext uri="{BB962C8B-B14F-4D97-AF65-F5344CB8AC3E}">
        <p14:creationId xmlns:p14="http://schemas.microsoft.com/office/powerpoint/2010/main" val="170104920"/>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59C3AF-CDEA-C394-F73B-FD442F03CE20}"/>
              </a:ext>
            </a:extLst>
          </p:cNvPr>
          <p:cNvSpPr>
            <a:spLocks noGrp="1"/>
          </p:cNvSpPr>
          <p:nvPr>
            <p:ph type="dt" idx="10"/>
          </p:nvPr>
        </p:nvSpPr>
        <p:spPr/>
        <p:txBody>
          <a:bodyPr/>
          <a:lstStyle/>
          <a:p>
            <a:r>
              <a:rPr lang="en-US"/>
              <a:t>6-10-26</a:t>
            </a:r>
          </a:p>
        </p:txBody>
      </p:sp>
      <p:sp>
        <p:nvSpPr>
          <p:cNvPr id="3" name="Footer Placeholder 2">
            <a:extLst>
              <a:ext uri="{FF2B5EF4-FFF2-40B4-BE49-F238E27FC236}">
                <a16:creationId xmlns:a16="http://schemas.microsoft.com/office/drawing/2014/main" id="{E871DF05-B43F-6B99-8E53-85D270DD1768}"/>
              </a:ext>
            </a:extLst>
          </p:cNvPr>
          <p:cNvSpPr>
            <a:spLocks noGrp="1"/>
          </p:cNvSpPr>
          <p:nvPr>
            <p:ph type="ftr" idx="11"/>
          </p:nvPr>
        </p:nvSpPr>
        <p:spPr/>
        <p:txBody>
          <a:bodyPr/>
          <a:lstStyle/>
          <a:p>
            <a:r>
              <a:rPr lang="en-US"/>
              <a:t>Guarding My Heart</a:t>
            </a:r>
          </a:p>
        </p:txBody>
      </p:sp>
      <p:sp>
        <p:nvSpPr>
          <p:cNvPr id="4" name="Slide Number Placeholder 3">
            <a:extLst>
              <a:ext uri="{FF2B5EF4-FFF2-40B4-BE49-F238E27FC236}">
                <a16:creationId xmlns:a16="http://schemas.microsoft.com/office/drawing/2014/main" id="{1348784F-365A-8DCF-8AF1-B974D73F098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a:p>
        </p:txBody>
      </p:sp>
      <p:sp>
        <p:nvSpPr>
          <p:cNvPr id="6" name="TextBox 5">
            <a:extLst>
              <a:ext uri="{FF2B5EF4-FFF2-40B4-BE49-F238E27FC236}">
                <a16:creationId xmlns:a16="http://schemas.microsoft.com/office/drawing/2014/main" id="{B7090B61-E6B8-D139-47A3-A06AB24E9704}"/>
              </a:ext>
            </a:extLst>
          </p:cNvPr>
          <p:cNvSpPr txBox="1"/>
          <p:nvPr/>
        </p:nvSpPr>
        <p:spPr>
          <a:xfrm>
            <a:off x="217284" y="136525"/>
            <a:ext cx="5097100" cy="5755422"/>
          </a:xfrm>
          <a:prstGeom prst="rect">
            <a:avLst/>
          </a:prstGeom>
          <a:noFill/>
        </p:spPr>
        <p:txBody>
          <a:bodyPr wrap="square">
            <a:spAutoFit/>
          </a:bodyPr>
          <a:lstStyle/>
          <a:p>
            <a:r>
              <a:rPr lang="en-US" sz="4400" b="1" dirty="0">
                <a:solidFill>
                  <a:schemeClr val="bg1"/>
                </a:solidFill>
                <a:latin typeface="+mj-lt"/>
              </a:rPr>
              <a:t>PROVERBS 4:20</a:t>
            </a:r>
          </a:p>
          <a:p>
            <a:r>
              <a:rPr lang="en-US" sz="3600" i="1" dirty="0">
                <a:solidFill>
                  <a:schemeClr val="bg1"/>
                </a:solidFill>
                <a:latin typeface="+mj-lt"/>
              </a:rPr>
              <a:t>My son, attend to my words; incline thine ear unto my sayings. 21 Let them not depart from thine eyes; keep them in the midst of thine heart. 22 For they are life unto those that find them, and health to all their flesh.</a:t>
            </a:r>
          </a:p>
        </p:txBody>
      </p:sp>
      <p:sp>
        <p:nvSpPr>
          <p:cNvPr id="8" name="TextBox 7">
            <a:extLst>
              <a:ext uri="{FF2B5EF4-FFF2-40B4-BE49-F238E27FC236}">
                <a16:creationId xmlns:a16="http://schemas.microsoft.com/office/drawing/2014/main" id="{965D9585-D616-743B-2957-350560C4F4D7}"/>
              </a:ext>
            </a:extLst>
          </p:cNvPr>
          <p:cNvSpPr txBox="1"/>
          <p:nvPr/>
        </p:nvSpPr>
        <p:spPr>
          <a:xfrm>
            <a:off x="5531668" y="136524"/>
            <a:ext cx="6527548" cy="5693866"/>
          </a:xfrm>
          <a:prstGeom prst="rect">
            <a:avLst/>
          </a:prstGeom>
          <a:noFill/>
        </p:spPr>
        <p:txBody>
          <a:bodyPr wrap="square">
            <a:spAutoFit/>
          </a:bodyPr>
          <a:lstStyle/>
          <a:p>
            <a:r>
              <a:rPr lang="en-US" sz="4000" b="1" dirty="0">
                <a:solidFill>
                  <a:schemeClr val="bg1"/>
                </a:solidFill>
                <a:latin typeface="+mj-lt"/>
              </a:rPr>
              <a:t>PROVERBS 4:24-27</a:t>
            </a:r>
          </a:p>
          <a:p>
            <a:r>
              <a:rPr lang="en-US" sz="3600" i="1" dirty="0">
                <a:solidFill>
                  <a:schemeClr val="bg1"/>
                </a:solidFill>
                <a:latin typeface="+mj-lt"/>
              </a:rPr>
              <a:t>Put away from thee a </a:t>
            </a:r>
            <a:r>
              <a:rPr lang="en-US" sz="3600" i="1" dirty="0" err="1">
                <a:solidFill>
                  <a:schemeClr val="bg1"/>
                </a:solidFill>
                <a:latin typeface="+mj-lt"/>
              </a:rPr>
              <a:t>froward</a:t>
            </a:r>
            <a:r>
              <a:rPr lang="en-US" sz="3600" i="1" dirty="0">
                <a:solidFill>
                  <a:schemeClr val="bg1"/>
                </a:solidFill>
                <a:latin typeface="+mj-lt"/>
              </a:rPr>
              <a:t> mouth, and perverse lips put far from thee. 25 Let thine eyes look right on, and let thine eyelids look straight before thee. 26 Ponder the path of thy feet, and let all thy ways be established. 27 Turn not to the right hand nor to the left: remove thy foot from evil.</a:t>
            </a:r>
          </a:p>
        </p:txBody>
      </p:sp>
    </p:spTree>
    <p:extLst>
      <p:ext uri="{BB962C8B-B14F-4D97-AF65-F5344CB8AC3E}">
        <p14:creationId xmlns:p14="http://schemas.microsoft.com/office/powerpoint/2010/main" val="2765827281"/>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2C4B86-0E2F-AF2D-5CB7-C324E938C264}"/>
              </a:ext>
            </a:extLst>
          </p:cNvPr>
          <p:cNvSpPr>
            <a:spLocks noGrp="1"/>
          </p:cNvSpPr>
          <p:nvPr>
            <p:ph type="dt" idx="10"/>
          </p:nvPr>
        </p:nvSpPr>
        <p:spPr/>
        <p:txBody>
          <a:bodyPr/>
          <a:lstStyle/>
          <a:p>
            <a:r>
              <a:rPr lang="en-US"/>
              <a:t>6-10-26</a:t>
            </a:r>
          </a:p>
        </p:txBody>
      </p:sp>
      <p:sp>
        <p:nvSpPr>
          <p:cNvPr id="3" name="Footer Placeholder 2">
            <a:extLst>
              <a:ext uri="{FF2B5EF4-FFF2-40B4-BE49-F238E27FC236}">
                <a16:creationId xmlns:a16="http://schemas.microsoft.com/office/drawing/2014/main" id="{E619E2B9-64DD-D0D5-693F-926DEFB72BC8}"/>
              </a:ext>
            </a:extLst>
          </p:cNvPr>
          <p:cNvSpPr>
            <a:spLocks noGrp="1"/>
          </p:cNvSpPr>
          <p:nvPr>
            <p:ph type="ftr" idx="11"/>
          </p:nvPr>
        </p:nvSpPr>
        <p:spPr/>
        <p:txBody>
          <a:bodyPr/>
          <a:lstStyle/>
          <a:p>
            <a:r>
              <a:rPr lang="en-US"/>
              <a:t>Guarding My Heart</a:t>
            </a:r>
          </a:p>
        </p:txBody>
      </p:sp>
      <p:sp>
        <p:nvSpPr>
          <p:cNvPr id="4" name="Slide Number Placeholder 3">
            <a:extLst>
              <a:ext uri="{FF2B5EF4-FFF2-40B4-BE49-F238E27FC236}">
                <a16:creationId xmlns:a16="http://schemas.microsoft.com/office/drawing/2014/main" id="{FC0AFC19-4BF7-B7B9-D7E4-E405AC95FF2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14</a:t>
            </a:fld>
            <a:endParaRPr lang="en-US"/>
          </a:p>
        </p:txBody>
      </p:sp>
      <p:sp>
        <p:nvSpPr>
          <p:cNvPr id="6" name="TextBox 5">
            <a:extLst>
              <a:ext uri="{FF2B5EF4-FFF2-40B4-BE49-F238E27FC236}">
                <a16:creationId xmlns:a16="http://schemas.microsoft.com/office/drawing/2014/main" id="{03D4A7AB-6180-4EA6-85B6-D4626DB4828A}"/>
              </a:ext>
            </a:extLst>
          </p:cNvPr>
          <p:cNvSpPr txBox="1"/>
          <p:nvPr/>
        </p:nvSpPr>
        <p:spPr>
          <a:xfrm>
            <a:off x="217284" y="136524"/>
            <a:ext cx="11814772" cy="5703677"/>
          </a:xfrm>
          <a:prstGeom prst="rect">
            <a:avLst/>
          </a:prstGeom>
          <a:noFill/>
        </p:spPr>
        <p:txBody>
          <a:bodyPr wrap="square">
            <a:spAutoFit/>
          </a:bodyPr>
          <a:lstStyle/>
          <a:p>
            <a:pPr marL="0" marR="0">
              <a:lnSpc>
                <a:spcPct val="115000"/>
              </a:lnSpc>
              <a:spcAft>
                <a:spcPts val="800"/>
              </a:spcAft>
              <a:buNone/>
            </a:pPr>
            <a:r>
              <a:rPr lang="en-US" sz="4400" b="1"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What "Guarding Your Heart" Does NOT Mean:</a:t>
            </a:r>
            <a:r>
              <a:rPr lang="en-US" sz="4400"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 </a:t>
            </a:r>
          </a:p>
          <a:p>
            <a:pPr marL="571500" marR="0" lvl="0" indent="-571500">
              <a:lnSpc>
                <a:spcPct val="115000"/>
              </a:lnSpc>
              <a:spcAft>
                <a:spcPts val="800"/>
              </a:spcAft>
              <a:buSzPts val="1000"/>
              <a:buFont typeface="Wingdings" panose="05000000000000000000" pitchFamily="2" charset="2"/>
              <a:buChar char="v"/>
              <a:tabLst>
                <a:tab pos="457200" algn="l"/>
              </a:tabLst>
            </a:pPr>
            <a:r>
              <a:rPr lang="en-US" sz="3600" b="1"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1. It does not mean building walls against people</a:t>
            </a:r>
            <a:r>
              <a:rPr lang="en-US" sz="3600"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 </a:t>
            </a:r>
          </a:p>
          <a:p>
            <a:pPr marL="571500" marR="0" lvl="0" indent="-571500">
              <a:lnSpc>
                <a:spcPct val="115000"/>
              </a:lnSpc>
              <a:spcAft>
                <a:spcPts val="800"/>
              </a:spcAft>
              <a:buSzPts val="1000"/>
              <a:buFont typeface="Wingdings" panose="05000000000000000000" pitchFamily="2" charset="2"/>
              <a:buChar char="v"/>
              <a:tabLst>
                <a:tab pos="457200" algn="l"/>
              </a:tabLst>
            </a:pPr>
            <a:r>
              <a:rPr lang="en-US" sz="3600"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It is not an excuse to become cold, cynical, or emotionally unavailable out of a fear of getting hurt. </a:t>
            </a:r>
          </a:p>
          <a:p>
            <a:pPr marL="571500" marR="0" lvl="0" indent="-571500">
              <a:lnSpc>
                <a:spcPct val="115000"/>
              </a:lnSpc>
              <a:spcAft>
                <a:spcPts val="800"/>
              </a:spcAft>
              <a:buSzPts val="1000"/>
              <a:buFont typeface="Wingdings" panose="05000000000000000000" pitchFamily="2" charset="2"/>
              <a:buChar char="v"/>
              <a:tabLst>
                <a:tab pos="457200" algn="l"/>
              </a:tabLst>
            </a:pPr>
            <a:r>
              <a:rPr lang="en-US" sz="3600" b="1"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2. It does not mean running from relationships</a:t>
            </a:r>
            <a:r>
              <a:rPr lang="en-US" sz="3600"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 </a:t>
            </a:r>
          </a:p>
          <a:p>
            <a:pPr marL="571500" marR="0" lvl="0" indent="-571500">
              <a:lnSpc>
                <a:spcPct val="115000"/>
              </a:lnSpc>
              <a:spcAft>
                <a:spcPts val="800"/>
              </a:spcAft>
              <a:buSzPts val="1000"/>
              <a:buFont typeface="Wingdings" panose="05000000000000000000" pitchFamily="2" charset="2"/>
              <a:buChar char="v"/>
              <a:tabLst>
                <a:tab pos="457200" algn="l"/>
              </a:tabLst>
            </a:pPr>
            <a:r>
              <a:rPr lang="en-US" sz="3600"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God designed humans for community and vulnerability. True guarding secures the heart against sin and distraction, not against love. </a:t>
            </a:r>
          </a:p>
        </p:txBody>
      </p:sp>
    </p:spTree>
    <p:extLst>
      <p:ext uri="{BB962C8B-B14F-4D97-AF65-F5344CB8AC3E}">
        <p14:creationId xmlns:p14="http://schemas.microsoft.com/office/powerpoint/2010/main" val="2228602549"/>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DA90A9-B9EB-E525-EFD0-5D1518DA3E8A}"/>
              </a:ext>
            </a:extLst>
          </p:cNvPr>
          <p:cNvSpPr>
            <a:spLocks noGrp="1"/>
          </p:cNvSpPr>
          <p:nvPr>
            <p:ph type="dt" idx="10"/>
          </p:nvPr>
        </p:nvSpPr>
        <p:spPr/>
        <p:txBody>
          <a:bodyPr/>
          <a:lstStyle/>
          <a:p>
            <a:r>
              <a:rPr lang="en-US"/>
              <a:t>6-10-26</a:t>
            </a:r>
          </a:p>
        </p:txBody>
      </p:sp>
      <p:sp>
        <p:nvSpPr>
          <p:cNvPr id="3" name="Footer Placeholder 2">
            <a:extLst>
              <a:ext uri="{FF2B5EF4-FFF2-40B4-BE49-F238E27FC236}">
                <a16:creationId xmlns:a16="http://schemas.microsoft.com/office/drawing/2014/main" id="{2BA64B09-3F13-F097-8F37-B53C5226663A}"/>
              </a:ext>
            </a:extLst>
          </p:cNvPr>
          <p:cNvSpPr>
            <a:spLocks noGrp="1"/>
          </p:cNvSpPr>
          <p:nvPr>
            <p:ph type="ftr" idx="11"/>
          </p:nvPr>
        </p:nvSpPr>
        <p:spPr/>
        <p:txBody>
          <a:bodyPr/>
          <a:lstStyle/>
          <a:p>
            <a:r>
              <a:rPr lang="en-US"/>
              <a:t>Guarding My Heart</a:t>
            </a:r>
          </a:p>
        </p:txBody>
      </p:sp>
      <p:sp>
        <p:nvSpPr>
          <p:cNvPr id="4" name="Slide Number Placeholder 3">
            <a:extLst>
              <a:ext uri="{FF2B5EF4-FFF2-40B4-BE49-F238E27FC236}">
                <a16:creationId xmlns:a16="http://schemas.microsoft.com/office/drawing/2014/main" id="{3DBCF75E-861C-1E81-FB06-1E3689583EC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15</a:t>
            </a:fld>
            <a:endParaRPr lang="en-US"/>
          </a:p>
        </p:txBody>
      </p:sp>
      <p:sp>
        <p:nvSpPr>
          <p:cNvPr id="5" name="TextBox 4">
            <a:extLst>
              <a:ext uri="{FF2B5EF4-FFF2-40B4-BE49-F238E27FC236}">
                <a16:creationId xmlns:a16="http://schemas.microsoft.com/office/drawing/2014/main" id="{D1642DC6-2BA8-CD24-AAC5-04BDD382DCC3}"/>
              </a:ext>
            </a:extLst>
          </p:cNvPr>
          <p:cNvSpPr txBox="1"/>
          <p:nvPr/>
        </p:nvSpPr>
        <p:spPr>
          <a:xfrm>
            <a:off x="384628" y="382012"/>
            <a:ext cx="10994572" cy="3046988"/>
          </a:xfrm>
          <a:prstGeom prst="rect">
            <a:avLst/>
          </a:prstGeom>
          <a:noFill/>
        </p:spPr>
        <p:txBody>
          <a:bodyPr wrap="square" rtlCol="0">
            <a:spAutoFit/>
          </a:bodyPr>
          <a:lstStyle/>
          <a:p>
            <a:pPr algn="ctr"/>
            <a:r>
              <a:rPr lang="en-US" sz="4800" dirty="0">
                <a:solidFill>
                  <a:schemeClr val="bg1"/>
                </a:solidFill>
              </a:rPr>
              <a:t>In the kingdom of God, righteousness is not measured by what we avoid doing, </a:t>
            </a:r>
          </a:p>
          <a:p>
            <a:pPr algn="ctr"/>
            <a:r>
              <a:rPr lang="en-US" sz="4800" dirty="0">
                <a:solidFill>
                  <a:schemeClr val="bg1"/>
                </a:solidFill>
              </a:rPr>
              <a:t>but by the condition of what we are becoming. </a:t>
            </a:r>
          </a:p>
        </p:txBody>
      </p:sp>
      <p:pic>
        <p:nvPicPr>
          <p:cNvPr id="7" name="Picture 6" descr="A hand clasps a red heart-shaped lock on a metal rail, overlooking a serene river.&#10;&#10;AI-generated content may be incorrect.">
            <a:extLst>
              <a:ext uri="{FF2B5EF4-FFF2-40B4-BE49-F238E27FC236}">
                <a16:creationId xmlns:a16="http://schemas.microsoft.com/office/drawing/2014/main" id="{8A56554E-7C36-2680-D8A1-551B1A15E5E4}"/>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894" y="3706587"/>
            <a:ext cx="12193894" cy="3151414"/>
          </a:xfrm>
          <a:prstGeom prst="rect">
            <a:avLst/>
          </a:prstGeom>
          <a:ln>
            <a:noFill/>
          </a:ln>
          <a:effectLst>
            <a:softEdge rad="112500"/>
          </a:effectLst>
        </p:spPr>
      </p:pic>
    </p:spTree>
    <p:extLst>
      <p:ext uri="{BB962C8B-B14F-4D97-AF65-F5344CB8AC3E}">
        <p14:creationId xmlns:p14="http://schemas.microsoft.com/office/powerpoint/2010/main" val="3822255002"/>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A53EB7-8012-EAF4-FEF5-B5334F459CCF}"/>
              </a:ext>
            </a:extLst>
          </p:cNvPr>
          <p:cNvSpPr>
            <a:spLocks noGrp="1"/>
          </p:cNvSpPr>
          <p:nvPr>
            <p:ph type="dt" idx="10"/>
          </p:nvPr>
        </p:nvSpPr>
        <p:spPr/>
        <p:txBody>
          <a:bodyPr/>
          <a:lstStyle/>
          <a:p>
            <a:r>
              <a:rPr lang="en-US"/>
              <a:t>6-10-26</a:t>
            </a:r>
          </a:p>
        </p:txBody>
      </p:sp>
      <p:sp>
        <p:nvSpPr>
          <p:cNvPr id="3" name="Footer Placeholder 2">
            <a:extLst>
              <a:ext uri="{FF2B5EF4-FFF2-40B4-BE49-F238E27FC236}">
                <a16:creationId xmlns:a16="http://schemas.microsoft.com/office/drawing/2014/main" id="{597B6D2C-E34C-A3BE-EFE9-43414E91EE55}"/>
              </a:ext>
            </a:extLst>
          </p:cNvPr>
          <p:cNvSpPr>
            <a:spLocks noGrp="1"/>
          </p:cNvSpPr>
          <p:nvPr>
            <p:ph type="ftr" idx="11"/>
          </p:nvPr>
        </p:nvSpPr>
        <p:spPr/>
        <p:txBody>
          <a:bodyPr/>
          <a:lstStyle/>
          <a:p>
            <a:r>
              <a:rPr lang="en-US" dirty="0"/>
              <a:t>Guarding My Heart</a:t>
            </a:r>
          </a:p>
        </p:txBody>
      </p:sp>
      <p:sp>
        <p:nvSpPr>
          <p:cNvPr id="4" name="Slide Number Placeholder 3">
            <a:extLst>
              <a:ext uri="{FF2B5EF4-FFF2-40B4-BE49-F238E27FC236}">
                <a16:creationId xmlns:a16="http://schemas.microsoft.com/office/drawing/2014/main" id="{BD807A8A-B6F1-AD08-5F6B-D6F35F60820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16</a:t>
            </a:fld>
            <a:endParaRPr lang="en-US"/>
          </a:p>
        </p:txBody>
      </p:sp>
      <p:sp>
        <p:nvSpPr>
          <p:cNvPr id="6" name="TextBox 5">
            <a:extLst>
              <a:ext uri="{FF2B5EF4-FFF2-40B4-BE49-F238E27FC236}">
                <a16:creationId xmlns:a16="http://schemas.microsoft.com/office/drawing/2014/main" id="{674F95E2-44C6-D573-AF90-58364A48F476}"/>
              </a:ext>
            </a:extLst>
          </p:cNvPr>
          <p:cNvSpPr txBox="1"/>
          <p:nvPr/>
        </p:nvSpPr>
        <p:spPr>
          <a:xfrm>
            <a:off x="144855" y="136524"/>
            <a:ext cx="11968682" cy="5755422"/>
          </a:xfrm>
          <a:prstGeom prst="rect">
            <a:avLst/>
          </a:prstGeom>
          <a:noFill/>
        </p:spPr>
        <p:txBody>
          <a:bodyPr wrap="square">
            <a:spAutoFit/>
          </a:bodyPr>
          <a:lstStyle/>
          <a:p>
            <a:r>
              <a:rPr lang="en-US" sz="4800" b="1" spc="-150" dirty="0">
                <a:solidFill>
                  <a:schemeClr val="bg1"/>
                </a:solidFill>
                <a:latin typeface="+mj-lt"/>
              </a:rPr>
              <a:t>CHRIST.IS.THE.MYSTERY.OF.GOD.REVEALED</a:t>
            </a:r>
          </a:p>
          <a:p>
            <a:r>
              <a:rPr lang="en-US" sz="4000" dirty="0">
                <a:solidFill>
                  <a:schemeClr val="bg1"/>
                </a:solidFill>
                <a:latin typeface="+mj-lt"/>
              </a:rPr>
              <a:t>	86 If the brother, you think he's a little wrong, or sister, say, "</a:t>
            </a:r>
            <a:r>
              <a:rPr lang="en-US" sz="4000" i="1" dirty="0">
                <a:solidFill>
                  <a:schemeClr val="bg1"/>
                </a:solidFill>
                <a:latin typeface="+mj-lt"/>
              </a:rPr>
              <a:t>Lord, don't let me never have the root of bitterness spring up, </a:t>
            </a:r>
            <a:r>
              <a:rPr lang="en-US" sz="4000" i="1" dirty="0" err="1">
                <a:solidFill>
                  <a:schemeClr val="bg1"/>
                </a:solidFill>
                <a:latin typeface="+mj-lt"/>
              </a:rPr>
              <a:t>'cause</a:t>
            </a:r>
            <a:r>
              <a:rPr lang="en-US" sz="4000" i="1" dirty="0">
                <a:solidFill>
                  <a:schemeClr val="bg1"/>
                </a:solidFill>
                <a:latin typeface="+mj-lt"/>
              </a:rPr>
              <a:t> it'll affect him, and it'll take the Christ right out of my life." </a:t>
            </a:r>
            <a:r>
              <a:rPr lang="en-US" sz="4000" dirty="0">
                <a:solidFill>
                  <a:schemeClr val="bg1"/>
                </a:solidFill>
                <a:latin typeface="+mj-lt"/>
              </a:rPr>
              <a:t>That poison acids of malice, jealousy, hatred, that will just take the Holy Spirit right away from you. It will run Him from the tabernacle here. It'll kill the Spirit of God, or drive It away from here, hurt you pastor. Don't you do that.</a:t>
            </a:r>
          </a:p>
        </p:txBody>
      </p:sp>
    </p:spTree>
    <p:extLst>
      <p:ext uri="{BB962C8B-B14F-4D97-AF65-F5344CB8AC3E}">
        <p14:creationId xmlns:p14="http://schemas.microsoft.com/office/powerpoint/2010/main" val="1473492058"/>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B97B9F-777E-2696-CD18-3D82124FA2E1}"/>
              </a:ext>
            </a:extLst>
          </p:cNvPr>
          <p:cNvSpPr>
            <a:spLocks noGrp="1"/>
          </p:cNvSpPr>
          <p:nvPr>
            <p:ph type="dt" idx="10"/>
          </p:nvPr>
        </p:nvSpPr>
        <p:spPr/>
        <p:txBody>
          <a:bodyPr/>
          <a:lstStyle/>
          <a:p>
            <a:r>
              <a:rPr lang="en-US"/>
              <a:t>6-10-26</a:t>
            </a:r>
          </a:p>
        </p:txBody>
      </p:sp>
      <p:sp>
        <p:nvSpPr>
          <p:cNvPr id="3" name="Footer Placeholder 2">
            <a:extLst>
              <a:ext uri="{FF2B5EF4-FFF2-40B4-BE49-F238E27FC236}">
                <a16:creationId xmlns:a16="http://schemas.microsoft.com/office/drawing/2014/main" id="{864ADCC2-D584-9AC5-1F04-E8E128D7AE22}"/>
              </a:ext>
            </a:extLst>
          </p:cNvPr>
          <p:cNvSpPr>
            <a:spLocks noGrp="1"/>
          </p:cNvSpPr>
          <p:nvPr>
            <p:ph type="ftr" idx="11"/>
          </p:nvPr>
        </p:nvSpPr>
        <p:spPr/>
        <p:txBody>
          <a:bodyPr/>
          <a:lstStyle/>
          <a:p>
            <a:r>
              <a:rPr lang="en-US"/>
              <a:t>Guarding My Heart</a:t>
            </a:r>
          </a:p>
        </p:txBody>
      </p:sp>
      <p:sp>
        <p:nvSpPr>
          <p:cNvPr id="4" name="Slide Number Placeholder 3">
            <a:extLst>
              <a:ext uri="{FF2B5EF4-FFF2-40B4-BE49-F238E27FC236}">
                <a16:creationId xmlns:a16="http://schemas.microsoft.com/office/drawing/2014/main" id="{9E9B06F8-B49F-D64A-E13C-3037903BDE4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17</a:t>
            </a:fld>
            <a:endParaRPr lang="en-US"/>
          </a:p>
        </p:txBody>
      </p:sp>
      <p:sp>
        <p:nvSpPr>
          <p:cNvPr id="6" name="TextBox 5">
            <a:extLst>
              <a:ext uri="{FF2B5EF4-FFF2-40B4-BE49-F238E27FC236}">
                <a16:creationId xmlns:a16="http://schemas.microsoft.com/office/drawing/2014/main" id="{08C3468D-4FDF-5625-48C0-FD7C0502D3D0}"/>
              </a:ext>
            </a:extLst>
          </p:cNvPr>
          <p:cNvSpPr txBox="1"/>
          <p:nvPr/>
        </p:nvSpPr>
        <p:spPr>
          <a:xfrm>
            <a:off x="244444" y="136524"/>
            <a:ext cx="11814772" cy="4401205"/>
          </a:xfrm>
          <a:prstGeom prst="rect">
            <a:avLst/>
          </a:prstGeom>
          <a:noFill/>
        </p:spPr>
        <p:txBody>
          <a:bodyPr wrap="square">
            <a:spAutoFit/>
          </a:bodyPr>
          <a:lstStyle/>
          <a:p>
            <a:r>
              <a:rPr lang="en-US" sz="4000" dirty="0">
                <a:solidFill>
                  <a:schemeClr val="bg1"/>
                </a:solidFill>
                <a:latin typeface="+mj-lt"/>
              </a:rPr>
              <a:t>	87 You just wax that much closer together. Take the buckle, that buckles on the whole armor of God. Just pull her on, tighten up, move right up close to one another. Love one another, anyhow. Talk nice about one another, say nice things about one another, and then God will bless you.</a:t>
            </a:r>
          </a:p>
          <a:p>
            <a:pPr algn="r"/>
            <a:r>
              <a:rPr lang="en-US" sz="4000" dirty="0">
                <a:solidFill>
                  <a:schemeClr val="bg1"/>
                </a:solidFill>
              </a:rPr>
              <a:t>63-0728</a:t>
            </a:r>
            <a:endParaRPr lang="en-US" sz="4000" dirty="0">
              <a:solidFill>
                <a:schemeClr val="bg1"/>
              </a:solidFill>
              <a:latin typeface="+mj-lt"/>
            </a:endParaRPr>
          </a:p>
        </p:txBody>
      </p:sp>
    </p:spTree>
    <p:extLst>
      <p:ext uri="{BB962C8B-B14F-4D97-AF65-F5344CB8AC3E}">
        <p14:creationId xmlns:p14="http://schemas.microsoft.com/office/powerpoint/2010/main" val="1214537713"/>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8F0109-4F53-AD46-2934-AA75DA1309E0}"/>
              </a:ext>
            </a:extLst>
          </p:cNvPr>
          <p:cNvSpPr>
            <a:spLocks noGrp="1"/>
          </p:cNvSpPr>
          <p:nvPr>
            <p:ph type="dt" idx="10"/>
          </p:nvPr>
        </p:nvSpPr>
        <p:spPr/>
        <p:txBody>
          <a:bodyPr/>
          <a:lstStyle/>
          <a:p>
            <a:r>
              <a:rPr lang="en-US"/>
              <a:t>6-10-26</a:t>
            </a:r>
          </a:p>
        </p:txBody>
      </p:sp>
      <p:sp>
        <p:nvSpPr>
          <p:cNvPr id="3" name="Footer Placeholder 2">
            <a:extLst>
              <a:ext uri="{FF2B5EF4-FFF2-40B4-BE49-F238E27FC236}">
                <a16:creationId xmlns:a16="http://schemas.microsoft.com/office/drawing/2014/main" id="{5623BE9C-3645-DD97-45D9-82C635D72729}"/>
              </a:ext>
            </a:extLst>
          </p:cNvPr>
          <p:cNvSpPr>
            <a:spLocks noGrp="1"/>
          </p:cNvSpPr>
          <p:nvPr>
            <p:ph type="ftr" idx="11"/>
          </p:nvPr>
        </p:nvSpPr>
        <p:spPr/>
        <p:txBody>
          <a:bodyPr/>
          <a:lstStyle/>
          <a:p>
            <a:r>
              <a:rPr lang="en-US"/>
              <a:t>Guarding My Heart</a:t>
            </a:r>
          </a:p>
        </p:txBody>
      </p:sp>
      <p:sp>
        <p:nvSpPr>
          <p:cNvPr id="4" name="Slide Number Placeholder 3">
            <a:extLst>
              <a:ext uri="{FF2B5EF4-FFF2-40B4-BE49-F238E27FC236}">
                <a16:creationId xmlns:a16="http://schemas.microsoft.com/office/drawing/2014/main" id="{821CBC77-674B-DDAE-1AF9-ED5A902AFBB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18</a:t>
            </a:fld>
            <a:endParaRPr lang="en-US"/>
          </a:p>
        </p:txBody>
      </p:sp>
      <p:sp>
        <p:nvSpPr>
          <p:cNvPr id="6" name="TextBox 5">
            <a:extLst>
              <a:ext uri="{FF2B5EF4-FFF2-40B4-BE49-F238E27FC236}">
                <a16:creationId xmlns:a16="http://schemas.microsoft.com/office/drawing/2014/main" id="{ACB32709-175B-2B63-0A19-7B50C6003784}"/>
              </a:ext>
            </a:extLst>
          </p:cNvPr>
          <p:cNvSpPr txBox="1"/>
          <p:nvPr/>
        </p:nvSpPr>
        <p:spPr>
          <a:xfrm>
            <a:off x="91541" y="0"/>
            <a:ext cx="8057584" cy="6863417"/>
          </a:xfrm>
          <a:prstGeom prst="rect">
            <a:avLst/>
          </a:prstGeom>
          <a:noFill/>
        </p:spPr>
        <p:txBody>
          <a:bodyPr wrap="square">
            <a:spAutoFit/>
          </a:bodyPr>
          <a:lstStyle/>
          <a:p>
            <a:r>
              <a:rPr lang="en-US" sz="4400" b="1" dirty="0">
                <a:solidFill>
                  <a:schemeClr val="bg1"/>
                </a:solidFill>
                <a:latin typeface="+mj-lt"/>
              </a:rPr>
              <a:t>DEUTERONOMY 29:18</a:t>
            </a:r>
          </a:p>
          <a:p>
            <a:r>
              <a:rPr lang="en-US" sz="3600" i="1" dirty="0">
                <a:solidFill>
                  <a:schemeClr val="bg1"/>
                </a:solidFill>
                <a:latin typeface="+mj-lt"/>
              </a:rPr>
              <a:t>	Lest there should be among you man, or woman, or family, or tribe, whose heart </a:t>
            </a:r>
            <a:r>
              <a:rPr lang="en-US" sz="3600" i="1" dirty="0" err="1">
                <a:solidFill>
                  <a:schemeClr val="bg1"/>
                </a:solidFill>
                <a:latin typeface="+mj-lt"/>
              </a:rPr>
              <a:t>turneth</a:t>
            </a:r>
            <a:r>
              <a:rPr lang="en-US" sz="3600" i="1" dirty="0">
                <a:solidFill>
                  <a:schemeClr val="bg1"/>
                </a:solidFill>
                <a:latin typeface="+mj-lt"/>
              </a:rPr>
              <a:t> away this day from the LORD our God, to go and serve the gods of these nations; lest there should be among you a root that </a:t>
            </a:r>
            <a:r>
              <a:rPr lang="en-US" sz="3600" i="1" dirty="0" err="1">
                <a:solidFill>
                  <a:schemeClr val="bg1"/>
                </a:solidFill>
                <a:latin typeface="+mj-lt"/>
              </a:rPr>
              <a:t>beareth</a:t>
            </a:r>
            <a:r>
              <a:rPr lang="en-US" sz="3600" i="1" dirty="0">
                <a:solidFill>
                  <a:schemeClr val="bg1"/>
                </a:solidFill>
                <a:latin typeface="+mj-lt"/>
              </a:rPr>
              <a:t> gall and </a:t>
            </a:r>
            <a:r>
              <a:rPr lang="en-US" sz="3600" i="1" spc="-150" dirty="0">
                <a:solidFill>
                  <a:schemeClr val="bg1"/>
                </a:solidFill>
                <a:latin typeface="+mj-lt"/>
              </a:rPr>
              <a:t>wormwood; 19 And it come to pass, when he heareth the words of this curse, that he bless himself in his heart, saying, I shall have peace, though I walk in the imagination of mine heart, to add drunkenness to thirst:</a:t>
            </a:r>
          </a:p>
        </p:txBody>
      </p:sp>
      <p:sp>
        <p:nvSpPr>
          <p:cNvPr id="8" name="TextBox 7">
            <a:extLst>
              <a:ext uri="{FF2B5EF4-FFF2-40B4-BE49-F238E27FC236}">
                <a16:creationId xmlns:a16="http://schemas.microsoft.com/office/drawing/2014/main" id="{93E2FBE7-C85C-663E-CC69-FAEE1EA085CC}"/>
              </a:ext>
            </a:extLst>
          </p:cNvPr>
          <p:cNvSpPr txBox="1"/>
          <p:nvPr/>
        </p:nvSpPr>
        <p:spPr>
          <a:xfrm>
            <a:off x="8403125" y="254219"/>
            <a:ext cx="3571592" cy="5693866"/>
          </a:xfrm>
          <a:prstGeom prst="rect">
            <a:avLst/>
          </a:prstGeom>
          <a:solidFill>
            <a:schemeClr val="bg1">
              <a:lumMod val="50000"/>
            </a:schemeClr>
          </a:solidFill>
        </p:spPr>
        <p:txBody>
          <a:bodyPr wrap="square">
            <a:spAutoFit/>
          </a:bodyPr>
          <a:lstStyle/>
          <a:p>
            <a:r>
              <a:rPr lang="en-US" sz="4000" b="1" dirty="0">
                <a:solidFill>
                  <a:schemeClr val="bg1"/>
                </a:solidFill>
                <a:latin typeface="+mj-lt"/>
              </a:rPr>
              <a:t>HEBREWS 12:15</a:t>
            </a:r>
          </a:p>
          <a:p>
            <a:r>
              <a:rPr lang="en-US" sz="3600" i="1" dirty="0">
                <a:solidFill>
                  <a:schemeClr val="bg1"/>
                </a:solidFill>
                <a:latin typeface="+mj-lt"/>
              </a:rPr>
              <a:t>Looking diligently lest any man fail of the grace of God; lest any root of bitterness springing up trouble you, and thereby many be defiled; </a:t>
            </a:r>
          </a:p>
        </p:txBody>
      </p:sp>
    </p:spTree>
    <p:extLst>
      <p:ext uri="{BB962C8B-B14F-4D97-AF65-F5344CB8AC3E}">
        <p14:creationId xmlns:p14="http://schemas.microsoft.com/office/powerpoint/2010/main" val="3795935022"/>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71AF5A-1A6D-EB5A-AB6C-421F13808FCC}"/>
              </a:ext>
            </a:extLst>
          </p:cNvPr>
          <p:cNvSpPr>
            <a:spLocks noGrp="1"/>
          </p:cNvSpPr>
          <p:nvPr>
            <p:ph type="dt" idx="10"/>
          </p:nvPr>
        </p:nvSpPr>
        <p:spPr/>
        <p:txBody>
          <a:bodyPr/>
          <a:lstStyle/>
          <a:p>
            <a:r>
              <a:rPr lang="en-US"/>
              <a:t>6-10-26</a:t>
            </a:r>
          </a:p>
        </p:txBody>
      </p:sp>
      <p:sp>
        <p:nvSpPr>
          <p:cNvPr id="3" name="Footer Placeholder 2">
            <a:extLst>
              <a:ext uri="{FF2B5EF4-FFF2-40B4-BE49-F238E27FC236}">
                <a16:creationId xmlns:a16="http://schemas.microsoft.com/office/drawing/2014/main" id="{5FFFE21D-DCC0-7E00-A238-E69F81C75539}"/>
              </a:ext>
            </a:extLst>
          </p:cNvPr>
          <p:cNvSpPr>
            <a:spLocks noGrp="1"/>
          </p:cNvSpPr>
          <p:nvPr>
            <p:ph type="ftr" idx="11"/>
          </p:nvPr>
        </p:nvSpPr>
        <p:spPr/>
        <p:txBody>
          <a:bodyPr/>
          <a:lstStyle/>
          <a:p>
            <a:r>
              <a:rPr lang="en-US"/>
              <a:t>Guarding My Heart</a:t>
            </a:r>
          </a:p>
        </p:txBody>
      </p:sp>
      <p:sp>
        <p:nvSpPr>
          <p:cNvPr id="4" name="Slide Number Placeholder 3">
            <a:extLst>
              <a:ext uri="{FF2B5EF4-FFF2-40B4-BE49-F238E27FC236}">
                <a16:creationId xmlns:a16="http://schemas.microsoft.com/office/drawing/2014/main" id="{35E767FB-D0BF-79B4-3C65-09FB7E217F4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19</a:t>
            </a:fld>
            <a:endParaRPr lang="en-US"/>
          </a:p>
        </p:txBody>
      </p:sp>
      <p:sp>
        <p:nvSpPr>
          <p:cNvPr id="6" name="TextBox 5">
            <a:extLst>
              <a:ext uri="{FF2B5EF4-FFF2-40B4-BE49-F238E27FC236}">
                <a16:creationId xmlns:a16="http://schemas.microsoft.com/office/drawing/2014/main" id="{0A0BF1E5-B7B5-18A1-DED3-FF4ED7AA6712}"/>
              </a:ext>
            </a:extLst>
          </p:cNvPr>
          <p:cNvSpPr txBox="1"/>
          <p:nvPr/>
        </p:nvSpPr>
        <p:spPr>
          <a:xfrm>
            <a:off x="126748" y="136524"/>
            <a:ext cx="11869093" cy="5632311"/>
          </a:xfrm>
          <a:prstGeom prst="rect">
            <a:avLst/>
          </a:prstGeom>
          <a:noFill/>
        </p:spPr>
        <p:txBody>
          <a:bodyPr wrap="square">
            <a:spAutoFit/>
          </a:bodyPr>
          <a:lstStyle/>
          <a:p>
            <a:r>
              <a:rPr lang="en-US" sz="3600" b="1" i="0" baseline="30000" dirty="0">
                <a:solidFill>
                  <a:schemeClr val="bg1"/>
                </a:solidFill>
                <a:effectLst/>
                <a:latin typeface="+mj-lt"/>
              </a:rPr>
              <a:t>	14 </a:t>
            </a:r>
            <a:r>
              <a:rPr lang="en-US" sz="3600" b="0" i="0" dirty="0">
                <a:solidFill>
                  <a:schemeClr val="bg1"/>
                </a:solidFill>
                <a:effectLst/>
                <a:latin typeface="+mj-lt"/>
              </a:rPr>
              <a:t>Keep pursuing </a:t>
            </a:r>
            <a:r>
              <a:rPr lang="en-US" sz="3600" b="0" i="1" dirty="0">
                <a:solidFill>
                  <a:schemeClr val="bg1"/>
                </a:solidFill>
                <a:effectLst/>
                <a:latin typeface="+mj-lt"/>
              </a:rPr>
              <a:t>shalom</a:t>
            </a:r>
            <a:r>
              <a:rPr lang="en-US" sz="3600" b="0" i="0" dirty="0">
                <a:solidFill>
                  <a:schemeClr val="bg1"/>
                </a:solidFill>
                <a:effectLst/>
                <a:latin typeface="+mj-lt"/>
              </a:rPr>
              <a:t> with everyone and the holiness without which no one will see the Lord. </a:t>
            </a:r>
            <a:r>
              <a:rPr lang="en-US" sz="3600" b="1" i="0" baseline="30000" dirty="0">
                <a:solidFill>
                  <a:schemeClr val="bg1"/>
                </a:solidFill>
                <a:effectLst/>
                <a:latin typeface="+mj-lt"/>
              </a:rPr>
              <a:t>15 </a:t>
            </a:r>
            <a:r>
              <a:rPr lang="en-US" sz="3600" b="0" i="0" dirty="0">
                <a:solidFill>
                  <a:schemeClr val="bg1"/>
                </a:solidFill>
                <a:effectLst/>
                <a:latin typeface="+mj-lt"/>
              </a:rPr>
              <a:t>See to it that no one misses out on God’s grace, that no </a:t>
            </a:r>
            <a:r>
              <a:rPr lang="en-US" sz="3600" b="1" i="0" dirty="0">
                <a:solidFill>
                  <a:schemeClr val="bg1"/>
                </a:solidFill>
                <a:effectLst/>
                <a:latin typeface="+mj-lt"/>
              </a:rPr>
              <a:t>root of bitterness</a:t>
            </a:r>
            <a:r>
              <a:rPr lang="en-US" sz="3600" b="0" i="0" dirty="0">
                <a:solidFill>
                  <a:schemeClr val="bg1"/>
                </a:solidFill>
                <a:effectLst/>
                <a:latin typeface="+mj-lt"/>
              </a:rPr>
              <a:t> springing up causes trouble and thus contaminates many, </a:t>
            </a:r>
            <a:r>
              <a:rPr lang="en-US" sz="3600" b="1" i="0" baseline="30000" dirty="0">
                <a:solidFill>
                  <a:schemeClr val="bg1"/>
                </a:solidFill>
                <a:effectLst/>
                <a:latin typeface="+mj-lt"/>
              </a:rPr>
              <a:t>16 </a:t>
            </a:r>
            <a:r>
              <a:rPr lang="en-US" sz="3600" b="0" i="0" dirty="0">
                <a:solidFill>
                  <a:schemeClr val="bg1"/>
                </a:solidFill>
                <a:effectLst/>
                <a:latin typeface="+mj-lt"/>
              </a:rPr>
              <a:t>and that no one is sexually immoral, or godless like Esav, who in exchange for a single meal gave up his rights as the firstborn. </a:t>
            </a:r>
            <a:r>
              <a:rPr lang="en-US" sz="3600" b="1" i="0" baseline="30000" dirty="0">
                <a:solidFill>
                  <a:schemeClr val="bg1"/>
                </a:solidFill>
                <a:effectLst/>
                <a:latin typeface="+mj-lt"/>
              </a:rPr>
              <a:t>17 </a:t>
            </a:r>
            <a:r>
              <a:rPr lang="en-US" sz="3600" b="0" i="0" dirty="0">
                <a:solidFill>
                  <a:schemeClr val="bg1"/>
                </a:solidFill>
                <a:effectLst/>
                <a:latin typeface="+mj-lt"/>
              </a:rPr>
              <a:t>For you know that afterwards, when he wanted to obtain his father’s blessing, he was rejected; indeed, even though he sought it with tears, his change of heart was to no avail.	(CJB)</a:t>
            </a:r>
            <a:endParaRPr lang="en-US" sz="3600" dirty="0">
              <a:solidFill>
                <a:schemeClr val="bg1"/>
              </a:solidFill>
              <a:latin typeface="+mj-lt"/>
            </a:endParaRPr>
          </a:p>
        </p:txBody>
      </p:sp>
    </p:spTree>
    <p:extLst>
      <p:ext uri="{BB962C8B-B14F-4D97-AF65-F5344CB8AC3E}">
        <p14:creationId xmlns:p14="http://schemas.microsoft.com/office/powerpoint/2010/main" val="1573923368"/>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25"/>
          <p:cNvSpPr txBox="1">
            <a:spLocks noGrp="1"/>
          </p:cNvSpPr>
          <p:nvPr>
            <p:ph type="dt" idx="10"/>
          </p:nvPr>
        </p:nvSpPr>
        <p:spPr>
          <a:xfrm>
            <a:off x="7620000" y="6356351"/>
            <a:ext cx="20320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6-10-26</a:t>
            </a:r>
            <a:endParaRPr/>
          </a:p>
        </p:txBody>
      </p:sp>
      <p:sp>
        <p:nvSpPr>
          <p:cNvPr id="292" name="Google Shape;292;p25"/>
          <p:cNvSpPr txBox="1">
            <a:spLocks noGrp="1"/>
          </p:cNvSpPr>
          <p:nvPr>
            <p:ph type="ftr" idx="11"/>
          </p:nvPr>
        </p:nvSpPr>
        <p:spPr>
          <a:xfrm>
            <a:off x="812800" y="6356351"/>
            <a:ext cx="3860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Guarding My Heart</a:t>
            </a:r>
            <a:endParaRPr/>
          </a:p>
        </p:txBody>
      </p:sp>
      <p:sp>
        <p:nvSpPr>
          <p:cNvPr id="293" name="Google Shape;293;p25"/>
          <p:cNvSpPr txBox="1">
            <a:spLocks noGrp="1"/>
          </p:cNvSpPr>
          <p:nvPr>
            <p:ph type="sldNum" idx="12"/>
          </p:nvPr>
        </p:nvSpPr>
        <p:spPr>
          <a:xfrm>
            <a:off x="10058400" y="6356351"/>
            <a:ext cx="1320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sp>
        <p:nvSpPr>
          <p:cNvPr id="294" name="Google Shape;294;p25"/>
          <p:cNvSpPr/>
          <p:nvPr/>
        </p:nvSpPr>
        <p:spPr>
          <a:xfrm>
            <a:off x="168964" y="0"/>
            <a:ext cx="11980506" cy="5755381"/>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4800" b="1">
                <a:solidFill>
                  <a:schemeClr val="lt1"/>
                </a:solidFill>
                <a:latin typeface="Candara"/>
                <a:ea typeface="Candara"/>
                <a:cs typeface="Candara"/>
                <a:sym typeface="Candara"/>
              </a:rPr>
              <a:t>HEBREWS 2:16-18</a:t>
            </a:r>
            <a:r>
              <a:rPr lang="en-US" sz="4000" i="1">
                <a:solidFill>
                  <a:schemeClr val="lt1"/>
                </a:solidFill>
                <a:latin typeface="Candara"/>
                <a:ea typeface="Candara"/>
                <a:cs typeface="Candara"/>
                <a:sym typeface="Candara"/>
              </a:rPr>
              <a:t>  </a:t>
            </a:r>
            <a:endParaRPr sz="1600"/>
          </a:p>
          <a:p>
            <a:pPr marL="0" marR="0" lvl="0" indent="0" algn="l" rtl="0">
              <a:spcBef>
                <a:spcPts val="0"/>
              </a:spcBef>
              <a:spcAft>
                <a:spcPts val="0"/>
              </a:spcAft>
              <a:buNone/>
            </a:pPr>
            <a:r>
              <a:rPr lang="en-US" sz="4000" i="1">
                <a:solidFill>
                  <a:schemeClr val="lt1"/>
                </a:solidFill>
                <a:latin typeface="Candara"/>
                <a:ea typeface="Candara"/>
                <a:cs typeface="Candara"/>
                <a:sym typeface="Candara"/>
              </a:rPr>
              <a:t>	For verily he took not on him the nature of angels; but he took on him the seed of Abraham. 17 Wherefore in all things it </a:t>
            </a:r>
            <a:r>
              <a:rPr lang="en-US" sz="4000" i="1" err="1">
                <a:solidFill>
                  <a:schemeClr val="lt1"/>
                </a:solidFill>
                <a:latin typeface="Candara"/>
                <a:ea typeface="Candara"/>
                <a:cs typeface="Candara"/>
                <a:sym typeface="Candara"/>
              </a:rPr>
              <a:t>behoved</a:t>
            </a:r>
            <a:r>
              <a:rPr lang="en-US" sz="4000" i="1">
                <a:solidFill>
                  <a:schemeClr val="lt1"/>
                </a:solidFill>
                <a:latin typeface="Candara"/>
                <a:ea typeface="Candara"/>
                <a:cs typeface="Candara"/>
                <a:sym typeface="Candara"/>
              </a:rPr>
              <a:t> him to be made like unto his brethren, that he might be a </a:t>
            </a:r>
            <a:r>
              <a:rPr lang="en-US" sz="4000" i="1" u="sng">
                <a:solidFill>
                  <a:schemeClr val="lt1"/>
                </a:solidFill>
                <a:latin typeface="Candara"/>
                <a:ea typeface="Candara"/>
                <a:cs typeface="Candara"/>
                <a:sym typeface="Candara"/>
              </a:rPr>
              <a:t>merciful and faithful high priest </a:t>
            </a:r>
            <a:r>
              <a:rPr lang="en-US" sz="4000" i="1">
                <a:solidFill>
                  <a:schemeClr val="lt1"/>
                </a:solidFill>
                <a:latin typeface="Candara"/>
                <a:ea typeface="Candara"/>
                <a:cs typeface="Candara"/>
                <a:sym typeface="Candara"/>
              </a:rPr>
              <a:t>in things pertaining to God, to make reconciliation for the sins of the people. 18 For in that he himself hath suffered being tempted, he is able to </a:t>
            </a:r>
            <a:r>
              <a:rPr lang="en-US" sz="4000" i="1" err="1">
                <a:solidFill>
                  <a:schemeClr val="lt1"/>
                </a:solidFill>
                <a:latin typeface="Candara"/>
                <a:ea typeface="Candara"/>
                <a:cs typeface="Candara"/>
                <a:sym typeface="Candara"/>
              </a:rPr>
              <a:t>succour</a:t>
            </a:r>
            <a:r>
              <a:rPr lang="en-US" sz="4000" i="1">
                <a:solidFill>
                  <a:schemeClr val="lt1"/>
                </a:solidFill>
                <a:latin typeface="Candara"/>
                <a:ea typeface="Candara"/>
                <a:cs typeface="Candara"/>
                <a:sym typeface="Candara"/>
              </a:rPr>
              <a:t> them that are tempted.</a:t>
            </a:r>
            <a:endParaRPr sz="5400">
              <a:solidFill>
                <a:schemeClr val="lt1"/>
              </a:solidFill>
              <a:latin typeface="Candara"/>
              <a:ea typeface="Candara"/>
              <a:cs typeface="Candara"/>
              <a:sym typeface="Candara"/>
            </a:endParaRPr>
          </a:p>
        </p:txBody>
      </p:sp>
      <p:sp>
        <p:nvSpPr>
          <p:cNvPr id="295" name="Google Shape;295;p25"/>
          <p:cNvSpPr txBox="1"/>
          <p:nvPr/>
        </p:nvSpPr>
        <p:spPr>
          <a:xfrm>
            <a:off x="2936810" y="3211677"/>
            <a:ext cx="61722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a:solidFill>
                  <a:schemeClr val="lt1"/>
                </a:solidFill>
                <a:latin typeface="Candara"/>
                <a:ea typeface="Candara"/>
                <a:cs typeface="Candara"/>
                <a:sym typeface="Candara"/>
              </a:rPr>
              <a:t> </a:t>
            </a:r>
            <a:endParaRPr sz="1800">
              <a:solidFill>
                <a:schemeClr val="lt1"/>
              </a:solidFill>
              <a:latin typeface="Candara"/>
              <a:ea typeface="Candara"/>
              <a:cs typeface="Candara"/>
              <a:sym typeface="Candara"/>
            </a:endParaRPr>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415ABE-80F6-EDF8-4F9E-3FF84791A1BE}"/>
              </a:ext>
            </a:extLst>
          </p:cNvPr>
          <p:cNvSpPr>
            <a:spLocks noGrp="1"/>
          </p:cNvSpPr>
          <p:nvPr>
            <p:ph type="dt" idx="10"/>
          </p:nvPr>
        </p:nvSpPr>
        <p:spPr/>
        <p:txBody>
          <a:bodyPr/>
          <a:lstStyle/>
          <a:p>
            <a:r>
              <a:rPr lang="en-US"/>
              <a:t>6-10-26</a:t>
            </a:r>
          </a:p>
        </p:txBody>
      </p:sp>
      <p:sp>
        <p:nvSpPr>
          <p:cNvPr id="3" name="Footer Placeholder 2">
            <a:extLst>
              <a:ext uri="{FF2B5EF4-FFF2-40B4-BE49-F238E27FC236}">
                <a16:creationId xmlns:a16="http://schemas.microsoft.com/office/drawing/2014/main" id="{181AC3CC-DEEF-6D4C-B2D9-5B4A53CA7794}"/>
              </a:ext>
            </a:extLst>
          </p:cNvPr>
          <p:cNvSpPr>
            <a:spLocks noGrp="1"/>
          </p:cNvSpPr>
          <p:nvPr>
            <p:ph type="ftr" idx="11"/>
          </p:nvPr>
        </p:nvSpPr>
        <p:spPr/>
        <p:txBody>
          <a:bodyPr/>
          <a:lstStyle/>
          <a:p>
            <a:r>
              <a:rPr lang="en-US"/>
              <a:t>Guarding My Heart</a:t>
            </a:r>
          </a:p>
        </p:txBody>
      </p:sp>
      <p:sp>
        <p:nvSpPr>
          <p:cNvPr id="4" name="Slide Number Placeholder 3">
            <a:extLst>
              <a:ext uri="{FF2B5EF4-FFF2-40B4-BE49-F238E27FC236}">
                <a16:creationId xmlns:a16="http://schemas.microsoft.com/office/drawing/2014/main" id="{E0CE3FA3-2FA7-2ADB-45CD-F3ADC0161D8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20</a:t>
            </a:fld>
            <a:endParaRPr lang="en-US"/>
          </a:p>
        </p:txBody>
      </p:sp>
      <p:sp>
        <p:nvSpPr>
          <p:cNvPr id="7" name="TextBox 6">
            <a:extLst>
              <a:ext uri="{FF2B5EF4-FFF2-40B4-BE49-F238E27FC236}">
                <a16:creationId xmlns:a16="http://schemas.microsoft.com/office/drawing/2014/main" id="{863CAB3B-C4CA-5FE0-F41F-1C63C51E1B91}"/>
              </a:ext>
            </a:extLst>
          </p:cNvPr>
          <p:cNvSpPr txBox="1"/>
          <p:nvPr/>
        </p:nvSpPr>
        <p:spPr>
          <a:xfrm>
            <a:off x="153909" y="0"/>
            <a:ext cx="11697077" cy="5663089"/>
          </a:xfrm>
          <a:prstGeom prst="rect">
            <a:avLst/>
          </a:prstGeom>
          <a:noFill/>
        </p:spPr>
        <p:txBody>
          <a:bodyPr wrap="square" rtlCol="0">
            <a:spAutoFit/>
          </a:bodyPr>
          <a:lstStyle/>
          <a:p>
            <a:r>
              <a:rPr lang="en-US" sz="5400" b="1" dirty="0">
                <a:solidFill>
                  <a:schemeClr val="bg1"/>
                </a:solidFill>
                <a:latin typeface="+mj-lt"/>
              </a:rPr>
              <a:t>The Anatomy of a Root of Bitterness</a:t>
            </a:r>
          </a:p>
          <a:p>
            <a:pPr marL="742950" indent="-742950">
              <a:buAutoNum type="arabicPeriod"/>
            </a:pPr>
            <a:r>
              <a:rPr lang="en-US" sz="4000" dirty="0">
                <a:solidFill>
                  <a:schemeClr val="bg1"/>
                </a:solidFill>
                <a:latin typeface="+mj-lt"/>
              </a:rPr>
              <a:t>1. A Wound: Bitterness almost always begins with a genuine hurt. (</a:t>
            </a:r>
            <a:r>
              <a:rPr lang="en-US" sz="4000" dirty="0" err="1">
                <a:solidFill>
                  <a:schemeClr val="bg1"/>
                </a:solidFill>
                <a:latin typeface="+mj-lt"/>
              </a:rPr>
              <a:t>Eg.</a:t>
            </a:r>
            <a:r>
              <a:rPr lang="en-US" sz="4000" dirty="0">
                <a:solidFill>
                  <a:schemeClr val="bg1"/>
                </a:solidFill>
                <a:latin typeface="+mj-lt"/>
              </a:rPr>
              <a:t> Naomi)</a:t>
            </a:r>
            <a:endParaRPr lang="en-US" dirty="0">
              <a:solidFill>
                <a:schemeClr val="bg1"/>
              </a:solidFill>
              <a:latin typeface="+mj-lt"/>
            </a:endParaRPr>
          </a:p>
          <a:p>
            <a:pPr marL="742950" indent="-742950">
              <a:buAutoNum type="arabicPeriod"/>
            </a:pPr>
            <a:endParaRPr lang="en-US" dirty="0">
              <a:solidFill>
                <a:schemeClr val="bg1"/>
              </a:solidFill>
              <a:latin typeface="+mj-lt"/>
            </a:endParaRPr>
          </a:p>
          <a:p>
            <a:pPr marL="742950" indent="-742950">
              <a:buAutoNum type="arabicPeriod"/>
            </a:pPr>
            <a:r>
              <a:rPr lang="en-US" sz="4000" dirty="0">
                <a:solidFill>
                  <a:schemeClr val="bg1"/>
                </a:solidFill>
                <a:latin typeface="+mj-lt"/>
              </a:rPr>
              <a:t>2. A Choice is Made not to Release it. (Matt. 18:21) Every time forgiveness is declined the root goes deeper. </a:t>
            </a:r>
            <a:endParaRPr lang="en-US" dirty="0">
              <a:solidFill>
                <a:schemeClr val="bg1"/>
              </a:solidFill>
              <a:latin typeface="+mj-lt"/>
            </a:endParaRPr>
          </a:p>
          <a:p>
            <a:pPr marL="742950" indent="-742950">
              <a:buAutoNum type="arabicPeriod"/>
            </a:pPr>
            <a:endParaRPr lang="en-US" dirty="0">
              <a:solidFill>
                <a:schemeClr val="bg1"/>
              </a:solidFill>
              <a:latin typeface="+mj-lt"/>
            </a:endParaRPr>
          </a:p>
          <a:p>
            <a:pPr marL="742950" indent="-742950">
              <a:buAutoNum type="arabicPeriod"/>
            </a:pPr>
            <a:r>
              <a:rPr lang="en-US" sz="4000" dirty="0">
                <a:solidFill>
                  <a:schemeClr val="bg1"/>
                </a:solidFill>
                <a:latin typeface="+mj-lt"/>
              </a:rPr>
              <a:t>3. Concealment: Many bitter people are outwardly composed. (</a:t>
            </a:r>
            <a:r>
              <a:rPr lang="en-US" sz="4000" dirty="0" err="1">
                <a:solidFill>
                  <a:schemeClr val="bg1"/>
                </a:solidFill>
                <a:latin typeface="+mj-lt"/>
              </a:rPr>
              <a:t>Eg.</a:t>
            </a:r>
            <a:r>
              <a:rPr lang="en-US" sz="4000" dirty="0">
                <a:solidFill>
                  <a:schemeClr val="bg1"/>
                </a:solidFill>
                <a:latin typeface="+mj-lt"/>
              </a:rPr>
              <a:t> Absalom </a:t>
            </a:r>
            <a:r>
              <a:rPr lang="en-US" sz="2000" dirty="0">
                <a:solidFill>
                  <a:schemeClr val="bg1"/>
                </a:solidFill>
              </a:rPr>
              <a:t>II Samuel 13:28–29 </a:t>
            </a:r>
            <a:r>
              <a:rPr lang="en-US" sz="4000" dirty="0">
                <a:solidFill>
                  <a:schemeClr val="bg1"/>
                </a:solidFill>
                <a:latin typeface="+mj-lt"/>
              </a:rPr>
              <a:t>)</a:t>
            </a:r>
          </a:p>
        </p:txBody>
      </p:sp>
    </p:spTree>
    <p:extLst>
      <p:ext uri="{BB962C8B-B14F-4D97-AF65-F5344CB8AC3E}">
        <p14:creationId xmlns:p14="http://schemas.microsoft.com/office/powerpoint/2010/main" val="1358781579"/>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 calcmode="lin" valueType="num">
                                      <p:cBhvr additive="base">
                                        <p:cTn id="12"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xEl>
                                              <p:pRg st="5" end="5"/>
                                            </p:txEl>
                                          </p:spTgt>
                                        </p:tgtEl>
                                        <p:attrNameLst>
                                          <p:attrName>style.visibility</p:attrName>
                                        </p:attrNameLst>
                                      </p:cBhvr>
                                      <p:to>
                                        <p:strVal val="visible"/>
                                      </p:to>
                                    </p:set>
                                    <p:animEffect transition="in" filter="fade">
                                      <p:cBhvr>
                                        <p:cTn id="18"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3B4E66-7CE6-C2A7-A256-5A551C989EE2}"/>
              </a:ext>
            </a:extLst>
          </p:cNvPr>
          <p:cNvSpPr>
            <a:spLocks noGrp="1"/>
          </p:cNvSpPr>
          <p:nvPr>
            <p:ph type="dt" idx="10"/>
          </p:nvPr>
        </p:nvSpPr>
        <p:spPr/>
        <p:txBody>
          <a:bodyPr/>
          <a:lstStyle/>
          <a:p>
            <a:r>
              <a:rPr lang="en-US"/>
              <a:t>6-10-26</a:t>
            </a:r>
          </a:p>
        </p:txBody>
      </p:sp>
      <p:sp>
        <p:nvSpPr>
          <p:cNvPr id="3" name="Footer Placeholder 2">
            <a:extLst>
              <a:ext uri="{FF2B5EF4-FFF2-40B4-BE49-F238E27FC236}">
                <a16:creationId xmlns:a16="http://schemas.microsoft.com/office/drawing/2014/main" id="{DF7F9716-4B5F-042B-C289-15AE52F3ED72}"/>
              </a:ext>
            </a:extLst>
          </p:cNvPr>
          <p:cNvSpPr>
            <a:spLocks noGrp="1"/>
          </p:cNvSpPr>
          <p:nvPr>
            <p:ph type="ftr" idx="11"/>
          </p:nvPr>
        </p:nvSpPr>
        <p:spPr/>
        <p:txBody>
          <a:bodyPr/>
          <a:lstStyle/>
          <a:p>
            <a:r>
              <a:rPr lang="en-US"/>
              <a:t>Guarding My Heart</a:t>
            </a:r>
          </a:p>
        </p:txBody>
      </p:sp>
      <p:sp>
        <p:nvSpPr>
          <p:cNvPr id="4" name="Slide Number Placeholder 3">
            <a:extLst>
              <a:ext uri="{FF2B5EF4-FFF2-40B4-BE49-F238E27FC236}">
                <a16:creationId xmlns:a16="http://schemas.microsoft.com/office/drawing/2014/main" id="{48EF97BA-25FE-FFB2-46A8-11A15E7AC27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21</a:t>
            </a:fld>
            <a:endParaRPr lang="en-US"/>
          </a:p>
        </p:txBody>
      </p:sp>
      <p:sp>
        <p:nvSpPr>
          <p:cNvPr id="6" name="TextBox 5">
            <a:extLst>
              <a:ext uri="{FF2B5EF4-FFF2-40B4-BE49-F238E27FC236}">
                <a16:creationId xmlns:a16="http://schemas.microsoft.com/office/drawing/2014/main" id="{6A4C4359-7AE5-F539-A0EC-899C3C1046C2}"/>
              </a:ext>
            </a:extLst>
          </p:cNvPr>
          <p:cNvSpPr txBox="1"/>
          <p:nvPr/>
        </p:nvSpPr>
        <p:spPr>
          <a:xfrm>
            <a:off x="208230" y="136524"/>
            <a:ext cx="11814772" cy="5232202"/>
          </a:xfrm>
          <a:prstGeom prst="rect">
            <a:avLst/>
          </a:prstGeom>
          <a:noFill/>
        </p:spPr>
        <p:txBody>
          <a:bodyPr wrap="square">
            <a:spAutoFit/>
          </a:bodyPr>
          <a:lstStyle/>
          <a:p>
            <a:pPr marL="742950" indent="-742950">
              <a:buAutoNum type="arabicPeriod"/>
            </a:pPr>
            <a:r>
              <a:rPr lang="en-US" sz="4000" b="1" dirty="0">
                <a:solidFill>
                  <a:schemeClr val="bg1"/>
                </a:solidFill>
                <a:latin typeface="+mj-lt"/>
              </a:rPr>
              <a:t>4. Reinterpretation: </a:t>
            </a:r>
          </a:p>
          <a:p>
            <a:pPr marL="742950" lvl="7" indent="-742950">
              <a:buAutoNum type="arabicPeriod"/>
            </a:pPr>
            <a:r>
              <a:rPr lang="en-US" sz="4000" dirty="0">
                <a:solidFill>
                  <a:schemeClr val="bg1"/>
                </a:solidFill>
                <a:latin typeface="+mj-lt"/>
              </a:rPr>
              <a:t>A bitter person begins to see everything through the lens of the wound. Everything becomes evidence.   </a:t>
            </a:r>
            <a:r>
              <a:rPr lang="en-US" sz="4000" dirty="0" err="1">
                <a:solidFill>
                  <a:schemeClr val="bg1"/>
                </a:solidFill>
                <a:latin typeface="+mj-lt"/>
              </a:rPr>
              <a:t>Eg.</a:t>
            </a:r>
            <a:r>
              <a:rPr lang="en-US" sz="4000" dirty="0">
                <a:solidFill>
                  <a:schemeClr val="bg1"/>
                </a:solidFill>
                <a:latin typeface="+mj-lt"/>
              </a:rPr>
              <a:t> Saul &amp; David</a:t>
            </a:r>
            <a:endParaRPr lang="en-US" dirty="0">
              <a:solidFill>
                <a:schemeClr val="bg1"/>
              </a:solidFill>
              <a:latin typeface="+mj-lt"/>
            </a:endParaRPr>
          </a:p>
          <a:p>
            <a:pPr marL="742950" indent="-742950">
              <a:buAutoNum type="arabicPeriod"/>
            </a:pPr>
            <a:endParaRPr lang="en-US" dirty="0">
              <a:solidFill>
                <a:schemeClr val="bg1"/>
              </a:solidFill>
              <a:latin typeface="+mj-lt"/>
            </a:endParaRPr>
          </a:p>
          <a:p>
            <a:pPr marL="742950" indent="-742950">
              <a:buAutoNum type="arabicPeriod"/>
            </a:pPr>
            <a:r>
              <a:rPr lang="en-US" sz="4000" b="1" dirty="0">
                <a:solidFill>
                  <a:schemeClr val="bg1"/>
                </a:solidFill>
                <a:latin typeface="+mj-lt"/>
              </a:rPr>
              <a:t>5. Defilement of Others: </a:t>
            </a:r>
          </a:p>
          <a:p>
            <a:pPr marL="742950" indent="-742950">
              <a:buAutoNum type="arabicPeriod"/>
            </a:pPr>
            <a:r>
              <a:rPr lang="en-US" sz="4000" dirty="0">
                <a:solidFill>
                  <a:schemeClr val="bg1"/>
                </a:solidFill>
                <a:latin typeface="+mj-lt"/>
              </a:rPr>
              <a:t>Children absorb a parent’s bitterness. Congregations absorb a leader’s unresolved wounds. Friends are recruited into camps. </a:t>
            </a:r>
          </a:p>
        </p:txBody>
      </p:sp>
    </p:spTree>
    <p:extLst>
      <p:ext uri="{BB962C8B-B14F-4D97-AF65-F5344CB8AC3E}">
        <p14:creationId xmlns:p14="http://schemas.microsoft.com/office/powerpoint/2010/main" val="1820349593"/>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fade">
                                      <p:cBhvr>
                                        <p:cTn id="7" dur="500"/>
                                        <p:tgtEl>
                                          <p:spTgt spid="6">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4" end="4"/>
                                            </p:txEl>
                                          </p:spTgt>
                                        </p:tgtEl>
                                        <p:attrNameLst>
                                          <p:attrName>style.visibility</p:attrName>
                                        </p:attrNameLst>
                                      </p:cBhvr>
                                      <p:to>
                                        <p:strVal val="visible"/>
                                      </p:to>
                                    </p:set>
                                    <p:animEffect transition="in" filter="fade">
                                      <p:cBhvr>
                                        <p:cTn id="10"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41F2FC-4319-BD92-2E1F-52A0F2F14337}"/>
              </a:ext>
            </a:extLst>
          </p:cNvPr>
          <p:cNvSpPr>
            <a:spLocks noGrp="1"/>
          </p:cNvSpPr>
          <p:nvPr>
            <p:ph type="dt" idx="10"/>
          </p:nvPr>
        </p:nvSpPr>
        <p:spPr/>
        <p:txBody>
          <a:bodyPr/>
          <a:lstStyle/>
          <a:p>
            <a:r>
              <a:rPr lang="en-US"/>
              <a:t>6-10-26</a:t>
            </a:r>
          </a:p>
        </p:txBody>
      </p:sp>
      <p:sp>
        <p:nvSpPr>
          <p:cNvPr id="3" name="Footer Placeholder 2">
            <a:extLst>
              <a:ext uri="{FF2B5EF4-FFF2-40B4-BE49-F238E27FC236}">
                <a16:creationId xmlns:a16="http://schemas.microsoft.com/office/drawing/2014/main" id="{23684592-7C2C-5737-6208-ABAED43F75E8}"/>
              </a:ext>
            </a:extLst>
          </p:cNvPr>
          <p:cNvSpPr>
            <a:spLocks noGrp="1"/>
          </p:cNvSpPr>
          <p:nvPr>
            <p:ph type="ftr" idx="11"/>
          </p:nvPr>
        </p:nvSpPr>
        <p:spPr/>
        <p:txBody>
          <a:bodyPr/>
          <a:lstStyle/>
          <a:p>
            <a:r>
              <a:rPr lang="en-US"/>
              <a:t>Guarding My Heart</a:t>
            </a:r>
          </a:p>
        </p:txBody>
      </p:sp>
      <p:sp>
        <p:nvSpPr>
          <p:cNvPr id="4" name="Slide Number Placeholder 3">
            <a:extLst>
              <a:ext uri="{FF2B5EF4-FFF2-40B4-BE49-F238E27FC236}">
                <a16:creationId xmlns:a16="http://schemas.microsoft.com/office/drawing/2014/main" id="{75844FF9-0263-4051-697E-6382C31B279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22</a:t>
            </a:fld>
            <a:endParaRPr lang="en-US"/>
          </a:p>
        </p:txBody>
      </p:sp>
      <p:sp>
        <p:nvSpPr>
          <p:cNvPr id="8" name="TextBox 7">
            <a:extLst>
              <a:ext uri="{FF2B5EF4-FFF2-40B4-BE49-F238E27FC236}">
                <a16:creationId xmlns:a16="http://schemas.microsoft.com/office/drawing/2014/main" id="{9097D94B-4883-2D40-3035-4D4348B5C576}"/>
              </a:ext>
            </a:extLst>
          </p:cNvPr>
          <p:cNvSpPr txBox="1"/>
          <p:nvPr/>
        </p:nvSpPr>
        <p:spPr>
          <a:xfrm>
            <a:off x="126749" y="136524"/>
            <a:ext cx="11887200" cy="6124754"/>
          </a:xfrm>
          <a:prstGeom prst="rect">
            <a:avLst/>
          </a:prstGeom>
          <a:noFill/>
        </p:spPr>
        <p:txBody>
          <a:bodyPr wrap="square">
            <a:spAutoFit/>
          </a:bodyPr>
          <a:lstStyle/>
          <a:p>
            <a:r>
              <a:rPr lang="en-US" sz="5400" b="1" dirty="0">
                <a:solidFill>
                  <a:schemeClr val="bg1"/>
                </a:solidFill>
                <a:latin typeface="+mj-lt"/>
              </a:rPr>
              <a:t>The Remedy: Grace</a:t>
            </a:r>
          </a:p>
          <a:p>
            <a:r>
              <a:rPr lang="en-US" sz="3600" dirty="0">
                <a:solidFill>
                  <a:schemeClr val="bg1"/>
                </a:solidFill>
                <a:latin typeface="+mj-lt"/>
              </a:rPr>
              <a:t>	The standard of forgiveness is: “</a:t>
            </a:r>
            <a:r>
              <a:rPr lang="en-US" sz="3600" i="1" dirty="0">
                <a:solidFill>
                  <a:schemeClr val="bg1"/>
                </a:solidFill>
                <a:latin typeface="+mj-lt"/>
              </a:rPr>
              <a:t>as God for Christ's sake hath forgiven you.”</a:t>
            </a:r>
            <a:r>
              <a:rPr lang="en-US" sz="3600" dirty="0">
                <a:solidFill>
                  <a:schemeClr val="bg1"/>
                </a:solidFill>
                <a:latin typeface="+mj-lt"/>
              </a:rPr>
              <a:t> The bitter person has not yet laid hold of the full depth of what God forgave them.</a:t>
            </a:r>
            <a:endParaRPr lang="en-US" dirty="0">
              <a:solidFill>
                <a:schemeClr val="bg1"/>
              </a:solidFill>
              <a:latin typeface="+mj-lt"/>
            </a:endParaRPr>
          </a:p>
          <a:p>
            <a:endParaRPr lang="en-US" dirty="0">
              <a:solidFill>
                <a:schemeClr val="bg1"/>
              </a:solidFill>
              <a:latin typeface="+mj-lt"/>
            </a:endParaRPr>
          </a:p>
          <a:p>
            <a:r>
              <a:rPr lang="en-US" sz="3600" dirty="0">
                <a:solidFill>
                  <a:schemeClr val="bg1"/>
                </a:solidFill>
              </a:rPr>
              <a:t>	The bitter person rarely sees themselves as bitter — they see themselves as </a:t>
            </a:r>
            <a:r>
              <a:rPr lang="en-US" sz="3600" b="1" dirty="0">
                <a:solidFill>
                  <a:schemeClr val="bg1"/>
                </a:solidFill>
              </a:rPr>
              <a:t>wronged</a:t>
            </a:r>
            <a:r>
              <a:rPr lang="en-US" sz="3600" dirty="0">
                <a:solidFill>
                  <a:schemeClr val="bg1"/>
                </a:solidFill>
              </a:rPr>
              <a:t>, which they usually are. </a:t>
            </a:r>
          </a:p>
          <a:p>
            <a:r>
              <a:rPr lang="en-US" sz="3600" dirty="0">
                <a:solidFill>
                  <a:schemeClr val="bg1"/>
                </a:solidFill>
              </a:rPr>
              <a:t>The question is </a:t>
            </a:r>
            <a:r>
              <a:rPr lang="en-US" sz="3600" u="sng" dirty="0">
                <a:solidFill>
                  <a:schemeClr val="bg1"/>
                </a:solidFill>
              </a:rPr>
              <a:t>not</a:t>
            </a:r>
            <a:r>
              <a:rPr lang="en-US" sz="3600" dirty="0">
                <a:solidFill>
                  <a:schemeClr val="bg1"/>
                </a:solidFill>
              </a:rPr>
              <a:t> </a:t>
            </a:r>
            <a:r>
              <a:rPr lang="en-US" sz="3600" i="1" dirty="0">
                <a:solidFill>
                  <a:schemeClr val="bg1"/>
                </a:solidFill>
              </a:rPr>
              <a:t>"Were you hurt?"</a:t>
            </a:r>
            <a:r>
              <a:rPr lang="en-US" sz="3600" dirty="0">
                <a:solidFill>
                  <a:schemeClr val="bg1"/>
                </a:solidFill>
              </a:rPr>
              <a:t> but </a:t>
            </a:r>
            <a:r>
              <a:rPr lang="en-US" sz="3600" i="1" dirty="0">
                <a:solidFill>
                  <a:schemeClr val="bg1"/>
                </a:solidFill>
              </a:rPr>
              <a:t>"Have you released it to God?"</a:t>
            </a:r>
            <a:r>
              <a:rPr lang="en-US" sz="3600" dirty="0">
                <a:solidFill>
                  <a:schemeClr val="bg1"/>
                </a:solidFill>
              </a:rPr>
              <a:t> Heb. 12:1 reminds us to </a:t>
            </a:r>
            <a:r>
              <a:rPr lang="en-US" sz="3600" i="1" dirty="0">
                <a:solidFill>
                  <a:schemeClr val="bg1"/>
                </a:solidFill>
              </a:rPr>
              <a:t>"lay aside every weight"</a:t>
            </a:r>
            <a:r>
              <a:rPr lang="en-US" sz="3600" dirty="0">
                <a:solidFill>
                  <a:schemeClr val="bg1"/>
                </a:solidFill>
              </a:rPr>
              <a:t> — and bitterness is a weight that the runner cannot afford to carry.</a:t>
            </a:r>
            <a:endParaRPr lang="en-US" sz="3600" dirty="0">
              <a:solidFill>
                <a:schemeClr val="bg1"/>
              </a:solidFill>
              <a:latin typeface="+mj-lt"/>
            </a:endParaRPr>
          </a:p>
        </p:txBody>
      </p:sp>
    </p:spTree>
    <p:extLst>
      <p:ext uri="{BB962C8B-B14F-4D97-AF65-F5344CB8AC3E}">
        <p14:creationId xmlns:p14="http://schemas.microsoft.com/office/powerpoint/2010/main" val="2081608910"/>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F463A2-80E2-CA04-193A-55897BE00312}"/>
              </a:ext>
            </a:extLst>
          </p:cNvPr>
          <p:cNvSpPr>
            <a:spLocks noGrp="1"/>
          </p:cNvSpPr>
          <p:nvPr>
            <p:ph type="dt" idx="10"/>
          </p:nvPr>
        </p:nvSpPr>
        <p:spPr/>
        <p:txBody>
          <a:bodyPr/>
          <a:lstStyle/>
          <a:p>
            <a:r>
              <a:rPr lang="en-US"/>
              <a:t>6-10-26</a:t>
            </a:r>
          </a:p>
        </p:txBody>
      </p:sp>
      <p:sp>
        <p:nvSpPr>
          <p:cNvPr id="3" name="Footer Placeholder 2">
            <a:extLst>
              <a:ext uri="{FF2B5EF4-FFF2-40B4-BE49-F238E27FC236}">
                <a16:creationId xmlns:a16="http://schemas.microsoft.com/office/drawing/2014/main" id="{2B7E6624-38D1-41EA-80BB-5DB5EB51C23F}"/>
              </a:ext>
            </a:extLst>
          </p:cNvPr>
          <p:cNvSpPr>
            <a:spLocks noGrp="1"/>
          </p:cNvSpPr>
          <p:nvPr>
            <p:ph type="ftr" idx="11"/>
          </p:nvPr>
        </p:nvSpPr>
        <p:spPr/>
        <p:txBody>
          <a:bodyPr/>
          <a:lstStyle/>
          <a:p>
            <a:r>
              <a:rPr lang="en-US"/>
              <a:t>Guarding My Heart</a:t>
            </a:r>
          </a:p>
        </p:txBody>
      </p:sp>
      <p:sp>
        <p:nvSpPr>
          <p:cNvPr id="4" name="Slide Number Placeholder 3">
            <a:extLst>
              <a:ext uri="{FF2B5EF4-FFF2-40B4-BE49-F238E27FC236}">
                <a16:creationId xmlns:a16="http://schemas.microsoft.com/office/drawing/2014/main" id="{364EC7D0-B7BC-A0C1-A8E8-7E831A7F1A6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23</a:t>
            </a:fld>
            <a:endParaRPr lang="en-US"/>
          </a:p>
        </p:txBody>
      </p:sp>
      <p:sp>
        <p:nvSpPr>
          <p:cNvPr id="6" name="TextBox 5">
            <a:extLst>
              <a:ext uri="{FF2B5EF4-FFF2-40B4-BE49-F238E27FC236}">
                <a16:creationId xmlns:a16="http://schemas.microsoft.com/office/drawing/2014/main" id="{44279CC6-25F3-BDD3-349F-E35BD28CD7A7}"/>
              </a:ext>
            </a:extLst>
          </p:cNvPr>
          <p:cNvSpPr txBox="1"/>
          <p:nvPr/>
        </p:nvSpPr>
        <p:spPr>
          <a:xfrm>
            <a:off x="235390" y="136525"/>
            <a:ext cx="11878147" cy="5632311"/>
          </a:xfrm>
          <a:prstGeom prst="rect">
            <a:avLst/>
          </a:prstGeom>
          <a:noFill/>
        </p:spPr>
        <p:txBody>
          <a:bodyPr wrap="square">
            <a:spAutoFit/>
          </a:bodyPr>
          <a:lstStyle/>
          <a:p>
            <a:r>
              <a:rPr lang="en-US" sz="4000" dirty="0">
                <a:solidFill>
                  <a:schemeClr val="bg1"/>
                </a:solidFill>
                <a:latin typeface="+mj-lt"/>
              </a:rPr>
              <a:t>	The root of bitterness is not evidence that a person was not wounded. </a:t>
            </a:r>
            <a:r>
              <a:rPr lang="en-US" sz="4000" b="1" dirty="0">
                <a:solidFill>
                  <a:schemeClr val="bg1"/>
                </a:solidFill>
                <a:latin typeface="+mj-lt"/>
              </a:rPr>
              <a:t>It is evidence that the wound was taken to the wrong place. </a:t>
            </a:r>
            <a:r>
              <a:rPr lang="en-US" sz="4000" dirty="0">
                <a:solidFill>
                  <a:schemeClr val="bg1"/>
                </a:solidFill>
                <a:latin typeface="+mj-lt"/>
              </a:rPr>
              <a:t>Every hurt that belongs at the cross has been left somewhere else. </a:t>
            </a:r>
          </a:p>
          <a:p>
            <a:r>
              <a:rPr lang="en-US" sz="4000" i="1" dirty="0">
                <a:solidFill>
                  <a:schemeClr val="bg1"/>
                </a:solidFill>
                <a:latin typeface="+mj-lt"/>
              </a:rPr>
              <a:t>"Keep thy heart with all diligence…"</a:t>
            </a:r>
            <a:r>
              <a:rPr lang="en-US" sz="4000" dirty="0">
                <a:solidFill>
                  <a:schemeClr val="bg1"/>
                </a:solidFill>
                <a:latin typeface="+mj-lt"/>
              </a:rPr>
              <a:t> </a:t>
            </a:r>
          </a:p>
          <a:p>
            <a:r>
              <a:rPr lang="en-US" sz="4000" dirty="0">
                <a:solidFill>
                  <a:schemeClr val="bg1"/>
                </a:solidFill>
                <a:latin typeface="+mj-lt"/>
              </a:rPr>
              <a:t>	</a:t>
            </a:r>
            <a:r>
              <a:rPr lang="en-US" sz="4000" b="1" dirty="0">
                <a:solidFill>
                  <a:schemeClr val="bg1"/>
                </a:solidFill>
                <a:latin typeface="+mj-lt"/>
              </a:rPr>
              <a:t>The issues of your life: relationships, ministry, joy, your usefulness to God, all of it flows from what you have permitted to take root in the ground of the heart.</a:t>
            </a:r>
          </a:p>
        </p:txBody>
      </p:sp>
    </p:spTree>
    <p:extLst>
      <p:ext uri="{BB962C8B-B14F-4D97-AF65-F5344CB8AC3E}">
        <p14:creationId xmlns:p14="http://schemas.microsoft.com/office/powerpoint/2010/main" val="1462461316"/>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he image shows a black, rustic, wooden door with a red heart-shaped lock on it.&#10;&#10;AI-generated content may be incorrect.">
            <a:extLst>
              <a:ext uri="{FF2B5EF4-FFF2-40B4-BE49-F238E27FC236}">
                <a16:creationId xmlns:a16="http://schemas.microsoft.com/office/drawing/2014/main" id="{53480DDF-008E-EADA-09E7-5EC517059800}"/>
              </a:ext>
            </a:extLst>
          </p:cNvPr>
          <p:cNvPicPr>
            <a:picLocks noChangeAspect="1"/>
          </p:cNvPicPr>
          <p:nvPr/>
        </p:nvPicPr>
        <p:blipFill>
          <a:blip r:embed="rId2"/>
          <a:stretch>
            <a:fillRect/>
          </a:stretch>
        </p:blipFill>
        <p:spPr>
          <a:xfrm>
            <a:off x="7622217" y="0"/>
            <a:ext cx="4569783" cy="6858000"/>
          </a:xfrm>
          <a:prstGeom prst="rect">
            <a:avLst/>
          </a:prstGeom>
          <a:ln>
            <a:noFill/>
          </a:ln>
          <a:effectLst>
            <a:softEdge rad="112500"/>
          </a:effectLst>
        </p:spPr>
      </p:pic>
      <p:sp>
        <p:nvSpPr>
          <p:cNvPr id="2" name="Date Placeholder 1">
            <a:extLst>
              <a:ext uri="{FF2B5EF4-FFF2-40B4-BE49-F238E27FC236}">
                <a16:creationId xmlns:a16="http://schemas.microsoft.com/office/drawing/2014/main" id="{5559BE23-E5D3-5390-914C-905E372A0F64}"/>
              </a:ext>
            </a:extLst>
          </p:cNvPr>
          <p:cNvSpPr>
            <a:spLocks noGrp="1"/>
          </p:cNvSpPr>
          <p:nvPr>
            <p:ph type="dt" idx="10"/>
          </p:nvPr>
        </p:nvSpPr>
        <p:spPr/>
        <p:txBody>
          <a:bodyPr/>
          <a:lstStyle/>
          <a:p>
            <a:r>
              <a:rPr lang="en-US"/>
              <a:t>6-10-26</a:t>
            </a:r>
          </a:p>
        </p:txBody>
      </p:sp>
      <p:sp>
        <p:nvSpPr>
          <p:cNvPr id="3" name="Footer Placeholder 2">
            <a:extLst>
              <a:ext uri="{FF2B5EF4-FFF2-40B4-BE49-F238E27FC236}">
                <a16:creationId xmlns:a16="http://schemas.microsoft.com/office/drawing/2014/main" id="{9AB85F3D-936A-D8DD-5AB8-7BDC4B85AE5D}"/>
              </a:ext>
            </a:extLst>
          </p:cNvPr>
          <p:cNvSpPr>
            <a:spLocks noGrp="1"/>
          </p:cNvSpPr>
          <p:nvPr>
            <p:ph type="ftr" idx="11"/>
          </p:nvPr>
        </p:nvSpPr>
        <p:spPr/>
        <p:txBody>
          <a:bodyPr/>
          <a:lstStyle/>
          <a:p>
            <a:r>
              <a:rPr lang="en-US"/>
              <a:t>Guarding My Heart</a:t>
            </a:r>
          </a:p>
        </p:txBody>
      </p:sp>
      <p:sp>
        <p:nvSpPr>
          <p:cNvPr id="4" name="Slide Number Placeholder 3">
            <a:extLst>
              <a:ext uri="{FF2B5EF4-FFF2-40B4-BE49-F238E27FC236}">
                <a16:creationId xmlns:a16="http://schemas.microsoft.com/office/drawing/2014/main" id="{73E41DE2-AD08-7BA3-C8B8-98AA58D9B01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24</a:t>
            </a:fld>
            <a:endParaRPr lang="en-US"/>
          </a:p>
        </p:txBody>
      </p:sp>
      <p:sp>
        <p:nvSpPr>
          <p:cNvPr id="6" name="TextBox 5">
            <a:extLst>
              <a:ext uri="{FF2B5EF4-FFF2-40B4-BE49-F238E27FC236}">
                <a16:creationId xmlns:a16="http://schemas.microsoft.com/office/drawing/2014/main" id="{859D9517-6476-495F-1ECC-701AFF8A1DE8}"/>
              </a:ext>
            </a:extLst>
          </p:cNvPr>
          <p:cNvSpPr txBox="1"/>
          <p:nvPr/>
        </p:nvSpPr>
        <p:spPr>
          <a:xfrm>
            <a:off x="208230" y="136524"/>
            <a:ext cx="8211870" cy="5509200"/>
          </a:xfrm>
          <a:prstGeom prst="rect">
            <a:avLst/>
          </a:prstGeom>
          <a:noFill/>
        </p:spPr>
        <p:txBody>
          <a:bodyPr wrap="square">
            <a:spAutoFit/>
          </a:bodyPr>
          <a:lstStyle/>
          <a:p>
            <a:r>
              <a:rPr lang="en-US" sz="4400" dirty="0">
                <a:solidFill>
                  <a:schemeClr val="bg1"/>
                </a:solidFill>
                <a:latin typeface="+mj-lt"/>
              </a:rPr>
              <a:t>	Bitterness demands a perpetual sacrifice that it can never honor. </a:t>
            </a:r>
            <a:r>
              <a:rPr lang="en-US" sz="4400" b="1" dirty="0">
                <a:solidFill>
                  <a:schemeClr val="bg1"/>
                </a:solidFill>
                <a:latin typeface="+mj-lt"/>
              </a:rPr>
              <a:t>It costs everything and yields nothing. </a:t>
            </a:r>
          </a:p>
          <a:p>
            <a:r>
              <a:rPr lang="en-US" sz="4400" dirty="0">
                <a:solidFill>
                  <a:schemeClr val="bg1"/>
                </a:solidFill>
                <a:latin typeface="+mj-lt"/>
              </a:rPr>
              <a:t>	Grace, by contrast, </a:t>
            </a:r>
            <a:r>
              <a:rPr lang="en-US" sz="4400" b="1" dirty="0">
                <a:solidFill>
                  <a:schemeClr val="bg1"/>
                </a:solidFill>
                <a:latin typeface="+mj-lt"/>
              </a:rPr>
              <a:t>costs nothing and yields everything </a:t>
            </a:r>
            <a:r>
              <a:rPr lang="en-US" sz="4400" dirty="0">
                <a:solidFill>
                  <a:schemeClr val="bg1"/>
                </a:solidFill>
                <a:latin typeface="+mj-lt"/>
              </a:rPr>
              <a:t>— "</a:t>
            </a:r>
            <a:r>
              <a:rPr lang="en-US" sz="4400" i="1" dirty="0">
                <a:solidFill>
                  <a:schemeClr val="bg1"/>
                </a:solidFill>
                <a:latin typeface="+mj-lt"/>
              </a:rPr>
              <a:t>even as God for Christ's sake hath forgiven you."</a:t>
            </a:r>
          </a:p>
        </p:txBody>
      </p:sp>
    </p:spTree>
    <p:extLst>
      <p:ext uri="{BB962C8B-B14F-4D97-AF65-F5344CB8AC3E}">
        <p14:creationId xmlns:p14="http://schemas.microsoft.com/office/powerpoint/2010/main" val="2905868760"/>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B2F299-7AA7-8A3C-8948-F02F0E9D7F50}"/>
              </a:ext>
            </a:extLst>
          </p:cNvPr>
          <p:cNvSpPr>
            <a:spLocks noGrp="1"/>
          </p:cNvSpPr>
          <p:nvPr>
            <p:ph type="dt" idx="10"/>
          </p:nvPr>
        </p:nvSpPr>
        <p:spPr/>
        <p:txBody>
          <a:bodyPr/>
          <a:lstStyle/>
          <a:p>
            <a:r>
              <a:rPr lang="en-US"/>
              <a:t>6-10-26</a:t>
            </a:r>
          </a:p>
        </p:txBody>
      </p:sp>
      <p:sp>
        <p:nvSpPr>
          <p:cNvPr id="3" name="Footer Placeholder 2">
            <a:extLst>
              <a:ext uri="{FF2B5EF4-FFF2-40B4-BE49-F238E27FC236}">
                <a16:creationId xmlns:a16="http://schemas.microsoft.com/office/drawing/2014/main" id="{9730070A-B2EC-BE69-8425-BA38DB701298}"/>
              </a:ext>
            </a:extLst>
          </p:cNvPr>
          <p:cNvSpPr>
            <a:spLocks noGrp="1"/>
          </p:cNvSpPr>
          <p:nvPr>
            <p:ph type="ftr" idx="11"/>
          </p:nvPr>
        </p:nvSpPr>
        <p:spPr/>
        <p:txBody>
          <a:bodyPr/>
          <a:lstStyle/>
          <a:p>
            <a:r>
              <a:rPr lang="en-US"/>
              <a:t>Guarding My Heart</a:t>
            </a:r>
          </a:p>
        </p:txBody>
      </p:sp>
      <p:sp>
        <p:nvSpPr>
          <p:cNvPr id="4" name="Slide Number Placeholder 3">
            <a:extLst>
              <a:ext uri="{FF2B5EF4-FFF2-40B4-BE49-F238E27FC236}">
                <a16:creationId xmlns:a16="http://schemas.microsoft.com/office/drawing/2014/main" id="{46EBB976-10BE-6883-C975-CC8F92AE12A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25</a:t>
            </a:fld>
            <a:endParaRPr lang="en-US"/>
          </a:p>
        </p:txBody>
      </p:sp>
      <p:sp>
        <p:nvSpPr>
          <p:cNvPr id="6" name="TextBox 5">
            <a:extLst>
              <a:ext uri="{FF2B5EF4-FFF2-40B4-BE49-F238E27FC236}">
                <a16:creationId xmlns:a16="http://schemas.microsoft.com/office/drawing/2014/main" id="{6E8E470C-1731-1263-7228-65F28A73E954}"/>
              </a:ext>
            </a:extLst>
          </p:cNvPr>
          <p:cNvSpPr txBox="1"/>
          <p:nvPr/>
        </p:nvSpPr>
        <p:spPr>
          <a:xfrm>
            <a:off x="144856" y="136524"/>
            <a:ext cx="11869094" cy="6103787"/>
          </a:xfrm>
          <a:prstGeom prst="rect">
            <a:avLst/>
          </a:prstGeom>
          <a:noFill/>
        </p:spPr>
        <p:txBody>
          <a:bodyPr wrap="square">
            <a:spAutoFit/>
          </a:bodyPr>
          <a:lstStyle/>
          <a:p>
            <a:pPr marL="228600" marR="0">
              <a:lnSpc>
                <a:spcPct val="115000"/>
              </a:lnSpc>
              <a:spcAft>
                <a:spcPts val="800"/>
              </a:spcAft>
              <a:buNone/>
            </a:pPr>
            <a:r>
              <a:rPr lang="en-US" sz="4400" b="1"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THE.MESSIAH</a:t>
            </a:r>
            <a:r>
              <a:rPr lang="en-US" sz="4400"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   </a:t>
            </a:r>
          </a:p>
          <a:p>
            <a:pPr marL="228600">
              <a:lnSpc>
                <a:spcPct val="115000"/>
              </a:lnSpc>
              <a:spcAft>
                <a:spcPts val="800"/>
              </a:spcAft>
            </a:pPr>
            <a:r>
              <a:rPr lang="en-US" sz="3600" kern="100" dirty="0">
                <a:solidFill>
                  <a:schemeClr val="bg1"/>
                </a:solidFill>
                <a:latin typeface="Candara" panose="020E0502030303020204" pitchFamily="34" charset="0"/>
                <a:ea typeface="Aptos" panose="020B0004020202020204" pitchFamily="34" charset="0"/>
                <a:cs typeface="Times New Roman" panose="02020603050405020304" pitchFamily="18" charset="0"/>
              </a:rPr>
              <a:t>	</a:t>
            </a:r>
            <a:r>
              <a:rPr lang="en-US" sz="3600"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30 Now you don't have to die to get this. You have to spiritually die, but you don't have to physically die. The inside is where God gets in to control you. As He presses </a:t>
            </a:r>
            <a:r>
              <a:rPr lang="en-US" sz="3600" kern="100" dirty="0" err="1">
                <a:solidFill>
                  <a:schemeClr val="bg1"/>
                </a:solidFill>
                <a:effectLst/>
                <a:latin typeface="Candara" panose="020E0502030303020204" pitchFamily="34" charset="0"/>
                <a:ea typeface="Aptos" panose="020B0004020202020204" pitchFamily="34" charset="0"/>
                <a:cs typeface="Times New Roman" panose="02020603050405020304" pitchFamily="18" charset="0"/>
              </a:rPr>
              <a:t>Hisself</a:t>
            </a:r>
            <a:r>
              <a:rPr lang="en-US" sz="3600"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 forward in you, don't let any root of bitterness, hatred, malice, strife... That'll run Him right back again. Just get all the meanness, and the superstitions, and all the unbelief out of you. And every time you move out a little unbelief, God steps right in and takes over. 		</a:t>
            </a:r>
            <a:r>
              <a:rPr lang="en-US" sz="3600" kern="100" dirty="0">
                <a:solidFill>
                  <a:schemeClr val="bg1"/>
                </a:solidFill>
                <a:latin typeface="Candara" panose="020E0502030303020204" pitchFamily="34" charset="0"/>
                <a:ea typeface="Aptos" panose="020B0004020202020204" pitchFamily="34" charset="0"/>
                <a:cs typeface="Times New Roman" panose="02020603050405020304" pitchFamily="18" charset="0"/>
              </a:rPr>
              <a:t>61-0117 </a:t>
            </a:r>
            <a:endParaRPr lang="en-US" sz="3600"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831465918"/>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7"/>
          <p:cNvSpPr txBox="1">
            <a:spLocks noGrp="1"/>
          </p:cNvSpPr>
          <p:nvPr>
            <p:ph type="dt" idx="10"/>
          </p:nvPr>
        </p:nvSpPr>
        <p:spPr>
          <a:xfrm>
            <a:off x="7620000" y="6356351"/>
            <a:ext cx="20320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6-10-26</a:t>
            </a:r>
            <a:endParaRPr/>
          </a:p>
        </p:txBody>
      </p:sp>
      <p:sp>
        <p:nvSpPr>
          <p:cNvPr id="140" name="Google Shape;140;p7"/>
          <p:cNvSpPr txBox="1">
            <a:spLocks noGrp="1"/>
          </p:cNvSpPr>
          <p:nvPr>
            <p:ph type="ftr" idx="11"/>
          </p:nvPr>
        </p:nvSpPr>
        <p:spPr>
          <a:xfrm>
            <a:off x="812800" y="6356351"/>
            <a:ext cx="3860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Guarding My Heart</a:t>
            </a:r>
            <a:endParaRPr/>
          </a:p>
        </p:txBody>
      </p:sp>
      <p:sp>
        <p:nvSpPr>
          <p:cNvPr id="141" name="Google Shape;141;p7"/>
          <p:cNvSpPr txBox="1">
            <a:spLocks noGrp="1"/>
          </p:cNvSpPr>
          <p:nvPr>
            <p:ph type="sldNum" idx="12"/>
          </p:nvPr>
        </p:nvSpPr>
        <p:spPr>
          <a:xfrm>
            <a:off x="10058400" y="6356351"/>
            <a:ext cx="1320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26</a:t>
            </a:fld>
            <a:endParaRPr/>
          </a:p>
        </p:txBody>
      </p:sp>
      <p:sp>
        <p:nvSpPr>
          <p:cNvPr id="142" name="Google Shape;142;p7"/>
          <p:cNvSpPr txBox="1"/>
          <p:nvPr/>
        </p:nvSpPr>
        <p:spPr>
          <a:xfrm>
            <a:off x="-63670" y="-244929"/>
            <a:ext cx="12032512" cy="42164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2400" b="1" dirty="0">
              <a:solidFill>
                <a:schemeClr val="lt1"/>
              </a:solidFill>
              <a:latin typeface="Candara"/>
              <a:ea typeface="Candara"/>
              <a:cs typeface="Candara"/>
              <a:sym typeface="Candara"/>
            </a:endParaRPr>
          </a:p>
          <a:p>
            <a:pPr marL="0" marR="0" lvl="0" indent="0" algn="ctr" rtl="0">
              <a:spcBef>
                <a:spcPts val="0"/>
              </a:spcBef>
              <a:spcAft>
                <a:spcPts val="0"/>
              </a:spcAft>
              <a:buNone/>
            </a:pPr>
            <a:r>
              <a:rPr lang="en-US" sz="4800" b="1" dirty="0">
                <a:solidFill>
                  <a:schemeClr val="lt1"/>
                </a:solidFill>
                <a:latin typeface="Candara"/>
                <a:ea typeface="Candara"/>
                <a:cs typeface="Candara"/>
                <a:sym typeface="Candara"/>
              </a:rPr>
              <a:t>I PETER 5:6-7</a:t>
            </a:r>
            <a:endParaRPr sz="4800" b="1" i="1" dirty="0">
              <a:solidFill>
                <a:schemeClr val="lt1"/>
              </a:solidFill>
              <a:latin typeface="Candara"/>
              <a:ea typeface="Candara"/>
              <a:cs typeface="Candara"/>
              <a:sym typeface="Candara"/>
            </a:endParaRPr>
          </a:p>
          <a:p>
            <a:pPr marL="0" marR="0" lvl="0" indent="0" algn="ctr" rtl="0">
              <a:spcBef>
                <a:spcPts val="0"/>
              </a:spcBef>
              <a:spcAft>
                <a:spcPts val="0"/>
              </a:spcAft>
              <a:buNone/>
            </a:pPr>
            <a:r>
              <a:rPr lang="en-US" sz="4000" i="1" dirty="0">
                <a:solidFill>
                  <a:schemeClr val="lt1"/>
                </a:solidFill>
                <a:latin typeface="Candara"/>
                <a:ea typeface="Candara"/>
                <a:cs typeface="Candara"/>
                <a:sym typeface="Candara"/>
              </a:rPr>
              <a:t>	Humble yourselves therefore under the mighty hand of God, that he may exalt you in due time: 7 Casting all your care </a:t>
            </a:r>
            <a:r>
              <a:rPr lang="en-US" sz="3200" dirty="0">
                <a:solidFill>
                  <a:schemeClr val="lt1"/>
                </a:solidFill>
                <a:latin typeface="Candara"/>
                <a:ea typeface="Candara"/>
                <a:cs typeface="Candara"/>
                <a:sym typeface="Candara"/>
              </a:rPr>
              <a:t>[anxiety] </a:t>
            </a:r>
            <a:r>
              <a:rPr lang="en-US" sz="4000" i="1" dirty="0">
                <a:solidFill>
                  <a:schemeClr val="lt1"/>
                </a:solidFill>
                <a:latin typeface="Candara"/>
                <a:ea typeface="Candara"/>
                <a:cs typeface="Candara"/>
                <a:sym typeface="Candara"/>
              </a:rPr>
              <a:t>upon him; for he </a:t>
            </a:r>
            <a:r>
              <a:rPr lang="en-US" sz="4000" i="1" dirty="0" err="1">
                <a:solidFill>
                  <a:schemeClr val="lt1"/>
                </a:solidFill>
                <a:latin typeface="Candara"/>
                <a:ea typeface="Candara"/>
                <a:cs typeface="Candara"/>
                <a:sym typeface="Candara"/>
              </a:rPr>
              <a:t>careth</a:t>
            </a:r>
            <a:r>
              <a:rPr lang="en-US" sz="4000" i="1" dirty="0">
                <a:solidFill>
                  <a:schemeClr val="lt1"/>
                </a:solidFill>
                <a:latin typeface="Candara"/>
                <a:ea typeface="Candara"/>
                <a:cs typeface="Candara"/>
                <a:sym typeface="Candara"/>
              </a:rPr>
              <a:t> for you. </a:t>
            </a:r>
            <a:endParaRPr dirty="0"/>
          </a:p>
          <a:p>
            <a:pPr marL="0" marR="0" lvl="0" indent="0" algn="ctr" rtl="0">
              <a:spcBef>
                <a:spcPts val="0"/>
              </a:spcBef>
              <a:spcAft>
                <a:spcPts val="0"/>
              </a:spcAft>
              <a:buNone/>
            </a:pPr>
            <a:endParaRPr sz="4000" i="1" dirty="0">
              <a:solidFill>
                <a:schemeClr val="lt1"/>
              </a:solidFill>
              <a:latin typeface="Candara"/>
              <a:ea typeface="Candara"/>
              <a:cs typeface="Candara"/>
              <a:sym typeface="Candara"/>
            </a:endParaRPr>
          </a:p>
          <a:p>
            <a:pPr marL="0" marR="0" lvl="0" indent="0" algn="ctr" rtl="0">
              <a:spcBef>
                <a:spcPts val="0"/>
              </a:spcBef>
              <a:spcAft>
                <a:spcPts val="0"/>
              </a:spcAft>
              <a:buNone/>
            </a:pPr>
            <a:endParaRPr sz="1800" i="1" dirty="0">
              <a:solidFill>
                <a:schemeClr val="lt1"/>
              </a:solidFill>
              <a:latin typeface="Candara"/>
              <a:ea typeface="Candara"/>
              <a:cs typeface="Candara"/>
              <a:sym typeface="Candara"/>
            </a:endParaRPr>
          </a:p>
          <a:p>
            <a:pPr marL="0" marR="0" lvl="0" indent="0" algn="ctr" rtl="0">
              <a:spcBef>
                <a:spcPts val="0"/>
              </a:spcBef>
              <a:spcAft>
                <a:spcPts val="0"/>
              </a:spcAft>
              <a:buNone/>
            </a:pPr>
            <a:endParaRPr sz="1800" i="1" dirty="0">
              <a:solidFill>
                <a:schemeClr val="lt1"/>
              </a:solidFill>
              <a:latin typeface="Candara"/>
              <a:ea typeface="Candara"/>
              <a:cs typeface="Candara"/>
              <a:sym typeface="Candara"/>
            </a:endParaRPr>
          </a:p>
        </p:txBody>
      </p:sp>
      <p:pic>
        <p:nvPicPr>
          <p:cNvPr id="3" name="Picture 2" descr="An open Bible rests on a weathered wooden table, set against a backdrop of a serene, green grassy field.&#10;&#10;AI-generated content may be incorrect.">
            <a:extLst>
              <a:ext uri="{FF2B5EF4-FFF2-40B4-BE49-F238E27FC236}">
                <a16:creationId xmlns:a16="http://schemas.microsoft.com/office/drawing/2014/main" id="{DBEAAA6D-29E8-ADC0-2101-59D35B60A8C7}"/>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306285" y="3238500"/>
            <a:ext cx="9788979" cy="289784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6-10-26</a:t>
            </a:r>
            <a:endParaRPr lang="en-US" dirty="0"/>
          </a:p>
        </p:txBody>
      </p:sp>
      <p:sp>
        <p:nvSpPr>
          <p:cNvPr id="3" name="Footer Placeholder 2"/>
          <p:cNvSpPr>
            <a:spLocks noGrp="1"/>
          </p:cNvSpPr>
          <p:nvPr>
            <p:ph type="ftr" sz="quarter" idx="11"/>
          </p:nvPr>
        </p:nvSpPr>
        <p:spPr/>
        <p:txBody>
          <a:bodyPr/>
          <a:lstStyle/>
          <a:p>
            <a:r>
              <a:rPr lang="en-US"/>
              <a:t>Guarding My Heart</a:t>
            </a:r>
          </a:p>
        </p:txBody>
      </p:sp>
      <p:sp>
        <p:nvSpPr>
          <p:cNvPr id="4" name="Slide Number Placeholder 3"/>
          <p:cNvSpPr>
            <a:spLocks noGrp="1"/>
          </p:cNvSpPr>
          <p:nvPr>
            <p:ph type="sldNum" sz="quarter" idx="12"/>
          </p:nvPr>
        </p:nvSpPr>
        <p:spPr/>
        <p:txBody>
          <a:bodyPr/>
          <a:lstStyle/>
          <a:p>
            <a:fld id="{98ED6CC6-D53B-4C4E-B6F6-E6063D548121}" type="slidenum">
              <a:rPr lang="en-US" smtClean="0"/>
              <a:pPr/>
              <a:t>27</a:t>
            </a:fld>
            <a:endParaRPr lang="en-US"/>
          </a:p>
        </p:txBody>
      </p:sp>
      <p:sp>
        <p:nvSpPr>
          <p:cNvPr id="5" name="Rectangle 4"/>
          <p:cNvSpPr/>
          <p:nvPr/>
        </p:nvSpPr>
        <p:spPr>
          <a:xfrm>
            <a:off x="140677" y="0"/>
            <a:ext cx="11867103" cy="6309420"/>
          </a:xfrm>
          <a:prstGeom prst="rect">
            <a:avLst/>
          </a:prstGeom>
        </p:spPr>
        <p:txBody>
          <a:bodyPr wrap="square">
            <a:spAutoFit/>
          </a:bodyPr>
          <a:lstStyle/>
          <a:p>
            <a:r>
              <a:rPr lang="en-US" sz="4400" b="1" dirty="0">
                <a:solidFill>
                  <a:schemeClr val="bg1"/>
                </a:solidFill>
                <a:latin typeface="Candara" panose="020E0502030303020204" pitchFamily="34" charset="0"/>
              </a:rPr>
              <a:t>I.KNOW.MY.REDEEMER.LIVETH </a:t>
            </a:r>
            <a:r>
              <a:rPr lang="en-US" sz="3600" b="1" dirty="0">
                <a:solidFill>
                  <a:schemeClr val="bg1"/>
                </a:solidFill>
                <a:latin typeface="Candara" panose="020E0502030303020204" pitchFamily="34" charset="0"/>
              </a:rPr>
              <a:t>     </a:t>
            </a:r>
          </a:p>
          <a:p>
            <a:r>
              <a:rPr lang="en-US" sz="3600" dirty="0">
                <a:solidFill>
                  <a:schemeClr val="bg1"/>
                </a:solidFill>
                <a:latin typeface="Candara" panose="020E0502030303020204" pitchFamily="34" charset="0"/>
              </a:rPr>
              <a:t>	12  No matter how little you are, how big, how important or unimportant you are, you are here to serve a purpose... And if we were put here for a purpose,</a:t>
            </a:r>
            <a:r>
              <a:rPr lang="en-US" sz="3600" b="1" dirty="0">
                <a:solidFill>
                  <a:schemeClr val="bg1"/>
                </a:solidFill>
                <a:latin typeface="Candara" panose="020E0502030303020204" pitchFamily="34" charset="0"/>
              </a:rPr>
              <a:t> there is nothing can destroy us until God's purpose is fulfilled. </a:t>
            </a:r>
          </a:p>
          <a:p>
            <a:r>
              <a:rPr lang="en-US" sz="3600" b="1" dirty="0">
                <a:solidFill>
                  <a:schemeClr val="bg1"/>
                </a:solidFill>
                <a:latin typeface="Candara" panose="020E0502030303020204" pitchFamily="34" charset="0"/>
              </a:rPr>
              <a:t>	Nothing can harm us until that purpose that God has put us here for has been made manifest</a:t>
            </a:r>
            <a:r>
              <a:rPr lang="en-US" sz="3600" dirty="0">
                <a:solidFill>
                  <a:schemeClr val="bg1"/>
                </a:solidFill>
                <a:latin typeface="Candara" panose="020E0502030303020204" pitchFamily="34" charset="0"/>
              </a:rPr>
              <a:t>. No matter how much trouble we have, how much heartaches or sorrows that we go through, all of these are reasons, and there's a reason for it.</a:t>
            </a:r>
          </a:p>
          <a:p>
            <a:pPr algn="r"/>
            <a:r>
              <a:rPr lang="en-US" sz="3600" dirty="0">
                <a:solidFill>
                  <a:schemeClr val="bg1"/>
                </a:solidFill>
                <a:latin typeface="Candara" panose="020E0502030303020204" pitchFamily="34" charset="0"/>
              </a:rPr>
              <a:t>58-0406</a:t>
            </a:r>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6-10-26</a:t>
            </a:r>
          </a:p>
        </p:txBody>
      </p:sp>
      <p:sp>
        <p:nvSpPr>
          <p:cNvPr id="5" name="Footer Placeholder 4"/>
          <p:cNvSpPr>
            <a:spLocks noGrp="1"/>
          </p:cNvSpPr>
          <p:nvPr>
            <p:ph type="ftr" sz="quarter" idx="11"/>
          </p:nvPr>
        </p:nvSpPr>
        <p:spPr/>
        <p:txBody>
          <a:bodyPr/>
          <a:lstStyle/>
          <a:p>
            <a:r>
              <a:rPr lang="en-US"/>
              <a:t>Guarding My Heart</a:t>
            </a:r>
          </a:p>
        </p:txBody>
      </p:sp>
      <p:sp>
        <p:nvSpPr>
          <p:cNvPr id="6" name="Slide Number Placeholder 5"/>
          <p:cNvSpPr>
            <a:spLocks noGrp="1"/>
          </p:cNvSpPr>
          <p:nvPr>
            <p:ph type="sldNum" sz="quarter" idx="12"/>
          </p:nvPr>
        </p:nvSpPr>
        <p:spPr/>
        <p:txBody>
          <a:bodyPr/>
          <a:lstStyle/>
          <a:p>
            <a:fld id="{98ED6CC6-D53B-4C4E-B6F6-E6063D548121}" type="slidenum">
              <a:rPr lang="en-US" smtClean="0"/>
              <a:pPr/>
              <a:t>28</a:t>
            </a:fld>
            <a:endParaRPr lang="en-US"/>
          </a:p>
        </p:txBody>
      </p:sp>
      <p:sp>
        <p:nvSpPr>
          <p:cNvPr id="7" name="Rectangle 6"/>
          <p:cNvSpPr/>
          <p:nvPr/>
        </p:nvSpPr>
        <p:spPr>
          <a:xfrm>
            <a:off x="197617" y="136524"/>
            <a:ext cx="11796765" cy="5755422"/>
          </a:xfrm>
          <a:prstGeom prst="rect">
            <a:avLst/>
          </a:prstGeom>
        </p:spPr>
        <p:txBody>
          <a:bodyPr wrap="square">
            <a:spAutoFit/>
          </a:bodyPr>
          <a:lstStyle/>
          <a:p>
            <a:r>
              <a:rPr lang="en-US" sz="4800" b="1" dirty="0">
                <a:solidFill>
                  <a:schemeClr val="bg1"/>
                </a:solidFill>
                <a:latin typeface="Candara" panose="020E0502030303020204" pitchFamily="34" charset="0"/>
              </a:rPr>
              <a:t>BELIEVEST.THOU.THIS</a:t>
            </a:r>
          </a:p>
          <a:p>
            <a:r>
              <a:rPr lang="en-US" sz="4000" dirty="0">
                <a:solidFill>
                  <a:schemeClr val="bg1"/>
                </a:solidFill>
                <a:latin typeface="Candara" panose="020E0502030303020204" pitchFamily="34" charset="0"/>
              </a:rPr>
              <a:t>	  70 Jesus, it come to a place where He had to leave the home. And when He went out, sorrow and troubles came in. And when He goes out of your home, sorrow and troubles come in. </a:t>
            </a:r>
          </a:p>
          <a:p>
            <a:r>
              <a:rPr lang="en-US" sz="4000" dirty="0">
                <a:solidFill>
                  <a:schemeClr val="bg1"/>
                </a:solidFill>
                <a:latin typeface="Candara" panose="020E0502030303020204" pitchFamily="34" charset="0"/>
              </a:rPr>
              <a:t>	When He goes out of your church, confusion and backslidings is coming in. When trouble's on its road, keep Him with you all the time.</a:t>
            </a:r>
          </a:p>
          <a:p>
            <a:pPr algn="r"/>
            <a:r>
              <a:rPr lang="en-US" sz="4000" dirty="0">
                <a:solidFill>
                  <a:schemeClr val="bg1"/>
                </a:solidFill>
                <a:latin typeface="Candara" panose="020E0502030303020204" pitchFamily="34" charset="0"/>
              </a:rPr>
              <a:t>50-0716</a:t>
            </a:r>
          </a:p>
        </p:txBody>
      </p:sp>
    </p:spTree>
    <p:extLst>
      <p:ext uri="{BB962C8B-B14F-4D97-AF65-F5344CB8AC3E}">
        <p14:creationId xmlns:p14="http://schemas.microsoft.com/office/powerpoint/2010/main" val="2873023674"/>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A8CC4B-8F30-8563-72E6-272639AE52F6}"/>
              </a:ext>
            </a:extLst>
          </p:cNvPr>
          <p:cNvSpPr>
            <a:spLocks noGrp="1"/>
          </p:cNvSpPr>
          <p:nvPr>
            <p:ph type="dt" idx="10"/>
          </p:nvPr>
        </p:nvSpPr>
        <p:spPr/>
        <p:txBody>
          <a:bodyPr/>
          <a:lstStyle/>
          <a:p>
            <a:r>
              <a:rPr lang="en-US"/>
              <a:t>6-10-26</a:t>
            </a:r>
          </a:p>
        </p:txBody>
      </p:sp>
      <p:sp>
        <p:nvSpPr>
          <p:cNvPr id="3" name="Footer Placeholder 2">
            <a:extLst>
              <a:ext uri="{FF2B5EF4-FFF2-40B4-BE49-F238E27FC236}">
                <a16:creationId xmlns:a16="http://schemas.microsoft.com/office/drawing/2014/main" id="{39E123F4-3C4E-460C-03C4-0A24DBBF8637}"/>
              </a:ext>
            </a:extLst>
          </p:cNvPr>
          <p:cNvSpPr>
            <a:spLocks noGrp="1"/>
          </p:cNvSpPr>
          <p:nvPr>
            <p:ph type="ftr" idx="11"/>
          </p:nvPr>
        </p:nvSpPr>
        <p:spPr/>
        <p:txBody>
          <a:bodyPr/>
          <a:lstStyle/>
          <a:p>
            <a:r>
              <a:rPr lang="en-US"/>
              <a:t>Guarding My Heart</a:t>
            </a:r>
          </a:p>
        </p:txBody>
      </p:sp>
      <p:sp>
        <p:nvSpPr>
          <p:cNvPr id="4" name="Slide Number Placeholder 3">
            <a:extLst>
              <a:ext uri="{FF2B5EF4-FFF2-40B4-BE49-F238E27FC236}">
                <a16:creationId xmlns:a16="http://schemas.microsoft.com/office/drawing/2014/main" id="{632E011C-8298-FAFF-7AB2-A8EA052E814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29</a:t>
            </a:fld>
            <a:endParaRPr lang="en-US"/>
          </a:p>
        </p:txBody>
      </p:sp>
      <p:sp>
        <p:nvSpPr>
          <p:cNvPr id="6" name="TextBox 5">
            <a:extLst>
              <a:ext uri="{FF2B5EF4-FFF2-40B4-BE49-F238E27FC236}">
                <a16:creationId xmlns:a16="http://schemas.microsoft.com/office/drawing/2014/main" id="{BDA322B7-3222-BF7D-C93D-E7859A13516D}"/>
              </a:ext>
            </a:extLst>
          </p:cNvPr>
          <p:cNvSpPr txBox="1"/>
          <p:nvPr/>
        </p:nvSpPr>
        <p:spPr>
          <a:xfrm>
            <a:off x="198408" y="136524"/>
            <a:ext cx="11852694" cy="5878532"/>
          </a:xfrm>
          <a:prstGeom prst="rect">
            <a:avLst/>
          </a:prstGeom>
          <a:noFill/>
        </p:spPr>
        <p:txBody>
          <a:bodyPr wrap="square">
            <a:spAutoFit/>
          </a:bodyPr>
          <a:lstStyle/>
          <a:p>
            <a:r>
              <a:rPr lang="en-US" sz="4800" b="1" dirty="0">
                <a:solidFill>
                  <a:schemeClr val="bg1"/>
                </a:solidFill>
                <a:latin typeface="+mj-lt"/>
              </a:rPr>
              <a:t>EPHESIANS 4:32</a:t>
            </a:r>
          </a:p>
          <a:p>
            <a:r>
              <a:rPr lang="en-US" sz="4000" i="1" dirty="0">
                <a:solidFill>
                  <a:schemeClr val="bg1"/>
                </a:solidFill>
                <a:latin typeface="+mj-lt"/>
              </a:rPr>
              <a:t>	And </a:t>
            </a:r>
            <a:r>
              <a:rPr lang="en-US" sz="4000" i="1" u="sng" dirty="0">
                <a:solidFill>
                  <a:schemeClr val="bg1"/>
                </a:solidFill>
                <a:latin typeface="+mj-lt"/>
              </a:rPr>
              <a:t>be ye kind</a:t>
            </a:r>
            <a:r>
              <a:rPr lang="en-US" sz="4000" i="1" dirty="0">
                <a:solidFill>
                  <a:schemeClr val="bg1"/>
                </a:solidFill>
                <a:latin typeface="+mj-lt"/>
              </a:rPr>
              <a:t> one to another, tenderhearted, forgiving one another, even as God for Christ's sake hath forgiven you. </a:t>
            </a:r>
          </a:p>
          <a:p>
            <a:endParaRPr lang="en-US" sz="4000" dirty="0">
              <a:solidFill>
                <a:schemeClr val="bg1"/>
              </a:solidFill>
              <a:latin typeface="+mj-lt"/>
            </a:endParaRPr>
          </a:p>
          <a:p>
            <a:r>
              <a:rPr lang="en-US" sz="4800" b="1" dirty="0">
                <a:solidFill>
                  <a:schemeClr val="bg1"/>
                </a:solidFill>
                <a:latin typeface="+mj-lt"/>
              </a:rPr>
              <a:t>Kind: </a:t>
            </a:r>
            <a:r>
              <a:rPr lang="en-US" sz="3200" dirty="0">
                <a:solidFill>
                  <a:schemeClr val="bg1"/>
                </a:solidFill>
                <a:latin typeface="+mj-lt"/>
              </a:rPr>
              <a:t>(Gr.) </a:t>
            </a:r>
            <a:r>
              <a:rPr lang="en-US" sz="4000" i="1" dirty="0" err="1">
                <a:solidFill>
                  <a:schemeClr val="bg1"/>
                </a:solidFill>
                <a:latin typeface="+mj-lt"/>
              </a:rPr>
              <a:t>chrestos</a:t>
            </a:r>
            <a:r>
              <a:rPr lang="en-US" sz="4000" i="1" dirty="0">
                <a:solidFill>
                  <a:schemeClr val="bg1"/>
                </a:solidFill>
                <a:latin typeface="+mj-lt"/>
              </a:rPr>
              <a:t> </a:t>
            </a:r>
          </a:p>
          <a:p>
            <a:r>
              <a:rPr lang="en-US" sz="4000" dirty="0">
                <a:solidFill>
                  <a:schemeClr val="bg1"/>
                </a:solidFill>
                <a:latin typeface="+mj-lt"/>
              </a:rPr>
              <a:t>	Manageable, mild, pleasant (as opp. to harsh, hard sharp, bitter.) More pleasant, of people, kind, benevolent.</a:t>
            </a:r>
          </a:p>
        </p:txBody>
      </p:sp>
    </p:spTree>
    <p:extLst>
      <p:ext uri="{BB962C8B-B14F-4D97-AF65-F5344CB8AC3E}">
        <p14:creationId xmlns:p14="http://schemas.microsoft.com/office/powerpoint/2010/main" val="2562137969"/>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772557" y="0"/>
            <a:ext cx="9155516" cy="6858000"/>
          </a:xfrm>
          <a:prstGeom prst="rect">
            <a:avLst/>
          </a:prstGeom>
        </p:spPr>
      </p:pic>
      <p:sp>
        <p:nvSpPr>
          <p:cNvPr id="2" name="Title 1"/>
          <p:cNvSpPr>
            <a:spLocks noGrp="1"/>
          </p:cNvSpPr>
          <p:nvPr>
            <p:ph type="title"/>
          </p:nvPr>
        </p:nvSpPr>
        <p:spPr>
          <a:xfrm>
            <a:off x="472273" y="136524"/>
            <a:ext cx="4724400" cy="1519748"/>
          </a:xfrm>
        </p:spPr>
        <p:txBody>
          <a:bodyPr>
            <a:normAutofit/>
          </a:bodyPr>
          <a:lstStyle/>
          <a:p>
            <a:r>
              <a:rPr lang="en-US" sz="8000" dirty="0">
                <a:solidFill>
                  <a:schemeClr val="bg1"/>
                </a:solidFill>
                <a:latin typeface="Candara" panose="020E0502030303020204" pitchFamily="34" charset="0"/>
                <a:cs typeface="Cambria"/>
              </a:rPr>
              <a:t>Adversity</a:t>
            </a:r>
          </a:p>
        </p:txBody>
      </p:sp>
      <p:sp>
        <p:nvSpPr>
          <p:cNvPr id="3" name="Content Placeholder 2"/>
          <p:cNvSpPr>
            <a:spLocks noGrp="1"/>
          </p:cNvSpPr>
          <p:nvPr>
            <p:ph idx="1"/>
          </p:nvPr>
        </p:nvSpPr>
        <p:spPr>
          <a:xfrm>
            <a:off x="6491507" y="694175"/>
            <a:ext cx="5305530" cy="4625609"/>
          </a:xfrm>
          <a:solidFill>
            <a:schemeClr val="tx2">
              <a:lumMod val="20000"/>
              <a:lumOff val="80000"/>
            </a:schemeClr>
          </a:solidFill>
        </p:spPr>
        <p:txBody>
          <a:bodyPr>
            <a:normAutofit/>
          </a:bodyPr>
          <a:lstStyle/>
          <a:p>
            <a:pPr marL="118872" indent="0">
              <a:buNone/>
            </a:pPr>
            <a:r>
              <a:rPr lang="en-US" sz="4000" dirty="0">
                <a:solidFill>
                  <a:srgbClr val="000000"/>
                </a:solidFill>
                <a:latin typeface="Candara" panose="020E0502030303020204" pitchFamily="34" charset="0"/>
                <a:cs typeface="Cambria"/>
              </a:rPr>
              <a:t>Adverse fortune or fate; a condition marked by misfortune, calamity, or distress: adverse or unfortunate events or circumstances.</a:t>
            </a:r>
          </a:p>
          <a:p>
            <a:endParaRPr lang="en-US" sz="4000" dirty="0">
              <a:solidFill>
                <a:srgbClr val="000000"/>
              </a:solidFill>
              <a:latin typeface="Candara" panose="020E0502030303020204" pitchFamily="34" charset="0"/>
              <a:cs typeface="Cambria"/>
            </a:endParaRPr>
          </a:p>
        </p:txBody>
      </p:sp>
      <p:sp>
        <p:nvSpPr>
          <p:cNvPr id="4" name="Date Placeholder 3"/>
          <p:cNvSpPr>
            <a:spLocks noGrp="1"/>
          </p:cNvSpPr>
          <p:nvPr>
            <p:ph type="dt" sz="half" idx="10"/>
          </p:nvPr>
        </p:nvSpPr>
        <p:spPr/>
        <p:txBody>
          <a:bodyPr/>
          <a:lstStyle/>
          <a:p>
            <a:r>
              <a:rPr lang="en-US"/>
              <a:t>6-10-26</a:t>
            </a:r>
          </a:p>
        </p:txBody>
      </p:sp>
      <p:sp>
        <p:nvSpPr>
          <p:cNvPr id="5" name="Footer Placeholder 4"/>
          <p:cNvSpPr>
            <a:spLocks noGrp="1"/>
          </p:cNvSpPr>
          <p:nvPr>
            <p:ph type="ftr" sz="quarter" idx="11"/>
          </p:nvPr>
        </p:nvSpPr>
        <p:spPr/>
        <p:txBody>
          <a:bodyPr/>
          <a:lstStyle/>
          <a:p>
            <a:r>
              <a:rPr lang="en-US"/>
              <a:t>Guarding My Heart</a:t>
            </a:r>
          </a:p>
        </p:txBody>
      </p:sp>
      <p:sp>
        <p:nvSpPr>
          <p:cNvPr id="6" name="Slide Number Placeholder 5"/>
          <p:cNvSpPr>
            <a:spLocks noGrp="1"/>
          </p:cNvSpPr>
          <p:nvPr>
            <p:ph type="sldNum" sz="quarter" idx="12"/>
          </p:nvPr>
        </p:nvSpPr>
        <p:spPr/>
        <p:txBody>
          <a:bodyPr/>
          <a:lstStyle/>
          <a:p>
            <a:fld id="{98ED6CC6-D53B-4C4E-B6F6-E6063D548121}" type="slidenum">
              <a:rPr lang="en-US" smtClean="0"/>
              <a:pPr/>
              <a:t>3</a:t>
            </a:fld>
            <a:endParaRPr lang="en-US"/>
          </a:p>
        </p:txBody>
      </p:sp>
    </p:spTree>
  </p:cSld>
  <p:clrMapOvr>
    <a:masterClrMapping/>
  </p:clrMapOvr>
  <p:transition spd="slow">
    <p:randomBar dir="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9E600E-4712-D86E-1B7D-C431A250721E}"/>
              </a:ext>
            </a:extLst>
          </p:cNvPr>
          <p:cNvSpPr>
            <a:spLocks noGrp="1"/>
          </p:cNvSpPr>
          <p:nvPr>
            <p:ph type="dt" idx="10"/>
          </p:nvPr>
        </p:nvSpPr>
        <p:spPr/>
        <p:txBody>
          <a:bodyPr/>
          <a:lstStyle/>
          <a:p>
            <a:r>
              <a:rPr lang="en-US"/>
              <a:t>6-10-26</a:t>
            </a:r>
          </a:p>
        </p:txBody>
      </p:sp>
      <p:sp>
        <p:nvSpPr>
          <p:cNvPr id="3" name="Footer Placeholder 2">
            <a:extLst>
              <a:ext uri="{FF2B5EF4-FFF2-40B4-BE49-F238E27FC236}">
                <a16:creationId xmlns:a16="http://schemas.microsoft.com/office/drawing/2014/main" id="{50DFB4EE-80A7-8E68-5184-DFC48BF8706E}"/>
              </a:ext>
            </a:extLst>
          </p:cNvPr>
          <p:cNvSpPr>
            <a:spLocks noGrp="1"/>
          </p:cNvSpPr>
          <p:nvPr>
            <p:ph type="ftr" idx="11"/>
          </p:nvPr>
        </p:nvSpPr>
        <p:spPr/>
        <p:txBody>
          <a:bodyPr/>
          <a:lstStyle/>
          <a:p>
            <a:r>
              <a:rPr lang="en-US"/>
              <a:t>Guarding My Heart</a:t>
            </a:r>
          </a:p>
        </p:txBody>
      </p:sp>
      <p:sp>
        <p:nvSpPr>
          <p:cNvPr id="4" name="Slide Number Placeholder 3">
            <a:extLst>
              <a:ext uri="{FF2B5EF4-FFF2-40B4-BE49-F238E27FC236}">
                <a16:creationId xmlns:a16="http://schemas.microsoft.com/office/drawing/2014/main" id="{FAD4B7B6-9B05-4D0C-6B52-D893CACB620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30</a:t>
            </a:fld>
            <a:endParaRPr lang="en-US"/>
          </a:p>
        </p:txBody>
      </p:sp>
      <p:sp>
        <p:nvSpPr>
          <p:cNvPr id="6" name="TextBox 5">
            <a:extLst>
              <a:ext uri="{FF2B5EF4-FFF2-40B4-BE49-F238E27FC236}">
                <a16:creationId xmlns:a16="http://schemas.microsoft.com/office/drawing/2014/main" id="{B0FBF225-725C-F0C7-A9D3-504360181077}"/>
              </a:ext>
            </a:extLst>
          </p:cNvPr>
          <p:cNvSpPr txBox="1"/>
          <p:nvPr/>
        </p:nvSpPr>
        <p:spPr>
          <a:xfrm>
            <a:off x="4673600" y="84768"/>
            <a:ext cx="7394756" cy="8125301"/>
          </a:xfrm>
          <a:prstGeom prst="rect">
            <a:avLst/>
          </a:prstGeom>
          <a:noFill/>
        </p:spPr>
        <p:txBody>
          <a:bodyPr wrap="square">
            <a:spAutoFit/>
          </a:bodyPr>
          <a:lstStyle/>
          <a:p>
            <a:r>
              <a:rPr lang="en-US" sz="4000" b="1" dirty="0">
                <a:solidFill>
                  <a:schemeClr val="bg1"/>
                </a:solidFill>
                <a:latin typeface="+mj-lt"/>
              </a:rPr>
              <a:t>LUKE 6:35</a:t>
            </a:r>
          </a:p>
          <a:p>
            <a:r>
              <a:rPr lang="en-US" sz="4000" i="1" dirty="0">
                <a:solidFill>
                  <a:schemeClr val="bg1"/>
                </a:solidFill>
                <a:latin typeface="+mj-lt"/>
              </a:rPr>
              <a:t>	But love ye your enemies, and do good, and lend, hoping for nothing again; and your reward shall be great, and ye shall be the children of the Highest: for he is kind unto the unthankful and to the evil.</a:t>
            </a:r>
            <a:endParaRPr lang="en-US" sz="1200" i="1" dirty="0">
              <a:solidFill>
                <a:schemeClr val="bg1"/>
              </a:solidFill>
              <a:latin typeface="+mj-lt"/>
            </a:endParaRPr>
          </a:p>
          <a:p>
            <a:endParaRPr lang="en-US" sz="1200" i="1" dirty="0">
              <a:solidFill>
                <a:schemeClr val="bg1"/>
              </a:solidFill>
              <a:latin typeface="+mj-lt"/>
            </a:endParaRPr>
          </a:p>
          <a:p>
            <a:pPr algn="r"/>
            <a:r>
              <a:rPr lang="en-US" sz="4000" i="1" dirty="0">
                <a:solidFill>
                  <a:schemeClr val="bg1"/>
                </a:solidFill>
                <a:latin typeface="+mj-lt"/>
              </a:rPr>
              <a:t>“…He is kind to the ungrateful and wicked.” </a:t>
            </a:r>
            <a:r>
              <a:rPr lang="en-US" sz="2400" i="1" dirty="0">
                <a:solidFill>
                  <a:schemeClr val="bg1"/>
                </a:solidFill>
                <a:latin typeface="+mj-lt"/>
              </a:rPr>
              <a:t>(CJB)</a:t>
            </a:r>
            <a:endParaRPr lang="en-US" sz="4000" i="1" dirty="0">
              <a:solidFill>
                <a:schemeClr val="bg1"/>
              </a:solidFill>
              <a:latin typeface="+mj-lt"/>
            </a:endParaRPr>
          </a:p>
          <a:p>
            <a:endParaRPr lang="en-US" sz="4000" i="1" dirty="0">
              <a:solidFill>
                <a:schemeClr val="bg1"/>
              </a:solidFill>
              <a:latin typeface="+mj-lt"/>
            </a:endParaRPr>
          </a:p>
          <a:p>
            <a:endParaRPr lang="en-US" sz="1600" i="1" dirty="0">
              <a:solidFill>
                <a:schemeClr val="bg1"/>
              </a:solidFill>
              <a:latin typeface="+mj-lt"/>
            </a:endParaRPr>
          </a:p>
          <a:p>
            <a:endParaRPr lang="en-US" sz="1600" dirty="0">
              <a:solidFill>
                <a:schemeClr val="bg1"/>
              </a:solidFill>
              <a:latin typeface="+mj-lt"/>
            </a:endParaRPr>
          </a:p>
          <a:p>
            <a:endParaRPr lang="en-US" sz="3200" i="1" dirty="0">
              <a:solidFill>
                <a:schemeClr val="bg1"/>
              </a:solidFill>
              <a:latin typeface="+mj-lt"/>
            </a:endParaRPr>
          </a:p>
        </p:txBody>
      </p:sp>
      <p:pic>
        <p:nvPicPr>
          <p:cNvPr id="7" name="Picture 6" descr="The image depicts a thought-provoking poster with a black background and white text, urging individuals to seize the day and take action on their desires.&#10;&#10;AI-generated content may be incorrect.">
            <a:extLst>
              <a:ext uri="{FF2B5EF4-FFF2-40B4-BE49-F238E27FC236}">
                <a16:creationId xmlns:a16="http://schemas.microsoft.com/office/drawing/2014/main" id="{98BD51CF-801E-9EEC-4764-0AC6B8F5A5E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720" y="38101"/>
            <a:ext cx="4683680" cy="8394196"/>
          </a:xfrm>
          <a:prstGeom prst="rect">
            <a:avLst/>
          </a:prstGeom>
        </p:spPr>
      </p:pic>
    </p:spTree>
    <p:extLst>
      <p:ext uri="{BB962C8B-B14F-4D97-AF65-F5344CB8AC3E}">
        <p14:creationId xmlns:p14="http://schemas.microsoft.com/office/powerpoint/2010/main" val="1024549800"/>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6-10-26</a:t>
            </a:r>
          </a:p>
        </p:txBody>
      </p:sp>
      <p:sp>
        <p:nvSpPr>
          <p:cNvPr id="3" name="Footer Placeholder 2"/>
          <p:cNvSpPr>
            <a:spLocks noGrp="1"/>
          </p:cNvSpPr>
          <p:nvPr>
            <p:ph type="ftr" sz="quarter" idx="11"/>
          </p:nvPr>
        </p:nvSpPr>
        <p:spPr/>
        <p:txBody>
          <a:bodyPr/>
          <a:lstStyle/>
          <a:p>
            <a:r>
              <a:rPr lang="en-US"/>
              <a:t>Guarding My Heart</a:t>
            </a:r>
          </a:p>
        </p:txBody>
      </p:sp>
      <p:sp>
        <p:nvSpPr>
          <p:cNvPr id="4" name="Slide Number Placeholder 3"/>
          <p:cNvSpPr>
            <a:spLocks noGrp="1"/>
          </p:cNvSpPr>
          <p:nvPr>
            <p:ph type="sldNum" sz="quarter" idx="12"/>
          </p:nvPr>
        </p:nvSpPr>
        <p:spPr/>
        <p:txBody>
          <a:bodyPr/>
          <a:lstStyle/>
          <a:p>
            <a:fld id="{98ED6CC6-D53B-4C4E-B6F6-E6063D548121}" type="slidenum">
              <a:rPr lang="en-US" smtClean="0"/>
              <a:pPr/>
              <a:t>31</a:t>
            </a:fld>
            <a:endParaRPr lang="en-US"/>
          </a:p>
        </p:txBody>
      </p:sp>
      <p:sp>
        <p:nvSpPr>
          <p:cNvPr id="37889" name="Rectangle 1"/>
          <p:cNvSpPr>
            <a:spLocks noChangeArrowheads="1"/>
          </p:cNvSpPr>
          <p:nvPr/>
        </p:nvSpPr>
        <p:spPr bwMode="auto">
          <a:xfrm>
            <a:off x="214365" y="0"/>
            <a:ext cx="11977635"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buClrTx/>
            </a:pPr>
            <a:r>
              <a:rPr lang="en-US" sz="4800" b="1" dirty="0">
                <a:solidFill>
                  <a:schemeClr val="bg1"/>
                </a:solidFill>
                <a:latin typeface="Candara" panose="020E0502030303020204" pitchFamily="34" charset="0"/>
                <a:ea typeface="Calibri" pitchFamily="34" charset="0"/>
                <a:cs typeface="Times New Roman" pitchFamily="18" charset="0"/>
              </a:rPr>
              <a:t>BE.CERTAIN.OF.GOD</a:t>
            </a:r>
            <a:endParaRPr lang="en-US" sz="3200" dirty="0">
              <a:solidFill>
                <a:schemeClr val="bg1"/>
              </a:solidFill>
              <a:latin typeface="Arial" pitchFamily="34" charset="0"/>
            </a:endParaRPr>
          </a:p>
          <a:p>
            <a:pPr eaLnBrk="0" fontAlgn="base" hangingPunct="0">
              <a:spcBef>
                <a:spcPct val="0"/>
              </a:spcBef>
              <a:spcAft>
                <a:spcPct val="0"/>
              </a:spcAft>
              <a:buClrTx/>
            </a:pPr>
            <a:r>
              <a:rPr lang="en-US" sz="3600" dirty="0">
                <a:solidFill>
                  <a:schemeClr val="bg1"/>
                </a:solidFill>
                <a:latin typeface="Candara" panose="020E0502030303020204" pitchFamily="34" charset="0"/>
                <a:ea typeface="Calibri" pitchFamily="34" charset="0"/>
                <a:cs typeface="Times New Roman" pitchFamily="18" charset="0"/>
              </a:rPr>
              <a:t>	5  And instead of marrying among his own people, he went over and married a sinner, a worshipper of idols: Jezebel, she was not a believer. </a:t>
            </a:r>
            <a:r>
              <a:rPr lang="en-US" sz="3600" u="sng" dirty="0">
                <a:solidFill>
                  <a:schemeClr val="bg1"/>
                </a:solidFill>
                <a:latin typeface="Candara" panose="020E0502030303020204" pitchFamily="34" charset="0"/>
                <a:ea typeface="Calibri" pitchFamily="34" charset="0"/>
                <a:cs typeface="Times New Roman" pitchFamily="18" charset="0"/>
              </a:rPr>
              <a:t>No believer should ever marry an unbeliever, under no circumstances</a:t>
            </a:r>
            <a:r>
              <a:rPr lang="en-US" sz="3600" dirty="0">
                <a:solidFill>
                  <a:schemeClr val="bg1"/>
                </a:solidFill>
                <a:latin typeface="Candara" panose="020E0502030303020204" pitchFamily="34" charset="0"/>
                <a:ea typeface="Calibri" pitchFamily="34" charset="0"/>
                <a:cs typeface="Times New Roman" pitchFamily="18" charset="0"/>
              </a:rPr>
              <a:t>...</a:t>
            </a:r>
          </a:p>
          <a:p>
            <a:pPr eaLnBrk="0" fontAlgn="base" hangingPunct="0">
              <a:spcBef>
                <a:spcPct val="0"/>
              </a:spcBef>
              <a:spcAft>
                <a:spcPct val="0"/>
              </a:spcAft>
              <a:buClrTx/>
            </a:pPr>
            <a:r>
              <a:rPr lang="en-US" sz="3600" dirty="0">
                <a:solidFill>
                  <a:schemeClr val="bg1"/>
                </a:solidFill>
                <a:latin typeface="Candara" panose="020E0502030303020204" pitchFamily="34" charset="0"/>
                <a:ea typeface="Calibri" pitchFamily="34" charset="0"/>
                <a:cs typeface="Times New Roman" pitchFamily="18" charset="0"/>
              </a:rPr>
              <a:t>	But Ahab had done this evil thing. And no doubt but what Jezebel was a beautiful woman. And he'd fell for what she looked like in the stead of what she was. And she had brought idolatry in the nation, among the people. And the people, the priests, their ministers, had fell victim to this great popular demand. </a:t>
            </a:r>
            <a:endParaRPr lang="en-US" sz="3200" dirty="0">
              <a:solidFill>
                <a:schemeClr val="bg1"/>
              </a:solidFill>
              <a:latin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600FF1-BAC1-6D4A-C69A-BEEBE3361219}"/>
              </a:ext>
            </a:extLst>
          </p:cNvPr>
          <p:cNvSpPr>
            <a:spLocks noGrp="1"/>
          </p:cNvSpPr>
          <p:nvPr>
            <p:ph type="dt" idx="10"/>
          </p:nvPr>
        </p:nvSpPr>
        <p:spPr/>
        <p:txBody>
          <a:bodyPr/>
          <a:lstStyle/>
          <a:p>
            <a:r>
              <a:rPr lang="en-US"/>
              <a:t>6-10-26</a:t>
            </a:r>
          </a:p>
        </p:txBody>
      </p:sp>
      <p:sp>
        <p:nvSpPr>
          <p:cNvPr id="3" name="Footer Placeholder 2">
            <a:extLst>
              <a:ext uri="{FF2B5EF4-FFF2-40B4-BE49-F238E27FC236}">
                <a16:creationId xmlns:a16="http://schemas.microsoft.com/office/drawing/2014/main" id="{80AC3CB8-CCA4-2749-B15E-85D36E74FD2C}"/>
              </a:ext>
            </a:extLst>
          </p:cNvPr>
          <p:cNvSpPr>
            <a:spLocks noGrp="1"/>
          </p:cNvSpPr>
          <p:nvPr>
            <p:ph type="ftr" idx="11"/>
          </p:nvPr>
        </p:nvSpPr>
        <p:spPr/>
        <p:txBody>
          <a:bodyPr/>
          <a:lstStyle/>
          <a:p>
            <a:r>
              <a:rPr lang="en-US"/>
              <a:t>Guarding My Heart</a:t>
            </a:r>
          </a:p>
        </p:txBody>
      </p:sp>
      <p:sp>
        <p:nvSpPr>
          <p:cNvPr id="4" name="Slide Number Placeholder 3">
            <a:extLst>
              <a:ext uri="{FF2B5EF4-FFF2-40B4-BE49-F238E27FC236}">
                <a16:creationId xmlns:a16="http://schemas.microsoft.com/office/drawing/2014/main" id="{2AD26E09-A617-B6EA-BCD6-FC1CDF33154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32</a:t>
            </a:fld>
            <a:endParaRPr lang="en-US"/>
          </a:p>
        </p:txBody>
      </p:sp>
      <p:sp>
        <p:nvSpPr>
          <p:cNvPr id="6" name="TextBox 5">
            <a:extLst>
              <a:ext uri="{FF2B5EF4-FFF2-40B4-BE49-F238E27FC236}">
                <a16:creationId xmlns:a16="http://schemas.microsoft.com/office/drawing/2014/main" id="{214488C7-6DDE-3CD5-9F0D-ED3D4D1A1F96}"/>
              </a:ext>
            </a:extLst>
          </p:cNvPr>
          <p:cNvSpPr txBox="1"/>
          <p:nvPr/>
        </p:nvSpPr>
        <p:spPr>
          <a:xfrm>
            <a:off x="147873" y="63371"/>
            <a:ext cx="11896253" cy="6186309"/>
          </a:xfrm>
          <a:prstGeom prst="rect">
            <a:avLst/>
          </a:prstGeom>
          <a:noFill/>
        </p:spPr>
        <p:txBody>
          <a:bodyPr wrap="square">
            <a:spAutoFit/>
          </a:bodyPr>
          <a:lstStyle/>
          <a:p>
            <a:pPr eaLnBrk="0" fontAlgn="base" hangingPunct="0">
              <a:spcBef>
                <a:spcPct val="0"/>
              </a:spcBef>
              <a:spcAft>
                <a:spcPct val="0"/>
              </a:spcAft>
              <a:buClrTx/>
            </a:pPr>
            <a:r>
              <a:rPr lang="en-US" sz="3600" dirty="0">
                <a:solidFill>
                  <a:schemeClr val="bg1"/>
                </a:solidFill>
                <a:latin typeface="Candara" panose="020E0502030303020204" pitchFamily="34" charset="0"/>
                <a:ea typeface="Calibri" pitchFamily="34" charset="0"/>
                <a:cs typeface="Times New Roman" pitchFamily="18" charset="0"/>
              </a:rPr>
              <a:t>	And it's a picture of our country today. We have fallen under the </a:t>
            </a:r>
            <a:r>
              <a:rPr lang="en-US" sz="3600" b="1" dirty="0">
                <a:solidFill>
                  <a:schemeClr val="bg1"/>
                </a:solidFill>
                <a:latin typeface="Candara" panose="020E0502030303020204" pitchFamily="34" charset="0"/>
                <a:ea typeface="Calibri" pitchFamily="34" charset="0"/>
                <a:cs typeface="Times New Roman" pitchFamily="18" charset="0"/>
              </a:rPr>
              <a:t>popular demand</a:t>
            </a:r>
            <a:r>
              <a:rPr lang="en-US" sz="3600" dirty="0">
                <a:solidFill>
                  <a:schemeClr val="bg1"/>
                </a:solidFill>
                <a:latin typeface="Candara" panose="020E0502030303020204" pitchFamily="34" charset="0"/>
                <a:ea typeface="Calibri" pitchFamily="34" charset="0"/>
                <a:cs typeface="Times New Roman" pitchFamily="18" charset="0"/>
              </a:rPr>
              <a:t>. No doubt that the priests thought it would be all right as long as their government okayed it. But I don't care what the government okays; it's got to be what God okays. And the people thought that it would be all right if they anticipated in some of their worldly things. </a:t>
            </a:r>
          </a:p>
          <a:p>
            <a:pPr eaLnBrk="0" fontAlgn="base" hangingPunct="0">
              <a:spcBef>
                <a:spcPct val="0"/>
              </a:spcBef>
              <a:spcAft>
                <a:spcPct val="0"/>
              </a:spcAft>
              <a:buClrTx/>
            </a:pPr>
            <a:r>
              <a:rPr lang="en-US" sz="3600" dirty="0">
                <a:solidFill>
                  <a:schemeClr val="bg1"/>
                </a:solidFill>
                <a:latin typeface="Candara" panose="020E0502030303020204" pitchFamily="34" charset="0"/>
                <a:ea typeface="Calibri" pitchFamily="34" charset="0"/>
                <a:cs typeface="Times New Roman" pitchFamily="18" charset="0"/>
              </a:rPr>
              <a:t>	People today are idol worshippers… Some of them worship movie stars…worship money... television stars. But all that you put before God is an idol.</a:t>
            </a:r>
            <a:endParaRPr lang="en-US" sz="2000" dirty="0">
              <a:solidFill>
                <a:schemeClr val="bg1"/>
              </a:solidFill>
              <a:latin typeface="Arial" pitchFamily="34" charset="0"/>
            </a:endParaRPr>
          </a:p>
          <a:p>
            <a:pPr eaLnBrk="0" fontAlgn="base" hangingPunct="0">
              <a:spcBef>
                <a:spcPct val="0"/>
              </a:spcBef>
              <a:spcAft>
                <a:spcPct val="0"/>
              </a:spcAft>
              <a:buClrTx/>
            </a:pPr>
            <a:endParaRPr lang="en-US" sz="3600" dirty="0">
              <a:solidFill>
                <a:schemeClr val="bg1"/>
              </a:solidFill>
              <a:latin typeface="Arial" pitchFamily="34" charset="0"/>
            </a:endParaRPr>
          </a:p>
        </p:txBody>
      </p:sp>
    </p:spTree>
    <p:extLst>
      <p:ext uri="{BB962C8B-B14F-4D97-AF65-F5344CB8AC3E}">
        <p14:creationId xmlns:p14="http://schemas.microsoft.com/office/powerpoint/2010/main" val="2181915997"/>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CAD8D2-66D2-D160-EA7A-7C9B6B5441B4}"/>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FFA72032-BEE7-CAEB-BA90-72A84D2A7C73}"/>
              </a:ext>
            </a:extLst>
          </p:cNvPr>
          <p:cNvSpPr>
            <a:spLocks noGrp="1"/>
          </p:cNvSpPr>
          <p:nvPr>
            <p:ph type="dt" sz="half" idx="10"/>
          </p:nvPr>
        </p:nvSpPr>
        <p:spPr/>
        <p:txBody>
          <a:bodyPr/>
          <a:lstStyle/>
          <a:p>
            <a:r>
              <a:rPr lang="en-US"/>
              <a:t>6-10-26</a:t>
            </a:r>
          </a:p>
        </p:txBody>
      </p:sp>
      <p:sp>
        <p:nvSpPr>
          <p:cNvPr id="3" name="Footer Placeholder 2">
            <a:extLst>
              <a:ext uri="{FF2B5EF4-FFF2-40B4-BE49-F238E27FC236}">
                <a16:creationId xmlns:a16="http://schemas.microsoft.com/office/drawing/2014/main" id="{8B3D3D49-ACFA-23A9-973D-3712DF913EB0}"/>
              </a:ext>
            </a:extLst>
          </p:cNvPr>
          <p:cNvSpPr>
            <a:spLocks noGrp="1"/>
          </p:cNvSpPr>
          <p:nvPr>
            <p:ph type="ftr" sz="quarter" idx="11"/>
          </p:nvPr>
        </p:nvSpPr>
        <p:spPr/>
        <p:txBody>
          <a:bodyPr/>
          <a:lstStyle/>
          <a:p>
            <a:r>
              <a:rPr lang="en-US"/>
              <a:t>Guarding My Heart</a:t>
            </a:r>
          </a:p>
        </p:txBody>
      </p:sp>
      <p:sp>
        <p:nvSpPr>
          <p:cNvPr id="4" name="Slide Number Placeholder 3">
            <a:extLst>
              <a:ext uri="{FF2B5EF4-FFF2-40B4-BE49-F238E27FC236}">
                <a16:creationId xmlns:a16="http://schemas.microsoft.com/office/drawing/2014/main" id="{79C544D8-BB1D-1C1F-FBA7-A2A508CA786B}"/>
              </a:ext>
            </a:extLst>
          </p:cNvPr>
          <p:cNvSpPr>
            <a:spLocks noGrp="1"/>
          </p:cNvSpPr>
          <p:nvPr>
            <p:ph type="sldNum" sz="quarter" idx="12"/>
          </p:nvPr>
        </p:nvSpPr>
        <p:spPr/>
        <p:txBody>
          <a:bodyPr/>
          <a:lstStyle/>
          <a:p>
            <a:fld id="{98ED6CC6-D53B-4C4E-B6F6-E6063D548121}" type="slidenum">
              <a:rPr lang="en-US" smtClean="0"/>
              <a:pPr/>
              <a:t>33</a:t>
            </a:fld>
            <a:endParaRPr lang="en-US"/>
          </a:p>
        </p:txBody>
      </p:sp>
      <p:sp>
        <p:nvSpPr>
          <p:cNvPr id="37889" name="Rectangle 1">
            <a:extLst>
              <a:ext uri="{FF2B5EF4-FFF2-40B4-BE49-F238E27FC236}">
                <a16:creationId xmlns:a16="http://schemas.microsoft.com/office/drawing/2014/main" id="{F1011311-8AF0-B77C-91E0-FAE8AE99C6B0}"/>
              </a:ext>
            </a:extLst>
          </p:cNvPr>
          <p:cNvSpPr>
            <a:spLocks noChangeArrowheads="1"/>
          </p:cNvSpPr>
          <p:nvPr/>
        </p:nvSpPr>
        <p:spPr bwMode="auto">
          <a:xfrm>
            <a:off x="107182" y="0"/>
            <a:ext cx="11977635"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buClrTx/>
            </a:pPr>
            <a:r>
              <a:rPr lang="en-US" sz="4000" dirty="0">
                <a:solidFill>
                  <a:schemeClr val="bg1"/>
                </a:solidFill>
                <a:latin typeface="Candara" panose="020E0502030303020204" pitchFamily="34" charset="0"/>
                <a:ea typeface="Calibri" pitchFamily="34" charset="0"/>
                <a:cs typeface="Times New Roman" pitchFamily="18" charset="0"/>
              </a:rPr>
              <a:t>	11 Satan, our great adversary is such a smart one, until he even [sometimes] puts </a:t>
            </a:r>
            <a:r>
              <a:rPr lang="en-US" sz="4000" u="sng" dirty="0">
                <a:solidFill>
                  <a:schemeClr val="bg1"/>
                </a:solidFill>
                <a:latin typeface="Candara" panose="020E0502030303020204" pitchFamily="34" charset="0"/>
                <a:ea typeface="Calibri" pitchFamily="34" charset="0"/>
                <a:cs typeface="Times New Roman" pitchFamily="18" charset="0"/>
              </a:rPr>
              <a:t>the church</a:t>
            </a:r>
            <a:r>
              <a:rPr lang="en-US" sz="4000" dirty="0">
                <a:solidFill>
                  <a:schemeClr val="bg1"/>
                </a:solidFill>
                <a:latin typeface="Candara" panose="020E0502030303020204" pitchFamily="34" charset="0"/>
                <a:ea typeface="Calibri" pitchFamily="34" charset="0"/>
                <a:cs typeface="Times New Roman" pitchFamily="18" charset="0"/>
              </a:rPr>
              <a:t> before God. You might have a great church, a great building, a great congregation but let nothing come before God in your heart. Anything before God is an idol. </a:t>
            </a:r>
          </a:p>
          <a:p>
            <a:pPr eaLnBrk="0" fontAlgn="base" hangingPunct="0">
              <a:spcBef>
                <a:spcPct val="0"/>
              </a:spcBef>
              <a:spcAft>
                <a:spcPct val="0"/>
              </a:spcAft>
              <a:buClrTx/>
            </a:pPr>
            <a:r>
              <a:rPr lang="en-US" sz="4000" dirty="0">
                <a:solidFill>
                  <a:schemeClr val="bg1"/>
                </a:solidFill>
                <a:latin typeface="Candara" panose="020E0502030303020204" pitchFamily="34" charset="0"/>
                <a:ea typeface="Calibri" pitchFamily="34" charset="0"/>
                <a:cs typeface="Times New Roman" pitchFamily="18" charset="0"/>
              </a:rPr>
              <a:t>	These people thought because they was a religious nation that everything would be all right. And we have come to that place also.																</a:t>
            </a:r>
            <a:r>
              <a:rPr lang="en-US" sz="3600" b="1" dirty="0">
                <a:solidFill>
                  <a:schemeClr val="bg1"/>
                </a:solidFill>
                <a:latin typeface="Candara" panose="020E0502030303020204" pitchFamily="34" charset="0"/>
                <a:ea typeface="Calibri" pitchFamily="34" charset="0"/>
                <a:cs typeface="Times New Roman" pitchFamily="18" charset="0"/>
              </a:rPr>
              <a:t>59-0125</a:t>
            </a:r>
            <a:endParaRPr lang="en-US" sz="3600" dirty="0">
              <a:solidFill>
                <a:schemeClr val="bg1"/>
              </a:solidFill>
              <a:latin typeface="Arial" pitchFamily="34" charset="0"/>
            </a:endParaRPr>
          </a:p>
        </p:txBody>
      </p:sp>
    </p:spTree>
    <p:extLst>
      <p:ext uri="{BB962C8B-B14F-4D97-AF65-F5344CB8AC3E}">
        <p14:creationId xmlns:p14="http://schemas.microsoft.com/office/powerpoint/2010/main" val="1158708871"/>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49"/>
          <p:cNvSpPr txBox="1">
            <a:spLocks noGrp="1"/>
          </p:cNvSpPr>
          <p:nvPr>
            <p:ph type="dt" idx="10"/>
          </p:nvPr>
        </p:nvSpPr>
        <p:spPr>
          <a:xfrm>
            <a:off x="7620000" y="6356351"/>
            <a:ext cx="20320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6-10-26</a:t>
            </a:r>
            <a:endParaRPr/>
          </a:p>
        </p:txBody>
      </p:sp>
      <p:sp>
        <p:nvSpPr>
          <p:cNvPr id="485" name="Google Shape;485;p49"/>
          <p:cNvSpPr txBox="1">
            <a:spLocks noGrp="1"/>
          </p:cNvSpPr>
          <p:nvPr>
            <p:ph type="ftr" idx="11"/>
          </p:nvPr>
        </p:nvSpPr>
        <p:spPr>
          <a:xfrm>
            <a:off x="812800" y="6356351"/>
            <a:ext cx="3860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Guarding My Heart</a:t>
            </a:r>
            <a:endParaRPr/>
          </a:p>
        </p:txBody>
      </p:sp>
      <p:sp>
        <p:nvSpPr>
          <p:cNvPr id="486" name="Google Shape;486;p49"/>
          <p:cNvSpPr txBox="1">
            <a:spLocks noGrp="1"/>
          </p:cNvSpPr>
          <p:nvPr>
            <p:ph type="sldNum" idx="12"/>
          </p:nvPr>
        </p:nvSpPr>
        <p:spPr>
          <a:xfrm>
            <a:off x="10058400" y="6356351"/>
            <a:ext cx="1320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34</a:t>
            </a:fld>
            <a:endParaRPr/>
          </a:p>
        </p:txBody>
      </p:sp>
      <p:sp>
        <p:nvSpPr>
          <p:cNvPr id="487" name="Google Shape;487;p49"/>
          <p:cNvSpPr/>
          <p:nvPr/>
        </p:nvSpPr>
        <p:spPr>
          <a:xfrm>
            <a:off x="195941" y="136524"/>
            <a:ext cx="6587413" cy="57554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chemeClr val="lt1"/>
                </a:solidFill>
                <a:latin typeface="Candara"/>
                <a:ea typeface="Candara"/>
                <a:cs typeface="Candara"/>
                <a:sym typeface="Candara"/>
              </a:rPr>
              <a:t>EXPECTATIONS</a:t>
            </a:r>
            <a:endParaRPr/>
          </a:p>
          <a:p>
            <a:pPr marL="0" marR="0" lvl="0" indent="0" algn="l" rtl="0">
              <a:spcBef>
                <a:spcPts val="0"/>
              </a:spcBef>
              <a:spcAft>
                <a:spcPts val="0"/>
              </a:spcAft>
              <a:buNone/>
            </a:pPr>
            <a:r>
              <a:rPr lang="en-US" sz="3600">
                <a:solidFill>
                  <a:schemeClr val="lt1"/>
                </a:solidFill>
                <a:latin typeface="Candara"/>
                <a:ea typeface="Candara"/>
                <a:cs typeface="Candara"/>
                <a:sym typeface="Candara"/>
              </a:rPr>
              <a:t>    23  If they'd only realize who you are. You're sons and daughters of God, heirs of the Kingdom. Right now we are kings. Claim your legal rights. Don't let Satan press anything on you. You're of God. He's has got no rights to hold it.</a:t>
            </a:r>
            <a:endParaRPr/>
          </a:p>
          <a:p>
            <a:pPr marL="0" marR="0" lvl="0" indent="0" algn="l" rtl="0">
              <a:spcBef>
                <a:spcPts val="0"/>
              </a:spcBef>
              <a:spcAft>
                <a:spcPts val="0"/>
              </a:spcAft>
              <a:buNone/>
            </a:pPr>
            <a:r>
              <a:rPr lang="en-US" sz="3600">
                <a:solidFill>
                  <a:schemeClr val="lt1"/>
                </a:solidFill>
                <a:latin typeface="Candara"/>
                <a:ea typeface="Candara"/>
                <a:cs typeface="Candara"/>
                <a:sym typeface="Candara"/>
              </a:rPr>
              <a:t>53-0507</a:t>
            </a:r>
            <a:endParaRPr/>
          </a:p>
        </p:txBody>
      </p:sp>
      <p:sp>
        <p:nvSpPr>
          <p:cNvPr id="488" name="Google Shape;488;p49"/>
          <p:cNvSpPr txBox="1"/>
          <p:nvPr/>
        </p:nvSpPr>
        <p:spPr>
          <a:xfrm>
            <a:off x="7154246" y="1687600"/>
            <a:ext cx="4583663" cy="23698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rgbClr val="B0BFCD"/>
                </a:solidFill>
                <a:latin typeface="Candara"/>
                <a:ea typeface="Candara"/>
                <a:cs typeface="Candara"/>
                <a:sym typeface="Candara"/>
              </a:rPr>
              <a:t>PSALM 147:3</a:t>
            </a:r>
            <a:endParaRPr sz="4000" b="1" i="1">
              <a:solidFill>
                <a:srgbClr val="B0BFCD"/>
              </a:solidFill>
              <a:latin typeface="Candara"/>
              <a:ea typeface="Candara"/>
              <a:cs typeface="Candara"/>
              <a:sym typeface="Candara"/>
            </a:endParaRPr>
          </a:p>
          <a:p>
            <a:pPr marL="0" marR="0" lvl="0" indent="0" algn="ctr" rtl="0">
              <a:spcBef>
                <a:spcPts val="0"/>
              </a:spcBef>
              <a:spcAft>
                <a:spcPts val="0"/>
              </a:spcAft>
              <a:buNone/>
            </a:pPr>
            <a:r>
              <a:rPr lang="en-US" sz="3600" i="1">
                <a:solidFill>
                  <a:srgbClr val="B0BFCD"/>
                </a:solidFill>
                <a:latin typeface="Candara"/>
                <a:ea typeface="Candara"/>
                <a:cs typeface="Candara"/>
                <a:sym typeface="Candara"/>
              </a:rPr>
              <a:t>He healeth the broken in heart, and bindeth up their wounds.</a:t>
            </a:r>
            <a:endParaRPr/>
          </a:p>
        </p:txBody>
      </p:sp>
    </p:spTree>
    <p:extLst>
      <p:ext uri="{BB962C8B-B14F-4D97-AF65-F5344CB8AC3E}">
        <p14:creationId xmlns:p14="http://schemas.microsoft.com/office/powerpoint/2010/main" val="3137773072"/>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4D0D7C-7BA7-EAB9-E7C5-C00C4906A087}"/>
              </a:ext>
            </a:extLst>
          </p:cNvPr>
          <p:cNvSpPr>
            <a:spLocks noGrp="1"/>
          </p:cNvSpPr>
          <p:nvPr>
            <p:ph type="dt" idx="10"/>
          </p:nvPr>
        </p:nvSpPr>
        <p:spPr/>
        <p:txBody>
          <a:bodyPr/>
          <a:lstStyle/>
          <a:p>
            <a:r>
              <a:rPr lang="en-US"/>
              <a:t>6-10-26</a:t>
            </a:r>
          </a:p>
        </p:txBody>
      </p:sp>
      <p:sp>
        <p:nvSpPr>
          <p:cNvPr id="3" name="Footer Placeholder 2">
            <a:extLst>
              <a:ext uri="{FF2B5EF4-FFF2-40B4-BE49-F238E27FC236}">
                <a16:creationId xmlns:a16="http://schemas.microsoft.com/office/drawing/2014/main" id="{E94B5B2A-8AE6-C7BB-4FC6-070118EA89ED}"/>
              </a:ext>
            </a:extLst>
          </p:cNvPr>
          <p:cNvSpPr>
            <a:spLocks noGrp="1"/>
          </p:cNvSpPr>
          <p:nvPr>
            <p:ph type="ftr" idx="11"/>
          </p:nvPr>
        </p:nvSpPr>
        <p:spPr/>
        <p:txBody>
          <a:bodyPr/>
          <a:lstStyle/>
          <a:p>
            <a:r>
              <a:rPr lang="en-US"/>
              <a:t>Guarding My Heart</a:t>
            </a:r>
          </a:p>
        </p:txBody>
      </p:sp>
      <p:sp>
        <p:nvSpPr>
          <p:cNvPr id="4" name="Slide Number Placeholder 3">
            <a:extLst>
              <a:ext uri="{FF2B5EF4-FFF2-40B4-BE49-F238E27FC236}">
                <a16:creationId xmlns:a16="http://schemas.microsoft.com/office/drawing/2014/main" id="{9EF6F9EB-4B13-810E-B89B-B3AEF3A3F9B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35</a:t>
            </a:fld>
            <a:endParaRPr lang="en-US"/>
          </a:p>
        </p:txBody>
      </p:sp>
      <p:pic>
        <p:nvPicPr>
          <p:cNvPr id="7" name="Picture 6">
            <a:extLst>
              <a:ext uri="{FF2B5EF4-FFF2-40B4-BE49-F238E27FC236}">
                <a16:creationId xmlns:a16="http://schemas.microsoft.com/office/drawing/2014/main" id="{0F7EF1DC-2F5F-5042-BEFB-F6CAB217401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005977" y="122602"/>
            <a:ext cx="3061522" cy="5943220"/>
          </a:xfrm>
          <a:prstGeom prst="rect">
            <a:avLst/>
          </a:prstGeom>
          <a:ln>
            <a:noFill/>
          </a:ln>
          <a:effectLst>
            <a:softEdge rad="112500"/>
          </a:effectLst>
        </p:spPr>
      </p:pic>
      <p:sp>
        <p:nvSpPr>
          <p:cNvPr id="6" name="TextBox 5">
            <a:extLst>
              <a:ext uri="{FF2B5EF4-FFF2-40B4-BE49-F238E27FC236}">
                <a16:creationId xmlns:a16="http://schemas.microsoft.com/office/drawing/2014/main" id="{156C80E7-11AF-3480-A7DE-6A849CBDCDD7}"/>
              </a:ext>
            </a:extLst>
          </p:cNvPr>
          <p:cNvSpPr txBox="1"/>
          <p:nvPr/>
        </p:nvSpPr>
        <p:spPr>
          <a:xfrm>
            <a:off x="221129" y="136524"/>
            <a:ext cx="9155953" cy="6340197"/>
          </a:xfrm>
          <a:prstGeom prst="rect">
            <a:avLst/>
          </a:prstGeom>
          <a:noFill/>
        </p:spPr>
        <p:txBody>
          <a:bodyPr wrap="square">
            <a:spAutoFit/>
          </a:bodyPr>
          <a:lstStyle/>
          <a:p>
            <a:pPr algn="l">
              <a:buNone/>
            </a:pPr>
            <a:r>
              <a:rPr lang="en-US" sz="5400" b="1" u="none" strike="noStrike" dirty="0">
                <a:solidFill>
                  <a:schemeClr val="bg1"/>
                </a:solidFill>
                <a:effectLst/>
                <a:latin typeface="+mj-lt"/>
                <a:hlinkClick r:id="rId3">
                  <a:extLst>
                    <a:ext uri="{A12FA001-AC4F-418D-AE19-62706E023703}">
                      <ahyp:hlinkClr xmlns:ahyp="http://schemas.microsoft.com/office/drawing/2018/hyperlinkcolor" val="tx"/>
                    </a:ext>
                  </a:extLst>
                </a:hlinkClick>
              </a:rPr>
              <a:t>Philippians 4:8</a:t>
            </a:r>
            <a:endParaRPr lang="en-US" sz="5400" b="1" dirty="0">
              <a:solidFill>
                <a:schemeClr val="bg1"/>
              </a:solidFill>
              <a:effectLst/>
              <a:latin typeface="+mj-lt"/>
            </a:endParaRPr>
          </a:p>
          <a:p>
            <a:pPr algn="l">
              <a:spcAft>
                <a:spcPts val="1800"/>
              </a:spcAft>
              <a:buNone/>
            </a:pPr>
            <a:r>
              <a:rPr lang="en-US" sz="4400" b="0" i="1" dirty="0" err="1">
                <a:solidFill>
                  <a:schemeClr val="bg1"/>
                </a:solidFill>
                <a:effectLst/>
                <a:latin typeface="+mj-lt"/>
              </a:rPr>
              <a:t>Finally,brethren</a:t>
            </a:r>
            <a:r>
              <a:rPr lang="en-US" sz="4400" b="0" i="1" dirty="0">
                <a:solidFill>
                  <a:schemeClr val="bg1"/>
                </a:solidFill>
                <a:effectLst/>
                <a:latin typeface="+mj-lt"/>
              </a:rPr>
              <a:t>, </a:t>
            </a:r>
            <a:r>
              <a:rPr lang="en-US" sz="4400" b="1" i="1" dirty="0">
                <a:solidFill>
                  <a:schemeClr val="bg1"/>
                </a:solidFill>
                <a:effectLst/>
                <a:latin typeface="+mj-lt"/>
              </a:rPr>
              <a:t>whatsoever</a:t>
            </a:r>
            <a:r>
              <a:rPr lang="en-US" sz="4400" b="0" i="1" dirty="0">
                <a:solidFill>
                  <a:schemeClr val="bg1"/>
                </a:solidFill>
                <a:effectLst/>
                <a:latin typeface="+mj-lt"/>
              </a:rPr>
              <a:t> </a:t>
            </a:r>
            <a:r>
              <a:rPr lang="en-US" sz="4400" b="1" i="1" dirty="0">
                <a:solidFill>
                  <a:schemeClr val="bg1"/>
                </a:solidFill>
                <a:effectLst/>
                <a:latin typeface="+mj-lt"/>
              </a:rPr>
              <a:t>things</a:t>
            </a:r>
            <a:r>
              <a:rPr lang="en-US" sz="4400" i="1" dirty="0">
                <a:solidFill>
                  <a:schemeClr val="bg1"/>
                </a:solidFill>
                <a:latin typeface="+mj-lt"/>
              </a:rPr>
              <a:t> are</a:t>
            </a:r>
            <a:r>
              <a:rPr lang="en-US" sz="4400" b="0" i="1" dirty="0">
                <a:solidFill>
                  <a:schemeClr val="bg1"/>
                </a:solidFill>
                <a:effectLst/>
                <a:latin typeface="+mj-lt"/>
              </a:rPr>
              <a:t> true, </a:t>
            </a:r>
            <a:r>
              <a:rPr lang="en-US" sz="4400" b="1" i="1" dirty="0">
                <a:solidFill>
                  <a:schemeClr val="bg1"/>
                </a:solidFill>
                <a:effectLst/>
                <a:latin typeface="+mj-lt"/>
              </a:rPr>
              <a:t>whatsoever</a:t>
            </a:r>
            <a:r>
              <a:rPr lang="en-US" sz="4400" b="0" i="1" dirty="0">
                <a:solidFill>
                  <a:schemeClr val="bg1"/>
                </a:solidFill>
                <a:effectLst/>
                <a:latin typeface="+mj-lt"/>
              </a:rPr>
              <a:t> </a:t>
            </a:r>
            <a:r>
              <a:rPr lang="en-US" sz="4400" b="1" i="1" dirty="0">
                <a:solidFill>
                  <a:schemeClr val="bg1"/>
                </a:solidFill>
                <a:effectLst/>
                <a:latin typeface="+mj-lt"/>
              </a:rPr>
              <a:t>things</a:t>
            </a:r>
            <a:r>
              <a:rPr lang="en-US" sz="4400" b="0" i="1" dirty="0">
                <a:solidFill>
                  <a:schemeClr val="bg1"/>
                </a:solidFill>
                <a:effectLst/>
                <a:latin typeface="+mj-lt"/>
              </a:rPr>
              <a:t> </a:t>
            </a:r>
            <a:r>
              <a:rPr lang="en-US" sz="4400" b="1" i="1" dirty="0">
                <a:solidFill>
                  <a:schemeClr val="bg1"/>
                </a:solidFill>
                <a:effectLst/>
                <a:latin typeface="+mj-lt"/>
              </a:rPr>
              <a:t>are</a:t>
            </a:r>
            <a:r>
              <a:rPr lang="en-US" sz="4400" b="0" i="1" dirty="0">
                <a:solidFill>
                  <a:schemeClr val="bg1"/>
                </a:solidFill>
                <a:effectLst/>
                <a:latin typeface="+mj-lt"/>
              </a:rPr>
              <a:t> </a:t>
            </a:r>
            <a:r>
              <a:rPr lang="en-US" sz="4400" i="1" dirty="0">
                <a:solidFill>
                  <a:schemeClr val="bg1"/>
                </a:solidFill>
                <a:latin typeface="+mj-lt"/>
              </a:rPr>
              <a:t>h</a:t>
            </a:r>
            <a:r>
              <a:rPr lang="en-US" sz="4400" b="0" i="1" dirty="0">
                <a:solidFill>
                  <a:schemeClr val="bg1"/>
                </a:solidFill>
                <a:effectLst/>
                <a:latin typeface="+mj-lt"/>
              </a:rPr>
              <a:t>onest</a:t>
            </a:r>
            <a:r>
              <a:rPr lang="en-US" sz="4400" i="1" dirty="0">
                <a:solidFill>
                  <a:schemeClr val="bg1"/>
                </a:solidFill>
                <a:latin typeface="+mj-lt"/>
              </a:rPr>
              <a:t> </a:t>
            </a:r>
            <a:r>
              <a:rPr lang="en-US" sz="4400" b="1" i="1" dirty="0">
                <a:solidFill>
                  <a:schemeClr val="bg1"/>
                </a:solidFill>
                <a:effectLst/>
                <a:latin typeface="+mj-lt"/>
              </a:rPr>
              <a:t>whatsoever</a:t>
            </a:r>
            <a:r>
              <a:rPr lang="en-US" sz="4400" b="0" i="1" dirty="0">
                <a:solidFill>
                  <a:schemeClr val="bg1"/>
                </a:solidFill>
                <a:effectLst/>
                <a:latin typeface="+mj-lt"/>
              </a:rPr>
              <a:t> </a:t>
            </a:r>
            <a:r>
              <a:rPr lang="en-US" sz="4400" b="1" i="1" dirty="0">
                <a:solidFill>
                  <a:schemeClr val="bg1"/>
                </a:solidFill>
                <a:effectLst/>
                <a:latin typeface="+mj-lt"/>
              </a:rPr>
              <a:t>things</a:t>
            </a:r>
            <a:r>
              <a:rPr lang="en-US" sz="4400" b="0" i="1" dirty="0">
                <a:solidFill>
                  <a:schemeClr val="bg1"/>
                </a:solidFill>
                <a:effectLst/>
                <a:latin typeface="+mj-lt"/>
              </a:rPr>
              <a:t> </a:t>
            </a:r>
            <a:r>
              <a:rPr lang="en-US" sz="4400" b="1" i="1" dirty="0">
                <a:solidFill>
                  <a:schemeClr val="bg1"/>
                </a:solidFill>
                <a:effectLst/>
                <a:latin typeface="+mj-lt"/>
              </a:rPr>
              <a:t>are</a:t>
            </a:r>
            <a:r>
              <a:rPr lang="en-US" sz="4400" b="0" i="1" dirty="0">
                <a:solidFill>
                  <a:schemeClr val="bg1"/>
                </a:solidFill>
                <a:effectLst/>
                <a:latin typeface="+mj-lt"/>
              </a:rPr>
              <a:t> just, </a:t>
            </a:r>
            <a:r>
              <a:rPr lang="en-US" sz="4400" b="1" i="1" dirty="0">
                <a:solidFill>
                  <a:schemeClr val="bg1"/>
                </a:solidFill>
                <a:effectLst/>
                <a:latin typeface="+mj-lt"/>
              </a:rPr>
              <a:t>what-soever</a:t>
            </a:r>
            <a:r>
              <a:rPr lang="en-US" sz="4400" b="0" i="1" dirty="0">
                <a:solidFill>
                  <a:schemeClr val="bg1"/>
                </a:solidFill>
                <a:effectLst/>
                <a:latin typeface="+mj-lt"/>
              </a:rPr>
              <a:t> </a:t>
            </a:r>
            <a:r>
              <a:rPr lang="en-US" sz="4400" b="1" i="1" dirty="0">
                <a:solidFill>
                  <a:schemeClr val="bg1"/>
                </a:solidFill>
                <a:effectLst/>
                <a:latin typeface="+mj-lt"/>
              </a:rPr>
              <a:t>things</a:t>
            </a:r>
            <a:r>
              <a:rPr lang="en-US" sz="4400" b="0" i="1" dirty="0">
                <a:solidFill>
                  <a:schemeClr val="bg1"/>
                </a:solidFill>
                <a:effectLst/>
                <a:latin typeface="+mj-lt"/>
              </a:rPr>
              <a:t> </a:t>
            </a:r>
            <a:r>
              <a:rPr lang="en-US" sz="4400" b="1" i="1" dirty="0">
                <a:solidFill>
                  <a:schemeClr val="bg1"/>
                </a:solidFill>
                <a:effectLst/>
                <a:latin typeface="+mj-lt"/>
              </a:rPr>
              <a:t>are</a:t>
            </a:r>
            <a:r>
              <a:rPr lang="en-US" sz="4400" b="0" i="1" dirty="0">
                <a:solidFill>
                  <a:schemeClr val="bg1"/>
                </a:solidFill>
                <a:effectLst/>
                <a:latin typeface="+mj-lt"/>
              </a:rPr>
              <a:t> pure, </a:t>
            </a:r>
            <a:r>
              <a:rPr lang="en-US" sz="4400" b="1" i="1" dirty="0">
                <a:solidFill>
                  <a:schemeClr val="bg1"/>
                </a:solidFill>
                <a:effectLst/>
                <a:latin typeface="+mj-lt"/>
              </a:rPr>
              <a:t>whatsoever</a:t>
            </a:r>
            <a:r>
              <a:rPr lang="en-US" sz="4400" b="0" i="1" dirty="0">
                <a:solidFill>
                  <a:schemeClr val="bg1"/>
                </a:solidFill>
                <a:effectLst/>
                <a:latin typeface="+mj-lt"/>
              </a:rPr>
              <a:t>      </a:t>
            </a:r>
            <a:r>
              <a:rPr lang="en-US" sz="4400" b="1" i="1" dirty="0">
                <a:solidFill>
                  <a:schemeClr val="bg1"/>
                </a:solidFill>
                <a:effectLst/>
                <a:latin typeface="+mj-lt"/>
              </a:rPr>
              <a:t>things</a:t>
            </a:r>
            <a:r>
              <a:rPr lang="en-US" sz="4400" b="0" i="1" dirty="0">
                <a:solidFill>
                  <a:schemeClr val="bg1"/>
                </a:solidFill>
                <a:effectLst/>
                <a:latin typeface="+mj-lt"/>
              </a:rPr>
              <a:t> </a:t>
            </a:r>
            <a:r>
              <a:rPr lang="en-US" sz="4400" b="1" i="1" dirty="0">
                <a:solidFill>
                  <a:schemeClr val="bg1"/>
                </a:solidFill>
                <a:effectLst/>
                <a:latin typeface="+mj-lt"/>
              </a:rPr>
              <a:t>are</a:t>
            </a:r>
            <a:r>
              <a:rPr lang="en-US" sz="4400" b="0" i="1" dirty="0">
                <a:solidFill>
                  <a:schemeClr val="bg1"/>
                </a:solidFill>
                <a:effectLst/>
                <a:latin typeface="+mj-lt"/>
              </a:rPr>
              <a:t> lovely, </a:t>
            </a:r>
            <a:r>
              <a:rPr lang="en-US" sz="4400" b="1" i="1" dirty="0">
                <a:solidFill>
                  <a:schemeClr val="bg1"/>
                </a:solidFill>
                <a:effectLst/>
                <a:latin typeface="+mj-lt"/>
              </a:rPr>
              <a:t>whatsoever</a:t>
            </a:r>
            <a:r>
              <a:rPr lang="en-US" sz="4400" b="0" i="1" dirty="0">
                <a:solidFill>
                  <a:schemeClr val="bg1"/>
                </a:solidFill>
                <a:effectLst/>
                <a:latin typeface="+mj-lt"/>
              </a:rPr>
              <a:t> </a:t>
            </a:r>
            <a:r>
              <a:rPr lang="en-US" sz="4400" b="1" i="1" dirty="0">
                <a:solidFill>
                  <a:schemeClr val="bg1"/>
                </a:solidFill>
                <a:effectLst/>
                <a:latin typeface="+mj-lt"/>
              </a:rPr>
              <a:t>things</a:t>
            </a:r>
            <a:r>
              <a:rPr lang="en-US" sz="4400" b="0" i="1" dirty="0">
                <a:solidFill>
                  <a:schemeClr val="bg1"/>
                </a:solidFill>
                <a:effectLst/>
                <a:latin typeface="+mj-lt"/>
              </a:rPr>
              <a:t>    </a:t>
            </a:r>
            <a:r>
              <a:rPr lang="en-US" sz="4400" b="1" i="1" dirty="0">
                <a:solidFill>
                  <a:schemeClr val="bg1"/>
                </a:solidFill>
                <a:effectLst/>
                <a:latin typeface="+mj-lt"/>
              </a:rPr>
              <a:t>are</a:t>
            </a:r>
            <a:r>
              <a:rPr lang="en-US" sz="4400" b="0" i="1" dirty="0">
                <a:solidFill>
                  <a:schemeClr val="bg1"/>
                </a:solidFill>
                <a:effectLst/>
                <a:latin typeface="+mj-lt"/>
              </a:rPr>
              <a:t> of good report; if there be any virtue, and if there be any praise, think on these </a:t>
            </a:r>
            <a:r>
              <a:rPr lang="en-US" sz="4400" b="1" i="1" dirty="0">
                <a:solidFill>
                  <a:schemeClr val="bg1"/>
                </a:solidFill>
                <a:effectLst/>
                <a:latin typeface="+mj-lt"/>
              </a:rPr>
              <a:t>things</a:t>
            </a:r>
            <a:r>
              <a:rPr lang="en-US" sz="4400" b="0" i="1" dirty="0">
                <a:solidFill>
                  <a:schemeClr val="bg1"/>
                </a:solidFill>
                <a:effectLst/>
                <a:latin typeface="+mj-lt"/>
              </a:rPr>
              <a:t>.</a:t>
            </a:r>
          </a:p>
        </p:txBody>
      </p:sp>
    </p:spTree>
    <p:extLst>
      <p:ext uri="{BB962C8B-B14F-4D97-AF65-F5344CB8AC3E}">
        <p14:creationId xmlns:p14="http://schemas.microsoft.com/office/powerpoint/2010/main" val="3387923150"/>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6-10-26</a:t>
            </a:r>
          </a:p>
        </p:txBody>
      </p:sp>
      <p:sp>
        <p:nvSpPr>
          <p:cNvPr id="3" name="Footer Placeholder 2"/>
          <p:cNvSpPr>
            <a:spLocks noGrp="1"/>
          </p:cNvSpPr>
          <p:nvPr>
            <p:ph type="ftr" sz="quarter" idx="11"/>
          </p:nvPr>
        </p:nvSpPr>
        <p:spPr/>
        <p:txBody>
          <a:bodyPr/>
          <a:lstStyle/>
          <a:p>
            <a:r>
              <a:rPr lang="en-US"/>
              <a:t>Guarding My Heart</a:t>
            </a:r>
          </a:p>
        </p:txBody>
      </p:sp>
      <p:sp>
        <p:nvSpPr>
          <p:cNvPr id="4" name="Slide Number Placeholder 3"/>
          <p:cNvSpPr>
            <a:spLocks noGrp="1"/>
          </p:cNvSpPr>
          <p:nvPr>
            <p:ph type="sldNum" sz="quarter" idx="12"/>
          </p:nvPr>
        </p:nvSpPr>
        <p:spPr/>
        <p:txBody>
          <a:bodyPr/>
          <a:lstStyle/>
          <a:p>
            <a:fld id="{98ED6CC6-D53B-4C4E-B6F6-E6063D548121}" type="slidenum">
              <a:rPr lang="en-US" smtClean="0"/>
              <a:pPr/>
              <a:t>36</a:t>
            </a:fld>
            <a:endParaRPr lang="en-US"/>
          </a:p>
        </p:txBody>
      </p:sp>
      <p:sp>
        <p:nvSpPr>
          <p:cNvPr id="27649" name="Rectangle 1"/>
          <p:cNvSpPr>
            <a:spLocks noChangeArrowheads="1"/>
          </p:cNvSpPr>
          <p:nvPr/>
        </p:nvSpPr>
        <p:spPr bwMode="auto">
          <a:xfrm>
            <a:off x="122254" y="-106957"/>
            <a:ext cx="12069745" cy="64633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buClrTx/>
            </a:pPr>
            <a:r>
              <a:rPr lang="en-US" sz="5400" b="1" dirty="0">
                <a:solidFill>
                  <a:schemeClr val="bg1"/>
                </a:solidFill>
                <a:latin typeface="Candara" panose="020E0502030303020204" pitchFamily="34" charset="0"/>
                <a:ea typeface="Calibri" pitchFamily="34" charset="0"/>
                <a:cs typeface="Times New Roman" pitchFamily="18" charset="0"/>
              </a:rPr>
              <a:t>FAITH</a:t>
            </a:r>
            <a:endParaRPr lang="en-US" sz="5400" dirty="0">
              <a:solidFill>
                <a:schemeClr val="bg1"/>
              </a:solidFill>
              <a:latin typeface="Arial" pitchFamily="34" charset="0"/>
            </a:endParaRPr>
          </a:p>
          <a:p>
            <a:pPr eaLnBrk="0" fontAlgn="base" hangingPunct="0">
              <a:spcBef>
                <a:spcPct val="0"/>
              </a:spcBef>
              <a:spcAft>
                <a:spcPct val="0"/>
              </a:spcAft>
            </a:pPr>
            <a:r>
              <a:rPr lang="en-US" sz="4000" dirty="0">
                <a:solidFill>
                  <a:schemeClr val="bg1"/>
                </a:solidFill>
                <a:latin typeface="Candara"/>
                <a:ea typeface="Calibri"/>
                <a:cs typeface="Times New Roman"/>
              </a:rPr>
              <a:t>	24 He taken our sins, that we might take His righteousness… Man just can't keep his promise to God. His adversary's too great. God knowing that, He was determined to save man, so He made the covenant unconditionally. How can anything happen to you? "</a:t>
            </a:r>
            <a:r>
              <a:rPr lang="en-US" sz="4000" i="1" dirty="0">
                <a:solidFill>
                  <a:schemeClr val="bg1"/>
                </a:solidFill>
                <a:latin typeface="Candara"/>
                <a:ea typeface="Calibri"/>
                <a:cs typeface="Times New Roman"/>
              </a:rPr>
              <a:t>Those who He foreknew</a:t>
            </a:r>
            <a:r>
              <a:rPr lang="en-US" sz="4000" i="1" dirty="0">
                <a:solidFill>
                  <a:schemeClr val="bg1"/>
                </a:solidFill>
                <a:latin typeface="Calibri"/>
                <a:ea typeface="Calibri"/>
                <a:cs typeface="Times New Roman"/>
              </a:rPr>
              <a:t>…</a:t>
            </a:r>
            <a:r>
              <a:rPr lang="en-US" sz="4000" i="1" dirty="0">
                <a:solidFill>
                  <a:schemeClr val="bg1"/>
                </a:solidFill>
                <a:latin typeface="Candara"/>
                <a:ea typeface="Calibri"/>
                <a:cs typeface="Times New Roman"/>
              </a:rPr>
              <a:t> glorified.</a:t>
            </a:r>
            <a:r>
              <a:rPr lang="en-US" sz="4000" dirty="0">
                <a:solidFill>
                  <a:schemeClr val="bg1"/>
                </a:solidFill>
                <a:latin typeface="Candara"/>
                <a:ea typeface="Calibri"/>
                <a:cs typeface="Times New Roman"/>
              </a:rPr>
              <a:t>" So quit being scared. </a:t>
            </a:r>
            <a:r>
              <a:rPr lang="en-US" sz="4000" b="1" u="sng" dirty="0">
                <a:solidFill>
                  <a:schemeClr val="bg1"/>
                </a:solidFill>
                <a:latin typeface="Candara"/>
                <a:ea typeface="Calibri"/>
                <a:cs typeface="Times New Roman"/>
              </a:rPr>
              <a:t>God's driving the ship, not you and I. We're just to stay on it</a:t>
            </a:r>
            <a:r>
              <a:rPr lang="en-US" sz="4000" dirty="0">
                <a:solidFill>
                  <a:schemeClr val="bg1"/>
                </a:solidFill>
                <a:latin typeface="Candara"/>
                <a:ea typeface="Calibri"/>
                <a:cs typeface="Times New Roman"/>
              </a:rPr>
              <a:t>. God made a promise; God keeps His promise. 									</a:t>
            </a:r>
            <a:r>
              <a:rPr lang="en-US" sz="3200" dirty="0">
                <a:solidFill>
                  <a:schemeClr val="bg1"/>
                </a:solidFill>
                <a:latin typeface="Candara"/>
                <a:ea typeface="Calibri"/>
                <a:cs typeface="Times New Roman"/>
              </a:rPr>
              <a:t>56-0815</a:t>
            </a:r>
            <a:endParaRPr lang="en-US" sz="4000" dirty="0">
              <a:solidFill>
                <a:schemeClr val="bg1"/>
              </a:solidFill>
              <a:latin typeface="Candara"/>
              <a:ea typeface="Calibri"/>
              <a:cs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6-10-26</a:t>
            </a:r>
          </a:p>
        </p:txBody>
      </p:sp>
      <p:sp>
        <p:nvSpPr>
          <p:cNvPr id="3" name="Footer Placeholder 2"/>
          <p:cNvSpPr>
            <a:spLocks noGrp="1"/>
          </p:cNvSpPr>
          <p:nvPr>
            <p:ph type="ftr" sz="quarter" idx="11"/>
          </p:nvPr>
        </p:nvSpPr>
        <p:spPr/>
        <p:txBody>
          <a:bodyPr/>
          <a:lstStyle/>
          <a:p>
            <a:r>
              <a:rPr lang="en-US"/>
              <a:t>Guarding My Heart</a:t>
            </a:r>
          </a:p>
        </p:txBody>
      </p:sp>
      <p:sp>
        <p:nvSpPr>
          <p:cNvPr id="4" name="Slide Number Placeholder 3"/>
          <p:cNvSpPr>
            <a:spLocks noGrp="1"/>
          </p:cNvSpPr>
          <p:nvPr>
            <p:ph type="sldNum" sz="quarter" idx="12"/>
          </p:nvPr>
        </p:nvSpPr>
        <p:spPr/>
        <p:txBody>
          <a:bodyPr/>
          <a:lstStyle/>
          <a:p>
            <a:fld id="{98ED6CC6-D53B-4C4E-B6F6-E6063D548121}" type="slidenum">
              <a:rPr lang="en-US" smtClean="0"/>
              <a:pPr/>
              <a:t>4</a:t>
            </a:fld>
            <a:endParaRPr lang="en-US"/>
          </a:p>
        </p:txBody>
      </p:sp>
      <p:sp>
        <p:nvSpPr>
          <p:cNvPr id="21505" name="Rectangle 1"/>
          <p:cNvSpPr>
            <a:spLocks noChangeArrowheads="1"/>
          </p:cNvSpPr>
          <p:nvPr/>
        </p:nvSpPr>
        <p:spPr bwMode="auto">
          <a:xfrm>
            <a:off x="257908" y="403779"/>
            <a:ext cx="7704992" cy="51398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buClrTx/>
            </a:pPr>
            <a:r>
              <a:rPr lang="en-US" sz="4000" dirty="0">
                <a:solidFill>
                  <a:schemeClr val="bg1"/>
                </a:solidFill>
                <a:latin typeface="Arial" pitchFamily="34" charset="0"/>
                <a:ea typeface="Calibri" pitchFamily="34" charset="0"/>
                <a:cs typeface="Arial" pitchFamily="34" charset="0"/>
              </a:rPr>
              <a:t>If you have adversity, its source would have to be an adversary:</a:t>
            </a:r>
            <a:endParaRPr lang="en-US" sz="2400" dirty="0">
              <a:solidFill>
                <a:schemeClr val="bg1"/>
              </a:solidFill>
              <a:latin typeface="Arial" pitchFamily="34" charset="0"/>
            </a:endParaRPr>
          </a:p>
          <a:p>
            <a:pPr eaLnBrk="0" fontAlgn="base" hangingPunct="0">
              <a:spcBef>
                <a:spcPct val="0"/>
              </a:spcBef>
              <a:spcAft>
                <a:spcPct val="0"/>
              </a:spcAft>
              <a:buClrTx/>
            </a:pPr>
            <a:endParaRPr lang="en-US" sz="4000" b="1" dirty="0">
              <a:solidFill>
                <a:schemeClr val="bg1"/>
              </a:solidFill>
              <a:latin typeface="Candara" panose="020E0502030303020204" pitchFamily="34" charset="0"/>
              <a:ea typeface="Calibri" pitchFamily="34" charset="0"/>
              <a:cs typeface="Times New Roman" pitchFamily="18" charset="0"/>
            </a:endParaRPr>
          </a:p>
          <a:p>
            <a:pPr eaLnBrk="0" fontAlgn="base" hangingPunct="0">
              <a:spcBef>
                <a:spcPct val="0"/>
              </a:spcBef>
              <a:spcAft>
                <a:spcPct val="0"/>
              </a:spcAft>
              <a:buClrTx/>
            </a:pPr>
            <a:r>
              <a:rPr lang="en-US" sz="4800" b="1" dirty="0">
                <a:solidFill>
                  <a:schemeClr val="bg1"/>
                </a:solidFill>
                <a:latin typeface="Candara" panose="020E0502030303020204" pitchFamily="34" charset="0"/>
                <a:ea typeface="Calibri" pitchFamily="34" charset="0"/>
                <a:cs typeface="Times New Roman" pitchFamily="18" charset="0"/>
              </a:rPr>
              <a:t>MATTHEW 4:10</a:t>
            </a:r>
            <a:endParaRPr lang="en-US" sz="3200" dirty="0">
              <a:solidFill>
                <a:schemeClr val="bg1"/>
              </a:solidFill>
              <a:latin typeface="Arial" pitchFamily="34" charset="0"/>
            </a:endParaRPr>
          </a:p>
          <a:p>
            <a:pPr eaLnBrk="0" fontAlgn="base" hangingPunct="0">
              <a:spcBef>
                <a:spcPct val="0"/>
              </a:spcBef>
              <a:spcAft>
                <a:spcPct val="0"/>
              </a:spcAft>
              <a:buClrTx/>
            </a:pPr>
            <a:r>
              <a:rPr lang="en-US" sz="4000" i="1" dirty="0">
                <a:solidFill>
                  <a:schemeClr val="bg1"/>
                </a:solidFill>
                <a:latin typeface="Candara" panose="020E0502030303020204" pitchFamily="34" charset="0"/>
                <a:ea typeface="Calibri" pitchFamily="34" charset="0"/>
                <a:cs typeface="Times New Roman" pitchFamily="18" charset="0"/>
              </a:rPr>
              <a:t>     	Then </a:t>
            </a:r>
            <a:r>
              <a:rPr lang="en-US" sz="4000" i="1" dirty="0" err="1">
                <a:solidFill>
                  <a:schemeClr val="bg1"/>
                </a:solidFill>
                <a:latin typeface="Candara" panose="020E0502030303020204" pitchFamily="34" charset="0"/>
                <a:ea typeface="Calibri" pitchFamily="34" charset="0"/>
                <a:cs typeface="Times New Roman" pitchFamily="18" charset="0"/>
              </a:rPr>
              <a:t>saith</a:t>
            </a:r>
            <a:r>
              <a:rPr lang="en-US" sz="4000" i="1" dirty="0">
                <a:solidFill>
                  <a:schemeClr val="bg1"/>
                </a:solidFill>
                <a:latin typeface="Candara" panose="020E0502030303020204" pitchFamily="34" charset="0"/>
                <a:ea typeface="Calibri" pitchFamily="34" charset="0"/>
                <a:cs typeface="Times New Roman" pitchFamily="18" charset="0"/>
              </a:rPr>
              <a:t> Jesus unto him, Get thee hence, Satan: for it is written, Thou shalt worship the Lord thy God, and him only shalt thou serve.</a:t>
            </a:r>
            <a:endParaRPr lang="en-US" sz="5400" dirty="0">
              <a:solidFill>
                <a:schemeClr val="bg1"/>
              </a:solidFill>
              <a:latin typeface="Arial" pitchFamily="34" charset="0"/>
            </a:endParaRPr>
          </a:p>
        </p:txBody>
      </p:sp>
      <p:pic>
        <p:nvPicPr>
          <p:cNvPr id="8" name="Picture 7" descr="The image is a black-and-white chessboard filled with numerous black chess pieces, creating a striking, monochromatic composition.&#10;&#10;AI-generated content may be incorrect.">
            <a:extLst>
              <a:ext uri="{FF2B5EF4-FFF2-40B4-BE49-F238E27FC236}">
                <a16:creationId xmlns:a16="http://schemas.microsoft.com/office/drawing/2014/main" id="{3ED93A0D-BB29-77F1-8A70-5B7DFA8A05E3}"/>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8039099" y="0"/>
            <a:ext cx="4152901"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6-10-26</a:t>
            </a:r>
          </a:p>
        </p:txBody>
      </p:sp>
      <p:sp>
        <p:nvSpPr>
          <p:cNvPr id="3" name="Footer Placeholder 2"/>
          <p:cNvSpPr>
            <a:spLocks noGrp="1"/>
          </p:cNvSpPr>
          <p:nvPr>
            <p:ph type="ftr" sz="quarter" idx="11"/>
          </p:nvPr>
        </p:nvSpPr>
        <p:spPr/>
        <p:txBody>
          <a:bodyPr/>
          <a:lstStyle/>
          <a:p>
            <a:r>
              <a:rPr lang="en-US"/>
              <a:t>Guarding My Heart</a:t>
            </a:r>
          </a:p>
        </p:txBody>
      </p:sp>
      <p:sp>
        <p:nvSpPr>
          <p:cNvPr id="4" name="Slide Number Placeholder 3"/>
          <p:cNvSpPr>
            <a:spLocks noGrp="1"/>
          </p:cNvSpPr>
          <p:nvPr>
            <p:ph type="sldNum" sz="quarter" idx="12"/>
          </p:nvPr>
        </p:nvSpPr>
        <p:spPr/>
        <p:txBody>
          <a:bodyPr/>
          <a:lstStyle/>
          <a:p>
            <a:fld id="{E4217AE4-8A91-4EEA-9CE0-A276A72C783F}" type="slidenum">
              <a:rPr lang="en-US" smtClean="0"/>
              <a:pPr/>
              <a:t>5</a:t>
            </a:fld>
            <a:endParaRPr lang="en-US"/>
          </a:p>
        </p:txBody>
      </p:sp>
      <p:sp>
        <p:nvSpPr>
          <p:cNvPr id="5" name="Rectangle 4"/>
          <p:cNvSpPr/>
          <p:nvPr/>
        </p:nvSpPr>
        <p:spPr>
          <a:xfrm>
            <a:off x="140677" y="152400"/>
            <a:ext cx="11927393" cy="5663089"/>
          </a:xfrm>
          <a:prstGeom prst="rect">
            <a:avLst/>
          </a:prstGeom>
        </p:spPr>
        <p:txBody>
          <a:bodyPr wrap="square">
            <a:spAutoFit/>
          </a:bodyPr>
          <a:lstStyle/>
          <a:p>
            <a:r>
              <a:rPr lang="en-US" sz="5400" b="1" dirty="0">
                <a:solidFill>
                  <a:schemeClr val="bg1"/>
                </a:solidFill>
                <a:latin typeface="+mj-lt"/>
              </a:rPr>
              <a:t>INFLUENCE.OF.ANOTHER    </a:t>
            </a:r>
            <a:r>
              <a:rPr lang="en-US" sz="2000" dirty="0">
                <a:solidFill>
                  <a:schemeClr val="bg1"/>
                </a:solidFill>
                <a:latin typeface="+mj-lt"/>
              </a:rPr>
              <a:t>62-1013</a:t>
            </a:r>
            <a:endParaRPr lang="en-US" sz="5400" dirty="0">
              <a:solidFill>
                <a:schemeClr val="bg1"/>
              </a:solidFill>
              <a:latin typeface="+mj-lt"/>
            </a:endParaRPr>
          </a:p>
          <a:p>
            <a:r>
              <a:rPr lang="en-US" sz="4400" dirty="0">
                <a:solidFill>
                  <a:schemeClr val="bg1"/>
                </a:solidFill>
                <a:latin typeface="+mj-lt"/>
              </a:rPr>
              <a:t>	89  …Sometimes God lets the very props be knocked from under us. Sometimes He lets sickness strike us. He lets disappointments, heartaches, strike us. </a:t>
            </a:r>
            <a:r>
              <a:rPr lang="en-US" sz="4400" b="1" dirty="0">
                <a:solidFill>
                  <a:schemeClr val="bg1"/>
                </a:solidFill>
                <a:latin typeface="+mj-lt"/>
              </a:rPr>
              <a:t>Sometimes He does that to get you where you'd be influenced by the Gospel.</a:t>
            </a:r>
            <a:r>
              <a:rPr lang="en-US" sz="4400" dirty="0">
                <a:solidFill>
                  <a:schemeClr val="bg1"/>
                </a:solidFill>
                <a:latin typeface="+mj-lt"/>
              </a:rPr>
              <a:t> Be wise enough to catch it. Don't be stupid enough to walk away from it.</a:t>
            </a:r>
          </a:p>
        </p:txBody>
      </p:sp>
    </p:spTree>
    <p:extLst>
      <p:ext uri="{BB962C8B-B14F-4D97-AF65-F5344CB8AC3E}">
        <p14:creationId xmlns:p14="http://schemas.microsoft.com/office/powerpoint/2010/main" val="1505377068"/>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6-10-26</a:t>
            </a:r>
          </a:p>
        </p:txBody>
      </p:sp>
      <p:sp>
        <p:nvSpPr>
          <p:cNvPr id="3" name="Footer Placeholder 2"/>
          <p:cNvSpPr>
            <a:spLocks noGrp="1"/>
          </p:cNvSpPr>
          <p:nvPr>
            <p:ph type="ftr" sz="quarter" idx="11"/>
          </p:nvPr>
        </p:nvSpPr>
        <p:spPr/>
        <p:txBody>
          <a:bodyPr/>
          <a:lstStyle/>
          <a:p>
            <a:r>
              <a:rPr lang="en-US"/>
              <a:t>Guarding My Heart</a:t>
            </a:r>
          </a:p>
        </p:txBody>
      </p:sp>
      <p:sp>
        <p:nvSpPr>
          <p:cNvPr id="4" name="Slide Number Placeholder 3"/>
          <p:cNvSpPr>
            <a:spLocks noGrp="1"/>
          </p:cNvSpPr>
          <p:nvPr>
            <p:ph type="sldNum" sz="quarter" idx="12"/>
          </p:nvPr>
        </p:nvSpPr>
        <p:spPr/>
        <p:txBody>
          <a:bodyPr/>
          <a:lstStyle/>
          <a:p>
            <a:fld id="{98ED6CC6-D53B-4C4E-B6F6-E6063D548121}" type="slidenum">
              <a:rPr lang="en-US" smtClean="0"/>
              <a:pPr/>
              <a:t>6</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568535" y="305107"/>
            <a:ext cx="5181600" cy="5743461"/>
          </a:xfrm>
          <a:prstGeom prst="rect">
            <a:avLst/>
          </a:prstGeom>
        </p:spPr>
      </p:pic>
      <p:sp>
        <p:nvSpPr>
          <p:cNvPr id="7" name="TextBox 6">
            <a:extLst>
              <a:ext uri="{FF2B5EF4-FFF2-40B4-BE49-F238E27FC236}">
                <a16:creationId xmlns:a16="http://schemas.microsoft.com/office/drawing/2014/main" id="{C4499AA8-D679-FAE5-2A9D-A18BBF6F015C}"/>
              </a:ext>
            </a:extLst>
          </p:cNvPr>
          <p:cNvSpPr txBox="1"/>
          <p:nvPr/>
        </p:nvSpPr>
        <p:spPr>
          <a:xfrm>
            <a:off x="84825" y="305107"/>
            <a:ext cx="6307348" cy="5632311"/>
          </a:xfrm>
          <a:prstGeom prst="rect">
            <a:avLst/>
          </a:prstGeom>
          <a:noFill/>
        </p:spPr>
        <p:txBody>
          <a:bodyPr wrap="square">
            <a:spAutoFit/>
          </a:bodyPr>
          <a:lstStyle/>
          <a:p>
            <a:r>
              <a:rPr lang="en-US" sz="3600" b="0" i="0" dirty="0">
                <a:solidFill>
                  <a:srgbClr val="EEF0FF"/>
                </a:solidFill>
                <a:effectLst/>
                <a:latin typeface="Candara" panose="020E0502030303020204" pitchFamily="34" charset="0"/>
              </a:rPr>
              <a:t>A "crisis" generally refers to a difficult or dangerous situation, especially one involving many problems, requiring a decisive response. It can be personal, a social issue, even a turning point in a disease. Crises can range from financial, political issues to natural disasters and individual emotional struggles. </a:t>
            </a:r>
            <a:endParaRPr lang="en-US" sz="3600" dirty="0"/>
          </a:p>
        </p:txBody>
      </p:sp>
    </p:spTree>
    <p:extLst>
      <p:ext uri="{BB962C8B-B14F-4D97-AF65-F5344CB8AC3E}">
        <p14:creationId xmlns:p14="http://schemas.microsoft.com/office/powerpoint/2010/main" val="3629207190"/>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0"/>
                                        <p:tgtEl>
                                          <p:spTgt spid="5"/>
                                        </p:tgtEl>
                                      </p:cBhvr>
                                    </p:animEffect>
                                    <p:anim calcmode="lin" valueType="num">
                                      <p:cBhvr>
                                        <p:cTn id="8" dur="3000" fill="hold"/>
                                        <p:tgtEl>
                                          <p:spTgt spid="5"/>
                                        </p:tgtEl>
                                        <p:attrNameLst>
                                          <p:attrName>ppt_x</p:attrName>
                                        </p:attrNameLst>
                                      </p:cBhvr>
                                      <p:tavLst>
                                        <p:tav tm="0">
                                          <p:val>
                                            <p:strVal val="#ppt_x"/>
                                          </p:val>
                                        </p:tav>
                                        <p:tav tm="100000">
                                          <p:val>
                                            <p:strVal val="#ppt_x"/>
                                          </p:val>
                                        </p:tav>
                                      </p:tavLst>
                                    </p:anim>
                                    <p:anim calcmode="lin" valueType="num">
                                      <p:cBhvr>
                                        <p:cTn id="9" dur="3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6-10-26</a:t>
            </a:r>
          </a:p>
        </p:txBody>
      </p:sp>
      <p:sp>
        <p:nvSpPr>
          <p:cNvPr id="3" name="Footer Placeholder 2"/>
          <p:cNvSpPr>
            <a:spLocks noGrp="1"/>
          </p:cNvSpPr>
          <p:nvPr>
            <p:ph type="ftr" sz="quarter" idx="11"/>
          </p:nvPr>
        </p:nvSpPr>
        <p:spPr/>
        <p:txBody>
          <a:bodyPr/>
          <a:lstStyle/>
          <a:p>
            <a:r>
              <a:rPr lang="en-US"/>
              <a:t>Guarding My Heart</a:t>
            </a:r>
            <a:endParaRPr lang="en-US" dirty="0"/>
          </a:p>
        </p:txBody>
      </p:sp>
      <p:sp>
        <p:nvSpPr>
          <p:cNvPr id="4" name="Slide Number Placeholder 3"/>
          <p:cNvSpPr>
            <a:spLocks noGrp="1"/>
          </p:cNvSpPr>
          <p:nvPr>
            <p:ph type="sldNum" sz="quarter" idx="12"/>
          </p:nvPr>
        </p:nvSpPr>
        <p:spPr/>
        <p:txBody>
          <a:bodyPr/>
          <a:lstStyle/>
          <a:p>
            <a:fld id="{98ED6CC6-D53B-4C4E-B6F6-E6063D548121}" type="slidenum">
              <a:rPr lang="en-US" smtClean="0"/>
              <a:pPr/>
              <a:t>7</a:t>
            </a:fld>
            <a:endParaRPr lang="en-US"/>
          </a:p>
        </p:txBody>
      </p:sp>
      <p:sp>
        <p:nvSpPr>
          <p:cNvPr id="23553" name="Rectangle 1"/>
          <p:cNvSpPr>
            <a:spLocks noChangeArrowheads="1"/>
          </p:cNvSpPr>
          <p:nvPr/>
        </p:nvSpPr>
        <p:spPr bwMode="auto">
          <a:xfrm>
            <a:off x="152400" y="0"/>
            <a:ext cx="11887200" cy="5940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buClrTx/>
            </a:pPr>
            <a:r>
              <a:rPr lang="en-US" sz="6000" b="1" dirty="0">
                <a:solidFill>
                  <a:schemeClr val="bg1"/>
                </a:solidFill>
                <a:latin typeface="+mj-lt"/>
                <a:ea typeface="Calibri"/>
              </a:rPr>
              <a:t>Adversary: </a:t>
            </a:r>
            <a:r>
              <a:rPr lang="en-US" sz="4400" dirty="0">
                <a:solidFill>
                  <a:schemeClr val="bg1"/>
                </a:solidFill>
                <a:latin typeface="+mj-lt"/>
                <a:ea typeface="Calibri"/>
              </a:rPr>
              <a:t>(Gr.)  </a:t>
            </a:r>
            <a:r>
              <a:rPr lang="en-US" sz="4400" i="1" dirty="0">
                <a:solidFill>
                  <a:schemeClr val="bg1"/>
                </a:solidFill>
                <a:latin typeface="+mj-lt"/>
                <a:ea typeface="Calibri"/>
              </a:rPr>
              <a:t>Satanas </a:t>
            </a:r>
            <a:endParaRPr lang="en-US" sz="2000" i="1" dirty="0">
              <a:solidFill>
                <a:schemeClr val="bg1"/>
              </a:solidFill>
              <a:latin typeface="+mj-lt"/>
              <a:ea typeface="Calibri"/>
            </a:endParaRPr>
          </a:p>
          <a:p>
            <a:pPr eaLnBrk="0" fontAlgn="base" hangingPunct="0">
              <a:spcBef>
                <a:spcPct val="0"/>
              </a:spcBef>
              <a:spcAft>
                <a:spcPct val="0"/>
              </a:spcAft>
              <a:buClrTx/>
            </a:pPr>
            <a:r>
              <a:rPr lang="en-US" sz="4000" dirty="0">
                <a:solidFill>
                  <a:schemeClr val="bg1"/>
                </a:solidFill>
                <a:latin typeface="+mj-lt"/>
                <a:ea typeface="Calibri" pitchFamily="34" charset="0"/>
                <a:cs typeface="Arial" pitchFamily="34" charset="0"/>
              </a:rPr>
              <a:t>	One who opposes another in purpose or act;</a:t>
            </a:r>
            <a:endParaRPr lang="en-US" sz="2400" dirty="0">
              <a:solidFill>
                <a:schemeClr val="bg1"/>
              </a:solidFill>
              <a:latin typeface="+mj-lt"/>
            </a:endParaRPr>
          </a:p>
          <a:p>
            <a:pPr eaLnBrk="0" fontAlgn="base" hangingPunct="0">
              <a:spcBef>
                <a:spcPct val="0"/>
              </a:spcBef>
              <a:spcAft>
                <a:spcPct val="0"/>
              </a:spcAft>
              <a:buClrTx/>
            </a:pPr>
            <a:r>
              <a:rPr lang="en-US" sz="4000" dirty="0">
                <a:solidFill>
                  <a:schemeClr val="bg1"/>
                </a:solidFill>
                <a:latin typeface="+mj-lt"/>
                <a:ea typeface="Calibri"/>
              </a:rPr>
              <a:t>   	The prince of evil spirits, the adversary of God; he causes apostasy from God and to sin; the worshippers of idols are said to be under his control; </a:t>
            </a:r>
          </a:p>
          <a:p>
            <a:pPr eaLnBrk="0" fontAlgn="base" hangingPunct="0">
              <a:spcBef>
                <a:spcPct val="0"/>
              </a:spcBef>
              <a:spcAft>
                <a:spcPct val="0"/>
              </a:spcAft>
              <a:buClrTx/>
            </a:pPr>
            <a:r>
              <a:rPr lang="en-US" sz="4000" dirty="0">
                <a:solidFill>
                  <a:schemeClr val="bg1"/>
                </a:solidFill>
                <a:latin typeface="+mj-lt"/>
                <a:ea typeface="Calibri" pitchFamily="34" charset="0"/>
                <a:cs typeface="Arial" pitchFamily="34" charset="0"/>
              </a:rPr>
              <a:t>	By his demons he is able to take possession of men and inflict; by God’s help he is overcome; on Christ's return he will be bound with chains for a thousand years…</a:t>
            </a:r>
            <a:endParaRPr lang="en-US" sz="5400" dirty="0">
              <a:solidFill>
                <a:schemeClr val="bg1"/>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6-10-26</a:t>
            </a:r>
          </a:p>
        </p:txBody>
      </p:sp>
      <p:sp>
        <p:nvSpPr>
          <p:cNvPr id="3" name="Footer Placeholder 2"/>
          <p:cNvSpPr>
            <a:spLocks noGrp="1"/>
          </p:cNvSpPr>
          <p:nvPr>
            <p:ph type="ftr" sz="quarter" idx="11"/>
          </p:nvPr>
        </p:nvSpPr>
        <p:spPr/>
        <p:txBody>
          <a:bodyPr/>
          <a:lstStyle/>
          <a:p>
            <a:r>
              <a:rPr lang="en-US"/>
              <a:t>Guarding My Heart</a:t>
            </a:r>
          </a:p>
        </p:txBody>
      </p:sp>
      <p:sp>
        <p:nvSpPr>
          <p:cNvPr id="4" name="Slide Number Placeholder 3"/>
          <p:cNvSpPr>
            <a:spLocks noGrp="1"/>
          </p:cNvSpPr>
          <p:nvPr>
            <p:ph type="sldNum" sz="quarter" idx="12"/>
          </p:nvPr>
        </p:nvSpPr>
        <p:spPr/>
        <p:txBody>
          <a:bodyPr/>
          <a:lstStyle/>
          <a:p>
            <a:fld id="{98ED6CC6-D53B-4C4E-B6F6-E6063D548121}" type="slidenum">
              <a:rPr lang="en-US" smtClean="0"/>
              <a:pPr/>
              <a:t>8</a:t>
            </a:fld>
            <a:endParaRPr lang="en-US"/>
          </a:p>
        </p:txBody>
      </p:sp>
      <p:sp>
        <p:nvSpPr>
          <p:cNvPr id="5" name="Rectangle 4"/>
          <p:cNvSpPr/>
          <p:nvPr/>
        </p:nvSpPr>
        <p:spPr>
          <a:xfrm>
            <a:off x="177521" y="0"/>
            <a:ext cx="11836958" cy="5847755"/>
          </a:xfrm>
          <a:prstGeom prst="rect">
            <a:avLst/>
          </a:prstGeom>
        </p:spPr>
        <p:txBody>
          <a:bodyPr wrap="square">
            <a:spAutoFit/>
          </a:bodyPr>
          <a:lstStyle/>
          <a:p>
            <a:r>
              <a:rPr lang="en-US" sz="5400" b="1" dirty="0">
                <a:solidFill>
                  <a:schemeClr val="bg1"/>
                </a:solidFill>
                <a:latin typeface="Candara" panose="020E0502030303020204" pitchFamily="34" charset="0"/>
              </a:rPr>
              <a:t>PSALM 17:4-7</a:t>
            </a:r>
          </a:p>
          <a:p>
            <a:r>
              <a:rPr lang="en-US" sz="4000" i="1" dirty="0">
                <a:solidFill>
                  <a:schemeClr val="bg1"/>
                </a:solidFill>
                <a:latin typeface="Candara" panose="020E0502030303020204" pitchFamily="34" charset="0"/>
              </a:rPr>
              <a:t>	Concerning the works of men, by the word of thy lips I have kept me from the paths of the destroyer. 5 Hold up my goings in thy paths, that my footsteps slip not. 6 I have called upon thee, for thou wilt hear me, O God: incline </a:t>
            </a:r>
            <a:r>
              <a:rPr lang="en-US" sz="4000" i="1" dirty="0" err="1">
                <a:solidFill>
                  <a:schemeClr val="bg1"/>
                </a:solidFill>
                <a:latin typeface="Candara" panose="020E0502030303020204" pitchFamily="34" charset="0"/>
              </a:rPr>
              <a:t>thine</a:t>
            </a:r>
            <a:r>
              <a:rPr lang="en-US" sz="4000" i="1" dirty="0">
                <a:solidFill>
                  <a:schemeClr val="bg1"/>
                </a:solidFill>
                <a:latin typeface="Candara" panose="020E0502030303020204" pitchFamily="34" charset="0"/>
              </a:rPr>
              <a:t> ear unto me, and hear my speech. 7 </a:t>
            </a:r>
            <a:r>
              <a:rPr lang="en-US" sz="4000" i="1" dirty="0" err="1">
                <a:solidFill>
                  <a:schemeClr val="bg1"/>
                </a:solidFill>
                <a:latin typeface="Candara" panose="020E0502030303020204" pitchFamily="34" charset="0"/>
              </a:rPr>
              <a:t>Shew</a:t>
            </a:r>
            <a:r>
              <a:rPr lang="en-US" sz="4000" i="1" dirty="0">
                <a:solidFill>
                  <a:schemeClr val="bg1"/>
                </a:solidFill>
                <a:latin typeface="Candara" panose="020E0502030303020204" pitchFamily="34" charset="0"/>
              </a:rPr>
              <a:t> thy </a:t>
            </a:r>
            <a:r>
              <a:rPr lang="en-US" sz="4000" i="1" dirty="0" err="1">
                <a:solidFill>
                  <a:schemeClr val="bg1"/>
                </a:solidFill>
                <a:latin typeface="Candara" panose="020E0502030303020204" pitchFamily="34" charset="0"/>
              </a:rPr>
              <a:t>marvellous</a:t>
            </a:r>
            <a:r>
              <a:rPr lang="en-US" sz="4000" i="1" dirty="0">
                <a:solidFill>
                  <a:schemeClr val="bg1"/>
                </a:solidFill>
                <a:latin typeface="Candara" panose="020E0502030303020204" pitchFamily="34" charset="0"/>
              </a:rPr>
              <a:t> </a:t>
            </a:r>
            <a:r>
              <a:rPr lang="en-US" sz="4000" i="1" dirty="0" err="1">
                <a:solidFill>
                  <a:schemeClr val="bg1"/>
                </a:solidFill>
                <a:latin typeface="Candara" panose="020E0502030303020204" pitchFamily="34" charset="0"/>
              </a:rPr>
              <a:t>lovingkindness</a:t>
            </a:r>
            <a:r>
              <a:rPr lang="en-US" sz="4000" i="1" dirty="0">
                <a:solidFill>
                  <a:schemeClr val="bg1"/>
                </a:solidFill>
                <a:latin typeface="Candara" panose="020E0502030303020204" pitchFamily="34" charset="0"/>
              </a:rPr>
              <a:t>, O thou that </a:t>
            </a:r>
            <a:r>
              <a:rPr lang="en-US" sz="4000" i="1" dirty="0" err="1">
                <a:solidFill>
                  <a:schemeClr val="bg1"/>
                </a:solidFill>
                <a:latin typeface="Candara" panose="020E0502030303020204" pitchFamily="34" charset="0"/>
              </a:rPr>
              <a:t>savest</a:t>
            </a:r>
            <a:r>
              <a:rPr lang="en-US" sz="4000" i="1" dirty="0">
                <a:solidFill>
                  <a:schemeClr val="bg1"/>
                </a:solidFill>
                <a:latin typeface="Candara" panose="020E0502030303020204" pitchFamily="34" charset="0"/>
              </a:rPr>
              <a:t> by thy right hand them which put their trust in thee from those that rise up against them.</a:t>
            </a:r>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6-10-26</a:t>
            </a:r>
          </a:p>
        </p:txBody>
      </p:sp>
      <p:sp>
        <p:nvSpPr>
          <p:cNvPr id="3" name="Footer Placeholder 2"/>
          <p:cNvSpPr>
            <a:spLocks noGrp="1"/>
          </p:cNvSpPr>
          <p:nvPr>
            <p:ph type="ftr" sz="quarter" idx="11"/>
          </p:nvPr>
        </p:nvSpPr>
        <p:spPr/>
        <p:txBody>
          <a:bodyPr/>
          <a:lstStyle/>
          <a:p>
            <a:r>
              <a:rPr lang="en-US"/>
              <a:t>Guarding My Heart</a:t>
            </a:r>
          </a:p>
        </p:txBody>
      </p:sp>
      <p:sp>
        <p:nvSpPr>
          <p:cNvPr id="4" name="Slide Number Placeholder 3"/>
          <p:cNvSpPr>
            <a:spLocks noGrp="1"/>
          </p:cNvSpPr>
          <p:nvPr>
            <p:ph type="sldNum" sz="quarter" idx="12"/>
          </p:nvPr>
        </p:nvSpPr>
        <p:spPr/>
        <p:txBody>
          <a:bodyPr/>
          <a:lstStyle/>
          <a:p>
            <a:fld id="{98ED6CC6-D53B-4C4E-B6F6-E6063D548121}" type="slidenum">
              <a:rPr lang="en-US" smtClean="0"/>
              <a:pPr/>
              <a:t>9</a:t>
            </a:fld>
            <a:endParaRPr lang="en-US"/>
          </a:p>
        </p:txBody>
      </p:sp>
      <p:sp>
        <p:nvSpPr>
          <p:cNvPr id="39937" name="Rectangle 1"/>
          <p:cNvSpPr>
            <a:spLocks noChangeArrowheads="1"/>
          </p:cNvSpPr>
          <p:nvPr/>
        </p:nvSpPr>
        <p:spPr bwMode="auto">
          <a:xfrm>
            <a:off x="157424" y="0"/>
            <a:ext cx="11877151" cy="64633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buClrTx/>
            </a:pPr>
            <a:r>
              <a:rPr lang="en-US" sz="5400" b="1" dirty="0">
                <a:solidFill>
                  <a:schemeClr val="bg1"/>
                </a:solidFill>
                <a:latin typeface="Candara" panose="020E0502030303020204" pitchFamily="34" charset="0"/>
                <a:ea typeface="Calibri" pitchFamily="34" charset="0"/>
                <a:cs typeface="Times New Roman" pitchFamily="18" charset="0"/>
              </a:rPr>
              <a:t>PHILIPPIANS 1:27-29</a:t>
            </a:r>
            <a:endParaRPr lang="en-US" sz="3600" b="1" dirty="0">
              <a:solidFill>
                <a:schemeClr val="bg1"/>
              </a:solidFill>
              <a:latin typeface="Arial" pitchFamily="34" charset="0"/>
            </a:endParaRPr>
          </a:p>
          <a:p>
            <a:pPr eaLnBrk="0" fontAlgn="base" hangingPunct="0">
              <a:spcBef>
                <a:spcPct val="0"/>
              </a:spcBef>
              <a:spcAft>
                <a:spcPct val="0"/>
              </a:spcAft>
              <a:buClrTx/>
            </a:pPr>
            <a:r>
              <a:rPr lang="en-US" sz="4000" dirty="0">
                <a:solidFill>
                  <a:schemeClr val="bg1"/>
                </a:solidFill>
                <a:latin typeface="Candara" panose="020E0502030303020204" pitchFamily="34" charset="0"/>
                <a:ea typeface="Calibri" pitchFamily="34" charset="0"/>
                <a:cs typeface="Times New Roman" pitchFamily="18" charset="0"/>
              </a:rPr>
              <a:t>    </a:t>
            </a:r>
            <a:r>
              <a:rPr lang="en-US" sz="4000" i="1" dirty="0">
                <a:solidFill>
                  <a:schemeClr val="bg1"/>
                </a:solidFill>
                <a:latin typeface="Candara" panose="020E0502030303020204" pitchFamily="34" charset="0"/>
                <a:ea typeface="Calibri" pitchFamily="34" charset="0"/>
                <a:cs typeface="Times New Roman" pitchFamily="18" charset="0"/>
              </a:rPr>
              <a:t> 27 Only let your conversation be as it </a:t>
            </a:r>
            <a:r>
              <a:rPr lang="en-US" sz="4000" i="1" dirty="0" err="1">
                <a:solidFill>
                  <a:schemeClr val="bg1"/>
                </a:solidFill>
                <a:latin typeface="Candara" panose="020E0502030303020204" pitchFamily="34" charset="0"/>
                <a:ea typeface="Calibri" pitchFamily="34" charset="0"/>
                <a:cs typeface="Times New Roman" pitchFamily="18" charset="0"/>
              </a:rPr>
              <a:t>becometh</a:t>
            </a:r>
            <a:r>
              <a:rPr lang="en-US" sz="4000" i="1" dirty="0">
                <a:solidFill>
                  <a:schemeClr val="bg1"/>
                </a:solidFill>
                <a:latin typeface="Candara" panose="020E0502030303020204" pitchFamily="34" charset="0"/>
                <a:ea typeface="Calibri" pitchFamily="34" charset="0"/>
                <a:cs typeface="Times New Roman" pitchFamily="18" charset="0"/>
              </a:rPr>
              <a:t> the gospel of Christ: that whether I come and see you, or else be absent, I may hear of your affairs, that ye stand fast in one spirit, with one mind striving together for the faith of the gospel; 28 And </a:t>
            </a:r>
            <a:r>
              <a:rPr lang="en-US" sz="4000" i="1" u="sng" dirty="0">
                <a:solidFill>
                  <a:schemeClr val="bg1"/>
                </a:solidFill>
                <a:latin typeface="Candara" panose="020E0502030303020204" pitchFamily="34" charset="0"/>
                <a:ea typeface="Calibri" pitchFamily="34" charset="0"/>
                <a:cs typeface="Times New Roman" pitchFamily="18" charset="0"/>
              </a:rPr>
              <a:t>in nothing terrified by your adversaries: which is to them an evident token of perdition, but to you of salvation, and that of God</a:t>
            </a:r>
            <a:r>
              <a:rPr lang="en-US" sz="4000" i="1" dirty="0">
                <a:solidFill>
                  <a:schemeClr val="bg1"/>
                </a:solidFill>
                <a:latin typeface="Candara" panose="020E0502030303020204" pitchFamily="34" charset="0"/>
                <a:ea typeface="Calibri" pitchFamily="34" charset="0"/>
                <a:cs typeface="Times New Roman" pitchFamily="18" charset="0"/>
              </a:rPr>
              <a:t>. 29 For unto you it is given in the behalf of Christ, not only to believe on him, but also to suffer for his sake;</a:t>
            </a:r>
            <a:endParaRPr lang="en-US" sz="5400" dirty="0">
              <a:solidFill>
                <a:schemeClr val="bg1"/>
              </a:solidFill>
              <a:latin typeface="Arial" pitchFamily="34" charset="0"/>
            </a:endParaRPr>
          </a:p>
        </p:txBody>
      </p:sp>
    </p:spTree>
    <p:extLst>
      <p:ext uri="{BB962C8B-B14F-4D97-AF65-F5344CB8AC3E}">
        <p14:creationId xmlns:p14="http://schemas.microsoft.com/office/powerpoint/2010/main" val="326072137"/>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2236</TotalTime>
  <Words>3001</Words>
  <Application>Microsoft Office PowerPoint</Application>
  <PresentationFormat>Widescreen</PresentationFormat>
  <Paragraphs>226</Paragraphs>
  <Slides>36</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Symbol</vt:lpstr>
      <vt:lpstr>Arial</vt:lpstr>
      <vt:lpstr>Calibri</vt:lpstr>
      <vt:lpstr>Candara</vt:lpstr>
      <vt:lpstr>Wingdings</vt:lpstr>
      <vt:lpstr>Horizon</vt:lpstr>
      <vt:lpstr>Guarding My Heart Principles to Live By</vt:lpstr>
      <vt:lpstr>PowerPoint Presentation</vt:lpstr>
      <vt:lpstr>Adversity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LIVING ABOVE YOUR CARES DEALING WITH ANXIETY &amp; STRESS PART 3</dc:title>
  <dc:creator>Barry Coffey</dc:creator>
  <cp:lastModifiedBy>Barry Coffey</cp:lastModifiedBy>
  <cp:revision>56</cp:revision>
  <dcterms:created xsi:type="dcterms:W3CDTF">2015-07-03T14:51:01Z</dcterms:created>
  <dcterms:modified xsi:type="dcterms:W3CDTF">2026-06-10T23:12:44Z</dcterms:modified>
</cp:coreProperties>
</file>