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5" r:id="rId4"/>
  </p:sldMasterIdLst>
  <p:notesMasterIdLst>
    <p:notesMasterId r:id="rId26"/>
  </p:notesMasterIdLst>
  <p:handoutMasterIdLst>
    <p:handoutMasterId r:id="rId27"/>
  </p:handoutMasterIdLst>
  <p:sldIdLst>
    <p:sldId id="1512" r:id="rId5"/>
    <p:sldId id="300" r:id="rId6"/>
    <p:sldId id="675" r:id="rId7"/>
    <p:sldId id="1502" r:id="rId8"/>
    <p:sldId id="1501" r:id="rId9"/>
    <p:sldId id="1503" r:id="rId10"/>
    <p:sldId id="1499" r:id="rId11"/>
    <p:sldId id="1513" r:id="rId12"/>
    <p:sldId id="1498" r:id="rId13"/>
    <p:sldId id="1504" r:id="rId14"/>
    <p:sldId id="1515" r:id="rId15"/>
    <p:sldId id="1516" r:id="rId16"/>
    <p:sldId id="1508" r:id="rId17"/>
    <p:sldId id="1509" r:id="rId18"/>
    <p:sldId id="1510" r:id="rId19"/>
    <p:sldId id="1511" r:id="rId20"/>
    <p:sldId id="1514" r:id="rId21"/>
    <p:sldId id="1506" r:id="rId22"/>
    <p:sldId id="1507" r:id="rId23"/>
    <p:sldId id="1500" r:id="rId24"/>
    <p:sldId id="150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471F2E-E011-F521-299E-65FC243E7E5E}" name="David Salaguinto" initials="DS" userId="S::davidsa@microsoft.com::9399e6ad-b974-43d0-b593-8c2804f84e0d" providerId="AD"/>
  <p188:author id="{DC3CAF61-3D39-8A1C-6AB6-F5CBCFCBEA47}" name="Vanessa Buzgheia (ALLEGIS GROUP HOLDINGS INC)" initials="" userId="S::v-vabuzgheia@microsoft.com::f3934b54-4599-40d0-96a8-d6208686f730" providerId="AD"/>
  <p188:author id="{9941987A-41B7-49AC-EE6E-03F2D0BD95BA}" name="Daria Naidenov" initials="DN" userId="S::danaidenov@microsoft.com::ab38ab5f-bdf0-4774-ae5a-d2782abb20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autoAdjust="0"/>
    <p:restoredTop sz="94660"/>
  </p:normalViewPr>
  <p:slideViewPr>
    <p:cSldViewPr snapToGrid="0">
      <p:cViewPr varScale="1">
        <p:scale>
          <a:sx n="105" d="100"/>
          <a:sy n="105" d="100"/>
        </p:scale>
        <p:origin x="540" y="96"/>
      </p:cViewPr>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6/7/2026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6/7/2026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8208F-5D71-EECD-DC8F-946D6878D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EF921-5D04-E771-57DE-0250AF4C8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E2EF2-BE93-1619-D316-943A2CA817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B546C1-F6EB-033C-4BB4-EB17B6F90CC1}"/>
              </a:ext>
            </a:extLst>
          </p:cNvPr>
          <p:cNvSpPr>
            <a:spLocks noGrp="1"/>
          </p:cNvSpPr>
          <p:nvPr>
            <p:ph type="sldNum" sz="quarter" idx="5"/>
          </p:nvPr>
        </p:nvSpPr>
        <p:spPr/>
        <p:txBody>
          <a:bodyPr/>
          <a:lstStyle/>
          <a:p>
            <a:fld id="{BFDD6F49-EBB7-4CCF-97A8-E526BB28BB69}" type="slidenum">
              <a:rPr lang="en-US" smtClean="0"/>
              <a:t>1</a:t>
            </a:fld>
            <a:endParaRPr lang="en-US" dirty="0"/>
          </a:p>
        </p:txBody>
      </p:sp>
    </p:spTree>
    <p:extLst>
      <p:ext uri="{BB962C8B-B14F-4D97-AF65-F5344CB8AC3E}">
        <p14:creationId xmlns:p14="http://schemas.microsoft.com/office/powerpoint/2010/main" val="2712381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694AA-1EA5-4A55-DC77-BCBD1BE1A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1A094-6DEA-4EFF-2540-CE07248C3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E3D08-35CF-CD7A-7351-B883E01D66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0E60B9-7795-6B9C-DA2B-87E605D9D5CA}"/>
              </a:ext>
            </a:extLst>
          </p:cNvPr>
          <p:cNvSpPr>
            <a:spLocks noGrp="1"/>
          </p:cNvSpPr>
          <p:nvPr>
            <p:ph type="sldNum" sz="quarter" idx="5"/>
          </p:nvPr>
        </p:nvSpPr>
        <p:spPr/>
        <p:txBody>
          <a:bodyPr/>
          <a:lstStyle/>
          <a:p>
            <a:fld id="{BFDD6F49-EBB7-4CCF-97A8-E526BB28BB69}" type="slidenum">
              <a:rPr lang="en-US" smtClean="0"/>
              <a:t>6</a:t>
            </a:fld>
            <a:endParaRPr lang="en-US" dirty="0"/>
          </a:p>
        </p:txBody>
      </p:sp>
    </p:spTree>
    <p:extLst>
      <p:ext uri="{BB962C8B-B14F-4D97-AF65-F5344CB8AC3E}">
        <p14:creationId xmlns:p14="http://schemas.microsoft.com/office/powerpoint/2010/main" val="319375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dirty="0"/>
          </a:p>
        </p:txBody>
      </p:sp>
    </p:spTree>
    <p:extLst>
      <p:ext uri="{BB962C8B-B14F-4D97-AF65-F5344CB8AC3E}">
        <p14:creationId xmlns:p14="http://schemas.microsoft.com/office/powerpoint/2010/main" val="227139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20</a:t>
            </a:fld>
            <a:endParaRPr lang="en-US" dirty="0"/>
          </a:p>
        </p:txBody>
      </p:sp>
    </p:spTree>
    <p:extLst>
      <p:ext uri="{BB962C8B-B14F-4D97-AF65-F5344CB8AC3E}">
        <p14:creationId xmlns:p14="http://schemas.microsoft.com/office/powerpoint/2010/main" val="653985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2" y="4952601"/>
            <a:ext cx="10830797"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2" y="5738985"/>
            <a:ext cx="10830798" cy="480373"/>
          </a:xfrm>
        </p:spPr>
        <p:txBody>
          <a:bodyPr anchor="t">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Picture Placeholder 10">
            <a:extLst>
              <a:ext uri="{FF2B5EF4-FFF2-40B4-BE49-F238E27FC236}">
                <a16:creationId xmlns:a16="http://schemas.microsoft.com/office/drawing/2014/main" id="{845630E0-3E81-3871-9E2F-2BE123E89866}"/>
              </a:ext>
            </a:extLst>
          </p:cNvPr>
          <p:cNvSpPr>
            <a:spLocks noGrp="1"/>
          </p:cNvSpPr>
          <p:nvPr>
            <p:ph type="pic" sz="quarter" idx="17"/>
          </p:nvPr>
        </p:nvSpPr>
        <p:spPr>
          <a:xfrm>
            <a:off x="348996" y="359053"/>
            <a:ext cx="11494008" cy="4206240"/>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12" name="Date Placeholder 3">
            <a:extLst>
              <a:ext uri="{FF2B5EF4-FFF2-40B4-BE49-F238E27FC236}">
                <a16:creationId xmlns:a16="http://schemas.microsoft.com/office/drawing/2014/main" id="{D42F7524-ABFF-42FC-F524-246A480B897B}"/>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3" name="Footer Placeholder 4">
            <a:extLst>
              <a:ext uri="{FF2B5EF4-FFF2-40B4-BE49-F238E27FC236}">
                <a16:creationId xmlns:a16="http://schemas.microsoft.com/office/drawing/2014/main" id="{663E3457-D591-49C3-2608-0E03890C56AD}"/>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14" name="Slide Number Placeholder 5">
            <a:extLst>
              <a:ext uri="{FF2B5EF4-FFF2-40B4-BE49-F238E27FC236}">
                <a16:creationId xmlns:a16="http://schemas.microsoft.com/office/drawing/2014/main" id="{37CB6AF0-4147-00BA-8130-83977A07D4FD}"/>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438E56F3-BB18-A73F-CD14-AABE06437C3B}"/>
              </a:ext>
            </a:extLst>
          </p:cNvPr>
          <p:cNvSpPr/>
          <p:nvPr userDrawn="1"/>
        </p:nvSpPr>
        <p:spPr>
          <a:xfrm>
            <a:off x="337457" y="4718958"/>
            <a:ext cx="11517086" cy="178797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45D6E84-74A7-91C9-E1B6-41ED8C509278}"/>
              </a:ext>
            </a:extLst>
          </p:cNvPr>
          <p:cNvSpPr/>
          <p:nvPr userDrawn="1"/>
        </p:nvSpPr>
        <p:spPr>
          <a:xfrm>
            <a:off x="337457" y="345676"/>
            <a:ext cx="11517086" cy="422452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8021011"/>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accent4"/>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997385-2640-2459-FCDF-0C9E6AB66B64}"/>
              </a:ext>
            </a:extLst>
          </p:cNvPr>
          <p:cNvSpPr>
            <a:spLocks noGrp="1"/>
          </p:cNvSpPr>
          <p:nvPr>
            <p:ph type="ctrTitle"/>
          </p:nvPr>
        </p:nvSpPr>
        <p:spPr>
          <a:xfrm>
            <a:off x="1474076" y="1359776"/>
            <a:ext cx="7402445" cy="4331575"/>
          </a:xfrm>
        </p:spPr>
        <p:txBody>
          <a:bodyPr anchor="t">
            <a:normAutofit/>
          </a:bodyPr>
          <a:lstStyle>
            <a:lvl1pPr algn="l">
              <a:defRPr sz="62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0F58B209-D8FD-6B51-310A-96AE33AC1B63}"/>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0398863"/>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95528" y="841248"/>
            <a:ext cx="8931403" cy="1384357"/>
          </a:xfrm>
        </p:spPr>
        <p:txBody>
          <a:bodyPr anchor="b">
            <a:normAutofit/>
          </a:bodyPr>
          <a:lstStyle>
            <a:lvl1pPr>
              <a:defRPr sz="44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95528" y="2333860"/>
            <a:ext cx="8931403" cy="3689909"/>
          </a:xfrm>
        </p:spPr>
        <p:txBody>
          <a:bodyPr>
            <a:normAutofit/>
          </a:bodyPr>
          <a:lstStyle>
            <a:lvl1pPr marL="457200" indent="-457200">
              <a:buFont typeface="+mj-lt"/>
              <a:buAutoNum type="arabicPeriod"/>
              <a:defRPr sz="2000"/>
            </a:lvl1pPr>
            <a:lvl2pPr marL="685800" indent="-4572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marL="1257300" indent="-342900">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D6A7576B-FC6F-F402-D320-23CD0747AB61}"/>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74593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2">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AB4670-578E-C407-B8FE-F50501B06177}"/>
              </a:ext>
            </a:extLst>
          </p:cNvPr>
          <p:cNvSpPr/>
          <p:nvPr/>
        </p:nvSpPr>
        <p:spPr>
          <a:xfrm>
            <a:off x="7845134" y="874986"/>
            <a:ext cx="321879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Rectangle 6">
            <a:extLst>
              <a:ext uri="{FF2B5EF4-FFF2-40B4-BE49-F238E27FC236}">
                <a16:creationId xmlns:a16="http://schemas.microsoft.com/office/drawing/2014/main" id="{585AED54-B0B3-D614-DEFD-5CE4799F522B}"/>
              </a:ext>
            </a:extLst>
          </p:cNvPr>
          <p:cNvSpPr/>
          <p:nvPr/>
        </p:nvSpPr>
        <p:spPr>
          <a:xfrm>
            <a:off x="1121981" y="874987"/>
            <a:ext cx="6584950"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74076" y="1166648"/>
            <a:ext cx="5880761" cy="452470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95881" y="1170041"/>
            <a:ext cx="2520697" cy="4521309"/>
          </a:xfrm>
        </p:spPr>
        <p:txBody>
          <a:bodyPr anchor="t">
            <a:normAutofit/>
          </a:bodyPr>
          <a:lstStyle>
            <a:lvl1pPr marL="0" indent="0" algn="l">
              <a:lnSpc>
                <a:spcPct val="15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DB9EE63E-BD4D-1B83-F683-7801D913713D}"/>
              </a:ext>
            </a:extLst>
          </p:cNvPr>
          <p:cNvSpPr>
            <a:spLocks noGrp="1"/>
          </p:cNvSpPr>
          <p:nvPr>
            <p:ph type="dt" sz="half" idx="10"/>
          </p:nvPr>
        </p:nvSpPr>
        <p:spPr>
          <a:xfrm>
            <a:off x="612647" y="6498770"/>
            <a:ext cx="3494314" cy="359229"/>
          </a:xfrm>
        </p:spPr>
        <p:txBody>
          <a:bodyPr/>
          <a:lstStyle/>
          <a:p>
            <a:r>
              <a:rPr lang="en-US"/>
              <a:t>6-7-2026</a:t>
            </a:r>
            <a:endParaRPr lang="en-US" dirty="0"/>
          </a:p>
        </p:txBody>
      </p:sp>
      <p:sp>
        <p:nvSpPr>
          <p:cNvPr id="10" name="Footer Placeholder 4">
            <a:extLst>
              <a:ext uri="{FF2B5EF4-FFF2-40B4-BE49-F238E27FC236}">
                <a16:creationId xmlns:a16="http://schemas.microsoft.com/office/drawing/2014/main" id="{CCAD1074-17D3-EACF-F513-E49F6BCE5896}"/>
              </a:ext>
            </a:extLst>
          </p:cNvPr>
          <p:cNvSpPr>
            <a:spLocks noGrp="1"/>
          </p:cNvSpPr>
          <p:nvPr>
            <p:ph type="ftr" sz="quarter" idx="11"/>
          </p:nvPr>
        </p:nvSpPr>
        <p:spPr>
          <a:xfrm>
            <a:off x="8085041" y="6498770"/>
            <a:ext cx="2805405" cy="359229"/>
          </a:xfrm>
        </p:spPr>
        <p:txBody>
          <a:bodyPr/>
          <a:lstStyle/>
          <a:p>
            <a:r>
              <a:rPr lang="en-US"/>
              <a:t>Creation's Release</a:t>
            </a:r>
            <a:endParaRPr lang="en-US" dirty="0"/>
          </a:p>
        </p:txBody>
      </p:sp>
      <p:sp>
        <p:nvSpPr>
          <p:cNvPr id="11" name="Slide Number Placeholder 5">
            <a:extLst>
              <a:ext uri="{FF2B5EF4-FFF2-40B4-BE49-F238E27FC236}">
                <a16:creationId xmlns:a16="http://schemas.microsoft.com/office/drawing/2014/main" id="{8EBB2A2C-4AD0-A1F2-B3E1-342CC3F7E9D9}"/>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91626278"/>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204234" y="829577"/>
            <a:ext cx="4192166" cy="1693992"/>
          </a:xfrm>
        </p:spPr>
        <p:txBody>
          <a:bodyPr anchor="b">
            <a:normAutofit/>
          </a:bodyPr>
          <a:lstStyle>
            <a:lvl1pPr>
              <a:defRPr sz="4000"/>
            </a:lvl1pPr>
          </a:lstStyle>
          <a:p>
            <a:r>
              <a:rPr lang="en-US"/>
              <a:t>Click to edit Master title style</a:t>
            </a:r>
            <a:endParaRPr lang="en-US" dirty="0"/>
          </a:p>
        </p:txBody>
      </p:sp>
      <p:sp>
        <p:nvSpPr>
          <p:cNvPr id="3" name="Picture Placeholder 10">
            <a:extLst>
              <a:ext uri="{FF2B5EF4-FFF2-40B4-BE49-F238E27FC236}">
                <a16:creationId xmlns:a16="http://schemas.microsoft.com/office/drawing/2014/main" id="{D9C05904-FD8A-9AED-FEBF-07D02323D6FF}"/>
              </a:ext>
            </a:extLst>
          </p:cNvPr>
          <p:cNvSpPr>
            <a:spLocks noGrp="1"/>
          </p:cNvSpPr>
          <p:nvPr>
            <p:ph type="pic" sz="quarter" idx="18"/>
          </p:nvPr>
        </p:nvSpPr>
        <p:spPr>
          <a:xfrm>
            <a:off x="349375" y="366631"/>
            <a:ext cx="6281928"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204234" y="2637762"/>
            <a:ext cx="4192166" cy="3411099"/>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5CF087BA-BF9C-B6FF-3993-B14EFC993249}"/>
              </a:ext>
            </a:extLst>
          </p:cNvPr>
          <p:cNvSpPr/>
          <p:nvPr userDrawn="1"/>
        </p:nvSpPr>
        <p:spPr>
          <a:xfrm>
            <a:off x="6751530" y="351065"/>
            <a:ext cx="509771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31E7D18D-B238-7331-A7C2-F04E7F47793C}"/>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3" name="Footer Placeholder 4">
            <a:extLst>
              <a:ext uri="{FF2B5EF4-FFF2-40B4-BE49-F238E27FC236}">
                <a16:creationId xmlns:a16="http://schemas.microsoft.com/office/drawing/2014/main" id="{684BDBE8-3E10-FA13-9449-A3EA46117164}"/>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14" name="Slide Number Placeholder 5">
            <a:extLst>
              <a:ext uri="{FF2B5EF4-FFF2-40B4-BE49-F238E27FC236}">
                <a16:creationId xmlns:a16="http://schemas.microsoft.com/office/drawing/2014/main" id="{D3E5618F-FBE1-25BE-3EBC-6A699AAF8754}"/>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2205EF98-C9B4-FDE5-FF49-3AC91EBF7C80}"/>
              </a:ext>
            </a:extLst>
          </p:cNvPr>
          <p:cNvSpPr/>
          <p:nvPr userDrawn="1"/>
        </p:nvSpPr>
        <p:spPr>
          <a:xfrm>
            <a:off x="334788" y="353022"/>
            <a:ext cx="6300216" cy="61539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096225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B513DBF3-4834-1A3D-F4D5-6A81E4273385}"/>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895853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4955F4A-423A-5B89-7048-7BF27C7621C6}"/>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077160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4">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E1ADE99A-A1BB-22F1-AAC4-B9657638A2B1}"/>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171915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98827" y="877456"/>
            <a:ext cx="4142232" cy="4940661"/>
          </a:xfrm>
        </p:spPr>
        <p:txBody>
          <a:bodyPr>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5811837" cy="5264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9EDAA8DC-86CE-2734-E308-CBA3FA9B61FB}"/>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47209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6">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03128" y="840740"/>
            <a:ext cx="3494314" cy="5223510"/>
          </a:xfrm>
        </p:spPr>
        <p:txBody>
          <a:bodyP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840740"/>
            <a:ext cx="6884604" cy="5223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31615947-AD9C-F5FA-B88C-990D02D3AF2A}"/>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041421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7">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EF6C452-604E-947A-0AE2-B0BEF7F21EB5}"/>
              </a:ext>
            </a:extLst>
          </p:cNvPr>
          <p:cNvSpPr/>
          <p:nvPr/>
        </p:nvSpPr>
        <p:spPr>
          <a:xfrm>
            <a:off x="1125028" y="874987"/>
            <a:ext cx="490187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7550A83-567F-A24D-E3C0-CE8EBAD06D18}"/>
              </a:ext>
            </a:extLst>
          </p:cNvPr>
          <p:cNvSpPr/>
          <p:nvPr/>
        </p:nvSpPr>
        <p:spPr>
          <a:xfrm>
            <a:off x="6162053" y="874987"/>
            <a:ext cx="490187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6EE06B6E-5DF9-040C-D813-282435432ACE}"/>
              </a:ext>
            </a:extLst>
          </p:cNvPr>
          <p:cNvSpPr>
            <a:spLocks noGrp="1"/>
          </p:cNvSpPr>
          <p:nvPr>
            <p:ph type="ctrTitle"/>
          </p:nvPr>
        </p:nvSpPr>
        <p:spPr>
          <a:xfrm>
            <a:off x="1474077" y="1226152"/>
            <a:ext cx="4184248" cy="4465199"/>
          </a:xfrm>
        </p:spPr>
        <p:txBody>
          <a:bodyPr anchor="b">
            <a:normAutofit/>
          </a:bodyPr>
          <a:lstStyle>
            <a:lvl1pPr algn="l">
              <a:defRPr sz="4000"/>
            </a:lvl1pPr>
          </a:lstStyle>
          <a:p>
            <a:r>
              <a:rPr lang="en-US"/>
              <a:t>Click to edit Master title style</a:t>
            </a:r>
            <a:endParaRPr lang="en-US" dirty="0"/>
          </a:p>
        </p:txBody>
      </p:sp>
      <p:sp>
        <p:nvSpPr>
          <p:cNvPr id="22" name="Content Placeholder 7">
            <a:extLst>
              <a:ext uri="{FF2B5EF4-FFF2-40B4-BE49-F238E27FC236}">
                <a16:creationId xmlns:a16="http://schemas.microsoft.com/office/drawing/2014/main" id="{38613CA7-3784-8161-0A2F-6AFEA3852D2A}"/>
              </a:ext>
            </a:extLst>
          </p:cNvPr>
          <p:cNvSpPr>
            <a:spLocks noGrp="1"/>
          </p:cNvSpPr>
          <p:nvPr>
            <p:ph sz="quarter" idx="13"/>
          </p:nvPr>
        </p:nvSpPr>
        <p:spPr>
          <a:xfrm>
            <a:off x="6511102" y="1226152"/>
            <a:ext cx="4187100" cy="446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54E62BB-E63F-06C8-1E4D-D0DD69BCEE0A}"/>
              </a:ext>
            </a:extLst>
          </p:cNvPr>
          <p:cNvSpPr>
            <a:spLocks noGrp="1"/>
          </p:cNvSpPr>
          <p:nvPr>
            <p:ph type="dt" sz="half" idx="10"/>
          </p:nvPr>
        </p:nvSpPr>
        <p:spPr>
          <a:xfrm>
            <a:off x="612647" y="6498770"/>
            <a:ext cx="3494314" cy="359229"/>
          </a:xfrm>
        </p:spPr>
        <p:txBody>
          <a:bodyPr/>
          <a:lstStyle/>
          <a:p>
            <a:r>
              <a:rPr lang="en-US"/>
              <a:t>6-7-2026</a:t>
            </a:r>
            <a:endParaRPr lang="en-US" dirty="0"/>
          </a:p>
        </p:txBody>
      </p:sp>
      <p:sp>
        <p:nvSpPr>
          <p:cNvPr id="7" name="Footer Placeholder 4">
            <a:extLst>
              <a:ext uri="{FF2B5EF4-FFF2-40B4-BE49-F238E27FC236}">
                <a16:creationId xmlns:a16="http://schemas.microsoft.com/office/drawing/2014/main" id="{7D3CA3E8-7834-A683-F512-C36DF114625A}"/>
              </a:ext>
            </a:extLst>
          </p:cNvPr>
          <p:cNvSpPr>
            <a:spLocks noGrp="1"/>
          </p:cNvSpPr>
          <p:nvPr>
            <p:ph type="ftr" sz="quarter" idx="11"/>
          </p:nvPr>
        </p:nvSpPr>
        <p:spPr>
          <a:xfrm>
            <a:off x="8085041" y="6498770"/>
            <a:ext cx="2805405" cy="359229"/>
          </a:xfrm>
        </p:spPr>
        <p:txBody>
          <a:bodyPr/>
          <a:lstStyle/>
          <a:p>
            <a:r>
              <a:rPr lang="en-US"/>
              <a:t>Creation's Release</a:t>
            </a:r>
            <a:endParaRPr lang="en-US" dirty="0"/>
          </a:p>
        </p:txBody>
      </p:sp>
      <p:sp>
        <p:nvSpPr>
          <p:cNvPr id="8" name="Slide Number Placeholder 5">
            <a:extLst>
              <a:ext uri="{FF2B5EF4-FFF2-40B4-BE49-F238E27FC236}">
                <a16:creationId xmlns:a16="http://schemas.microsoft.com/office/drawing/2014/main" id="{128609CD-1349-E1EF-8FD1-C055F29B9227}"/>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76983966"/>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bg>
      <p:bgPr>
        <a:solidFill>
          <a:schemeClr val="accent3"/>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11C59EC-2984-2AFC-A887-928F090FF1DD}"/>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794657" y="2090057"/>
            <a:ext cx="10613572" cy="396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AC26287E-A219-F520-0726-BDFF3D7A4E02}"/>
              </a:ext>
            </a:extLst>
          </p:cNvPr>
          <p:cNvSpPr/>
          <p:nvPr userDrawn="1"/>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68896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73949" y="819804"/>
            <a:ext cx="6022523" cy="1143000"/>
          </a:xfrm>
        </p:spPr>
        <p:txBody>
          <a:bodyPr anchor="b"/>
          <a:lstStyle/>
          <a:p>
            <a:r>
              <a:rPr lang="en-US"/>
              <a:t>Click to edit Master title style</a:t>
            </a:r>
            <a:endParaRPr lang="en-US" dirty="0"/>
          </a:p>
        </p:txBody>
      </p:sp>
      <p:sp>
        <p:nvSpPr>
          <p:cNvPr id="5" name="Picture Placeholder 10">
            <a:extLst>
              <a:ext uri="{FF2B5EF4-FFF2-40B4-BE49-F238E27FC236}">
                <a16:creationId xmlns:a16="http://schemas.microsoft.com/office/drawing/2014/main" id="{0A3C44E0-2181-679C-C4DE-7C0E12C689BC}"/>
              </a:ext>
            </a:extLst>
          </p:cNvPr>
          <p:cNvSpPr>
            <a:spLocks noGrp="1"/>
          </p:cNvSpPr>
          <p:nvPr>
            <p:ph type="pic" sz="quarter" idx="18"/>
          </p:nvPr>
        </p:nvSpPr>
        <p:spPr>
          <a:xfrm>
            <a:off x="345956" y="361188"/>
            <a:ext cx="4434840"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52341" y="2235200"/>
            <a:ext cx="6044132" cy="3802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6BA43DA6-AD92-1399-A6A7-42F89C87DC1A}"/>
              </a:ext>
            </a:extLst>
          </p:cNvPr>
          <p:cNvSpPr/>
          <p:nvPr userDrawn="1"/>
        </p:nvSpPr>
        <p:spPr>
          <a:xfrm>
            <a:off x="337457" y="351064"/>
            <a:ext cx="4451839"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5664"/>
            <a:ext cx="3337584" cy="402336"/>
          </a:xfrm>
        </p:spPr>
        <p:txBody>
          <a:bodyPr/>
          <a:lstStyle/>
          <a:p>
            <a:r>
              <a:rPr lang="en-US"/>
              <a:t>6-7-2026</a:t>
            </a:r>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Creation's Release</a:t>
            </a:r>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8B4474DB-FD35-4937-0024-1F6311BC8B2F}"/>
              </a:ext>
            </a:extLst>
          </p:cNvPr>
          <p:cNvSpPr/>
          <p:nvPr userDrawn="1"/>
        </p:nvSpPr>
        <p:spPr>
          <a:xfrm>
            <a:off x="4915879" y="351065"/>
            <a:ext cx="6938663"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042456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Picture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6708" y="826408"/>
            <a:ext cx="6022524" cy="11430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96834" y="2243328"/>
            <a:ext cx="6022524" cy="3805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0">
            <a:extLst>
              <a:ext uri="{FF2B5EF4-FFF2-40B4-BE49-F238E27FC236}">
                <a16:creationId xmlns:a16="http://schemas.microsoft.com/office/drawing/2014/main" id="{13B8FE68-7B6E-3218-44A6-F1880E54EE81}"/>
              </a:ext>
            </a:extLst>
          </p:cNvPr>
          <p:cNvSpPr>
            <a:spLocks noGrp="1"/>
          </p:cNvSpPr>
          <p:nvPr>
            <p:ph type="pic" sz="quarter" idx="18"/>
          </p:nvPr>
        </p:nvSpPr>
        <p:spPr>
          <a:xfrm>
            <a:off x="7401964" y="361186"/>
            <a:ext cx="4434840"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3" name="Rectangle 2">
            <a:extLst>
              <a:ext uri="{FF2B5EF4-FFF2-40B4-BE49-F238E27FC236}">
                <a16:creationId xmlns:a16="http://schemas.microsoft.com/office/drawing/2014/main" id="{519D2FFC-2E73-8E67-42FD-E85E9D7166B6}"/>
              </a:ext>
            </a:extLst>
          </p:cNvPr>
          <p:cNvSpPr/>
          <p:nvPr userDrawn="1"/>
        </p:nvSpPr>
        <p:spPr>
          <a:xfrm>
            <a:off x="337457" y="351065"/>
            <a:ext cx="6939845"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ate Placeholder 3">
            <a:extLst>
              <a:ext uri="{FF2B5EF4-FFF2-40B4-BE49-F238E27FC236}">
                <a16:creationId xmlns:a16="http://schemas.microsoft.com/office/drawing/2014/main" id="{52A7E0D9-1BA5-C290-01C0-9412D854A7CE}"/>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7" name="Footer Placeholder 4">
            <a:extLst>
              <a:ext uri="{FF2B5EF4-FFF2-40B4-BE49-F238E27FC236}">
                <a16:creationId xmlns:a16="http://schemas.microsoft.com/office/drawing/2014/main" id="{5DF8ECF4-AE04-DF19-C3BC-F2F3CC72B577}"/>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18" name="Slide Number Placeholder 5">
            <a:extLst>
              <a:ext uri="{FF2B5EF4-FFF2-40B4-BE49-F238E27FC236}">
                <a16:creationId xmlns:a16="http://schemas.microsoft.com/office/drawing/2014/main" id="{E00847C9-B5C0-A857-1CCE-2B6CEFDC6DB7}"/>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4B0B6AB1-45E0-8ED2-07D0-7F09A97072E8}"/>
              </a:ext>
            </a:extLst>
          </p:cNvPr>
          <p:cNvSpPr/>
          <p:nvPr userDrawn="1"/>
        </p:nvSpPr>
        <p:spPr>
          <a:xfrm>
            <a:off x="7392820" y="351063"/>
            <a:ext cx="445312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810086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Picture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13350" y="819005"/>
            <a:ext cx="6777828" cy="932688"/>
          </a:xfrm>
        </p:spPr>
        <p:txBody>
          <a:bodyPr anchor="b"/>
          <a:lstStyle/>
          <a:p>
            <a:r>
              <a:rPr lang="en-US"/>
              <a:t>Click to edit Master title style</a:t>
            </a:r>
            <a:endParaRPr lang="en-US" dirty="0"/>
          </a:p>
        </p:txBody>
      </p:sp>
      <p:sp>
        <p:nvSpPr>
          <p:cNvPr id="10" name="Picture Placeholder 10">
            <a:extLst>
              <a:ext uri="{FF2B5EF4-FFF2-40B4-BE49-F238E27FC236}">
                <a16:creationId xmlns:a16="http://schemas.microsoft.com/office/drawing/2014/main" id="{5C69378E-FD50-D0FE-49E9-FE6939F87E05}"/>
              </a:ext>
            </a:extLst>
          </p:cNvPr>
          <p:cNvSpPr>
            <a:spLocks noGrp="1"/>
          </p:cNvSpPr>
          <p:nvPr>
            <p:ph type="pic" sz="quarter" idx="18"/>
          </p:nvPr>
        </p:nvSpPr>
        <p:spPr>
          <a:xfrm>
            <a:off x="357366" y="361188"/>
            <a:ext cx="3657600" cy="6135624"/>
          </a:xfrm>
          <a:blipFill>
            <a:blip r:embed="rId2">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13350" y="2032216"/>
            <a:ext cx="6777828" cy="403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02928F2E-550C-7EE7-5A6C-C30C820D21DB}"/>
              </a:ext>
            </a:extLst>
          </p:cNvPr>
          <p:cNvSpPr/>
          <p:nvPr userDrawn="1"/>
        </p:nvSpPr>
        <p:spPr>
          <a:xfrm>
            <a:off x="4155746" y="351065"/>
            <a:ext cx="769350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ate Placeholder 3">
            <a:extLst>
              <a:ext uri="{FF2B5EF4-FFF2-40B4-BE49-F238E27FC236}">
                <a16:creationId xmlns:a16="http://schemas.microsoft.com/office/drawing/2014/main" id="{9D0A219B-0B2E-ED64-E28B-7BC3826FDF8D}"/>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8" name="Footer Placeholder 4">
            <a:extLst>
              <a:ext uri="{FF2B5EF4-FFF2-40B4-BE49-F238E27FC236}">
                <a16:creationId xmlns:a16="http://schemas.microsoft.com/office/drawing/2014/main" id="{8DFE40E1-5539-7791-9EC1-C0DD9509EE3D}"/>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19" name="Slide Number Placeholder 5">
            <a:extLst>
              <a:ext uri="{FF2B5EF4-FFF2-40B4-BE49-F238E27FC236}">
                <a16:creationId xmlns:a16="http://schemas.microsoft.com/office/drawing/2014/main" id="{49B369AB-498B-00E7-8CC6-A9C08DBC7C91}"/>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4DB15E2-0F9C-EDBB-3379-237D2F02B133}"/>
              </a:ext>
            </a:extLst>
          </p:cNvPr>
          <p:cNvSpPr/>
          <p:nvPr userDrawn="1"/>
        </p:nvSpPr>
        <p:spPr>
          <a:xfrm>
            <a:off x="348222" y="351064"/>
            <a:ext cx="3675888"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669405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829475"/>
            <a:ext cx="6714892" cy="932688"/>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95527" y="2047532"/>
            <a:ext cx="6714892" cy="40013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854216C9-E47F-BA93-3528-3DC28359BBA5}"/>
              </a:ext>
            </a:extLst>
          </p:cNvPr>
          <p:cNvSpPr/>
          <p:nvPr userDrawn="1"/>
        </p:nvSpPr>
        <p:spPr>
          <a:xfrm>
            <a:off x="337457" y="351065"/>
            <a:ext cx="7631033"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10">
            <a:extLst>
              <a:ext uri="{FF2B5EF4-FFF2-40B4-BE49-F238E27FC236}">
                <a16:creationId xmlns:a16="http://schemas.microsoft.com/office/drawing/2014/main" id="{22729334-E74F-1D47-30E9-2040D0CCDE77}"/>
              </a:ext>
            </a:extLst>
          </p:cNvPr>
          <p:cNvSpPr>
            <a:spLocks noGrp="1"/>
          </p:cNvSpPr>
          <p:nvPr>
            <p:ph type="pic" sz="quarter" idx="18"/>
          </p:nvPr>
        </p:nvSpPr>
        <p:spPr>
          <a:xfrm>
            <a:off x="8094185" y="356616"/>
            <a:ext cx="3739896" cy="6144768"/>
          </a:xfrm>
          <a:blipFill>
            <a:blip r:embed="rId2">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16" name="Date Placeholder 3">
            <a:extLst>
              <a:ext uri="{FF2B5EF4-FFF2-40B4-BE49-F238E27FC236}">
                <a16:creationId xmlns:a16="http://schemas.microsoft.com/office/drawing/2014/main" id="{2EB550AF-60BA-6735-2DDA-FFBD5FF18B7C}"/>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7" name="Footer Placeholder 4">
            <a:extLst>
              <a:ext uri="{FF2B5EF4-FFF2-40B4-BE49-F238E27FC236}">
                <a16:creationId xmlns:a16="http://schemas.microsoft.com/office/drawing/2014/main" id="{5FBA6FCB-6EC8-5D26-12DE-87BB0960471B}"/>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18" name="Slide Number Placeholder 5">
            <a:extLst>
              <a:ext uri="{FF2B5EF4-FFF2-40B4-BE49-F238E27FC236}">
                <a16:creationId xmlns:a16="http://schemas.microsoft.com/office/drawing/2014/main" id="{0D9D4586-9305-AF52-E112-43FE5D94C825}"/>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3105E7D9-8EB1-CCEE-CB59-564CC173739B}"/>
              </a:ext>
            </a:extLst>
          </p:cNvPr>
          <p:cNvSpPr/>
          <p:nvPr userDrawn="1"/>
        </p:nvSpPr>
        <p:spPr>
          <a:xfrm>
            <a:off x="8085041" y="351064"/>
            <a:ext cx="3758184"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478261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5">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04306" y="817137"/>
            <a:ext cx="4192166" cy="1527048"/>
          </a:xfrm>
        </p:spPr>
        <p:txBody>
          <a:bodyPr anchor="b"/>
          <a:lstStyle/>
          <a:p>
            <a:r>
              <a:rPr lang="en-US"/>
              <a:t>Click to edit Master title style</a:t>
            </a:r>
            <a:endParaRPr lang="en-US" dirty="0"/>
          </a:p>
        </p:txBody>
      </p:sp>
      <p:sp>
        <p:nvSpPr>
          <p:cNvPr id="9" name="Picture Placeholder 10">
            <a:extLst>
              <a:ext uri="{FF2B5EF4-FFF2-40B4-BE49-F238E27FC236}">
                <a16:creationId xmlns:a16="http://schemas.microsoft.com/office/drawing/2014/main" id="{442F0537-AA35-B27C-CAD5-3F9A4EAC9204}"/>
              </a:ext>
            </a:extLst>
          </p:cNvPr>
          <p:cNvSpPr>
            <a:spLocks noGrp="1"/>
          </p:cNvSpPr>
          <p:nvPr>
            <p:ph type="pic" sz="quarter" idx="18"/>
          </p:nvPr>
        </p:nvSpPr>
        <p:spPr>
          <a:xfrm>
            <a:off x="349839" y="361188"/>
            <a:ext cx="627278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4" name="Rectangle 3">
            <a:extLst>
              <a:ext uri="{FF2B5EF4-FFF2-40B4-BE49-F238E27FC236}">
                <a16:creationId xmlns:a16="http://schemas.microsoft.com/office/drawing/2014/main" id="{7C79C53C-82C0-3F48-BA66-E452F8835C0C}"/>
              </a:ext>
            </a:extLst>
          </p:cNvPr>
          <p:cNvSpPr/>
          <p:nvPr userDrawn="1"/>
        </p:nvSpPr>
        <p:spPr>
          <a:xfrm>
            <a:off x="337458" y="351064"/>
            <a:ext cx="629754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04234" y="2637763"/>
            <a:ext cx="4192899" cy="3411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029C0DC-4CF1-BF5F-9799-7F5EFFD594AE}"/>
              </a:ext>
            </a:extLst>
          </p:cNvPr>
          <p:cNvSpPr/>
          <p:nvPr userDrawn="1"/>
        </p:nvSpPr>
        <p:spPr>
          <a:xfrm>
            <a:off x="6751530" y="351065"/>
            <a:ext cx="509771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ate Placeholder 3">
            <a:extLst>
              <a:ext uri="{FF2B5EF4-FFF2-40B4-BE49-F238E27FC236}">
                <a16:creationId xmlns:a16="http://schemas.microsoft.com/office/drawing/2014/main" id="{1A90B4F9-3A1A-CDB5-1CB2-BED385A9600E}"/>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7" name="Footer Placeholder 4">
            <a:extLst>
              <a:ext uri="{FF2B5EF4-FFF2-40B4-BE49-F238E27FC236}">
                <a16:creationId xmlns:a16="http://schemas.microsoft.com/office/drawing/2014/main" id="{A8891662-9D2F-4EC4-AE03-566C9F3947CD}"/>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18" name="Slide Number Placeholder 5">
            <a:extLst>
              <a:ext uri="{FF2B5EF4-FFF2-40B4-BE49-F238E27FC236}">
                <a16:creationId xmlns:a16="http://schemas.microsoft.com/office/drawing/2014/main" id="{12B7063A-A36F-DA54-7077-3632E0BF6EE5}"/>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2663411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6">
    <p:bg>
      <p:bgPr>
        <a:solidFill>
          <a:schemeClr val="accent3"/>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9A0B94D-2DD1-875D-B541-D604110F25F1}"/>
              </a:ext>
            </a:extLst>
          </p:cNvPr>
          <p:cNvSpPr>
            <a:spLocks noGrp="1"/>
          </p:cNvSpPr>
          <p:nvPr>
            <p:ph type="title"/>
          </p:nvPr>
        </p:nvSpPr>
        <p:spPr>
          <a:xfrm>
            <a:off x="819372" y="817137"/>
            <a:ext cx="4337407" cy="1527048"/>
          </a:xfrm>
        </p:spPr>
        <p:txBody>
          <a:bodyPr anchor="b"/>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21D88E16-573F-A597-7EE7-887CF9D8D3F1}"/>
              </a:ext>
            </a:extLst>
          </p:cNvPr>
          <p:cNvSpPr>
            <a:spLocks noGrp="1"/>
          </p:cNvSpPr>
          <p:nvPr>
            <p:ph sz="quarter" idx="14"/>
          </p:nvPr>
        </p:nvSpPr>
        <p:spPr>
          <a:xfrm>
            <a:off x="819301" y="2637763"/>
            <a:ext cx="4338165" cy="3411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0">
            <a:extLst>
              <a:ext uri="{FF2B5EF4-FFF2-40B4-BE49-F238E27FC236}">
                <a16:creationId xmlns:a16="http://schemas.microsoft.com/office/drawing/2014/main" id="{6A972FDA-9B64-2E1F-84D9-B8941D9AC82B}"/>
              </a:ext>
            </a:extLst>
          </p:cNvPr>
          <p:cNvSpPr>
            <a:spLocks noGrp="1"/>
          </p:cNvSpPr>
          <p:nvPr>
            <p:ph type="pic" sz="quarter" idx="18"/>
          </p:nvPr>
        </p:nvSpPr>
        <p:spPr>
          <a:xfrm>
            <a:off x="5752063" y="361188"/>
            <a:ext cx="608990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4" name="Rectangle 3">
            <a:extLst>
              <a:ext uri="{FF2B5EF4-FFF2-40B4-BE49-F238E27FC236}">
                <a16:creationId xmlns:a16="http://schemas.microsoft.com/office/drawing/2014/main" id="{6AB7641C-0FEE-FC12-84B6-FDB399A2110B}"/>
              </a:ext>
            </a:extLst>
          </p:cNvPr>
          <p:cNvSpPr/>
          <p:nvPr userDrawn="1"/>
        </p:nvSpPr>
        <p:spPr>
          <a:xfrm>
            <a:off x="337457" y="351065"/>
            <a:ext cx="5282687"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3AEF8BA8-2E40-E714-955D-062E0BBCB459}"/>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9" name="Footer Placeholder 4">
            <a:extLst>
              <a:ext uri="{FF2B5EF4-FFF2-40B4-BE49-F238E27FC236}">
                <a16:creationId xmlns:a16="http://schemas.microsoft.com/office/drawing/2014/main" id="{3A8E821C-4EC8-D755-0604-1CF0267FE096}"/>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20" name="Slide Number Placeholder 5">
            <a:extLst>
              <a:ext uri="{FF2B5EF4-FFF2-40B4-BE49-F238E27FC236}">
                <a16:creationId xmlns:a16="http://schemas.microsoft.com/office/drawing/2014/main" id="{EEE747D8-BFE4-9495-99CA-CDD56CDDA82E}"/>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4092A368-511B-76F6-C241-598461CF9E5C}"/>
              </a:ext>
            </a:extLst>
          </p:cNvPr>
          <p:cNvSpPr/>
          <p:nvPr userDrawn="1"/>
        </p:nvSpPr>
        <p:spPr>
          <a:xfrm>
            <a:off x="5744782" y="351064"/>
            <a:ext cx="610446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3661893"/>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Picture 7">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826408"/>
            <a:ext cx="4301413" cy="932688"/>
          </a:xfrm>
        </p:spPr>
        <p:txBody>
          <a:bodyPr anchor="b"/>
          <a:lstStyle>
            <a:lvl1pPr>
              <a:defRPr sz="3200"/>
            </a:lvl1pPr>
          </a:lstStyle>
          <a:p>
            <a:r>
              <a:rPr lang="en-US"/>
              <a:t>Click to edit Master title style</a:t>
            </a:r>
            <a:endParaRPr lang="en-US" dirty="0"/>
          </a:p>
        </p:txBody>
      </p:sp>
      <p:sp>
        <p:nvSpPr>
          <p:cNvPr id="9" name="Picture Placeholder 10">
            <a:extLst>
              <a:ext uri="{FF2B5EF4-FFF2-40B4-BE49-F238E27FC236}">
                <a16:creationId xmlns:a16="http://schemas.microsoft.com/office/drawing/2014/main" id="{9CA91B26-FF37-7619-CA98-3BF61F56874C}"/>
              </a:ext>
            </a:extLst>
          </p:cNvPr>
          <p:cNvSpPr>
            <a:spLocks noGrp="1"/>
          </p:cNvSpPr>
          <p:nvPr>
            <p:ph type="pic" sz="quarter" idx="18"/>
          </p:nvPr>
        </p:nvSpPr>
        <p:spPr>
          <a:xfrm>
            <a:off x="347038" y="361188"/>
            <a:ext cx="613562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2074889"/>
            <a:ext cx="4291584" cy="3973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0B55BAA1-304B-22B8-AFFB-450B8B12DD5E}"/>
              </a:ext>
            </a:extLst>
          </p:cNvPr>
          <p:cNvSpPr/>
          <p:nvPr userDrawn="1"/>
        </p:nvSpPr>
        <p:spPr>
          <a:xfrm>
            <a:off x="6615483" y="351065"/>
            <a:ext cx="5233765"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ate Placeholder 3">
            <a:extLst>
              <a:ext uri="{FF2B5EF4-FFF2-40B4-BE49-F238E27FC236}">
                <a16:creationId xmlns:a16="http://schemas.microsoft.com/office/drawing/2014/main" id="{40539A80-30AC-952B-3E78-12CE8F10075E}"/>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7" name="Footer Placeholder 4">
            <a:extLst>
              <a:ext uri="{FF2B5EF4-FFF2-40B4-BE49-F238E27FC236}">
                <a16:creationId xmlns:a16="http://schemas.microsoft.com/office/drawing/2014/main" id="{89B1685D-0E18-DE3D-4A15-F8A9204F6644}"/>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18" name="Slide Number Placeholder 5">
            <a:extLst>
              <a:ext uri="{FF2B5EF4-FFF2-40B4-BE49-F238E27FC236}">
                <a16:creationId xmlns:a16="http://schemas.microsoft.com/office/drawing/2014/main" id="{3927B2EF-831F-E054-7EDC-63858146B54A}"/>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C33E9085-3DE0-967D-6FEC-87A68F2E38F7}"/>
              </a:ext>
            </a:extLst>
          </p:cNvPr>
          <p:cNvSpPr/>
          <p:nvPr userDrawn="1"/>
        </p:nvSpPr>
        <p:spPr>
          <a:xfrm>
            <a:off x="337458" y="351064"/>
            <a:ext cx="6154784"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246739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Picture 8">
    <p:bg>
      <p:bgPr>
        <a:solidFill>
          <a:schemeClr val="accent2"/>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792E787-2C43-9150-BA2C-843318A1AFFF}"/>
              </a:ext>
            </a:extLst>
          </p:cNvPr>
          <p:cNvSpPr>
            <a:spLocks noGrp="1"/>
          </p:cNvSpPr>
          <p:nvPr>
            <p:ph type="title"/>
          </p:nvPr>
        </p:nvSpPr>
        <p:spPr>
          <a:xfrm>
            <a:off x="795527" y="826408"/>
            <a:ext cx="4518609" cy="932688"/>
          </a:xfrm>
        </p:spPr>
        <p:txBody>
          <a:bodyPr anchor="b"/>
          <a:lstStyle>
            <a:lvl1pPr>
              <a:defRPr sz="32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BD289B8E-2849-E156-7279-DA72F5F75F07}"/>
              </a:ext>
            </a:extLst>
          </p:cNvPr>
          <p:cNvSpPr>
            <a:spLocks noGrp="1"/>
          </p:cNvSpPr>
          <p:nvPr>
            <p:ph sz="quarter" idx="14"/>
          </p:nvPr>
        </p:nvSpPr>
        <p:spPr>
          <a:xfrm>
            <a:off x="806111" y="2074889"/>
            <a:ext cx="4508284" cy="3973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0">
            <a:extLst>
              <a:ext uri="{FF2B5EF4-FFF2-40B4-BE49-F238E27FC236}">
                <a16:creationId xmlns:a16="http://schemas.microsoft.com/office/drawing/2014/main" id="{68568F57-C775-4169-382D-FE2FEBDBAC68}"/>
              </a:ext>
            </a:extLst>
          </p:cNvPr>
          <p:cNvSpPr>
            <a:spLocks noGrp="1"/>
          </p:cNvSpPr>
          <p:nvPr>
            <p:ph type="pic" sz="quarter" idx="18"/>
          </p:nvPr>
        </p:nvSpPr>
        <p:spPr>
          <a:xfrm>
            <a:off x="5928508" y="366631"/>
            <a:ext cx="590702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4" name="Rectangle 3">
            <a:extLst>
              <a:ext uri="{FF2B5EF4-FFF2-40B4-BE49-F238E27FC236}">
                <a16:creationId xmlns:a16="http://schemas.microsoft.com/office/drawing/2014/main" id="{DFCDBE87-6A57-2D73-C222-305AF961B664}"/>
              </a:ext>
            </a:extLst>
          </p:cNvPr>
          <p:cNvSpPr/>
          <p:nvPr userDrawn="1"/>
        </p:nvSpPr>
        <p:spPr>
          <a:xfrm>
            <a:off x="337457" y="351065"/>
            <a:ext cx="5456769"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5288E7B0-81D9-CCF8-EB05-EA8342A4B40F}"/>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9" name="Footer Placeholder 4">
            <a:extLst>
              <a:ext uri="{FF2B5EF4-FFF2-40B4-BE49-F238E27FC236}">
                <a16:creationId xmlns:a16="http://schemas.microsoft.com/office/drawing/2014/main" id="{ED314F02-5973-4022-032A-218872D2797C}"/>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20" name="Slide Number Placeholder 5">
            <a:extLst>
              <a:ext uri="{FF2B5EF4-FFF2-40B4-BE49-F238E27FC236}">
                <a16:creationId xmlns:a16="http://schemas.microsoft.com/office/drawing/2014/main" id="{C8E7BB9A-D434-3FEA-E3B3-0A99879BFF88}"/>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B17F243C-548D-9C48-60F5-BC8D58A018DE}"/>
              </a:ext>
            </a:extLst>
          </p:cNvPr>
          <p:cNvSpPr/>
          <p:nvPr userDrawn="1"/>
        </p:nvSpPr>
        <p:spPr>
          <a:xfrm>
            <a:off x="5914792" y="351065"/>
            <a:ext cx="593445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553026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Picture 9">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2158" y="839871"/>
            <a:ext cx="3227469" cy="1527048"/>
          </a:xfrm>
        </p:spPr>
        <p:txBody>
          <a:bodyPr anchor="b">
            <a:normAutofit/>
          </a:bodyPr>
          <a:lstStyle>
            <a:lvl1pPr>
              <a:defRPr sz="3200"/>
            </a:lvl1pPr>
          </a:lstStyle>
          <a:p>
            <a:r>
              <a:rPr lang="en-US"/>
              <a:t>Click to edit Master title style</a:t>
            </a:r>
            <a:endParaRPr lang="en-US" dirty="0"/>
          </a:p>
        </p:txBody>
      </p:sp>
      <p:sp>
        <p:nvSpPr>
          <p:cNvPr id="6" name="Picture Placeholder 10">
            <a:extLst>
              <a:ext uri="{FF2B5EF4-FFF2-40B4-BE49-F238E27FC236}">
                <a16:creationId xmlns:a16="http://schemas.microsoft.com/office/drawing/2014/main" id="{012F0A78-49FB-BB3A-242F-2924FAF40811}"/>
              </a:ext>
            </a:extLst>
          </p:cNvPr>
          <p:cNvSpPr>
            <a:spLocks noGrp="1"/>
          </p:cNvSpPr>
          <p:nvPr>
            <p:ph type="pic" sz="quarter" idx="18"/>
          </p:nvPr>
        </p:nvSpPr>
        <p:spPr>
          <a:xfrm>
            <a:off x="346601" y="361188"/>
            <a:ext cx="723290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72158" y="2665215"/>
            <a:ext cx="3227469" cy="3377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B5387906-ECDF-E20B-CA46-CDAD7F1BB419}"/>
              </a:ext>
            </a:extLst>
          </p:cNvPr>
          <p:cNvSpPr/>
          <p:nvPr userDrawn="1"/>
        </p:nvSpPr>
        <p:spPr>
          <a:xfrm>
            <a:off x="7707386" y="351065"/>
            <a:ext cx="414186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F2227C39-491D-6560-D78F-CB7524A636E3}"/>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9" name="Footer Placeholder 4">
            <a:extLst>
              <a:ext uri="{FF2B5EF4-FFF2-40B4-BE49-F238E27FC236}">
                <a16:creationId xmlns:a16="http://schemas.microsoft.com/office/drawing/2014/main" id="{76C4DED5-FE13-1083-CC2D-42185971EA23}"/>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20" name="Slide Number Placeholder 5">
            <a:extLst>
              <a:ext uri="{FF2B5EF4-FFF2-40B4-BE49-F238E27FC236}">
                <a16:creationId xmlns:a16="http://schemas.microsoft.com/office/drawing/2014/main" id="{8FDBA055-F524-DC9E-E4E1-4529BA173A92}"/>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BD2198D5-C9C0-500B-4DBC-656F475E493C}"/>
              </a:ext>
            </a:extLst>
          </p:cNvPr>
          <p:cNvSpPr/>
          <p:nvPr userDrawn="1"/>
        </p:nvSpPr>
        <p:spPr>
          <a:xfrm>
            <a:off x="337457" y="351064"/>
            <a:ext cx="7251192"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511315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Picture 10">
    <p:bg>
      <p:bgPr>
        <a:solidFill>
          <a:schemeClr val="accent3"/>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DE08559-D5C4-B55F-FEE7-A549DCB41B2C}"/>
              </a:ext>
            </a:extLst>
          </p:cNvPr>
          <p:cNvSpPr>
            <a:spLocks noGrp="1"/>
          </p:cNvSpPr>
          <p:nvPr>
            <p:ph type="title"/>
          </p:nvPr>
        </p:nvSpPr>
        <p:spPr>
          <a:xfrm>
            <a:off x="795527" y="839871"/>
            <a:ext cx="3374317" cy="1527048"/>
          </a:xfrm>
        </p:spPr>
        <p:txBody>
          <a:bodyPr anchor="b">
            <a:normAutofit/>
          </a:bodyPr>
          <a:lstStyle>
            <a:lvl1pPr>
              <a:defRPr sz="32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F4B5FEEF-AA1C-DF09-81DC-C263DDF653CF}"/>
              </a:ext>
            </a:extLst>
          </p:cNvPr>
          <p:cNvSpPr/>
          <p:nvPr userDrawn="1"/>
        </p:nvSpPr>
        <p:spPr>
          <a:xfrm>
            <a:off x="337457" y="351065"/>
            <a:ext cx="4300827"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7">
            <a:extLst>
              <a:ext uri="{FF2B5EF4-FFF2-40B4-BE49-F238E27FC236}">
                <a16:creationId xmlns:a16="http://schemas.microsoft.com/office/drawing/2014/main" id="{35C596C1-39CE-99AF-B795-8ADB489A7DD9}"/>
              </a:ext>
            </a:extLst>
          </p:cNvPr>
          <p:cNvSpPr>
            <a:spLocks noGrp="1"/>
          </p:cNvSpPr>
          <p:nvPr>
            <p:ph sz="quarter" idx="14"/>
          </p:nvPr>
        </p:nvSpPr>
        <p:spPr>
          <a:xfrm>
            <a:off x="795527" y="2665215"/>
            <a:ext cx="3374317" cy="3377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0">
            <a:extLst>
              <a:ext uri="{FF2B5EF4-FFF2-40B4-BE49-F238E27FC236}">
                <a16:creationId xmlns:a16="http://schemas.microsoft.com/office/drawing/2014/main" id="{45CC9C07-AB41-F534-28F4-4DB7C7C6A85B}"/>
              </a:ext>
            </a:extLst>
          </p:cNvPr>
          <p:cNvSpPr>
            <a:spLocks noGrp="1"/>
          </p:cNvSpPr>
          <p:nvPr>
            <p:ph type="pic" sz="quarter" idx="18"/>
          </p:nvPr>
        </p:nvSpPr>
        <p:spPr>
          <a:xfrm>
            <a:off x="4777943" y="366631"/>
            <a:ext cx="7059168"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21" name="Date Placeholder 3">
            <a:extLst>
              <a:ext uri="{FF2B5EF4-FFF2-40B4-BE49-F238E27FC236}">
                <a16:creationId xmlns:a16="http://schemas.microsoft.com/office/drawing/2014/main" id="{71282706-6A90-AC69-EED3-14EF895714DC}"/>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22" name="Footer Placeholder 4">
            <a:extLst>
              <a:ext uri="{FF2B5EF4-FFF2-40B4-BE49-F238E27FC236}">
                <a16:creationId xmlns:a16="http://schemas.microsoft.com/office/drawing/2014/main" id="{FBB56311-28CF-D46F-611E-BE7FC528CCE1}"/>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23" name="Slide Number Placeholder 5">
            <a:extLst>
              <a:ext uri="{FF2B5EF4-FFF2-40B4-BE49-F238E27FC236}">
                <a16:creationId xmlns:a16="http://schemas.microsoft.com/office/drawing/2014/main" id="{62018A6C-F090-A3A6-828C-3B4C1F611AA0}"/>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85239BDE-DD79-5CB8-2F90-0AED70B4C2F7}"/>
              </a:ext>
            </a:extLst>
          </p:cNvPr>
          <p:cNvSpPr/>
          <p:nvPr userDrawn="1"/>
        </p:nvSpPr>
        <p:spPr>
          <a:xfrm>
            <a:off x="4765806" y="351065"/>
            <a:ext cx="7083442"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054249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04234" y="829577"/>
            <a:ext cx="4192166" cy="3775213"/>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04233" y="4731335"/>
            <a:ext cx="4192166" cy="1312286"/>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10">
            <a:extLst>
              <a:ext uri="{FF2B5EF4-FFF2-40B4-BE49-F238E27FC236}">
                <a16:creationId xmlns:a16="http://schemas.microsoft.com/office/drawing/2014/main" id="{791DC7E0-CBE1-A440-0537-4B3B94635221}"/>
              </a:ext>
            </a:extLst>
          </p:cNvPr>
          <p:cNvSpPr>
            <a:spLocks noGrp="1"/>
          </p:cNvSpPr>
          <p:nvPr>
            <p:ph type="pic" sz="quarter" idx="18"/>
          </p:nvPr>
        </p:nvSpPr>
        <p:spPr>
          <a:xfrm>
            <a:off x="349375" y="361188"/>
            <a:ext cx="6281928" cy="6135624"/>
          </a:xfrm>
          <a:blipFill>
            <a:blip r:embed="rId2" cstate="email">
              <a:alphaModFix amt="5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7" name="Rectangle 6">
            <a:extLst>
              <a:ext uri="{FF2B5EF4-FFF2-40B4-BE49-F238E27FC236}">
                <a16:creationId xmlns:a16="http://schemas.microsoft.com/office/drawing/2014/main" id="{EE0CD339-777A-9749-4666-3527C14B9743}"/>
              </a:ext>
            </a:extLst>
          </p:cNvPr>
          <p:cNvSpPr/>
          <p:nvPr userDrawn="1"/>
        </p:nvSpPr>
        <p:spPr>
          <a:xfrm>
            <a:off x="6751530" y="351065"/>
            <a:ext cx="509771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DE67F68C-4D7B-717C-D360-0C7B177E7887}"/>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3" name="Footer Placeholder 4">
            <a:extLst>
              <a:ext uri="{FF2B5EF4-FFF2-40B4-BE49-F238E27FC236}">
                <a16:creationId xmlns:a16="http://schemas.microsoft.com/office/drawing/2014/main" id="{362027BE-9356-D4CB-179D-26A5D76B3FB3}"/>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14" name="Slide Number Placeholder 5">
            <a:extLst>
              <a:ext uri="{FF2B5EF4-FFF2-40B4-BE49-F238E27FC236}">
                <a16:creationId xmlns:a16="http://schemas.microsoft.com/office/drawing/2014/main" id="{4DD4DA43-0E0A-52D7-598D-E21C37400DB8}"/>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426EF7C5-69F2-91FF-0C1E-398B01AB0F98}"/>
              </a:ext>
            </a:extLst>
          </p:cNvPr>
          <p:cNvSpPr/>
          <p:nvPr userDrawn="1"/>
        </p:nvSpPr>
        <p:spPr>
          <a:xfrm>
            <a:off x="334788" y="353022"/>
            <a:ext cx="6300216" cy="61539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6777136"/>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1">
    <p:bg>
      <p:bgPr>
        <a:solidFill>
          <a:schemeClr val="accent2"/>
        </a:solid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FB1570C-2A53-2BD0-0955-F14E33A43C9A}"/>
              </a:ext>
            </a:extLst>
          </p:cNvPr>
          <p:cNvSpPr>
            <a:spLocks noGrp="1"/>
          </p:cNvSpPr>
          <p:nvPr>
            <p:ph type="title"/>
          </p:nvPr>
        </p:nvSpPr>
        <p:spPr>
          <a:xfrm>
            <a:off x="8359712" y="839871"/>
            <a:ext cx="3065002" cy="1527048"/>
          </a:xfrm>
        </p:spPr>
        <p:txBody>
          <a:bodyPr anchor="b">
            <a:normAutofit/>
          </a:bodyPr>
          <a:lstStyle>
            <a:lvl1pPr>
              <a:defRPr sz="3200"/>
            </a:lvl1pPr>
          </a:lstStyle>
          <a:p>
            <a:r>
              <a:rPr lang="en-US"/>
              <a:t>Click to edit Master title style</a:t>
            </a:r>
            <a:endParaRPr lang="en-US" dirty="0"/>
          </a:p>
        </p:txBody>
      </p:sp>
      <p:sp>
        <p:nvSpPr>
          <p:cNvPr id="7" name="Picture Placeholder 10">
            <a:extLst>
              <a:ext uri="{FF2B5EF4-FFF2-40B4-BE49-F238E27FC236}">
                <a16:creationId xmlns:a16="http://schemas.microsoft.com/office/drawing/2014/main" id="{9EDFF69E-D657-B8DE-43CD-6A0AA98FBA6E}"/>
              </a:ext>
            </a:extLst>
          </p:cNvPr>
          <p:cNvSpPr>
            <a:spLocks noGrp="1"/>
          </p:cNvSpPr>
          <p:nvPr>
            <p:ph type="pic" sz="quarter" idx="18"/>
          </p:nvPr>
        </p:nvSpPr>
        <p:spPr>
          <a:xfrm>
            <a:off x="346440" y="361188"/>
            <a:ext cx="7424928"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5" name="Rectangle 4">
            <a:extLst>
              <a:ext uri="{FF2B5EF4-FFF2-40B4-BE49-F238E27FC236}">
                <a16:creationId xmlns:a16="http://schemas.microsoft.com/office/drawing/2014/main" id="{B0778FDB-57BB-4A24-EB2F-31B3DCA2ED9F}"/>
              </a:ext>
            </a:extLst>
          </p:cNvPr>
          <p:cNvSpPr/>
          <p:nvPr userDrawn="1"/>
        </p:nvSpPr>
        <p:spPr>
          <a:xfrm>
            <a:off x="7904606" y="351065"/>
            <a:ext cx="394464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7">
            <a:extLst>
              <a:ext uri="{FF2B5EF4-FFF2-40B4-BE49-F238E27FC236}">
                <a16:creationId xmlns:a16="http://schemas.microsoft.com/office/drawing/2014/main" id="{B52381D3-CD5D-B295-5DE8-247DE26D2410}"/>
              </a:ext>
            </a:extLst>
          </p:cNvPr>
          <p:cNvSpPr>
            <a:spLocks noGrp="1"/>
          </p:cNvSpPr>
          <p:nvPr>
            <p:ph sz="quarter" idx="14"/>
          </p:nvPr>
        </p:nvSpPr>
        <p:spPr>
          <a:xfrm>
            <a:off x="8359712" y="2665215"/>
            <a:ext cx="3065002" cy="3377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Date Placeholder 3">
            <a:extLst>
              <a:ext uri="{FF2B5EF4-FFF2-40B4-BE49-F238E27FC236}">
                <a16:creationId xmlns:a16="http://schemas.microsoft.com/office/drawing/2014/main" id="{090962EE-6183-2741-3A94-C8479C8F3D65}"/>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31" name="Footer Placeholder 4">
            <a:extLst>
              <a:ext uri="{FF2B5EF4-FFF2-40B4-BE49-F238E27FC236}">
                <a16:creationId xmlns:a16="http://schemas.microsoft.com/office/drawing/2014/main" id="{94C9BBAD-E4A0-3317-216F-5858C92CB006}"/>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32" name="Slide Number Placeholder 5">
            <a:extLst>
              <a:ext uri="{FF2B5EF4-FFF2-40B4-BE49-F238E27FC236}">
                <a16:creationId xmlns:a16="http://schemas.microsoft.com/office/drawing/2014/main" id="{2195FBA7-A575-4D7C-73E3-07F6E976C7A0}"/>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83A87F64-B10E-D3EC-86DC-A74D615B4819}"/>
              </a:ext>
            </a:extLst>
          </p:cNvPr>
          <p:cNvSpPr/>
          <p:nvPr userDrawn="1"/>
        </p:nvSpPr>
        <p:spPr>
          <a:xfrm>
            <a:off x="337456" y="351064"/>
            <a:ext cx="7442897"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974896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1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5024647"/>
            <a:ext cx="3739896" cy="1207851"/>
          </a:xfrm>
        </p:spPr>
        <p:txBody>
          <a:bodyPr anchor="ctr">
            <a:normAutofit/>
          </a:bodyPr>
          <a:lstStyle>
            <a:lvl1pPr>
              <a:defRPr sz="3200"/>
            </a:lvl1pPr>
          </a:lstStyle>
          <a:p>
            <a:r>
              <a:rPr lang="en-US"/>
              <a:t>Click to edit Master title style</a:t>
            </a:r>
            <a:endParaRPr lang="en-US" dirty="0"/>
          </a:p>
        </p:txBody>
      </p:sp>
      <p:sp>
        <p:nvSpPr>
          <p:cNvPr id="15" name="Picture Placeholder 10">
            <a:extLst>
              <a:ext uri="{FF2B5EF4-FFF2-40B4-BE49-F238E27FC236}">
                <a16:creationId xmlns:a16="http://schemas.microsoft.com/office/drawing/2014/main" id="{590F4507-3E12-8BCC-96C4-5E91E00DE057}"/>
              </a:ext>
            </a:extLst>
          </p:cNvPr>
          <p:cNvSpPr>
            <a:spLocks noGrp="1"/>
          </p:cNvSpPr>
          <p:nvPr>
            <p:ph type="pic" sz="quarter" idx="18"/>
          </p:nvPr>
        </p:nvSpPr>
        <p:spPr>
          <a:xfrm>
            <a:off x="348996" y="357974"/>
            <a:ext cx="11494008" cy="4270248"/>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24647"/>
            <a:ext cx="6041938" cy="1207851"/>
          </a:xfrm>
        </p:spPr>
        <p:txBody>
          <a:bodyPr anchor="ct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6-7-2026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6" name="Rectangle 15">
            <a:extLst>
              <a:ext uri="{FF2B5EF4-FFF2-40B4-BE49-F238E27FC236}">
                <a16:creationId xmlns:a16="http://schemas.microsoft.com/office/drawing/2014/main" id="{DB72880B-AEAD-196C-0715-91B527BD2668}"/>
              </a:ext>
            </a:extLst>
          </p:cNvPr>
          <p:cNvSpPr/>
          <p:nvPr userDrawn="1"/>
        </p:nvSpPr>
        <p:spPr>
          <a:xfrm>
            <a:off x="321733" y="4758374"/>
            <a:ext cx="11527515" cy="174856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EBCA5AC-C8BF-B7FA-04BB-F8A5A14F6F64}"/>
              </a:ext>
            </a:extLst>
          </p:cNvPr>
          <p:cNvSpPr/>
          <p:nvPr userDrawn="1"/>
        </p:nvSpPr>
        <p:spPr>
          <a:xfrm>
            <a:off x="337456" y="351064"/>
            <a:ext cx="11511792" cy="428406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9776403"/>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Picture 1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4336837"/>
            <a:ext cx="3739896" cy="1863698"/>
          </a:xfrm>
        </p:spPr>
        <p:txBody>
          <a:bodyPr anchor="ctr">
            <a:normAutofit/>
          </a:bodyPr>
          <a:lstStyle>
            <a:lvl1pPr>
              <a:defRPr sz="3200"/>
            </a:lvl1pPr>
          </a:lstStyle>
          <a:p>
            <a:r>
              <a:rPr lang="en-US"/>
              <a:t>Click to edit Master title style</a:t>
            </a:r>
            <a:endParaRPr lang="en-US" dirty="0"/>
          </a:p>
        </p:txBody>
      </p:sp>
      <p:sp>
        <p:nvSpPr>
          <p:cNvPr id="15" name="Picture Placeholder 10">
            <a:extLst>
              <a:ext uri="{FF2B5EF4-FFF2-40B4-BE49-F238E27FC236}">
                <a16:creationId xmlns:a16="http://schemas.microsoft.com/office/drawing/2014/main" id="{590F4507-3E12-8BCC-96C4-5E91E00DE057}"/>
              </a:ext>
            </a:extLst>
          </p:cNvPr>
          <p:cNvSpPr>
            <a:spLocks noGrp="1"/>
          </p:cNvSpPr>
          <p:nvPr>
            <p:ph type="pic" sz="quarter" idx="18"/>
          </p:nvPr>
        </p:nvSpPr>
        <p:spPr>
          <a:xfrm>
            <a:off x="348996" y="358671"/>
            <a:ext cx="11494008" cy="3547872"/>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4336837"/>
            <a:ext cx="6041938" cy="1863698"/>
          </a:xfrm>
        </p:spPr>
        <p:txBody>
          <a:bodyPr anchor="ct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6-7-2026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6" name="Rectangle 15">
            <a:extLst>
              <a:ext uri="{FF2B5EF4-FFF2-40B4-BE49-F238E27FC236}">
                <a16:creationId xmlns:a16="http://schemas.microsoft.com/office/drawing/2014/main" id="{DB72880B-AEAD-196C-0715-91B527BD2668}"/>
              </a:ext>
            </a:extLst>
          </p:cNvPr>
          <p:cNvSpPr/>
          <p:nvPr userDrawn="1"/>
        </p:nvSpPr>
        <p:spPr>
          <a:xfrm>
            <a:off x="337456" y="4038600"/>
            <a:ext cx="11527515" cy="246833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5541655-3554-4192-AE10-BB95B2B3FCA7}"/>
              </a:ext>
            </a:extLst>
          </p:cNvPr>
          <p:cNvSpPr/>
          <p:nvPr userDrawn="1"/>
        </p:nvSpPr>
        <p:spPr>
          <a:xfrm>
            <a:off x="339852" y="351064"/>
            <a:ext cx="11512296" cy="356308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844384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1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474077" y="1240971"/>
            <a:ext cx="3277536" cy="963033"/>
          </a:xfrm>
        </p:spPr>
        <p:txBody>
          <a:bodyPr anchor="ct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00662" y="1240971"/>
            <a:ext cx="5614213" cy="963033"/>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1">
            <a:extLst>
              <a:ext uri="{FF2B5EF4-FFF2-40B4-BE49-F238E27FC236}">
                <a16:creationId xmlns:a16="http://schemas.microsoft.com/office/drawing/2014/main" id="{4618C02D-A34B-FCF5-74D5-2AC6F33031B7}"/>
              </a:ext>
            </a:extLst>
          </p:cNvPr>
          <p:cNvSpPr>
            <a:spLocks noGrp="1"/>
          </p:cNvSpPr>
          <p:nvPr>
            <p:ph type="pic" sz="quarter" idx="15"/>
          </p:nvPr>
        </p:nvSpPr>
        <p:spPr>
          <a:xfrm>
            <a:off x="1126236" y="2719146"/>
            <a:ext cx="9921240" cy="3255264"/>
          </a:xfrm>
          <a:blipFill dpi="0" rotWithShape="1">
            <a:blip r:embed="rId2" cstate="email">
              <a:alphaModFix amt="5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4" name="Date Placeholder 4">
            <a:extLst>
              <a:ext uri="{FF2B5EF4-FFF2-40B4-BE49-F238E27FC236}">
                <a16:creationId xmlns:a16="http://schemas.microsoft.com/office/drawing/2014/main" id="{792CFC36-C3EC-5779-AB81-CC4B05A48734}"/>
              </a:ext>
            </a:extLst>
          </p:cNvPr>
          <p:cNvSpPr>
            <a:spLocks noGrp="1"/>
          </p:cNvSpPr>
          <p:nvPr>
            <p:ph type="dt" sz="half" idx="10"/>
          </p:nvPr>
        </p:nvSpPr>
        <p:spPr>
          <a:xfrm>
            <a:off x="612647" y="6498770"/>
            <a:ext cx="3494314" cy="359229"/>
          </a:xfrm>
        </p:spPr>
        <p:txBody>
          <a:bodyPr/>
          <a:lstStyle/>
          <a:p>
            <a:r>
              <a:rPr lang="en-US"/>
              <a:t>6-7-2026</a:t>
            </a:r>
            <a:endParaRPr lang="en-US" dirty="0"/>
          </a:p>
        </p:txBody>
      </p:sp>
      <p:sp>
        <p:nvSpPr>
          <p:cNvPr id="10" name="Footer Placeholder 5">
            <a:extLst>
              <a:ext uri="{FF2B5EF4-FFF2-40B4-BE49-F238E27FC236}">
                <a16:creationId xmlns:a16="http://schemas.microsoft.com/office/drawing/2014/main" id="{1B647595-A471-5DA6-9074-5DACBEE5D8D2}"/>
              </a:ext>
            </a:extLst>
          </p:cNvPr>
          <p:cNvSpPr>
            <a:spLocks noGrp="1"/>
          </p:cNvSpPr>
          <p:nvPr>
            <p:ph type="ftr" sz="quarter" idx="11"/>
          </p:nvPr>
        </p:nvSpPr>
        <p:spPr>
          <a:xfrm>
            <a:off x="8085041" y="6498770"/>
            <a:ext cx="2805405" cy="359229"/>
          </a:xfrm>
        </p:spPr>
        <p:txBody>
          <a:bodyPr/>
          <a:lstStyle/>
          <a:p>
            <a:r>
              <a:rPr lang="en-US"/>
              <a:t>Creation's Release</a:t>
            </a:r>
            <a:endParaRPr lang="en-US" dirty="0"/>
          </a:p>
        </p:txBody>
      </p:sp>
      <p:sp>
        <p:nvSpPr>
          <p:cNvPr id="12" name="Slide Number Placeholder 6">
            <a:extLst>
              <a:ext uri="{FF2B5EF4-FFF2-40B4-BE49-F238E27FC236}">
                <a16:creationId xmlns:a16="http://schemas.microsoft.com/office/drawing/2014/main" id="{48F12117-D5D7-397C-88DD-6C7EC5A41539}"/>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34FFC3B9-6393-BD5E-CBA3-4236EA91FEE4}"/>
              </a:ext>
            </a:extLst>
          </p:cNvPr>
          <p:cNvSpPr/>
          <p:nvPr userDrawn="1"/>
        </p:nvSpPr>
        <p:spPr>
          <a:xfrm>
            <a:off x="1121981" y="874987"/>
            <a:ext cx="9941944" cy="167771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F761AA9-46EF-A61A-5772-FE92633CC2A2}"/>
              </a:ext>
            </a:extLst>
          </p:cNvPr>
          <p:cNvSpPr/>
          <p:nvPr userDrawn="1"/>
        </p:nvSpPr>
        <p:spPr>
          <a:xfrm>
            <a:off x="1126236" y="2710002"/>
            <a:ext cx="9939528" cy="32735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3225592"/>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689C2E73-8CB7-AB0A-D373-D9BCBE160AE9}"/>
              </a:ext>
            </a:extLst>
          </p:cNvPr>
          <p:cNvSpPr>
            <a:spLocks noGrp="1"/>
          </p:cNvSpPr>
          <p:nvPr>
            <p:ph type="pic" sz="quarter" idx="15"/>
          </p:nvPr>
        </p:nvSpPr>
        <p:spPr>
          <a:xfrm>
            <a:off x="354740" y="1944079"/>
            <a:ext cx="6391656" cy="4553712"/>
          </a:xfrm>
          <a:blipFill dpi="0" rotWithShape="1">
            <a:blip r:embed="rId2" cstate="email">
              <a:alphaModFix amt="5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158567" y="2235200"/>
            <a:ext cx="4420788"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6-7-2026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3A30DF84-4A5D-63C5-1700-34F6AA007632}"/>
              </a:ext>
            </a:extLst>
          </p:cNvPr>
          <p:cNvSpPr/>
          <p:nvPr userDrawn="1"/>
        </p:nvSpPr>
        <p:spPr>
          <a:xfrm flipV="1">
            <a:off x="337457" y="351062"/>
            <a:ext cx="11512296" cy="146503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79E6EAC-5CB1-AF25-6E5B-8E37D120C9B3}"/>
              </a:ext>
            </a:extLst>
          </p:cNvPr>
          <p:cNvSpPr/>
          <p:nvPr userDrawn="1"/>
        </p:nvSpPr>
        <p:spPr>
          <a:xfrm>
            <a:off x="339852" y="1929406"/>
            <a:ext cx="6421432" cy="45775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153CEAA-92AB-A832-438A-7F6ACCDFE1B4}"/>
              </a:ext>
            </a:extLst>
          </p:cNvPr>
          <p:cNvSpPr/>
          <p:nvPr userDrawn="1"/>
        </p:nvSpPr>
        <p:spPr>
          <a:xfrm>
            <a:off x="6874592" y="1929406"/>
            <a:ext cx="4975161" cy="45775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9516427"/>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99599"/>
            <a:ext cx="4672584" cy="1453896"/>
          </a:xfrm>
        </p:spPr>
        <p:txBody>
          <a:bodyPr>
            <a:normAutofit/>
          </a:bodyPr>
          <a:lstStyle>
            <a:lvl1pPr>
              <a:defRPr sz="36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4FE3DA23-DE55-6AE0-AF3B-E9803246C7CD}"/>
              </a:ext>
            </a:extLst>
          </p:cNvPr>
          <p:cNvSpPr>
            <a:spLocks noGrp="1"/>
          </p:cNvSpPr>
          <p:nvPr>
            <p:ph type="pic" sz="quarter" idx="15"/>
          </p:nvPr>
        </p:nvSpPr>
        <p:spPr>
          <a:xfrm>
            <a:off x="349324" y="2423719"/>
            <a:ext cx="5175504" cy="4069080"/>
          </a:xfrm>
          <a:blipFill>
            <a:blip r:embed="rId2" cstate="email">
              <a:alphaModFix amt="5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37402" y="599600"/>
            <a:ext cx="5633165" cy="56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6-7-2026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125B15E-907B-22E5-9483-591409F1460D}"/>
              </a:ext>
            </a:extLst>
          </p:cNvPr>
          <p:cNvSpPr/>
          <p:nvPr userDrawn="1"/>
        </p:nvSpPr>
        <p:spPr>
          <a:xfrm flipV="1">
            <a:off x="337457" y="351059"/>
            <a:ext cx="5199238" cy="19398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44643D3-05AA-D000-6F70-B39D3E837EF5}"/>
              </a:ext>
            </a:extLst>
          </p:cNvPr>
          <p:cNvSpPr/>
          <p:nvPr userDrawn="1"/>
        </p:nvSpPr>
        <p:spPr>
          <a:xfrm>
            <a:off x="5665293" y="351065"/>
            <a:ext cx="6189249"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07DB142-72B7-699F-6F87-2EFB2EBF3B22}"/>
              </a:ext>
            </a:extLst>
          </p:cNvPr>
          <p:cNvSpPr/>
          <p:nvPr userDrawn="1"/>
        </p:nvSpPr>
        <p:spPr>
          <a:xfrm flipV="1">
            <a:off x="337457" y="2409583"/>
            <a:ext cx="5199238" cy="40973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142009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99599"/>
            <a:ext cx="3946824" cy="1453896"/>
          </a:xfrm>
        </p:spPr>
        <p:txBody>
          <a:bodyPr>
            <a:normAutofit/>
          </a:bodyPr>
          <a:lstStyle>
            <a:lvl1pP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4FE3DA23-DE55-6AE0-AF3B-E9803246C7CD}"/>
              </a:ext>
            </a:extLst>
          </p:cNvPr>
          <p:cNvSpPr>
            <a:spLocks noGrp="1"/>
          </p:cNvSpPr>
          <p:nvPr>
            <p:ph type="pic" sz="quarter" idx="15"/>
          </p:nvPr>
        </p:nvSpPr>
        <p:spPr>
          <a:xfrm>
            <a:off x="349324" y="2423719"/>
            <a:ext cx="4476676" cy="4069080"/>
          </a:xfrm>
          <a:blipFill dpi="0" rotWithShape="1">
            <a:blip r:embed="rId2" cstate="email">
              <a:alphaModFix amt="5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220382" y="599600"/>
            <a:ext cx="6350185" cy="56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6-7-2026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125B15E-907B-22E5-9483-591409F1460D}"/>
              </a:ext>
            </a:extLst>
          </p:cNvPr>
          <p:cNvSpPr/>
          <p:nvPr userDrawn="1"/>
        </p:nvSpPr>
        <p:spPr>
          <a:xfrm flipV="1">
            <a:off x="337457" y="351058"/>
            <a:ext cx="4488543" cy="19398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44643D3-05AA-D000-6F70-B39D3E837EF5}"/>
              </a:ext>
            </a:extLst>
          </p:cNvPr>
          <p:cNvSpPr/>
          <p:nvPr userDrawn="1"/>
        </p:nvSpPr>
        <p:spPr>
          <a:xfrm>
            <a:off x="4939611" y="351065"/>
            <a:ext cx="691493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07DB142-72B7-699F-6F87-2EFB2EBF3B22}"/>
              </a:ext>
            </a:extLst>
          </p:cNvPr>
          <p:cNvSpPr/>
          <p:nvPr userDrawn="1"/>
        </p:nvSpPr>
        <p:spPr>
          <a:xfrm flipV="1">
            <a:off x="337457" y="2409583"/>
            <a:ext cx="4497205" cy="40973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86115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Picture 18">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817441" y="1359777"/>
            <a:ext cx="5880761" cy="1107198"/>
          </a:xfrm>
        </p:spPr>
        <p:txBody>
          <a:bodyPr anchor="t">
            <a:normAutofit/>
          </a:bodyPr>
          <a:lstStyle>
            <a:lvl1pPr algn="l">
              <a:defRPr sz="4000"/>
            </a:lvl1pPr>
          </a:lstStyle>
          <a:p>
            <a:r>
              <a:rPr lang="en-US"/>
              <a:t>Click to edit Master title style</a:t>
            </a:r>
            <a:endParaRPr lang="en-US" dirty="0"/>
          </a:p>
        </p:txBody>
      </p:sp>
      <p:sp>
        <p:nvSpPr>
          <p:cNvPr id="4" name="Picture Placeholder 10">
            <a:extLst>
              <a:ext uri="{FF2B5EF4-FFF2-40B4-BE49-F238E27FC236}">
                <a16:creationId xmlns:a16="http://schemas.microsoft.com/office/drawing/2014/main" id="{6C1007D4-EB2E-ECF2-5254-C510166F0A92}"/>
              </a:ext>
            </a:extLst>
          </p:cNvPr>
          <p:cNvSpPr>
            <a:spLocks noGrp="1"/>
          </p:cNvSpPr>
          <p:nvPr>
            <p:ph type="pic" sz="quarter" idx="15"/>
          </p:nvPr>
        </p:nvSpPr>
        <p:spPr>
          <a:xfrm>
            <a:off x="1152328" y="886968"/>
            <a:ext cx="3197543" cy="5084064"/>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12" name="Content Placeholder 7">
            <a:extLst>
              <a:ext uri="{FF2B5EF4-FFF2-40B4-BE49-F238E27FC236}">
                <a16:creationId xmlns:a16="http://schemas.microsoft.com/office/drawing/2014/main" id="{B6F7D1A1-060A-C0EF-7365-61C0D96F440D}"/>
              </a:ext>
            </a:extLst>
          </p:cNvPr>
          <p:cNvSpPr>
            <a:spLocks noGrp="1"/>
          </p:cNvSpPr>
          <p:nvPr>
            <p:ph sz="quarter" idx="13"/>
          </p:nvPr>
        </p:nvSpPr>
        <p:spPr>
          <a:xfrm>
            <a:off x="4817441" y="2631072"/>
            <a:ext cx="5880761" cy="3060281"/>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2A1944F5-72DB-5388-391B-5DC34BAD29A9}"/>
              </a:ext>
            </a:extLst>
          </p:cNvPr>
          <p:cNvSpPr/>
          <p:nvPr/>
        </p:nvSpPr>
        <p:spPr>
          <a:xfrm>
            <a:off x="4465346" y="874986"/>
            <a:ext cx="6584950" cy="511149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BD322761-AD97-5EDC-DC4F-22AC765F3FE3}"/>
              </a:ext>
            </a:extLst>
          </p:cNvPr>
          <p:cNvSpPr>
            <a:spLocks noGrp="1"/>
          </p:cNvSpPr>
          <p:nvPr>
            <p:ph type="dt" sz="half" idx="10"/>
          </p:nvPr>
        </p:nvSpPr>
        <p:spPr>
          <a:xfrm>
            <a:off x="612647" y="6498770"/>
            <a:ext cx="3494314" cy="359229"/>
          </a:xfrm>
        </p:spPr>
        <p:txBody>
          <a:bodyPr/>
          <a:lstStyle/>
          <a:p>
            <a:r>
              <a:rPr lang="en-US"/>
              <a:t>6-7-2026</a:t>
            </a:r>
            <a:endParaRPr lang="en-US" dirty="0"/>
          </a:p>
        </p:txBody>
      </p:sp>
      <p:sp>
        <p:nvSpPr>
          <p:cNvPr id="8" name="Footer Placeholder 4">
            <a:extLst>
              <a:ext uri="{FF2B5EF4-FFF2-40B4-BE49-F238E27FC236}">
                <a16:creationId xmlns:a16="http://schemas.microsoft.com/office/drawing/2014/main" id="{53B1E02D-FA19-7D3D-06D7-B239D7211563}"/>
              </a:ext>
            </a:extLst>
          </p:cNvPr>
          <p:cNvSpPr>
            <a:spLocks noGrp="1"/>
          </p:cNvSpPr>
          <p:nvPr>
            <p:ph type="ftr" sz="quarter" idx="11"/>
          </p:nvPr>
        </p:nvSpPr>
        <p:spPr>
          <a:xfrm>
            <a:off x="8085041" y="6498770"/>
            <a:ext cx="2805405" cy="359229"/>
          </a:xfrm>
        </p:spPr>
        <p:txBody>
          <a:bodyPr/>
          <a:lstStyle/>
          <a:p>
            <a:r>
              <a:rPr lang="en-US"/>
              <a:t>Creation's Release</a:t>
            </a:r>
            <a:endParaRPr lang="en-US" dirty="0"/>
          </a:p>
        </p:txBody>
      </p:sp>
      <p:sp>
        <p:nvSpPr>
          <p:cNvPr id="9" name="Slide Number Placeholder 5">
            <a:extLst>
              <a:ext uri="{FF2B5EF4-FFF2-40B4-BE49-F238E27FC236}">
                <a16:creationId xmlns:a16="http://schemas.microsoft.com/office/drawing/2014/main" id="{E68603D8-B4FF-4EEF-D7E4-C16EE2147064}"/>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92267190-6BE3-1105-A47B-925C2188D8D4}"/>
              </a:ext>
            </a:extLst>
          </p:cNvPr>
          <p:cNvSpPr/>
          <p:nvPr userDrawn="1"/>
        </p:nvSpPr>
        <p:spPr>
          <a:xfrm>
            <a:off x="1141704" y="874986"/>
            <a:ext cx="321879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1473965831"/>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1C9C9AC-231F-A3D9-52AE-E521803C4945}"/>
              </a:ext>
            </a:extLst>
          </p:cNvPr>
          <p:cNvSpPr>
            <a:spLocks noGrp="1"/>
          </p:cNvSpPr>
          <p:nvPr>
            <p:ph type="title"/>
          </p:nvPr>
        </p:nvSpPr>
        <p:spPr>
          <a:xfrm>
            <a:off x="1601723" y="4669972"/>
            <a:ext cx="8988551" cy="1088572"/>
          </a:xfrm>
        </p:spPr>
        <p:txBody>
          <a:bodyPr>
            <a:normAutofit/>
          </a:bodyPr>
          <a:lstStyle>
            <a:lvl1pPr algn="l">
              <a:lnSpc>
                <a:spcPct val="110000"/>
              </a:lnSpc>
              <a:defRPr sz="1800" b="0">
                <a:solidFill>
                  <a:schemeClr val="tx1"/>
                </a:solidFill>
                <a:latin typeface="+mn-lt"/>
              </a:defRPr>
            </a:lvl1pPr>
          </a:lstStyle>
          <a:p>
            <a:r>
              <a:rPr lang="en-US"/>
              <a:t>Click to edit Master title style</a:t>
            </a:r>
            <a:endParaRPr lang="en-US" dirty="0"/>
          </a:p>
        </p:txBody>
      </p:sp>
      <p:sp>
        <p:nvSpPr>
          <p:cNvPr id="11" name="Content Placeholder 6">
            <a:extLst>
              <a:ext uri="{FF2B5EF4-FFF2-40B4-BE49-F238E27FC236}">
                <a16:creationId xmlns:a16="http://schemas.microsoft.com/office/drawing/2014/main" id="{55D2680C-5363-8F4B-6FB7-E51E9E05C988}"/>
              </a:ext>
            </a:extLst>
          </p:cNvPr>
          <p:cNvSpPr>
            <a:spLocks noGrp="1"/>
          </p:cNvSpPr>
          <p:nvPr>
            <p:ph sz="quarter" idx="13" hasCustomPrompt="1"/>
          </p:nvPr>
        </p:nvSpPr>
        <p:spPr>
          <a:xfrm>
            <a:off x="1601724" y="1398813"/>
            <a:ext cx="8988552" cy="3145973"/>
          </a:xfrm>
        </p:spPr>
        <p:txBody>
          <a:bodyPr anchor="b">
            <a:normAutofit/>
          </a:bodyPr>
          <a:lstStyle>
            <a:lvl1pPr marL="0" indent="0" algn="l">
              <a:lnSpc>
                <a:spcPct val="90000"/>
              </a:lnSpc>
              <a:buNone/>
              <a:defRPr sz="193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CD0DE2B7-EB22-2F5C-EF67-76C44224FDB5}"/>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4118334"/>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601723" y="4669972"/>
            <a:ext cx="8988551" cy="832346"/>
          </a:xfrm>
        </p:spPr>
        <p:txBody>
          <a:bodyPr>
            <a:normAutofit/>
          </a:bodyPr>
          <a:lstStyle>
            <a:lvl1pPr algn="ctr">
              <a:lnSpc>
                <a:spcPct val="110000"/>
              </a:lnSpc>
              <a:defRPr sz="1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1601724" y="1398813"/>
            <a:ext cx="8988552" cy="3145973"/>
          </a:xfrm>
        </p:spPr>
        <p:txBody>
          <a:bodyPr anchor="b">
            <a:normAutofit/>
          </a:bodyPr>
          <a:lstStyle>
            <a:lvl1pPr marL="0" indent="0" algn="ctr">
              <a:lnSpc>
                <a:spcPct val="90000"/>
              </a:lnSpc>
              <a:buNone/>
              <a:defRPr sz="193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AF5D0C1F-1910-D1D3-C257-A50E730FB8BC}"/>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499322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43E122-5107-B335-7270-B6C7A8395D86}"/>
              </a:ext>
            </a:extLst>
          </p:cNvPr>
          <p:cNvSpPr/>
          <p:nvPr userDrawn="1"/>
        </p:nvSpPr>
        <p:spPr>
          <a:xfrm>
            <a:off x="5744782" y="351064"/>
            <a:ext cx="610446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19301" y="840278"/>
            <a:ext cx="4337407"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9300" y="4668118"/>
            <a:ext cx="4337407"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Picture Placeholder 10">
            <a:extLst>
              <a:ext uri="{FF2B5EF4-FFF2-40B4-BE49-F238E27FC236}">
                <a16:creationId xmlns:a16="http://schemas.microsoft.com/office/drawing/2014/main" id="{710F4B22-F5AC-7D33-7A84-7B2436EFDEFA}"/>
              </a:ext>
            </a:extLst>
          </p:cNvPr>
          <p:cNvSpPr>
            <a:spLocks noGrp="1"/>
          </p:cNvSpPr>
          <p:nvPr>
            <p:ph type="pic" sz="quarter" idx="18"/>
          </p:nvPr>
        </p:nvSpPr>
        <p:spPr>
          <a:xfrm>
            <a:off x="5752063" y="361188"/>
            <a:ext cx="6089904" cy="6135624"/>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6" name="Rectangle 5">
            <a:extLst>
              <a:ext uri="{FF2B5EF4-FFF2-40B4-BE49-F238E27FC236}">
                <a16:creationId xmlns:a16="http://schemas.microsoft.com/office/drawing/2014/main" id="{45D7A0B5-D7C9-90BE-F505-E01F4D062E28}"/>
              </a:ext>
            </a:extLst>
          </p:cNvPr>
          <p:cNvSpPr/>
          <p:nvPr userDrawn="1"/>
        </p:nvSpPr>
        <p:spPr>
          <a:xfrm>
            <a:off x="337457" y="351065"/>
            <a:ext cx="5282687"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01F41629-C05C-09F2-6087-F8836305BC83}"/>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13" name="Footer Placeholder 4">
            <a:extLst>
              <a:ext uri="{FF2B5EF4-FFF2-40B4-BE49-F238E27FC236}">
                <a16:creationId xmlns:a16="http://schemas.microsoft.com/office/drawing/2014/main" id="{321E8832-F660-8A12-2B3C-B0368A84058A}"/>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14" name="Slide Number Placeholder 5">
            <a:extLst>
              <a:ext uri="{FF2B5EF4-FFF2-40B4-BE49-F238E27FC236}">
                <a16:creationId xmlns:a16="http://schemas.microsoft.com/office/drawing/2014/main" id="{420AF754-B09E-920F-08CC-F9E9A98778D4}"/>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2908172898"/>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Pr>
        <a:solidFill>
          <a:schemeClr val="accent4"/>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9924E45-C895-43A4-5C38-357208F050D2}"/>
              </a:ext>
            </a:extLst>
          </p:cNvPr>
          <p:cNvSpPr>
            <a:spLocks noGrp="1"/>
          </p:cNvSpPr>
          <p:nvPr>
            <p:ph type="title"/>
          </p:nvPr>
        </p:nvSpPr>
        <p:spPr>
          <a:xfrm>
            <a:off x="1061213" y="4669972"/>
            <a:ext cx="10069575" cy="1088572"/>
          </a:xfrm>
        </p:spPr>
        <p:txBody>
          <a:bodyPr>
            <a:normAutofit/>
          </a:bodyPr>
          <a:lstStyle>
            <a:lvl1pPr algn="ctr">
              <a:lnSpc>
                <a:spcPct val="110000"/>
              </a:lnSpc>
              <a:defRPr sz="1800" b="0">
                <a:solidFill>
                  <a:schemeClr val="tx1"/>
                </a:solidFill>
                <a:latin typeface="+mn-lt"/>
              </a:defRPr>
            </a:lvl1pPr>
          </a:lstStyle>
          <a:p>
            <a:r>
              <a:rPr lang="en-US"/>
              <a:t>Click to edit Master title style</a:t>
            </a:r>
            <a:endParaRPr lang="en-US" dirty="0"/>
          </a:p>
        </p:txBody>
      </p:sp>
      <p:sp>
        <p:nvSpPr>
          <p:cNvPr id="10" name="Content Placeholder 6">
            <a:extLst>
              <a:ext uri="{FF2B5EF4-FFF2-40B4-BE49-F238E27FC236}">
                <a16:creationId xmlns:a16="http://schemas.microsoft.com/office/drawing/2014/main" id="{F7F1ED0D-FB7E-F1D4-6BB4-DA7FCEA9CD36}"/>
              </a:ext>
            </a:extLst>
          </p:cNvPr>
          <p:cNvSpPr>
            <a:spLocks noGrp="1"/>
          </p:cNvSpPr>
          <p:nvPr>
            <p:ph sz="quarter" idx="13" hasCustomPrompt="1"/>
          </p:nvPr>
        </p:nvSpPr>
        <p:spPr>
          <a:xfrm>
            <a:off x="1061212" y="1398813"/>
            <a:ext cx="10069576" cy="3145973"/>
          </a:xfrm>
        </p:spPr>
        <p:txBody>
          <a:bodyPr anchor="b">
            <a:normAutofit/>
          </a:bodyPr>
          <a:lstStyle>
            <a:lvl1pPr marL="0" indent="0" algn="ctr">
              <a:lnSpc>
                <a:spcPct val="90000"/>
              </a:lnSpc>
              <a:buNone/>
              <a:defRPr sz="193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F3106CE9-3864-8C80-F8B7-4C6D0D0E2D97}"/>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867186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6" name="Content Placeholder 6">
            <a:extLst>
              <a:ext uri="{FF2B5EF4-FFF2-40B4-BE49-F238E27FC236}">
                <a16:creationId xmlns:a16="http://schemas.microsoft.com/office/drawing/2014/main" id="{27E2BE3E-32CC-3B2E-7AAB-62D6D812CE27}"/>
              </a:ext>
            </a:extLst>
          </p:cNvPr>
          <p:cNvSpPr>
            <a:spLocks noGrp="1"/>
          </p:cNvSpPr>
          <p:nvPr>
            <p:ph sz="quarter" idx="13" hasCustomPrompt="1"/>
          </p:nvPr>
        </p:nvSpPr>
        <p:spPr>
          <a:xfrm>
            <a:off x="1500188" y="1636205"/>
            <a:ext cx="9191625" cy="3585591"/>
          </a:xfrm>
        </p:spPr>
        <p:txBody>
          <a:bodyPr anchor="ctr">
            <a:noAutofit/>
          </a:bodyPr>
          <a:lstStyle>
            <a:lvl1pPr marL="0" indent="0" algn="ctr">
              <a:lnSpc>
                <a:spcPct val="100000"/>
              </a:lnSpc>
              <a:buNone/>
              <a:defRPr sz="4800" b="0">
                <a:latin typeface="+mj-lt"/>
              </a:defRPr>
            </a:lvl1pPr>
            <a:lvl2pPr marL="228600" indent="0" algn="ctr">
              <a:lnSpc>
                <a:spcPct val="100000"/>
              </a:lnSpc>
              <a:buNone/>
              <a:defRPr sz="4800" b="0">
                <a:latin typeface="+mj-lt"/>
              </a:defRPr>
            </a:lvl2pPr>
            <a:lvl3pPr marL="457200" indent="0" algn="ctr">
              <a:lnSpc>
                <a:spcPct val="100000"/>
              </a:lnSpc>
              <a:buNone/>
              <a:defRPr sz="4800" b="0">
                <a:latin typeface="+mj-lt"/>
              </a:defRPr>
            </a:lvl3pPr>
            <a:lvl4pPr marL="685800" indent="0" algn="ctr">
              <a:lnSpc>
                <a:spcPct val="100000"/>
              </a:lnSpc>
              <a:buNone/>
              <a:defRPr sz="4800" b="0">
                <a:latin typeface="+mj-lt"/>
              </a:defRPr>
            </a:lvl4pPr>
            <a:lvl5pPr marL="914400" indent="0" algn="ctr">
              <a:lnSpc>
                <a:spcPct val="100000"/>
              </a:lnSpc>
              <a:buNone/>
              <a:defRPr sz="4800" b="0">
                <a:latin typeface="+mj-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8" name="Rectangle 7">
            <a:extLst>
              <a:ext uri="{FF2B5EF4-FFF2-40B4-BE49-F238E27FC236}">
                <a16:creationId xmlns:a16="http://schemas.microsoft.com/office/drawing/2014/main" id="{CC1D1BF1-778B-0A57-4F7E-BC57330C7085}"/>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55532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E0C99F09-6747-AD83-83AF-D9553E570144}"/>
              </a:ext>
            </a:extLst>
          </p:cNvPr>
          <p:cNvSpPr>
            <a:spLocks noGrp="1"/>
          </p:cNvSpPr>
          <p:nvPr>
            <p:ph sz="quarter" idx="13" hasCustomPrompt="1"/>
          </p:nvPr>
        </p:nvSpPr>
        <p:spPr>
          <a:xfrm>
            <a:off x="795528" y="1636205"/>
            <a:ext cx="10023579" cy="3585591"/>
          </a:xfrm>
        </p:spPr>
        <p:txBody>
          <a:bodyPr anchor="ctr">
            <a:noAutofit/>
          </a:bodyPr>
          <a:lstStyle>
            <a:lvl1pPr marL="0" indent="0" algn="l">
              <a:lnSpc>
                <a:spcPct val="100000"/>
              </a:lnSpc>
              <a:buNone/>
              <a:defRPr sz="4800" b="0">
                <a:latin typeface="+mj-lt"/>
              </a:defRPr>
            </a:lvl1pPr>
            <a:lvl2pPr marL="228600" indent="0" algn="l">
              <a:lnSpc>
                <a:spcPct val="100000"/>
              </a:lnSpc>
              <a:buNone/>
              <a:defRPr sz="4800" b="0">
                <a:latin typeface="+mj-lt"/>
              </a:defRPr>
            </a:lvl2pPr>
            <a:lvl3pPr marL="457200" indent="0" algn="l">
              <a:lnSpc>
                <a:spcPct val="100000"/>
              </a:lnSpc>
              <a:buNone/>
              <a:defRPr sz="4800" b="0">
                <a:latin typeface="+mj-lt"/>
              </a:defRPr>
            </a:lvl3pPr>
            <a:lvl4pPr marL="685800" indent="0" algn="l">
              <a:lnSpc>
                <a:spcPct val="100000"/>
              </a:lnSpc>
              <a:buNone/>
              <a:defRPr sz="4800" b="0">
                <a:latin typeface="+mj-lt"/>
              </a:defRPr>
            </a:lvl4pPr>
            <a:lvl5pPr marL="914400" indent="0" algn="l">
              <a:lnSpc>
                <a:spcPct val="100000"/>
              </a:lnSpc>
              <a:buNone/>
              <a:defRPr sz="4800" b="0">
                <a:latin typeface="+mj-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9" name="Rectangle 8">
            <a:extLst>
              <a:ext uri="{FF2B5EF4-FFF2-40B4-BE49-F238E27FC236}">
                <a16:creationId xmlns:a16="http://schemas.microsoft.com/office/drawing/2014/main" id="{D28DBB70-84D2-1F96-C132-E1127669A16F}"/>
              </a:ext>
            </a:extLst>
          </p:cNvPr>
          <p:cNvSpPr/>
          <p:nvPr/>
        </p:nvSpPr>
        <p:spPr>
          <a:xfrm>
            <a:off x="337457" y="351065"/>
            <a:ext cx="11517086" cy="6155871"/>
          </a:xfrm>
          <a:prstGeom prst="rect">
            <a:avLst/>
          </a:prstGeom>
          <a:noFill/>
          <a:ln w="19050">
            <a:solidFill>
              <a:schemeClr val="tx1">
                <a:alpha val="9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457502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71118" y="5097029"/>
            <a:ext cx="9246805" cy="594321"/>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74077" y="1188719"/>
            <a:ext cx="9243846" cy="3148857"/>
          </a:xfrm>
        </p:spPr>
        <p:txBody>
          <a:bodyPr anchor="t">
            <a:normAutofit/>
          </a:bodyPr>
          <a:lstStyle>
            <a:lvl1pPr marL="164592" indent="-164592">
              <a:lnSpc>
                <a:spcPct val="100000"/>
              </a:lnSpc>
              <a:spcBef>
                <a:spcPts val="0"/>
              </a:spcBef>
              <a:buNone/>
              <a:defRPr sz="400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1" name="Rectangle 10">
            <a:extLst>
              <a:ext uri="{FF2B5EF4-FFF2-40B4-BE49-F238E27FC236}">
                <a16:creationId xmlns:a16="http://schemas.microsoft.com/office/drawing/2014/main" id="{D0EDF265-9439-7BBC-B79E-33CC94E2DC55}"/>
              </a:ext>
            </a:extLst>
          </p:cNvPr>
          <p:cNvSpPr/>
          <p:nvPr/>
        </p:nvSpPr>
        <p:spPr>
          <a:xfrm>
            <a:off x="1125028" y="4775289"/>
            <a:ext cx="9941944" cy="120772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37F47E6-58A4-FEC6-08F5-85426FD8908C}"/>
              </a:ext>
            </a:extLst>
          </p:cNvPr>
          <p:cNvSpPr/>
          <p:nvPr userDrawn="1"/>
        </p:nvSpPr>
        <p:spPr>
          <a:xfrm>
            <a:off x="1123548" y="869544"/>
            <a:ext cx="9941944" cy="374245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9157437"/>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885825" y="5407940"/>
            <a:ext cx="10420350" cy="466344"/>
          </a:xfrm>
        </p:spPr>
        <p:txBody>
          <a:bodyPr anchor="ctr">
            <a:normAutofit/>
          </a:bodyPr>
          <a:lstStyle>
            <a:lvl1pPr algn="ct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885825" y="841248"/>
            <a:ext cx="10420350" cy="3291840"/>
          </a:xfrm>
        </p:spPr>
        <p:txBody>
          <a:bodyPr anchor="ctr">
            <a:normAutofit/>
          </a:bodyPr>
          <a:lstStyle>
            <a:lvl1pPr marL="164592" indent="-164592" algn="ctr">
              <a:lnSpc>
                <a:spcPct val="100000"/>
              </a:lnSpc>
              <a:spcBef>
                <a:spcPts val="0"/>
              </a:spcBef>
              <a:buNone/>
              <a:defRPr sz="400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6EDB8923-0D4C-46A4-1BC9-B4AAB7ABEC11}"/>
              </a:ext>
            </a:extLst>
          </p:cNvPr>
          <p:cNvSpPr/>
          <p:nvPr userDrawn="1"/>
        </p:nvSpPr>
        <p:spPr>
          <a:xfrm>
            <a:off x="337457" y="4775289"/>
            <a:ext cx="11517086" cy="17316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2BA5BE4-3999-E20A-4360-E5F71C4A185E}"/>
              </a:ext>
            </a:extLst>
          </p:cNvPr>
          <p:cNvSpPr/>
          <p:nvPr userDrawn="1"/>
        </p:nvSpPr>
        <p:spPr>
          <a:xfrm>
            <a:off x="337457" y="351066"/>
            <a:ext cx="11517086" cy="425679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0445481"/>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986891" y="5669280"/>
            <a:ext cx="8805672"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809498" y="1097280"/>
            <a:ext cx="8961120" cy="3474720"/>
          </a:xfrm>
        </p:spPr>
        <p:txBody>
          <a:bodyPr anchor="ctr">
            <a:normAutofit/>
          </a:bodyPr>
          <a:lstStyle>
            <a:lvl1pPr marL="164592" indent="-164592">
              <a:lnSpc>
                <a:spcPct val="100000"/>
              </a:lnSpc>
              <a:spcBef>
                <a:spcPts val="0"/>
              </a:spcBef>
              <a:buNone/>
              <a:defRPr sz="420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5AEBA90C-6E3D-2EA7-0292-1F928A070042}"/>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7420"/>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accent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D17117-BBA9-4972-76C2-EAFE70BD1CDA}"/>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794655" y="2217961"/>
            <a:ext cx="4873048" cy="409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524299" y="2217961"/>
            <a:ext cx="4883928" cy="409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6-7-2026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3A4F54CE-D52E-B9AA-434C-FDF3F79B9698}"/>
              </a:ext>
            </a:extLst>
          </p:cNvPr>
          <p:cNvSpPr/>
          <p:nvPr userDrawn="1"/>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34318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CF980F-8A96-8628-DE09-B13E23F3D1A8}"/>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94656" y="22064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225040" y="2908301"/>
            <a:ext cx="5183188" cy="3107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794656" y="2908301"/>
            <a:ext cx="5157788" cy="3107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225040" y="22064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r>
              <a:rPr lang="en-US"/>
              <a:t>6-7-2026</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Creation's Release</a:t>
            </a:r>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CB55CCF7-A846-6AC9-BA7F-5289CB5E60B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8560214"/>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F42212-3064-51ED-5F30-52A0C7F61F16}"/>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889C737F-7905-466F-C06F-F52007DA2F3F}"/>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0033610"/>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r>
              <a:rPr lang="en-US"/>
              <a:t>6-7-2026</a:t>
            </a:r>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Creation's Release</a:t>
            </a:r>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8A90F8C8-2D2A-CF06-5953-711CD27DB9B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04217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1944F5-72DB-5388-391B-5DC34BAD29A9}"/>
              </a:ext>
            </a:extLst>
          </p:cNvPr>
          <p:cNvSpPr/>
          <p:nvPr/>
        </p:nvSpPr>
        <p:spPr>
          <a:xfrm>
            <a:off x="1121981" y="874987"/>
            <a:ext cx="6584950"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74076" y="1359777"/>
            <a:ext cx="5880761" cy="3212224"/>
          </a:xfrm>
        </p:spPr>
        <p:txBody>
          <a:bodyPr anchor="t">
            <a:normAutofit/>
          </a:bodyPr>
          <a:lstStyle>
            <a:lvl1pPr algn="l">
              <a:defRPr sz="6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74076" y="4731335"/>
            <a:ext cx="5880761" cy="960017"/>
          </a:xfrm>
        </p:spPr>
        <p:txBody>
          <a:bodyPr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7855758" y="886968"/>
            <a:ext cx="3197543" cy="5084064"/>
          </a:xfrm>
          <a:blipFill>
            <a:blip r:embed="rId2">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7" name="Date Placeholder 3">
            <a:extLst>
              <a:ext uri="{FF2B5EF4-FFF2-40B4-BE49-F238E27FC236}">
                <a16:creationId xmlns:a16="http://schemas.microsoft.com/office/drawing/2014/main" id="{77986531-74DA-0AB6-CF8A-3F7068E25826}"/>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8" name="Footer Placeholder 4">
            <a:extLst>
              <a:ext uri="{FF2B5EF4-FFF2-40B4-BE49-F238E27FC236}">
                <a16:creationId xmlns:a16="http://schemas.microsoft.com/office/drawing/2014/main" id="{498ADF74-5A31-A27F-9559-8871D1067043}"/>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9" name="Slide Number Placeholder 5">
            <a:extLst>
              <a:ext uri="{FF2B5EF4-FFF2-40B4-BE49-F238E27FC236}">
                <a16:creationId xmlns:a16="http://schemas.microsoft.com/office/drawing/2014/main" id="{7751A81C-585C-BAAE-4A41-9A65B5606847}"/>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09E6AD98-B65B-93FA-EC0E-E737696918E7}"/>
              </a:ext>
            </a:extLst>
          </p:cNvPr>
          <p:cNvSpPr/>
          <p:nvPr userDrawn="1"/>
        </p:nvSpPr>
        <p:spPr>
          <a:xfrm>
            <a:off x="7845134" y="874986"/>
            <a:ext cx="321879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657313493"/>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95527" y="841248"/>
            <a:ext cx="3614111"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95528" y="2794000"/>
            <a:ext cx="3614112" cy="3237592"/>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937736" y="826408"/>
            <a:ext cx="6440258" cy="5205184"/>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r>
              <a:rPr lang="en-US"/>
              <a:t>6-7-2026</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Creation's Release</a:t>
            </a:r>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5DAB5266-1EFE-EBA4-DA76-9931733DF23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6787738"/>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95528" y="841248"/>
            <a:ext cx="3595634" cy="2212313"/>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816059" y="3072019"/>
            <a:ext cx="3585586" cy="2951084"/>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0">
            <a:extLst>
              <a:ext uri="{FF2B5EF4-FFF2-40B4-BE49-F238E27FC236}">
                <a16:creationId xmlns:a16="http://schemas.microsoft.com/office/drawing/2014/main" id="{45E786F4-7682-486A-34C1-04BEC2E2FC43}"/>
              </a:ext>
            </a:extLst>
          </p:cNvPr>
          <p:cNvSpPr>
            <a:spLocks noGrp="1"/>
          </p:cNvSpPr>
          <p:nvPr>
            <p:ph type="pic" sz="quarter" idx="17"/>
          </p:nvPr>
        </p:nvSpPr>
        <p:spPr>
          <a:xfrm>
            <a:off x="5027693" y="351064"/>
            <a:ext cx="6826850" cy="6155870"/>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solidFill>
              <a:schemeClr val="tx1"/>
            </a:solidFill>
            <a:miter lim="800000"/>
          </a:ln>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r>
              <a:rPr lang="en-US"/>
              <a:t>6-7-2026</a:t>
            </a:r>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Creation's Release</a:t>
            </a:r>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C8B15393-78B7-1299-9758-CF580DF4FE4C}"/>
              </a:ext>
            </a:extLst>
          </p:cNvPr>
          <p:cNvSpPr/>
          <p:nvPr/>
        </p:nvSpPr>
        <p:spPr>
          <a:xfrm>
            <a:off x="337457" y="351065"/>
            <a:ext cx="4539531"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4190916"/>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68338" y="734785"/>
            <a:ext cx="10860767" cy="1899558"/>
          </a:xfrm>
        </p:spPr>
        <p:txBody>
          <a:bodyPr anchor="ctr">
            <a:noAutofit/>
          </a:bodyPr>
          <a:lstStyle>
            <a:lvl1pPr>
              <a:defRPr sz="4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66445" y="3461659"/>
            <a:ext cx="10862663" cy="2743200"/>
          </a:xfrm>
        </p:spPr>
        <p:txBody>
          <a:bodyPr/>
          <a:lstStyle>
            <a:lvl1pPr marL="0" indent="0">
              <a:buNone/>
              <a:defRPr>
                <a:latin typeface="+mn-lt"/>
              </a:defRPr>
            </a:lvl1pPr>
            <a:lvl2pPr marL="228600" indent="0">
              <a:buNone/>
              <a:defRPr>
                <a:latin typeface="+mn-lt"/>
              </a:defRPr>
            </a:lvl2pPr>
            <a:lvl3pPr marL="457200" indent="0">
              <a:buNone/>
              <a:defRPr>
                <a:latin typeface="+mn-lt"/>
              </a:defRPr>
            </a:lvl3pPr>
            <a:lvl4pPr marL="685800" indent="0">
              <a:buNone/>
              <a:defRPr>
                <a:latin typeface="+mn-lt"/>
              </a:defRPr>
            </a:lvl4pPr>
            <a:lvl5pPr marL="9144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1" name="Rectangle 10">
            <a:extLst>
              <a:ext uri="{FF2B5EF4-FFF2-40B4-BE49-F238E27FC236}">
                <a16:creationId xmlns:a16="http://schemas.microsoft.com/office/drawing/2014/main" id="{4DA73EF4-B3A4-C91B-C926-DFEBF369D4CD}"/>
              </a:ext>
            </a:extLst>
          </p:cNvPr>
          <p:cNvSpPr/>
          <p:nvPr/>
        </p:nvSpPr>
        <p:spPr>
          <a:xfrm>
            <a:off x="337457" y="3159582"/>
            <a:ext cx="11517086" cy="33473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F976A88-3D90-1E33-A9D8-DAACF1FA80C1}"/>
              </a:ext>
            </a:extLst>
          </p:cNvPr>
          <p:cNvSpPr/>
          <p:nvPr userDrawn="1"/>
        </p:nvSpPr>
        <p:spPr>
          <a:xfrm>
            <a:off x="337457" y="351065"/>
            <a:ext cx="11517086" cy="26452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2365202"/>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68234" y="1627318"/>
            <a:ext cx="8430767" cy="1842020"/>
          </a:xfrm>
        </p:spPr>
        <p:txBody>
          <a:bodyPr anchor="b">
            <a:noAutofit/>
          </a:bodyPr>
          <a:lstStyle>
            <a:lvl1pPr>
              <a:defRPr sz="60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68362" y="3622674"/>
            <a:ext cx="8430639"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C57FA380-B447-5FA8-345F-B2F822AE0F94}"/>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792529"/>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clusion 3">
    <p:bg>
      <p:bgPr>
        <a:solidFill>
          <a:schemeClr val="accent3"/>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D31C6D-C872-21AF-E894-7909C9E98840}"/>
              </a:ext>
            </a:extLst>
          </p:cNvPr>
          <p:cNvSpPr>
            <a:spLocks noGrp="1"/>
          </p:cNvSpPr>
          <p:nvPr>
            <p:ph type="title"/>
          </p:nvPr>
        </p:nvSpPr>
        <p:spPr>
          <a:xfrm>
            <a:off x="795528" y="842464"/>
            <a:ext cx="7204455" cy="1099457"/>
          </a:xfrm>
        </p:spPr>
        <p:txBody>
          <a:bodyPr/>
          <a:lstStyle>
            <a:lvl1pPr>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795528" y="2034949"/>
            <a:ext cx="7204455" cy="416991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10">
            <a:extLst>
              <a:ext uri="{FF2B5EF4-FFF2-40B4-BE49-F238E27FC236}">
                <a16:creationId xmlns:a16="http://schemas.microsoft.com/office/drawing/2014/main" id="{9BD70567-A2BD-F33E-3F80-9A1889D51AF5}"/>
              </a:ext>
            </a:extLst>
          </p:cNvPr>
          <p:cNvSpPr>
            <a:spLocks noGrp="1"/>
          </p:cNvSpPr>
          <p:nvPr>
            <p:ph type="pic" sz="quarter" idx="14"/>
          </p:nvPr>
        </p:nvSpPr>
        <p:spPr>
          <a:xfrm>
            <a:off x="8616581" y="361188"/>
            <a:ext cx="3227832" cy="6135624"/>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9" name="Rectangle 8">
            <a:extLst>
              <a:ext uri="{FF2B5EF4-FFF2-40B4-BE49-F238E27FC236}">
                <a16:creationId xmlns:a16="http://schemas.microsoft.com/office/drawing/2014/main" id="{944B8A01-CD47-ECD4-67B2-C013AFFE6B8B}"/>
              </a:ext>
            </a:extLst>
          </p:cNvPr>
          <p:cNvSpPr/>
          <p:nvPr userDrawn="1"/>
        </p:nvSpPr>
        <p:spPr>
          <a:xfrm>
            <a:off x="337456" y="351065"/>
            <a:ext cx="8126031"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CC5E1A5-04A2-D0FF-CA5F-0F7CB3B65A78}"/>
              </a:ext>
            </a:extLst>
          </p:cNvPr>
          <p:cNvSpPr/>
          <p:nvPr userDrawn="1"/>
        </p:nvSpPr>
        <p:spPr>
          <a:xfrm>
            <a:off x="8606452" y="351065"/>
            <a:ext cx="3248090"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6314195"/>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92000"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6096" y="3657600"/>
            <a:ext cx="11359806"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1039" y="5129784"/>
            <a:ext cx="9429920"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60627" y="4787265"/>
            <a:ext cx="2670744"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ndara" panose="020E0502030303020204" pitchFamily="34" charset="0"/>
            </a:endParaRPr>
          </a:p>
        </p:txBody>
      </p:sp>
    </p:spTree>
    <p:extLst>
      <p:ext uri="{BB962C8B-B14F-4D97-AF65-F5344CB8AC3E}">
        <p14:creationId xmlns:p14="http://schemas.microsoft.com/office/powerpoint/2010/main" val="287770172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 y="839111"/>
            <a:ext cx="8001000" cy="3345328"/>
          </a:xfrm>
        </p:spPr>
        <p:txBody>
          <a:bodyPr anchor="t">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 y="4473553"/>
            <a:ext cx="6381202" cy="154533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EE6B6C7B-69BC-0D3D-1E9A-DD81FCE5A234}"/>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1303389"/>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 y="841248"/>
            <a:ext cx="7681495"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 y="4617138"/>
            <a:ext cx="7238306" cy="1014984"/>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34B6D5D4-CEEE-3117-A84B-7DE80FC18AFC}"/>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7073526"/>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DDBE0B21-7B6E-C2E6-781E-44A2E68E10E4}"/>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9522783"/>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4"/>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997385-2640-2459-FCDF-0C9E6AB66B64}"/>
              </a:ext>
            </a:extLst>
          </p:cNvPr>
          <p:cNvSpPr>
            <a:spLocks noGrp="1"/>
          </p:cNvSpPr>
          <p:nvPr>
            <p:ph type="ctrTitle"/>
          </p:nvPr>
        </p:nvSpPr>
        <p:spPr>
          <a:xfrm>
            <a:off x="1474076" y="1359776"/>
            <a:ext cx="7354238" cy="4331575"/>
          </a:xfrm>
        </p:spPr>
        <p:txBody>
          <a:bodyPr anchor="b">
            <a:normAutofit/>
          </a:bodyPr>
          <a:lstStyle>
            <a:lvl1pPr algn="l">
              <a:defRPr sz="6200"/>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0F58B209-D8FD-6B51-310A-96AE33AC1B63}"/>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96126358"/>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6-7-2026</a:t>
            </a:r>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a:t>
            </a:r>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4177754749"/>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83" r:id="rId5"/>
    <p:sldLayoutId id="2147483830" r:id="rId6"/>
    <p:sldLayoutId id="2147483831" r:id="rId7"/>
    <p:sldLayoutId id="2147483832" r:id="rId8"/>
    <p:sldLayoutId id="2147483833" r:id="rId9"/>
    <p:sldLayoutId id="2147483834" r:id="rId10"/>
    <p:sldLayoutId id="2147483835" r:id="rId11"/>
    <p:sldLayoutId id="2147483878" r:id="rId12"/>
    <p:sldLayoutId id="2147483836" r:id="rId13"/>
    <p:sldLayoutId id="2147483837" r:id="rId14"/>
    <p:sldLayoutId id="2147483838" r:id="rId15"/>
    <p:sldLayoutId id="2147483839" r:id="rId16"/>
    <p:sldLayoutId id="2147483840" r:id="rId17"/>
    <p:sldLayoutId id="2147483841" r:id="rId18"/>
    <p:sldLayoutId id="2147483880"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 id="2147483881" r:id="rId31"/>
    <p:sldLayoutId id="2147483882" r:id="rId32"/>
    <p:sldLayoutId id="2147483855" r:id="rId33"/>
    <p:sldLayoutId id="2147483856" r:id="rId34"/>
    <p:sldLayoutId id="2147483857" r:id="rId35"/>
    <p:sldLayoutId id="2147483884" r:id="rId36"/>
    <p:sldLayoutId id="2147483879" r:id="rId37"/>
    <p:sldLayoutId id="2147483859" r:id="rId38"/>
    <p:sldLayoutId id="2147483860" r:id="rId39"/>
    <p:sldLayoutId id="2147483861" r:id="rId40"/>
    <p:sldLayoutId id="2147483862" r:id="rId41"/>
    <p:sldLayoutId id="2147483864" r:id="rId42"/>
    <p:sldLayoutId id="2147483865" r:id="rId43"/>
    <p:sldLayoutId id="2147483866" r:id="rId44"/>
    <p:sldLayoutId id="2147483867" r:id="rId45"/>
    <p:sldLayoutId id="2147483868" r:id="rId46"/>
    <p:sldLayoutId id="2147483869" r:id="rId47"/>
    <p:sldLayoutId id="2147483870" r:id="rId48"/>
    <p:sldLayoutId id="2147483871" r:id="rId49"/>
    <p:sldLayoutId id="2147483872" r:id="rId50"/>
    <p:sldLayoutId id="2147483873" r:id="rId51"/>
    <p:sldLayoutId id="2147483874" r:id="rId52"/>
    <p:sldLayoutId id="2147483876" r:id="rId53"/>
    <p:sldLayoutId id="2147483875" r:id="rId54"/>
    <p:sldLayoutId id="2147483885" r:id="rId55"/>
  </p:sldLayoutIdLst>
  <p:transition spd="slow">
    <p:wipe/>
  </p:transition>
  <p:hf hdr="0"/>
  <p:txStyles>
    <p:titleStyle>
      <a:lvl1pPr algn="l" defTabSz="914400" rtl="0" eaLnBrk="1" latinLnBrk="0" hangingPunct="1">
        <a:lnSpc>
          <a:spcPct val="8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500"/>
        </a:spcBef>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500"/>
        </a:spcBef>
        <a:buFont typeface="Arial" panose="020B0604020202020204" pitchFamily="34" charset="0"/>
        <a:buChar char="•"/>
        <a:defRPr sz="1100" kern="1200">
          <a:solidFill>
            <a:schemeClr val="tx1"/>
          </a:solidFill>
          <a:latin typeface="+mn-lt"/>
          <a:ea typeface="+mn-ea"/>
          <a:cs typeface="+mn-cs"/>
        </a:defRPr>
      </a:lvl4pPr>
      <a:lvl5pPr marL="1143000" indent="-228600" algn="l" defTabSz="914400" rtl="0" eaLnBrk="1" latinLnBrk="0" hangingPunct="1">
        <a:lnSpc>
          <a:spcPct val="13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5.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A77F2-E135-B806-9E77-B125720DF6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7D7F1-322A-E982-1A67-AD6013BF0B22}"/>
              </a:ext>
            </a:extLst>
          </p:cNvPr>
          <p:cNvSpPr>
            <a:spLocks noGrp="1"/>
          </p:cNvSpPr>
          <p:nvPr>
            <p:ph type="ctrTitle"/>
          </p:nvPr>
        </p:nvSpPr>
        <p:spPr>
          <a:xfrm>
            <a:off x="1400176" y="1133476"/>
            <a:ext cx="6181724" cy="3438526"/>
          </a:xfrm>
        </p:spPr>
        <p:txBody>
          <a:bodyPr>
            <a:normAutofit/>
          </a:bodyPr>
          <a:lstStyle/>
          <a:p>
            <a:r>
              <a:rPr lang="en-US" sz="6000" spc="-150" dirty="0">
                <a:solidFill>
                  <a:schemeClr val="tx2"/>
                </a:solidFill>
              </a:rPr>
              <a:t>Creation’s Release</a:t>
            </a:r>
            <a:br>
              <a:rPr lang="en-US" sz="6000" dirty="0"/>
            </a:br>
            <a:r>
              <a:rPr lang="en-US" sz="4000" dirty="0"/>
              <a:t>A Study on the Manifestation of the Sons of God</a:t>
            </a:r>
            <a:endParaRPr lang="en-US" sz="4800" dirty="0"/>
          </a:p>
        </p:txBody>
      </p:sp>
      <p:sp>
        <p:nvSpPr>
          <p:cNvPr id="3" name="Subtitle 2">
            <a:extLst>
              <a:ext uri="{FF2B5EF4-FFF2-40B4-BE49-F238E27FC236}">
                <a16:creationId xmlns:a16="http://schemas.microsoft.com/office/drawing/2014/main" id="{676CB3F0-92AD-EEBA-FB06-2047C4879828}"/>
              </a:ext>
            </a:extLst>
          </p:cNvPr>
          <p:cNvSpPr>
            <a:spLocks noGrp="1"/>
          </p:cNvSpPr>
          <p:nvPr>
            <p:ph type="subTitle" idx="1"/>
          </p:nvPr>
        </p:nvSpPr>
        <p:spPr>
          <a:xfrm>
            <a:off x="1400175" y="4572001"/>
            <a:ext cx="6115049" cy="1247774"/>
          </a:xfrm>
        </p:spPr>
        <p:txBody>
          <a:bodyPr>
            <a:normAutofit fontScale="92500" lnSpcReduction="10000"/>
          </a:bodyPr>
          <a:lstStyle/>
          <a:p>
            <a:r>
              <a:rPr lang="en-US" sz="2000" b="1" dirty="0"/>
              <a:t>ROMANS 8:19</a:t>
            </a:r>
          </a:p>
          <a:p>
            <a:r>
              <a:rPr lang="en-US" sz="2000" i="1" dirty="0"/>
              <a:t>For the earnest expectation of the creature </a:t>
            </a:r>
            <a:r>
              <a:rPr lang="en-US" sz="2000" i="1" dirty="0" err="1"/>
              <a:t>waiteth</a:t>
            </a:r>
            <a:r>
              <a:rPr lang="en-US" sz="2000" i="1" dirty="0"/>
              <a:t> for the manifestation of the sons of God. </a:t>
            </a:r>
          </a:p>
        </p:txBody>
      </p:sp>
      <p:pic>
        <p:nvPicPr>
          <p:cNvPr id="5" name="Picture 4">
            <a:extLst>
              <a:ext uri="{FF2B5EF4-FFF2-40B4-BE49-F238E27FC236}">
                <a16:creationId xmlns:a16="http://schemas.microsoft.com/office/drawing/2014/main" id="{C172B32B-7886-9FCD-E7F5-278AFEFD258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873365" y="923924"/>
            <a:ext cx="3137535" cy="5019675"/>
          </a:xfrm>
          <a:prstGeom prst="rect">
            <a:avLst/>
          </a:prstGeom>
        </p:spPr>
      </p:pic>
      <p:sp>
        <p:nvSpPr>
          <p:cNvPr id="6" name="Date Placeholder 5">
            <a:extLst>
              <a:ext uri="{FF2B5EF4-FFF2-40B4-BE49-F238E27FC236}">
                <a16:creationId xmlns:a16="http://schemas.microsoft.com/office/drawing/2014/main" id="{2A84A818-F371-A4F5-EB86-D4EBA4490E71}"/>
              </a:ext>
            </a:extLst>
          </p:cNvPr>
          <p:cNvSpPr>
            <a:spLocks noGrp="1"/>
          </p:cNvSpPr>
          <p:nvPr>
            <p:ph type="dt" sz="half" idx="2"/>
          </p:nvPr>
        </p:nvSpPr>
        <p:spPr/>
        <p:txBody>
          <a:bodyPr/>
          <a:lstStyle/>
          <a:p>
            <a:r>
              <a:rPr lang="en-US"/>
              <a:t>6-7-2026</a:t>
            </a:r>
            <a:endParaRPr lang="en-US" dirty="0"/>
          </a:p>
        </p:txBody>
      </p:sp>
      <p:sp>
        <p:nvSpPr>
          <p:cNvPr id="7" name="Footer Placeholder 6">
            <a:extLst>
              <a:ext uri="{FF2B5EF4-FFF2-40B4-BE49-F238E27FC236}">
                <a16:creationId xmlns:a16="http://schemas.microsoft.com/office/drawing/2014/main" id="{66E97D74-A5D0-A817-B200-8F856D3A5E0C}"/>
              </a:ext>
            </a:extLst>
          </p:cNvPr>
          <p:cNvSpPr>
            <a:spLocks noGrp="1"/>
          </p:cNvSpPr>
          <p:nvPr>
            <p:ph type="ftr" sz="quarter" idx="3"/>
          </p:nvPr>
        </p:nvSpPr>
        <p:spPr/>
        <p:txBody>
          <a:bodyPr/>
          <a:lstStyle/>
          <a:p>
            <a:r>
              <a:rPr lang="en-US"/>
              <a:t>Creation's Release</a:t>
            </a:r>
            <a:endParaRPr lang="en-US" dirty="0"/>
          </a:p>
        </p:txBody>
      </p:sp>
      <p:sp>
        <p:nvSpPr>
          <p:cNvPr id="8" name="Slide Number Placeholder 7">
            <a:extLst>
              <a:ext uri="{FF2B5EF4-FFF2-40B4-BE49-F238E27FC236}">
                <a16:creationId xmlns:a16="http://schemas.microsoft.com/office/drawing/2014/main" id="{9E9241C2-CAE5-38C0-02C6-B0EA2403F116}"/>
              </a:ext>
            </a:extLst>
          </p:cNvPr>
          <p:cNvSpPr>
            <a:spLocks noGrp="1"/>
          </p:cNvSpPr>
          <p:nvPr>
            <p:ph type="sldNum" sz="quarter" idx="4"/>
          </p:nvPr>
        </p:nvSpPr>
        <p:spPr/>
        <p:txBody>
          <a:bodyPr/>
          <a:lstStyle/>
          <a:p>
            <a:fld id="{CC057153-B650-4DEB-B370-79DDCFDCE934}" type="slidenum">
              <a:rPr lang="en-US" smtClean="0"/>
              <a:t>1</a:t>
            </a:fld>
            <a:endParaRPr lang="en-US" dirty="0"/>
          </a:p>
        </p:txBody>
      </p:sp>
    </p:spTree>
    <p:extLst>
      <p:ext uri="{BB962C8B-B14F-4D97-AF65-F5344CB8AC3E}">
        <p14:creationId xmlns:p14="http://schemas.microsoft.com/office/powerpoint/2010/main" val="292029911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5AC88A4-D4F1-3A0A-846F-A9950176E86C}"/>
              </a:ext>
            </a:extLst>
          </p:cNvPr>
          <p:cNvSpPr>
            <a:spLocks noGrp="1"/>
          </p:cNvSpPr>
          <p:nvPr>
            <p:ph type="dt" sz="half" idx="10"/>
          </p:nvPr>
        </p:nvSpPr>
        <p:spPr/>
        <p:txBody>
          <a:bodyPr/>
          <a:lstStyle/>
          <a:p>
            <a:r>
              <a:rPr lang="en-US"/>
              <a:t>6-7-2026</a:t>
            </a:r>
            <a:endParaRPr lang="en-US" dirty="0"/>
          </a:p>
        </p:txBody>
      </p:sp>
      <p:sp>
        <p:nvSpPr>
          <p:cNvPr id="6" name="Footer Placeholder 5">
            <a:extLst>
              <a:ext uri="{FF2B5EF4-FFF2-40B4-BE49-F238E27FC236}">
                <a16:creationId xmlns:a16="http://schemas.microsoft.com/office/drawing/2014/main" id="{8F88C4F6-AC88-9C9E-72BF-055810FC8EC5}"/>
              </a:ext>
            </a:extLst>
          </p:cNvPr>
          <p:cNvSpPr>
            <a:spLocks noGrp="1"/>
          </p:cNvSpPr>
          <p:nvPr>
            <p:ph type="ftr" sz="quarter" idx="11"/>
          </p:nvPr>
        </p:nvSpPr>
        <p:spPr/>
        <p:txBody>
          <a:bodyPr/>
          <a:lstStyle/>
          <a:p>
            <a:r>
              <a:rPr lang="en-US"/>
              <a:t>Creation's Release</a:t>
            </a:r>
            <a:endParaRPr lang="en-US" dirty="0"/>
          </a:p>
        </p:txBody>
      </p:sp>
      <p:sp>
        <p:nvSpPr>
          <p:cNvPr id="7" name="Slide Number Placeholder 6">
            <a:extLst>
              <a:ext uri="{FF2B5EF4-FFF2-40B4-BE49-F238E27FC236}">
                <a16:creationId xmlns:a16="http://schemas.microsoft.com/office/drawing/2014/main" id="{E6272CFB-B478-326C-B87E-9E29EF778443}"/>
              </a:ext>
            </a:extLst>
          </p:cNvPr>
          <p:cNvSpPr>
            <a:spLocks noGrp="1"/>
          </p:cNvSpPr>
          <p:nvPr>
            <p:ph type="sldNum" sz="quarter" idx="12"/>
          </p:nvPr>
        </p:nvSpPr>
        <p:spPr/>
        <p:txBody>
          <a:bodyPr/>
          <a:lstStyle/>
          <a:p>
            <a:fld id="{CC057153-B650-4DEB-B370-79DDCFDCE934}" type="slidenum">
              <a:rPr lang="en-US" smtClean="0"/>
              <a:t>10</a:t>
            </a:fld>
            <a:endParaRPr lang="en-US" dirty="0"/>
          </a:p>
        </p:txBody>
      </p:sp>
      <p:sp>
        <p:nvSpPr>
          <p:cNvPr id="9" name="TextBox 8">
            <a:extLst>
              <a:ext uri="{FF2B5EF4-FFF2-40B4-BE49-F238E27FC236}">
                <a16:creationId xmlns:a16="http://schemas.microsoft.com/office/drawing/2014/main" id="{4DB32E94-AAE2-D404-67F3-81D9EE8C1E48}"/>
              </a:ext>
            </a:extLst>
          </p:cNvPr>
          <p:cNvSpPr txBox="1"/>
          <p:nvPr/>
        </p:nvSpPr>
        <p:spPr>
          <a:xfrm>
            <a:off x="476249" y="381000"/>
            <a:ext cx="11287125" cy="5755422"/>
          </a:xfrm>
          <a:prstGeom prst="rect">
            <a:avLst/>
          </a:prstGeom>
          <a:noFill/>
        </p:spPr>
        <p:txBody>
          <a:bodyPr wrap="square">
            <a:spAutoFit/>
          </a:bodyPr>
          <a:lstStyle/>
          <a:p>
            <a:r>
              <a:rPr lang="en-US" sz="4400" b="1" dirty="0">
                <a:solidFill>
                  <a:schemeClr val="tx2"/>
                </a:solidFill>
              </a:rPr>
              <a:t>ADOPTION.4</a:t>
            </a:r>
          </a:p>
          <a:p>
            <a:r>
              <a:rPr lang="en-US" sz="3600" dirty="0"/>
              <a:t>	15  “…the mystery of His will." Now, it is not just a little thing; God's will is a mystery. And each man has to seek out the will of God for his or herself.</a:t>
            </a:r>
          </a:p>
          <a:p>
            <a:r>
              <a:rPr lang="en-US" sz="3600" dirty="0"/>
              <a:t>	God, since the beginning of the world, predestinated us to the adoption of sons. Now, the whole creation groaning, waiting for the manifestation of the sons of God. Oh, I'd imagine Paul had a wonderful time. I'd like to have been there with him, wouldn't you?</a:t>
            </a:r>
          </a:p>
          <a:p>
            <a:pPr algn="r"/>
            <a:r>
              <a:rPr lang="en-US" sz="3600" dirty="0"/>
              <a:t>60-0522</a:t>
            </a:r>
          </a:p>
        </p:txBody>
      </p:sp>
    </p:spTree>
    <p:extLst>
      <p:ext uri="{BB962C8B-B14F-4D97-AF65-F5344CB8AC3E}">
        <p14:creationId xmlns:p14="http://schemas.microsoft.com/office/powerpoint/2010/main" val="289467757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116F65-7771-BB01-43DA-E7D935A3BDFB}"/>
              </a:ext>
            </a:extLst>
          </p:cNvPr>
          <p:cNvSpPr>
            <a:spLocks noGrp="1"/>
          </p:cNvSpPr>
          <p:nvPr>
            <p:ph type="dt" sz="half" idx="10"/>
          </p:nvPr>
        </p:nvSpPr>
        <p:spPr/>
        <p:txBody>
          <a:bodyPr/>
          <a:lstStyle/>
          <a:p>
            <a:r>
              <a:rPr lang="en-US"/>
              <a:t>6-7-2026</a:t>
            </a:r>
            <a:endParaRPr lang="en-US" dirty="0"/>
          </a:p>
        </p:txBody>
      </p:sp>
      <p:sp>
        <p:nvSpPr>
          <p:cNvPr id="3" name="Footer Placeholder 2">
            <a:extLst>
              <a:ext uri="{FF2B5EF4-FFF2-40B4-BE49-F238E27FC236}">
                <a16:creationId xmlns:a16="http://schemas.microsoft.com/office/drawing/2014/main" id="{16921B94-56A8-E6C6-C8E0-293A08C97057}"/>
              </a:ext>
            </a:extLst>
          </p:cNvPr>
          <p:cNvSpPr>
            <a:spLocks noGrp="1"/>
          </p:cNvSpPr>
          <p:nvPr>
            <p:ph type="ftr" sz="quarter" idx="11"/>
          </p:nvPr>
        </p:nvSpPr>
        <p:spPr/>
        <p:txBody>
          <a:bodyPr/>
          <a:lstStyle/>
          <a:p>
            <a:r>
              <a:rPr lang="en-US"/>
              <a:t>Creation's Release</a:t>
            </a:r>
            <a:endParaRPr lang="en-US" dirty="0"/>
          </a:p>
        </p:txBody>
      </p:sp>
      <p:sp>
        <p:nvSpPr>
          <p:cNvPr id="4" name="Slide Number Placeholder 3">
            <a:extLst>
              <a:ext uri="{FF2B5EF4-FFF2-40B4-BE49-F238E27FC236}">
                <a16:creationId xmlns:a16="http://schemas.microsoft.com/office/drawing/2014/main" id="{883A00C9-33C3-77A6-3751-2C495DE7C62D}"/>
              </a:ext>
            </a:extLst>
          </p:cNvPr>
          <p:cNvSpPr>
            <a:spLocks noGrp="1"/>
          </p:cNvSpPr>
          <p:nvPr>
            <p:ph type="sldNum" sz="quarter" idx="12"/>
          </p:nvPr>
        </p:nvSpPr>
        <p:spPr/>
        <p:txBody>
          <a:bodyPr/>
          <a:lstStyle/>
          <a:p>
            <a:fld id="{CC057153-B650-4DEB-B370-79DDCFDCE934}" type="slidenum">
              <a:rPr lang="en-US" smtClean="0"/>
              <a:t>11</a:t>
            </a:fld>
            <a:endParaRPr lang="en-US" dirty="0"/>
          </a:p>
        </p:txBody>
      </p:sp>
      <p:sp>
        <p:nvSpPr>
          <p:cNvPr id="6" name="TextBox 5">
            <a:extLst>
              <a:ext uri="{FF2B5EF4-FFF2-40B4-BE49-F238E27FC236}">
                <a16:creationId xmlns:a16="http://schemas.microsoft.com/office/drawing/2014/main" id="{F9BB1F1E-8171-2C4F-3A92-66B2536D5DCB}"/>
              </a:ext>
            </a:extLst>
          </p:cNvPr>
          <p:cNvSpPr txBox="1"/>
          <p:nvPr/>
        </p:nvSpPr>
        <p:spPr>
          <a:xfrm>
            <a:off x="419819" y="419819"/>
            <a:ext cx="11415623" cy="5796459"/>
          </a:xfrm>
          <a:prstGeom prst="rect">
            <a:avLst/>
          </a:prstGeom>
          <a:noFill/>
        </p:spPr>
        <p:txBody>
          <a:bodyPr wrap="square">
            <a:spAutoFit/>
          </a:bodyPr>
          <a:lstStyle/>
          <a:p>
            <a:pPr marL="0" marR="0">
              <a:spcAft>
                <a:spcPts val="800"/>
              </a:spcAft>
              <a:buNone/>
            </a:pPr>
            <a:r>
              <a:rPr lang="en-US" sz="4400" b="1" kern="100" dirty="0">
                <a:effectLst/>
                <a:ea typeface="Aptos" panose="020B0004020202020204" pitchFamily="34" charset="0"/>
                <a:cs typeface="Times New Roman" panose="02020603050405020304" pitchFamily="18" charset="0"/>
              </a:rPr>
              <a:t>QUESTIONS.AND.ANSWERS</a:t>
            </a:r>
          </a:p>
          <a:p>
            <a:pPr marL="0" marR="0">
              <a:spcAft>
                <a:spcPts val="800"/>
              </a:spcAft>
              <a:buNone/>
            </a:pPr>
            <a:r>
              <a:rPr lang="en-US" sz="3200" b="1" kern="100" dirty="0">
                <a:ea typeface="Aptos" panose="020B0004020202020204" pitchFamily="34" charset="0"/>
                <a:cs typeface="Times New Roman" panose="02020603050405020304" pitchFamily="18" charset="0"/>
              </a:rPr>
              <a:t>	</a:t>
            </a:r>
            <a:r>
              <a:rPr lang="en-US" sz="3200" kern="100" dirty="0">
                <a:effectLst/>
                <a:ea typeface="Aptos" panose="020B0004020202020204" pitchFamily="34" charset="0"/>
                <a:cs typeface="Times New Roman" panose="02020603050405020304" pitchFamily="18" charset="0"/>
              </a:rPr>
              <a:t>177 Where is that one that's going to sow that seed for that end-time church? …that promised Elijah? And immediately after his days shall the great tribulation set in and burn the earth…And the heathens that's never heard the Gospel shall be raised in that time, </a:t>
            </a:r>
            <a:r>
              <a:rPr lang="en-US" sz="3200" b="1" kern="100" dirty="0">
                <a:effectLst/>
                <a:ea typeface="Aptos" panose="020B0004020202020204" pitchFamily="34" charset="0"/>
                <a:cs typeface="Times New Roman" panose="02020603050405020304" pitchFamily="18" charset="0"/>
              </a:rPr>
              <a:t>and the sons of God will be manifested</a:t>
            </a:r>
            <a:r>
              <a:rPr lang="en-US" sz="3200" kern="100" dirty="0">
                <a:effectLst/>
                <a:ea typeface="Aptos" panose="020B0004020202020204" pitchFamily="34" charset="0"/>
                <a:cs typeface="Times New Roman" panose="02020603050405020304" pitchFamily="18" charset="0"/>
              </a:rPr>
              <a:t>. If he's to reign, he's got to have something to reign over; he's got a domain. "And they ruled and reigned with Christ," and Christ ruled with a rod of iron the nations. Then the manifested sons of God with the authority just like He had when He was here, there will come the Millennium in that reign, upon the ashes.</a:t>
            </a:r>
          </a:p>
        </p:txBody>
      </p:sp>
    </p:spTree>
    <p:extLst>
      <p:ext uri="{BB962C8B-B14F-4D97-AF65-F5344CB8AC3E}">
        <p14:creationId xmlns:p14="http://schemas.microsoft.com/office/powerpoint/2010/main" val="260953960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C91F3-6F8C-36A3-409D-3CAF2E26703B}"/>
              </a:ext>
            </a:extLst>
          </p:cNvPr>
          <p:cNvSpPr>
            <a:spLocks noGrp="1"/>
          </p:cNvSpPr>
          <p:nvPr>
            <p:ph type="dt" sz="half" idx="10"/>
          </p:nvPr>
        </p:nvSpPr>
        <p:spPr/>
        <p:txBody>
          <a:bodyPr/>
          <a:lstStyle/>
          <a:p>
            <a:r>
              <a:rPr lang="en-US"/>
              <a:t>6-7-2026</a:t>
            </a:r>
            <a:endParaRPr lang="en-US" dirty="0"/>
          </a:p>
        </p:txBody>
      </p:sp>
      <p:sp>
        <p:nvSpPr>
          <p:cNvPr id="3" name="Footer Placeholder 2">
            <a:extLst>
              <a:ext uri="{FF2B5EF4-FFF2-40B4-BE49-F238E27FC236}">
                <a16:creationId xmlns:a16="http://schemas.microsoft.com/office/drawing/2014/main" id="{ECD866AD-E3F5-8415-929B-1B2266F849CF}"/>
              </a:ext>
            </a:extLst>
          </p:cNvPr>
          <p:cNvSpPr>
            <a:spLocks noGrp="1"/>
          </p:cNvSpPr>
          <p:nvPr>
            <p:ph type="ftr" sz="quarter" idx="11"/>
          </p:nvPr>
        </p:nvSpPr>
        <p:spPr/>
        <p:txBody>
          <a:bodyPr/>
          <a:lstStyle/>
          <a:p>
            <a:r>
              <a:rPr lang="en-US"/>
              <a:t>Creation's Release</a:t>
            </a:r>
            <a:endParaRPr lang="en-US" dirty="0"/>
          </a:p>
        </p:txBody>
      </p:sp>
      <p:sp>
        <p:nvSpPr>
          <p:cNvPr id="4" name="Slide Number Placeholder 3">
            <a:extLst>
              <a:ext uri="{FF2B5EF4-FFF2-40B4-BE49-F238E27FC236}">
                <a16:creationId xmlns:a16="http://schemas.microsoft.com/office/drawing/2014/main" id="{F13AC5C6-C847-FAE9-D02A-440B78FF10A2}"/>
              </a:ext>
            </a:extLst>
          </p:cNvPr>
          <p:cNvSpPr>
            <a:spLocks noGrp="1"/>
          </p:cNvSpPr>
          <p:nvPr>
            <p:ph type="sldNum" sz="quarter" idx="12"/>
          </p:nvPr>
        </p:nvSpPr>
        <p:spPr/>
        <p:txBody>
          <a:bodyPr/>
          <a:lstStyle/>
          <a:p>
            <a:fld id="{CC057153-B650-4DEB-B370-79DDCFDCE934}" type="slidenum">
              <a:rPr lang="en-US" smtClean="0"/>
              <a:t>12</a:t>
            </a:fld>
            <a:endParaRPr lang="en-US" dirty="0"/>
          </a:p>
        </p:txBody>
      </p:sp>
      <p:sp>
        <p:nvSpPr>
          <p:cNvPr id="6" name="TextBox 5">
            <a:extLst>
              <a:ext uri="{FF2B5EF4-FFF2-40B4-BE49-F238E27FC236}">
                <a16:creationId xmlns:a16="http://schemas.microsoft.com/office/drawing/2014/main" id="{5A798654-E3B5-A92E-6102-5581699557D3}"/>
              </a:ext>
            </a:extLst>
          </p:cNvPr>
          <p:cNvSpPr txBox="1"/>
          <p:nvPr/>
        </p:nvSpPr>
        <p:spPr>
          <a:xfrm>
            <a:off x="511834" y="442823"/>
            <a:ext cx="11191336" cy="5632311"/>
          </a:xfrm>
          <a:prstGeom prst="rect">
            <a:avLst/>
          </a:prstGeom>
          <a:noFill/>
        </p:spPr>
        <p:txBody>
          <a:bodyPr wrap="square">
            <a:spAutoFit/>
          </a:bodyPr>
          <a:lstStyle/>
          <a:p>
            <a:pPr>
              <a:spcAft>
                <a:spcPts val="800"/>
              </a:spcAft>
            </a:pPr>
            <a:r>
              <a:rPr lang="en-US" sz="3600" kern="100" dirty="0">
                <a:effectLst/>
                <a:ea typeface="Aptos" panose="020B0004020202020204" pitchFamily="34" charset="0"/>
                <a:cs typeface="Times New Roman" panose="02020603050405020304" pitchFamily="18" charset="0"/>
              </a:rPr>
              <a:t>	179  So I've watched for something. Has it slipped by us in humility and we've missed it? If that be so, then it's later than you think. If not, then there's coming one with a message that's straight on the Bible, and quick work will circle the earth. The seeds will go in newspapers, reading material, until every predestinated seed of God has heard it. None of them will come unless the Father's </a:t>
            </a:r>
            <a:r>
              <a:rPr lang="en-US" sz="3600" kern="100" dirty="0" err="1">
                <a:effectLst/>
                <a:ea typeface="Aptos" panose="020B0004020202020204" pitchFamily="34" charset="0"/>
                <a:cs typeface="Times New Roman" panose="02020603050405020304" pitchFamily="18" charset="0"/>
              </a:rPr>
              <a:t>drawed</a:t>
            </a:r>
            <a:r>
              <a:rPr lang="en-US" sz="3600" kern="100" dirty="0">
                <a:effectLst/>
                <a:ea typeface="Aptos" panose="020B0004020202020204" pitchFamily="34" charset="0"/>
                <a:cs typeface="Times New Roman" panose="02020603050405020304" pitchFamily="18" charset="0"/>
              </a:rPr>
              <a:t> them, and everyone the Father has </a:t>
            </a:r>
            <a:r>
              <a:rPr lang="en-US" sz="3600" kern="100" dirty="0" err="1">
                <a:effectLst/>
                <a:ea typeface="Aptos" panose="020B0004020202020204" pitchFamily="34" charset="0"/>
                <a:cs typeface="Times New Roman" panose="02020603050405020304" pitchFamily="18" charset="0"/>
              </a:rPr>
              <a:t>drawed</a:t>
            </a:r>
            <a:r>
              <a:rPr lang="en-US" sz="3600" kern="100" dirty="0">
                <a:effectLst/>
                <a:ea typeface="Aptos" panose="020B0004020202020204" pitchFamily="34" charset="0"/>
                <a:cs typeface="Times New Roman" panose="02020603050405020304" pitchFamily="18" charset="0"/>
              </a:rPr>
              <a:t> will hear it and come. That'll be the predestinated Seed will hear the Word.						</a:t>
            </a:r>
            <a:r>
              <a:rPr lang="en-US" sz="3600" b="1" kern="100" dirty="0">
                <a:ea typeface="Aptos" panose="020B0004020202020204" pitchFamily="34" charset="0"/>
                <a:cs typeface="Times New Roman" panose="02020603050405020304" pitchFamily="18" charset="0"/>
              </a:rPr>
              <a:t> 62-0527 </a:t>
            </a:r>
            <a:endParaRPr lang="en-US" sz="36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2574995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027A71-3EBE-E71D-B1F7-3B0D16275BCB}"/>
              </a:ext>
            </a:extLst>
          </p:cNvPr>
          <p:cNvSpPr>
            <a:spLocks noGrp="1"/>
          </p:cNvSpPr>
          <p:nvPr>
            <p:ph type="title"/>
          </p:nvPr>
        </p:nvSpPr>
        <p:spPr>
          <a:xfrm>
            <a:off x="612647" y="595748"/>
            <a:ext cx="10613572" cy="1099457"/>
          </a:xfrm>
        </p:spPr>
        <p:txBody>
          <a:bodyPr/>
          <a:lstStyle/>
          <a:p>
            <a:r>
              <a:rPr lang="en-US" sz="4800" dirty="0"/>
              <a:t>“</a:t>
            </a:r>
            <a:r>
              <a:rPr lang="en-US" sz="4800" b="1" dirty="0"/>
              <a:t>Earnest Expectation</a:t>
            </a:r>
            <a:r>
              <a:rPr lang="en-US" sz="4800" dirty="0"/>
              <a:t>”</a:t>
            </a:r>
            <a:r>
              <a:rPr lang="en-US" sz="4800" b="1" dirty="0"/>
              <a:t> </a:t>
            </a:r>
            <a:r>
              <a:rPr lang="en-US" i="1" dirty="0"/>
              <a:t>(</a:t>
            </a:r>
            <a:r>
              <a:rPr lang="en-US" i="1" dirty="0" err="1"/>
              <a:t>apokaradokía</a:t>
            </a:r>
            <a:r>
              <a:rPr lang="en-US" i="1" dirty="0"/>
              <a:t>)</a:t>
            </a:r>
            <a:r>
              <a:rPr lang="en-US" dirty="0"/>
              <a:t>,</a:t>
            </a:r>
          </a:p>
        </p:txBody>
      </p:sp>
      <p:sp>
        <p:nvSpPr>
          <p:cNvPr id="4" name="Date Placeholder 3">
            <a:extLst>
              <a:ext uri="{FF2B5EF4-FFF2-40B4-BE49-F238E27FC236}">
                <a16:creationId xmlns:a16="http://schemas.microsoft.com/office/drawing/2014/main" id="{AEAB4313-D16A-05B4-9703-D1C50C70DEA9}"/>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1DEC0B90-A8B8-582F-9062-542C5BB09EC6}"/>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867A317D-FAE6-A16D-BBD5-DBFE2379AF23}"/>
              </a:ext>
            </a:extLst>
          </p:cNvPr>
          <p:cNvSpPr>
            <a:spLocks noGrp="1"/>
          </p:cNvSpPr>
          <p:nvPr>
            <p:ph type="sldNum" sz="quarter" idx="12"/>
          </p:nvPr>
        </p:nvSpPr>
        <p:spPr/>
        <p:txBody>
          <a:bodyPr/>
          <a:lstStyle/>
          <a:p>
            <a:fld id="{CC057153-B650-4DEB-B370-79DDCFDCE934}" type="slidenum">
              <a:rPr lang="en-US" smtClean="0"/>
              <a:t>13</a:t>
            </a:fld>
            <a:endParaRPr lang="en-US" dirty="0"/>
          </a:p>
        </p:txBody>
      </p:sp>
      <p:sp>
        <p:nvSpPr>
          <p:cNvPr id="9" name="TextBox 8">
            <a:extLst>
              <a:ext uri="{FF2B5EF4-FFF2-40B4-BE49-F238E27FC236}">
                <a16:creationId xmlns:a16="http://schemas.microsoft.com/office/drawing/2014/main" id="{64487726-7E74-6E9B-40C4-D36B64E42A8B}"/>
              </a:ext>
            </a:extLst>
          </p:cNvPr>
          <p:cNvSpPr txBox="1"/>
          <p:nvPr/>
        </p:nvSpPr>
        <p:spPr>
          <a:xfrm>
            <a:off x="1314449" y="1524000"/>
            <a:ext cx="10391776" cy="3970318"/>
          </a:xfrm>
          <a:prstGeom prst="rect">
            <a:avLst/>
          </a:prstGeom>
          <a:noFill/>
        </p:spPr>
        <p:txBody>
          <a:bodyPr wrap="square">
            <a:spAutoFit/>
          </a:bodyPr>
          <a:lstStyle/>
          <a:p>
            <a:r>
              <a:rPr lang="en-US" sz="3600" dirty="0">
                <a:latin typeface="Candara" panose="020E0502030303020204" pitchFamily="34" charset="0"/>
                <a:ea typeface="Cambria" panose="02040503050406030204" pitchFamily="18" charset="0"/>
                <a:cs typeface="Cambria" panose="02040503050406030204" pitchFamily="18" charset="0"/>
              </a:rPr>
              <a:t>A</a:t>
            </a:r>
            <a:r>
              <a:rPr lang="en-US" sz="3600" dirty="0">
                <a:effectLst/>
                <a:latin typeface="Candara" panose="020E0502030303020204" pitchFamily="34" charset="0"/>
                <a:ea typeface="Cambria" panose="02040503050406030204" pitchFamily="18" charset="0"/>
                <a:cs typeface="Cambria" panose="02040503050406030204" pitchFamily="18" charset="0"/>
              </a:rPr>
              <a:t> rare and vivid word built from the picture of a head (</a:t>
            </a:r>
            <a:r>
              <a:rPr lang="en-US" sz="3600" i="1" dirty="0">
                <a:solidFill>
                  <a:schemeClr val="bg2">
                    <a:lumMod val="25000"/>
                    <a:lumOff val="75000"/>
                  </a:schemeClr>
                </a:solidFill>
                <a:effectLst/>
                <a:latin typeface="Candara" panose="020E0502030303020204" pitchFamily="34" charset="0"/>
                <a:ea typeface="Cambria" panose="02040503050406030204" pitchFamily="18" charset="0"/>
                <a:cs typeface="Cambria" panose="02040503050406030204" pitchFamily="18" charset="0"/>
              </a:rPr>
              <a:t>kara</a:t>
            </a:r>
            <a:r>
              <a:rPr lang="en-US" sz="3600" dirty="0">
                <a:effectLst/>
                <a:latin typeface="Candara" panose="020E0502030303020204" pitchFamily="34" charset="0"/>
                <a:ea typeface="Cambria" panose="02040503050406030204" pitchFamily="18" charset="0"/>
                <a:cs typeface="Cambria" panose="02040503050406030204" pitchFamily="18" charset="0"/>
              </a:rPr>
              <a:t>) thrust forward and away (</a:t>
            </a:r>
            <a:r>
              <a:rPr lang="en-US" sz="3600" i="1" dirty="0">
                <a:solidFill>
                  <a:schemeClr val="bg2">
                    <a:lumMod val="25000"/>
                    <a:lumOff val="75000"/>
                  </a:schemeClr>
                </a:solidFill>
                <a:effectLst/>
                <a:latin typeface="Candara" panose="020E0502030303020204" pitchFamily="34" charset="0"/>
                <a:ea typeface="Cambria" panose="02040503050406030204" pitchFamily="18" charset="0"/>
                <a:cs typeface="Cambria" panose="02040503050406030204" pitchFamily="18" charset="0"/>
              </a:rPr>
              <a:t>apo</a:t>
            </a:r>
            <a:r>
              <a:rPr lang="en-US" sz="3600" dirty="0">
                <a:effectLst/>
                <a:latin typeface="Candara" panose="020E0502030303020204" pitchFamily="34" charset="0"/>
                <a:ea typeface="Cambria" panose="02040503050406030204" pitchFamily="18" charset="0"/>
                <a:cs typeface="Cambria" panose="02040503050406030204" pitchFamily="18" charset="0"/>
              </a:rPr>
              <a:t>), the neck stretched, the eyes locked on the horizon, watching for the first sign of what is coming. </a:t>
            </a:r>
          </a:p>
          <a:p>
            <a:r>
              <a:rPr lang="en-US" sz="3600" dirty="0">
                <a:latin typeface="Candara" panose="020E0502030303020204" pitchFamily="34" charset="0"/>
                <a:ea typeface="Cambria" panose="02040503050406030204" pitchFamily="18" charset="0"/>
                <a:cs typeface="Cambria" panose="02040503050406030204" pitchFamily="18" charset="0"/>
              </a:rPr>
              <a:t>	T</a:t>
            </a:r>
            <a:r>
              <a:rPr lang="en-US" sz="3600" dirty="0">
                <a:effectLst/>
                <a:latin typeface="Candara" panose="020E0502030303020204" pitchFamily="34" charset="0"/>
                <a:ea typeface="Cambria" panose="02040503050406030204" pitchFamily="18" charset="0"/>
                <a:cs typeface="Cambria" panose="02040503050406030204" pitchFamily="18" charset="0"/>
              </a:rPr>
              <a:t>he watcher who, with head erect, out-stretched, </a:t>
            </a:r>
            <a:r>
              <a:rPr lang="en-US" sz="3600" u="sng" dirty="0">
                <a:effectLst/>
                <a:latin typeface="Candara" panose="020E0502030303020204" pitchFamily="34" charset="0"/>
                <a:ea typeface="Cambria" panose="02040503050406030204" pitchFamily="18" charset="0"/>
                <a:cs typeface="Cambria" panose="02040503050406030204" pitchFamily="18" charset="0"/>
              </a:rPr>
              <a:t>turns away from all else to fix the gaze upon the one object expected</a:t>
            </a:r>
            <a:r>
              <a:rPr lang="en-US" sz="3600" dirty="0">
                <a:effectLst/>
                <a:latin typeface="Candara" panose="020E0502030303020204" pitchFamily="34" charset="0"/>
                <a:ea typeface="Cambria" panose="02040503050406030204" pitchFamily="18" charset="0"/>
                <a:cs typeface="Cambria" panose="02040503050406030204" pitchFamily="18" charset="0"/>
              </a:rPr>
              <a:t>. </a:t>
            </a:r>
            <a:endParaRPr lang="en-US" sz="3600" dirty="0"/>
          </a:p>
        </p:txBody>
      </p:sp>
    </p:spTree>
    <p:extLst>
      <p:ext uri="{BB962C8B-B14F-4D97-AF65-F5344CB8AC3E}">
        <p14:creationId xmlns:p14="http://schemas.microsoft.com/office/powerpoint/2010/main" val="292867510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5B69A-E5C6-98E3-12C7-80AF6CB16A68}"/>
              </a:ext>
            </a:extLst>
          </p:cNvPr>
          <p:cNvSpPr>
            <a:spLocks noGrp="1"/>
          </p:cNvSpPr>
          <p:nvPr>
            <p:ph type="title"/>
          </p:nvPr>
        </p:nvSpPr>
        <p:spPr>
          <a:xfrm>
            <a:off x="794656" y="676276"/>
            <a:ext cx="10613572" cy="1265646"/>
          </a:xfrm>
        </p:spPr>
        <p:txBody>
          <a:bodyPr>
            <a:normAutofit/>
          </a:bodyPr>
          <a:lstStyle/>
          <a:p>
            <a:r>
              <a:rPr lang="en-US" sz="4800" dirty="0"/>
              <a:t>“</a:t>
            </a:r>
            <a:r>
              <a:rPr lang="en-US" sz="5400" b="1" dirty="0"/>
              <a:t>The Creature</a:t>
            </a:r>
            <a:r>
              <a:rPr lang="en-US" sz="4800" dirty="0"/>
              <a:t>” </a:t>
            </a:r>
            <a:r>
              <a:rPr lang="en-US" dirty="0"/>
              <a:t>(</a:t>
            </a:r>
            <a:r>
              <a:rPr lang="en-US" dirty="0" err="1"/>
              <a:t>κτίσις</a:t>
            </a:r>
            <a:r>
              <a:rPr lang="en-US" dirty="0"/>
              <a:t>, </a:t>
            </a:r>
            <a:r>
              <a:rPr lang="en-US" i="1" dirty="0" err="1"/>
              <a:t>ktísis</a:t>
            </a:r>
            <a:r>
              <a:rPr lang="en-US" dirty="0"/>
              <a:t>)</a:t>
            </a:r>
            <a:endParaRPr lang="en-US" sz="4800" dirty="0"/>
          </a:p>
        </p:txBody>
      </p:sp>
      <p:sp>
        <p:nvSpPr>
          <p:cNvPr id="3" name="Date Placeholder 2">
            <a:extLst>
              <a:ext uri="{FF2B5EF4-FFF2-40B4-BE49-F238E27FC236}">
                <a16:creationId xmlns:a16="http://schemas.microsoft.com/office/drawing/2014/main" id="{26347954-A093-0759-F563-F631C049032A}"/>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65A5C323-17E1-7A0F-0C85-58903EB80380}"/>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DD29607C-FEFD-2444-9504-0C787563FC9E}"/>
              </a:ext>
            </a:extLst>
          </p:cNvPr>
          <p:cNvSpPr>
            <a:spLocks noGrp="1"/>
          </p:cNvSpPr>
          <p:nvPr>
            <p:ph type="sldNum" sz="quarter" idx="12"/>
          </p:nvPr>
        </p:nvSpPr>
        <p:spPr/>
        <p:txBody>
          <a:bodyPr/>
          <a:lstStyle/>
          <a:p>
            <a:fld id="{CC057153-B650-4DEB-B370-79DDCFDCE934}" type="slidenum">
              <a:rPr lang="en-US" smtClean="0"/>
              <a:t>14</a:t>
            </a:fld>
            <a:endParaRPr lang="en-US" dirty="0"/>
          </a:p>
        </p:txBody>
      </p:sp>
      <p:sp>
        <p:nvSpPr>
          <p:cNvPr id="7" name="TextBox 6">
            <a:extLst>
              <a:ext uri="{FF2B5EF4-FFF2-40B4-BE49-F238E27FC236}">
                <a16:creationId xmlns:a16="http://schemas.microsoft.com/office/drawing/2014/main" id="{B800906E-E0CA-26BF-52D5-9F7E5C358731}"/>
              </a:ext>
            </a:extLst>
          </p:cNvPr>
          <p:cNvSpPr txBox="1"/>
          <p:nvPr/>
        </p:nvSpPr>
        <p:spPr>
          <a:xfrm>
            <a:off x="1447800" y="1466850"/>
            <a:ext cx="10248900" cy="3785652"/>
          </a:xfrm>
          <a:prstGeom prst="rect">
            <a:avLst/>
          </a:prstGeom>
          <a:noFill/>
        </p:spPr>
        <p:txBody>
          <a:bodyPr wrap="square">
            <a:spAutoFit/>
          </a:bodyPr>
          <a:lstStyle/>
          <a:p>
            <a:r>
              <a:rPr lang="en-US" sz="4000" dirty="0">
                <a:latin typeface="Candara" panose="020E0502030303020204" pitchFamily="34" charset="0"/>
                <a:ea typeface="Cambria" panose="02040503050406030204" pitchFamily="18" charset="0"/>
                <a:cs typeface="Cambria" panose="02040503050406030204" pitchFamily="18" charset="0"/>
              </a:rPr>
              <a:t>T</a:t>
            </a:r>
            <a:r>
              <a:rPr lang="en-US" sz="4000" dirty="0">
                <a:effectLst/>
                <a:latin typeface="Candara" panose="020E0502030303020204" pitchFamily="34" charset="0"/>
                <a:ea typeface="Cambria" panose="02040503050406030204" pitchFamily="18" charset="0"/>
                <a:cs typeface="Cambria" panose="02040503050406030204" pitchFamily="18" charset="0"/>
              </a:rPr>
              <a:t>he created order — not believers, who are named separately in verse 23, but the sub-human creation: the ground, the beasts, the heavens, the whole world that fell under the curse with Adam. Paul personifies it; he lends senseless things a longing.</a:t>
            </a:r>
            <a:endParaRPr lang="en-US" sz="4000" dirty="0"/>
          </a:p>
        </p:txBody>
      </p:sp>
    </p:spTree>
    <p:extLst>
      <p:ext uri="{BB962C8B-B14F-4D97-AF65-F5344CB8AC3E}">
        <p14:creationId xmlns:p14="http://schemas.microsoft.com/office/powerpoint/2010/main" val="211713899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AFB2-BD7F-8B83-5466-55D98C5A0873}"/>
              </a:ext>
            </a:extLst>
          </p:cNvPr>
          <p:cNvSpPr>
            <a:spLocks noGrp="1"/>
          </p:cNvSpPr>
          <p:nvPr>
            <p:ph type="title"/>
          </p:nvPr>
        </p:nvSpPr>
        <p:spPr>
          <a:xfrm>
            <a:off x="532039" y="613864"/>
            <a:ext cx="10613572" cy="1099457"/>
          </a:xfrm>
        </p:spPr>
        <p:txBody>
          <a:bodyPr/>
          <a:lstStyle/>
          <a:p>
            <a:r>
              <a:rPr lang="en-US" sz="5400" b="1" dirty="0"/>
              <a:t>“</a:t>
            </a:r>
            <a:r>
              <a:rPr lang="en-US" sz="5400" b="1" dirty="0" err="1"/>
              <a:t>Waiteth</a:t>
            </a:r>
            <a:r>
              <a:rPr lang="en-US" sz="5400" b="1" dirty="0"/>
              <a:t>”  </a:t>
            </a:r>
            <a:r>
              <a:rPr lang="en-US" sz="3600" dirty="0"/>
              <a:t>ἀπ</a:t>
            </a:r>
            <a:r>
              <a:rPr lang="en-US" sz="3600" dirty="0" err="1"/>
              <a:t>εκδέχετ</a:t>
            </a:r>
            <a:r>
              <a:rPr lang="en-US" sz="3600" dirty="0"/>
              <a:t>αι (</a:t>
            </a:r>
            <a:r>
              <a:rPr lang="en-US" sz="3600" i="1" dirty="0"/>
              <a:t>apekdéchetai</a:t>
            </a:r>
            <a:r>
              <a:rPr lang="en-US" sz="3600" dirty="0"/>
              <a:t>)</a:t>
            </a:r>
            <a:endParaRPr lang="en-US" dirty="0"/>
          </a:p>
        </p:txBody>
      </p:sp>
      <p:sp>
        <p:nvSpPr>
          <p:cNvPr id="3" name="Date Placeholder 2">
            <a:extLst>
              <a:ext uri="{FF2B5EF4-FFF2-40B4-BE49-F238E27FC236}">
                <a16:creationId xmlns:a16="http://schemas.microsoft.com/office/drawing/2014/main" id="{77A28CA8-F99B-2884-6A8C-A2D065A3ECD4}"/>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19019DEA-B1F6-253C-B38B-4E4D64C30D04}"/>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8D089376-BCC5-6E17-5576-0DB4F56BF64F}"/>
              </a:ext>
            </a:extLst>
          </p:cNvPr>
          <p:cNvSpPr>
            <a:spLocks noGrp="1"/>
          </p:cNvSpPr>
          <p:nvPr>
            <p:ph type="sldNum" sz="quarter" idx="12"/>
          </p:nvPr>
        </p:nvSpPr>
        <p:spPr/>
        <p:txBody>
          <a:bodyPr/>
          <a:lstStyle/>
          <a:p>
            <a:fld id="{CC057153-B650-4DEB-B370-79DDCFDCE934}" type="slidenum">
              <a:rPr lang="en-US" smtClean="0"/>
              <a:t>15</a:t>
            </a:fld>
            <a:endParaRPr lang="en-US" dirty="0"/>
          </a:p>
        </p:txBody>
      </p:sp>
      <p:sp>
        <p:nvSpPr>
          <p:cNvPr id="7" name="TextBox 6">
            <a:extLst>
              <a:ext uri="{FF2B5EF4-FFF2-40B4-BE49-F238E27FC236}">
                <a16:creationId xmlns:a16="http://schemas.microsoft.com/office/drawing/2014/main" id="{A354548A-4309-08C7-CDF7-0D2A029740D5}"/>
              </a:ext>
            </a:extLst>
          </p:cNvPr>
          <p:cNvSpPr txBox="1"/>
          <p:nvPr/>
        </p:nvSpPr>
        <p:spPr>
          <a:xfrm>
            <a:off x="1133475" y="1381126"/>
            <a:ext cx="10613572" cy="4524315"/>
          </a:xfrm>
          <a:prstGeom prst="rect">
            <a:avLst/>
          </a:prstGeom>
          <a:noFill/>
        </p:spPr>
        <p:txBody>
          <a:bodyPr wrap="square">
            <a:spAutoFit/>
          </a:bodyPr>
          <a:lstStyle/>
          <a:p>
            <a:r>
              <a:rPr lang="en-US" sz="3600" dirty="0">
                <a:latin typeface="Candara" panose="020E0502030303020204" pitchFamily="34" charset="0"/>
                <a:ea typeface="Cambria" panose="02040503050406030204" pitchFamily="18" charset="0"/>
                <a:cs typeface="Cambria" panose="02040503050406030204" pitchFamily="18" charset="0"/>
              </a:rPr>
              <a:t>T</a:t>
            </a:r>
            <a:r>
              <a:rPr lang="en-US" sz="3600" dirty="0">
                <a:effectLst/>
                <a:latin typeface="Candara" panose="020E0502030303020204" pitchFamily="34" charset="0"/>
                <a:ea typeface="Cambria" panose="02040503050406030204" pitchFamily="18" charset="0"/>
                <a:cs typeface="Cambria" panose="02040503050406030204" pitchFamily="18" charset="0"/>
              </a:rPr>
              <a:t>o await fully and persistently, an enduring expectancy. And not a single sigh but an unbroken, sustained ache that does not let up. </a:t>
            </a:r>
          </a:p>
          <a:p>
            <a:r>
              <a:rPr lang="en-US" sz="3600" dirty="0">
                <a:latin typeface="Candara" panose="020E0502030303020204" pitchFamily="34" charset="0"/>
                <a:ea typeface="Cambria" panose="02040503050406030204" pitchFamily="18" charset="0"/>
                <a:cs typeface="Cambria" panose="02040503050406030204" pitchFamily="18" charset="0"/>
              </a:rPr>
              <a:t>	</a:t>
            </a:r>
            <a:r>
              <a:rPr lang="en-US" sz="3600" dirty="0">
                <a:effectLst/>
                <a:latin typeface="Candara" panose="020E0502030303020204" pitchFamily="34" charset="0"/>
                <a:ea typeface="Cambria" panose="02040503050406030204" pitchFamily="18" charset="0"/>
                <a:cs typeface="Cambria" panose="02040503050406030204" pitchFamily="18" charset="0"/>
              </a:rPr>
              <a:t>It is the very verb Paul uses of believers in verse 23 (“</a:t>
            </a:r>
            <a:r>
              <a:rPr lang="en-US" sz="3600" i="1" dirty="0">
                <a:effectLst/>
                <a:latin typeface="Candara" panose="020E0502030303020204" pitchFamily="34" charset="0"/>
                <a:ea typeface="Cambria" panose="02040503050406030204" pitchFamily="18" charset="0"/>
                <a:cs typeface="Cambria" panose="02040503050406030204" pitchFamily="18" charset="0"/>
              </a:rPr>
              <a:t>waiting for the adoption</a:t>
            </a:r>
            <a:r>
              <a:rPr lang="en-US" sz="3600" dirty="0">
                <a:effectLst/>
                <a:latin typeface="Candara" panose="020E0502030303020204" pitchFamily="34" charset="0"/>
                <a:ea typeface="Cambria" panose="02040503050406030204" pitchFamily="18" charset="0"/>
                <a:cs typeface="Cambria" panose="02040503050406030204" pitchFamily="18" charset="0"/>
              </a:rPr>
              <a:t>”) and verse 25 (“</a:t>
            </a:r>
            <a:r>
              <a:rPr lang="en-US" sz="3600" i="1" dirty="0">
                <a:effectLst/>
                <a:latin typeface="Candara" panose="020E0502030303020204" pitchFamily="34" charset="0"/>
                <a:ea typeface="Cambria" panose="02040503050406030204" pitchFamily="18" charset="0"/>
                <a:cs typeface="Cambria" panose="02040503050406030204" pitchFamily="18" charset="0"/>
              </a:rPr>
              <a:t>then do we with patience wait for it</a:t>
            </a:r>
            <a:r>
              <a:rPr lang="en-US" sz="3600" dirty="0">
                <a:effectLst/>
                <a:latin typeface="Candara" panose="020E0502030303020204" pitchFamily="34" charset="0"/>
                <a:ea typeface="Cambria" panose="02040503050406030204" pitchFamily="18" charset="0"/>
                <a:cs typeface="Cambria" panose="02040503050406030204" pitchFamily="18" charset="0"/>
              </a:rPr>
              <a:t>”), and the same word that describes our looking for the Saviour from heaven (Phil. 3:20). Creation and church wait!</a:t>
            </a:r>
            <a:endParaRPr lang="en-US" sz="3600" dirty="0"/>
          </a:p>
        </p:txBody>
      </p:sp>
    </p:spTree>
    <p:extLst>
      <p:ext uri="{BB962C8B-B14F-4D97-AF65-F5344CB8AC3E}">
        <p14:creationId xmlns:p14="http://schemas.microsoft.com/office/powerpoint/2010/main" val="209943323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0B57-34A7-08B2-927B-BB04A671C83B}"/>
              </a:ext>
            </a:extLst>
          </p:cNvPr>
          <p:cNvSpPr>
            <a:spLocks noGrp="1"/>
          </p:cNvSpPr>
          <p:nvPr>
            <p:ph type="title"/>
          </p:nvPr>
        </p:nvSpPr>
        <p:spPr>
          <a:xfrm>
            <a:off x="670831" y="651964"/>
            <a:ext cx="11006819" cy="1099457"/>
          </a:xfrm>
        </p:spPr>
        <p:txBody>
          <a:bodyPr>
            <a:normAutofit/>
          </a:bodyPr>
          <a:lstStyle/>
          <a:p>
            <a:r>
              <a:rPr lang="en-US" sz="4400" dirty="0">
                <a:latin typeface="Candara" panose="020E0502030303020204" pitchFamily="34" charset="0"/>
                <a:ea typeface="Cambria" panose="02040503050406030204" pitchFamily="18" charset="0"/>
                <a:cs typeface="Cambria" panose="02040503050406030204" pitchFamily="18" charset="0"/>
              </a:rPr>
              <a:t>“</a:t>
            </a:r>
            <a:r>
              <a:rPr lang="en-US" sz="4800" b="1" dirty="0">
                <a:latin typeface="Candara" panose="020E0502030303020204" pitchFamily="34" charset="0"/>
                <a:ea typeface="Cambria" panose="02040503050406030204" pitchFamily="18" charset="0"/>
                <a:cs typeface="Cambria" panose="02040503050406030204" pitchFamily="18" charset="0"/>
              </a:rPr>
              <a:t>The Manifestation</a:t>
            </a:r>
            <a:r>
              <a:rPr lang="en-US" sz="4400" dirty="0">
                <a:latin typeface="Candara" panose="020E0502030303020204" pitchFamily="34" charset="0"/>
                <a:ea typeface="Cambria" panose="02040503050406030204" pitchFamily="18" charset="0"/>
                <a:cs typeface="Cambria" panose="02040503050406030204" pitchFamily="18" charset="0"/>
              </a:rPr>
              <a:t>” </a:t>
            </a:r>
            <a:r>
              <a:rPr lang="en-US" sz="2800" dirty="0">
                <a:latin typeface="Candara" panose="020E0502030303020204" pitchFamily="34" charset="0"/>
                <a:ea typeface="Cambria" panose="02040503050406030204" pitchFamily="18" charset="0"/>
                <a:cs typeface="Cambria" panose="02040503050406030204" pitchFamily="18" charset="0"/>
              </a:rPr>
              <a:t>ἀπ</a:t>
            </a:r>
            <a:r>
              <a:rPr lang="en-US" sz="2800" dirty="0" err="1">
                <a:latin typeface="Candara" panose="020E0502030303020204" pitchFamily="34" charset="0"/>
                <a:ea typeface="Cambria" panose="02040503050406030204" pitchFamily="18" charset="0"/>
                <a:cs typeface="Cambria" panose="02040503050406030204" pitchFamily="18" charset="0"/>
              </a:rPr>
              <a:t>οκάλυψις</a:t>
            </a:r>
            <a:r>
              <a:rPr lang="en-US" sz="3600" dirty="0">
                <a:latin typeface="Candara" panose="020E0502030303020204" pitchFamily="34" charset="0"/>
                <a:ea typeface="Cambria" panose="02040503050406030204" pitchFamily="18" charset="0"/>
                <a:cs typeface="Cambria" panose="02040503050406030204" pitchFamily="18" charset="0"/>
              </a:rPr>
              <a:t> (</a:t>
            </a:r>
            <a:r>
              <a:rPr lang="en-US" sz="3600" i="1" dirty="0">
                <a:latin typeface="Candara" panose="020E0502030303020204" pitchFamily="34" charset="0"/>
                <a:ea typeface="Cambria" panose="02040503050406030204" pitchFamily="18" charset="0"/>
                <a:cs typeface="Cambria" panose="02040503050406030204" pitchFamily="18" charset="0"/>
              </a:rPr>
              <a:t>apokálupsis</a:t>
            </a:r>
            <a:r>
              <a:rPr lang="en-US" sz="3600" dirty="0">
                <a:latin typeface="Candara" panose="020E0502030303020204" pitchFamily="34" charset="0"/>
                <a:ea typeface="Cambria" panose="02040503050406030204" pitchFamily="18" charset="0"/>
                <a:cs typeface="Cambria" panose="02040503050406030204" pitchFamily="18" charset="0"/>
              </a:rPr>
              <a:t>)</a:t>
            </a:r>
            <a:endParaRPr lang="en-US" sz="4400" dirty="0"/>
          </a:p>
        </p:txBody>
      </p:sp>
      <p:sp>
        <p:nvSpPr>
          <p:cNvPr id="3" name="Date Placeholder 2">
            <a:extLst>
              <a:ext uri="{FF2B5EF4-FFF2-40B4-BE49-F238E27FC236}">
                <a16:creationId xmlns:a16="http://schemas.microsoft.com/office/drawing/2014/main" id="{C151F60F-DE8B-F178-F4D8-CA80276BCCE9}"/>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2F2B1F0C-5BE6-E21B-E94F-6D036ADCDC72}"/>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F1982AB1-84A3-17B0-1C5E-EF7E6AB735F4}"/>
              </a:ext>
            </a:extLst>
          </p:cNvPr>
          <p:cNvSpPr>
            <a:spLocks noGrp="1"/>
          </p:cNvSpPr>
          <p:nvPr>
            <p:ph type="sldNum" sz="quarter" idx="12"/>
          </p:nvPr>
        </p:nvSpPr>
        <p:spPr/>
        <p:txBody>
          <a:bodyPr/>
          <a:lstStyle/>
          <a:p>
            <a:fld id="{CC057153-B650-4DEB-B370-79DDCFDCE934}" type="slidenum">
              <a:rPr lang="en-US" smtClean="0"/>
              <a:t>16</a:t>
            </a:fld>
            <a:endParaRPr lang="en-US" dirty="0"/>
          </a:p>
        </p:txBody>
      </p:sp>
      <p:sp>
        <p:nvSpPr>
          <p:cNvPr id="7" name="TextBox 6">
            <a:extLst>
              <a:ext uri="{FF2B5EF4-FFF2-40B4-BE49-F238E27FC236}">
                <a16:creationId xmlns:a16="http://schemas.microsoft.com/office/drawing/2014/main" id="{872DEE81-9935-2871-D013-139B83F7B186}"/>
              </a:ext>
            </a:extLst>
          </p:cNvPr>
          <p:cNvSpPr txBox="1"/>
          <p:nvPr/>
        </p:nvSpPr>
        <p:spPr>
          <a:xfrm>
            <a:off x="1228725" y="1443841"/>
            <a:ext cx="10448925" cy="3970318"/>
          </a:xfrm>
          <a:prstGeom prst="rect">
            <a:avLst/>
          </a:prstGeom>
          <a:noFill/>
        </p:spPr>
        <p:txBody>
          <a:bodyPr wrap="square">
            <a:spAutoFit/>
          </a:bodyPr>
          <a:lstStyle/>
          <a:p>
            <a:pPr marL="0" marR="0" algn="just">
              <a:spcAft>
                <a:spcPts val="900"/>
              </a:spcAft>
              <a:buNone/>
            </a:pPr>
            <a:r>
              <a:rPr lang="en-US" sz="3600" dirty="0">
                <a:latin typeface="Candara" panose="020E0502030303020204" pitchFamily="34" charset="0"/>
                <a:ea typeface="Cambria" panose="02040503050406030204" pitchFamily="18" charset="0"/>
                <a:cs typeface="Cambria" panose="02040503050406030204" pitchFamily="18" charset="0"/>
              </a:rPr>
              <a:t>A</a:t>
            </a:r>
            <a:r>
              <a:rPr lang="en-US" sz="3600" dirty="0">
                <a:effectLst/>
                <a:latin typeface="Candara" panose="020E0502030303020204" pitchFamily="34" charset="0"/>
                <a:ea typeface="Cambria" panose="02040503050406030204" pitchFamily="18" charset="0"/>
                <a:cs typeface="Cambria" panose="02040503050406030204" pitchFamily="18" charset="0"/>
              </a:rPr>
              <a:t>n unveiling, the drawing back of a curtain on what was there all along but hidden. </a:t>
            </a:r>
            <a:r>
              <a:rPr lang="en-US" sz="3600" u="sng" dirty="0">
                <a:effectLst/>
                <a:latin typeface="Candara" panose="020E0502030303020204" pitchFamily="34" charset="0"/>
                <a:ea typeface="Cambria" panose="02040503050406030204" pitchFamily="18" charset="0"/>
                <a:cs typeface="Cambria" panose="02040503050406030204" pitchFamily="18" charset="0"/>
              </a:rPr>
              <a:t>The sons of God are sons </a:t>
            </a:r>
            <a:r>
              <a:rPr lang="en-US" sz="3600" i="1" u="sng" dirty="0">
                <a:effectLst/>
                <a:latin typeface="Candara" panose="020E0502030303020204" pitchFamily="34" charset="0"/>
                <a:ea typeface="Cambria" panose="02040503050406030204" pitchFamily="18" charset="0"/>
                <a:cs typeface="Cambria" panose="02040503050406030204" pitchFamily="18" charset="0"/>
              </a:rPr>
              <a:t>now</a:t>
            </a:r>
            <a:r>
              <a:rPr lang="en-US" sz="3600" u="sng" dirty="0">
                <a:effectLst/>
                <a:latin typeface="Candara" panose="020E0502030303020204" pitchFamily="34" charset="0"/>
                <a:ea typeface="Cambria" panose="02040503050406030204" pitchFamily="18" charset="0"/>
                <a:cs typeface="Cambria" panose="02040503050406030204" pitchFamily="18" charset="0"/>
              </a:rPr>
              <a:t>; the world simply cannot yet see it</a:t>
            </a:r>
            <a:r>
              <a:rPr lang="en-US" sz="3600" dirty="0">
                <a:effectLst/>
                <a:latin typeface="Candara" panose="020E0502030303020204" pitchFamily="34" charset="0"/>
                <a:ea typeface="Cambria" panose="02040503050406030204" pitchFamily="18" charset="0"/>
                <a:cs typeface="Cambria" panose="02040503050406030204" pitchFamily="18" charset="0"/>
              </a:rPr>
              <a:t>. “</a:t>
            </a:r>
            <a:r>
              <a:rPr lang="en-US" sz="3600" i="1" dirty="0">
                <a:effectLst/>
                <a:latin typeface="Candara" panose="020E0502030303020204" pitchFamily="34" charset="0"/>
                <a:ea typeface="Cambria" panose="02040503050406030204" pitchFamily="18" charset="0"/>
                <a:cs typeface="Cambria" panose="02040503050406030204" pitchFamily="18" charset="0"/>
              </a:rPr>
              <a:t>It doth not yet appear what we shall be</a:t>
            </a:r>
            <a:r>
              <a:rPr lang="en-US" sz="3600" dirty="0">
                <a:effectLst/>
                <a:latin typeface="Candara" panose="020E0502030303020204" pitchFamily="34" charset="0"/>
                <a:ea typeface="Cambria" panose="02040503050406030204" pitchFamily="18" charset="0"/>
                <a:cs typeface="Cambria" panose="02040503050406030204" pitchFamily="18" charset="0"/>
              </a:rPr>
              <a:t>” (1 John 3:2); “your life is hid with Christ in God” (Colossians 3:3). The </a:t>
            </a:r>
            <a:r>
              <a:rPr lang="en-US" sz="3600" i="1" dirty="0" err="1">
                <a:effectLst/>
                <a:latin typeface="Candara" panose="020E0502030303020204" pitchFamily="34" charset="0"/>
                <a:ea typeface="Cambria" panose="02040503050406030204" pitchFamily="18" charset="0"/>
                <a:cs typeface="Cambria" panose="02040503050406030204" pitchFamily="18" charset="0"/>
              </a:rPr>
              <a:t>apokálupsis</a:t>
            </a:r>
            <a:r>
              <a:rPr lang="en-US" sz="3600" dirty="0">
                <a:effectLst/>
                <a:latin typeface="Candara" panose="020E0502030303020204" pitchFamily="34" charset="0"/>
                <a:ea typeface="Cambria" panose="02040503050406030204" pitchFamily="18" charset="0"/>
                <a:cs typeface="Cambria" panose="02040503050406030204" pitchFamily="18" charset="0"/>
              </a:rPr>
              <a:t> is the day the covering is removed and the hidden heirs stand revealed in glory.</a:t>
            </a:r>
            <a:endParaRPr lang="en-US" sz="3200" dirty="0">
              <a:effectLst/>
              <a:latin typeface="Candara" panose="020E0502030303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50212136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328E1E-979C-4581-F63E-047DC117DB19}"/>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DD779425-74B2-FC32-E17D-172C0B5B5BA0}"/>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EDEE2DA3-3D81-3DD4-7C2F-AB4FC3DFDAF0}"/>
              </a:ext>
            </a:extLst>
          </p:cNvPr>
          <p:cNvSpPr>
            <a:spLocks noGrp="1"/>
          </p:cNvSpPr>
          <p:nvPr>
            <p:ph type="sldNum" sz="quarter" idx="12"/>
          </p:nvPr>
        </p:nvSpPr>
        <p:spPr/>
        <p:txBody>
          <a:bodyPr/>
          <a:lstStyle/>
          <a:p>
            <a:fld id="{CC057153-B650-4DEB-B370-79DDCFDCE934}" type="slidenum">
              <a:rPr lang="en-US" smtClean="0"/>
              <a:t>17</a:t>
            </a:fld>
            <a:endParaRPr lang="en-US" dirty="0"/>
          </a:p>
        </p:txBody>
      </p:sp>
      <p:sp>
        <p:nvSpPr>
          <p:cNvPr id="7" name="TextBox 6">
            <a:extLst>
              <a:ext uri="{FF2B5EF4-FFF2-40B4-BE49-F238E27FC236}">
                <a16:creationId xmlns:a16="http://schemas.microsoft.com/office/drawing/2014/main" id="{A94B4126-8F3C-BA61-7F0C-F6021906F2E5}"/>
              </a:ext>
            </a:extLst>
          </p:cNvPr>
          <p:cNvSpPr txBox="1"/>
          <p:nvPr/>
        </p:nvSpPr>
        <p:spPr>
          <a:xfrm>
            <a:off x="448573" y="454325"/>
            <a:ext cx="11398369" cy="5816977"/>
          </a:xfrm>
          <a:prstGeom prst="rect">
            <a:avLst/>
          </a:prstGeom>
          <a:noFill/>
        </p:spPr>
        <p:txBody>
          <a:bodyPr wrap="square">
            <a:spAutoFit/>
          </a:bodyPr>
          <a:lstStyle/>
          <a:p>
            <a:r>
              <a:rPr lang="en-US" sz="4800" b="1" dirty="0"/>
              <a:t>THE.PRESENCE.OF.GOD.UNRECOGNIZED</a:t>
            </a:r>
          </a:p>
          <a:p>
            <a:r>
              <a:rPr lang="en-US" sz="3600" dirty="0"/>
              <a:t>	115 Today, how the people will stay home, call themselves Christians, and listen to such characters as Pat Boone, Elvis Presley, Ernie Ford, and those who sing hymns on Sunday; and look at them things, they look at them kissing them women, and things out there.</a:t>
            </a:r>
          </a:p>
          <a:p>
            <a:r>
              <a:rPr lang="en-US" sz="3600" dirty="0"/>
              <a:t>	116 When, no man should ever kiss a woman till he is married to her. That's male and female glands crossing. Let it be wherever it may be, it's wrong. It's potentially a sex act. 									64-0618 </a:t>
            </a:r>
          </a:p>
        </p:txBody>
      </p:sp>
    </p:spTree>
    <p:extLst>
      <p:ext uri="{BB962C8B-B14F-4D97-AF65-F5344CB8AC3E}">
        <p14:creationId xmlns:p14="http://schemas.microsoft.com/office/powerpoint/2010/main" val="116808835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C8C7857-D5E4-E258-CBD9-A50668CEF22E}"/>
              </a:ext>
            </a:extLst>
          </p:cNvPr>
          <p:cNvSpPr>
            <a:spLocks noGrp="1"/>
          </p:cNvSpPr>
          <p:nvPr>
            <p:ph type="dt" sz="half" idx="10"/>
          </p:nvPr>
        </p:nvSpPr>
        <p:spPr/>
        <p:txBody>
          <a:bodyPr/>
          <a:lstStyle/>
          <a:p>
            <a:r>
              <a:rPr lang="en-US"/>
              <a:t>6-7-2026</a:t>
            </a:r>
            <a:endParaRPr lang="en-US" dirty="0"/>
          </a:p>
        </p:txBody>
      </p:sp>
      <p:sp>
        <p:nvSpPr>
          <p:cNvPr id="6" name="Footer Placeholder 5">
            <a:extLst>
              <a:ext uri="{FF2B5EF4-FFF2-40B4-BE49-F238E27FC236}">
                <a16:creationId xmlns:a16="http://schemas.microsoft.com/office/drawing/2014/main" id="{39263429-2EFC-FFFF-F513-E9760E5F0257}"/>
              </a:ext>
            </a:extLst>
          </p:cNvPr>
          <p:cNvSpPr>
            <a:spLocks noGrp="1"/>
          </p:cNvSpPr>
          <p:nvPr>
            <p:ph type="ftr" sz="quarter" idx="11"/>
          </p:nvPr>
        </p:nvSpPr>
        <p:spPr/>
        <p:txBody>
          <a:bodyPr/>
          <a:lstStyle/>
          <a:p>
            <a:r>
              <a:rPr lang="en-US"/>
              <a:t>Creation's Release</a:t>
            </a:r>
            <a:endParaRPr lang="en-US" dirty="0"/>
          </a:p>
        </p:txBody>
      </p:sp>
      <p:sp>
        <p:nvSpPr>
          <p:cNvPr id="7" name="Slide Number Placeholder 6">
            <a:extLst>
              <a:ext uri="{FF2B5EF4-FFF2-40B4-BE49-F238E27FC236}">
                <a16:creationId xmlns:a16="http://schemas.microsoft.com/office/drawing/2014/main" id="{75289924-DD3F-4243-68CE-72B71E1AE1B0}"/>
              </a:ext>
            </a:extLst>
          </p:cNvPr>
          <p:cNvSpPr>
            <a:spLocks noGrp="1"/>
          </p:cNvSpPr>
          <p:nvPr>
            <p:ph type="sldNum" sz="quarter" idx="12"/>
          </p:nvPr>
        </p:nvSpPr>
        <p:spPr/>
        <p:txBody>
          <a:bodyPr/>
          <a:lstStyle/>
          <a:p>
            <a:fld id="{CC057153-B650-4DEB-B370-79DDCFDCE934}" type="slidenum">
              <a:rPr lang="en-US" smtClean="0"/>
              <a:t>18</a:t>
            </a:fld>
            <a:endParaRPr lang="en-US" dirty="0"/>
          </a:p>
        </p:txBody>
      </p:sp>
      <p:sp>
        <p:nvSpPr>
          <p:cNvPr id="9" name="TextBox 8">
            <a:extLst>
              <a:ext uri="{FF2B5EF4-FFF2-40B4-BE49-F238E27FC236}">
                <a16:creationId xmlns:a16="http://schemas.microsoft.com/office/drawing/2014/main" id="{55374043-BF08-88F9-4F32-65F83BFFFBC6}"/>
              </a:ext>
            </a:extLst>
          </p:cNvPr>
          <p:cNvSpPr txBox="1"/>
          <p:nvPr/>
        </p:nvSpPr>
        <p:spPr>
          <a:xfrm>
            <a:off x="434502" y="312461"/>
            <a:ext cx="11322996" cy="5693866"/>
          </a:xfrm>
          <a:prstGeom prst="rect">
            <a:avLst/>
          </a:prstGeom>
          <a:noFill/>
        </p:spPr>
        <p:txBody>
          <a:bodyPr wrap="square">
            <a:spAutoFit/>
          </a:bodyPr>
          <a:lstStyle/>
          <a:p>
            <a:r>
              <a:rPr lang="en-US" sz="4400" b="1" dirty="0">
                <a:solidFill>
                  <a:schemeClr val="tx2"/>
                </a:solidFill>
              </a:rPr>
              <a:t>IT.IS.I </a:t>
            </a:r>
            <a:r>
              <a:rPr lang="en-US" sz="3200" dirty="0"/>
              <a:t>	72 Jesus said, "</a:t>
            </a:r>
            <a:r>
              <a:rPr lang="en-US" sz="3200" i="1" dirty="0"/>
              <a:t>At that day, you will know that I'm in the Father…</a:t>
            </a:r>
            <a:r>
              <a:rPr lang="en-US" sz="3200" dirty="0"/>
              <a:t>“ It's God in you. All that God was He poured into Christ; and all Christ was He poured into the church. So it's God above us, God with us, God in us… condescending, </a:t>
            </a:r>
            <a:r>
              <a:rPr lang="en-US" sz="3200" u="sng" dirty="0"/>
              <a:t>making a way for me to get back</a:t>
            </a:r>
            <a:r>
              <a:rPr lang="en-US" sz="3200" dirty="0"/>
              <a:t>. And bring His people back to </a:t>
            </a:r>
            <a:r>
              <a:rPr lang="en-US" sz="3200" u="sng" dirty="0"/>
              <a:t>manifested sons of God</a:t>
            </a:r>
            <a:r>
              <a:rPr lang="en-US" sz="3200" dirty="0"/>
              <a:t>, like… in the garden of Eden. </a:t>
            </a:r>
          </a:p>
          <a:p>
            <a:r>
              <a:rPr lang="en-US" sz="3200" dirty="0"/>
              <a:t>	The whole world's a-groaning and waiting for that hour for the manifestation of the sons of God. He has no voice tonight but our voice. He has no hands but our hands. He has your hands; that whose hands it is. He said, "I am the Vine; you are the branches." 								61-0517 </a:t>
            </a:r>
          </a:p>
        </p:txBody>
      </p:sp>
    </p:spTree>
    <p:extLst>
      <p:ext uri="{BB962C8B-B14F-4D97-AF65-F5344CB8AC3E}">
        <p14:creationId xmlns:p14="http://schemas.microsoft.com/office/powerpoint/2010/main" val="201216954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CEA19C-11FD-55B5-3424-E7276DCF5589}"/>
              </a:ext>
            </a:extLst>
          </p:cNvPr>
          <p:cNvSpPr>
            <a:spLocks noGrp="1"/>
          </p:cNvSpPr>
          <p:nvPr>
            <p:ph type="dt" sz="half" idx="10"/>
          </p:nvPr>
        </p:nvSpPr>
        <p:spPr/>
        <p:txBody>
          <a:bodyPr/>
          <a:lstStyle/>
          <a:p>
            <a:r>
              <a:rPr lang="en-US"/>
              <a:t>6-7-2026</a:t>
            </a:r>
            <a:endParaRPr lang="en-US" dirty="0"/>
          </a:p>
        </p:txBody>
      </p:sp>
      <p:sp>
        <p:nvSpPr>
          <p:cNvPr id="3" name="Footer Placeholder 2">
            <a:extLst>
              <a:ext uri="{FF2B5EF4-FFF2-40B4-BE49-F238E27FC236}">
                <a16:creationId xmlns:a16="http://schemas.microsoft.com/office/drawing/2014/main" id="{C390F609-1820-7BC9-149E-14CFA30F71C7}"/>
              </a:ext>
            </a:extLst>
          </p:cNvPr>
          <p:cNvSpPr>
            <a:spLocks noGrp="1"/>
          </p:cNvSpPr>
          <p:nvPr>
            <p:ph type="ftr" sz="quarter" idx="11"/>
          </p:nvPr>
        </p:nvSpPr>
        <p:spPr/>
        <p:txBody>
          <a:bodyPr/>
          <a:lstStyle/>
          <a:p>
            <a:r>
              <a:rPr lang="en-US"/>
              <a:t>Creation's Release</a:t>
            </a:r>
            <a:endParaRPr lang="en-US" dirty="0"/>
          </a:p>
        </p:txBody>
      </p:sp>
      <p:sp>
        <p:nvSpPr>
          <p:cNvPr id="4" name="Slide Number Placeholder 3">
            <a:extLst>
              <a:ext uri="{FF2B5EF4-FFF2-40B4-BE49-F238E27FC236}">
                <a16:creationId xmlns:a16="http://schemas.microsoft.com/office/drawing/2014/main" id="{3DFBB7F7-0B60-1397-A60D-53C56EC2D381}"/>
              </a:ext>
            </a:extLst>
          </p:cNvPr>
          <p:cNvSpPr>
            <a:spLocks noGrp="1"/>
          </p:cNvSpPr>
          <p:nvPr>
            <p:ph type="sldNum" sz="quarter" idx="12"/>
          </p:nvPr>
        </p:nvSpPr>
        <p:spPr/>
        <p:txBody>
          <a:bodyPr/>
          <a:lstStyle/>
          <a:p>
            <a:fld id="{CC057153-B650-4DEB-B370-79DDCFDCE934}" type="slidenum">
              <a:rPr lang="en-US" smtClean="0"/>
              <a:t>19</a:t>
            </a:fld>
            <a:endParaRPr lang="en-US" dirty="0"/>
          </a:p>
        </p:txBody>
      </p:sp>
      <p:sp>
        <p:nvSpPr>
          <p:cNvPr id="6" name="TextBox 5">
            <a:extLst>
              <a:ext uri="{FF2B5EF4-FFF2-40B4-BE49-F238E27FC236}">
                <a16:creationId xmlns:a16="http://schemas.microsoft.com/office/drawing/2014/main" id="{379FE2FC-3FF1-DC25-C707-BFC84F1594A4}"/>
              </a:ext>
            </a:extLst>
          </p:cNvPr>
          <p:cNvSpPr txBox="1"/>
          <p:nvPr/>
        </p:nvSpPr>
        <p:spPr>
          <a:xfrm>
            <a:off x="4190154" y="447473"/>
            <a:ext cx="7982391" cy="5755422"/>
          </a:xfrm>
          <a:prstGeom prst="rect">
            <a:avLst/>
          </a:prstGeom>
          <a:noFill/>
        </p:spPr>
        <p:txBody>
          <a:bodyPr wrap="square">
            <a:spAutoFit/>
          </a:bodyPr>
          <a:lstStyle/>
          <a:p>
            <a:r>
              <a:rPr lang="en-US" sz="4400" b="1" dirty="0">
                <a:solidFill>
                  <a:schemeClr val="tx2"/>
                </a:solidFill>
              </a:rPr>
              <a:t>I JOHN 3:1-2</a:t>
            </a:r>
          </a:p>
          <a:p>
            <a:r>
              <a:rPr lang="en-US" sz="3600" i="1" dirty="0"/>
              <a:t>Behold, what manner of love the Father hath bestowed upon us, that we should be called the sons of God: therefore the world </a:t>
            </a:r>
            <a:r>
              <a:rPr lang="en-US" sz="3600" i="1" dirty="0" err="1"/>
              <a:t>knoweth</a:t>
            </a:r>
            <a:r>
              <a:rPr lang="en-US" sz="3600" i="1" dirty="0"/>
              <a:t> us not, because it knew him not. 2 Beloved, now are we the sons of God, and it doth not yet appear what we shall be: but we know that, when he shall appear, we shall be like him; for we shall see him as he is. </a:t>
            </a:r>
          </a:p>
        </p:txBody>
      </p:sp>
      <p:pic>
        <p:nvPicPr>
          <p:cNvPr id="8" name="Picture 7">
            <a:extLst>
              <a:ext uri="{FF2B5EF4-FFF2-40B4-BE49-F238E27FC236}">
                <a16:creationId xmlns:a16="http://schemas.microsoft.com/office/drawing/2014/main" id="{84410691-44CB-2196-B165-5582BFF1FF2C}"/>
              </a:ext>
            </a:extLst>
          </p:cNvPr>
          <p:cNvPicPr>
            <a:picLocks noChangeAspect="1"/>
          </p:cNvPicPr>
          <p:nvPr/>
        </p:nvPicPr>
        <p:blipFill>
          <a:blip r:embed="rId2"/>
          <a:stretch>
            <a:fillRect/>
          </a:stretch>
        </p:blipFill>
        <p:spPr>
          <a:xfrm>
            <a:off x="426193" y="544749"/>
            <a:ext cx="3571875" cy="4762500"/>
          </a:xfrm>
          <a:prstGeom prst="rect">
            <a:avLst/>
          </a:prstGeom>
        </p:spPr>
      </p:pic>
    </p:spTree>
    <p:extLst>
      <p:ext uri="{BB962C8B-B14F-4D97-AF65-F5344CB8AC3E}">
        <p14:creationId xmlns:p14="http://schemas.microsoft.com/office/powerpoint/2010/main" val="207777457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3EF594EB-0DFC-01C3-3A54-A22BD8C057CC}"/>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62168" y="0"/>
            <a:ext cx="12188825" cy="6858000"/>
          </a:xfrm>
        </p:spPr>
      </p:pic>
      <p:sp>
        <p:nvSpPr>
          <p:cNvPr id="3" name="Title 2">
            <a:extLst>
              <a:ext uri="{FF2B5EF4-FFF2-40B4-BE49-F238E27FC236}">
                <a16:creationId xmlns:a16="http://schemas.microsoft.com/office/drawing/2014/main" id="{99D6C8AB-5516-F1B4-DF34-5E1C89C977E3}"/>
              </a:ext>
            </a:extLst>
          </p:cNvPr>
          <p:cNvSpPr>
            <a:spLocks noGrp="1"/>
          </p:cNvSpPr>
          <p:nvPr>
            <p:ph type="title"/>
          </p:nvPr>
        </p:nvSpPr>
        <p:spPr>
          <a:xfrm>
            <a:off x="-2021512" y="175015"/>
            <a:ext cx="11356848" cy="941832"/>
          </a:xfrm>
        </p:spPr>
        <p:txBody>
          <a:bodyPr>
            <a:noAutofit/>
          </a:bodyPr>
          <a:lstStyle/>
          <a:p>
            <a:r>
              <a:rPr lang="en-US" b="1" dirty="0"/>
              <a:t>Birthdays</a:t>
            </a:r>
            <a:br>
              <a:rPr lang="en-US" b="1" dirty="0"/>
            </a:br>
            <a:r>
              <a:rPr lang="en-US" b="1" dirty="0"/>
              <a:t>Anniversaries &amp; Events</a:t>
            </a:r>
          </a:p>
        </p:txBody>
      </p:sp>
      <p:sp>
        <p:nvSpPr>
          <p:cNvPr id="5" name="TextBox 4">
            <a:extLst>
              <a:ext uri="{FF2B5EF4-FFF2-40B4-BE49-F238E27FC236}">
                <a16:creationId xmlns:a16="http://schemas.microsoft.com/office/drawing/2014/main" id="{93578424-7119-2898-2B62-2FB02706E9A6}"/>
              </a:ext>
            </a:extLst>
          </p:cNvPr>
          <p:cNvSpPr txBox="1"/>
          <p:nvPr/>
        </p:nvSpPr>
        <p:spPr>
          <a:xfrm>
            <a:off x="593869" y="1626128"/>
            <a:ext cx="9760095" cy="4770537"/>
          </a:xfrm>
          <a:prstGeom prst="rect">
            <a:avLst/>
          </a:prstGeom>
          <a:noFill/>
        </p:spPr>
        <p:txBody>
          <a:bodyPr wrap="square" rtlCol="0">
            <a:spAutoFit/>
          </a:bodyPr>
          <a:lstStyle/>
          <a:p>
            <a:r>
              <a:rPr lang="en-US" sz="3200" dirty="0">
                <a:solidFill>
                  <a:schemeClr val="tx2"/>
                </a:solidFill>
                <a:latin typeface="Candara" panose="020E0502030303020204" pitchFamily="34" charset="0"/>
              </a:rPr>
              <a:t>June 4</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 John &amp; Hannah Harwell</a:t>
            </a:r>
          </a:p>
          <a:p>
            <a:r>
              <a:rPr lang="en-US" sz="3200" dirty="0">
                <a:solidFill>
                  <a:schemeClr val="tx2"/>
                </a:solidFill>
                <a:latin typeface="Candara" panose="020E0502030303020204" pitchFamily="34" charset="0"/>
              </a:rPr>
              <a:t>	Lillian Godwin, Jeremy Clayville</a:t>
            </a:r>
          </a:p>
          <a:p>
            <a:r>
              <a:rPr lang="en-US" sz="3200" dirty="0">
                <a:solidFill>
                  <a:schemeClr val="tx2"/>
                </a:solidFill>
                <a:latin typeface="Candara" panose="020E0502030303020204" pitchFamily="34" charset="0"/>
              </a:rPr>
              <a:t>June 5</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 John &amp; Laura Harwell</a:t>
            </a:r>
          </a:p>
          <a:p>
            <a:r>
              <a:rPr lang="en-US" sz="3200" dirty="0">
                <a:solidFill>
                  <a:schemeClr val="tx2"/>
                </a:solidFill>
                <a:latin typeface="Candara" panose="020E0502030303020204" pitchFamily="34" charset="0"/>
              </a:rPr>
              <a:t>June 7</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 Mark &amp; Jackie Sylvester, John James</a:t>
            </a:r>
          </a:p>
          <a:p>
            <a:endParaRPr lang="en-US" sz="3200" dirty="0">
              <a:solidFill>
                <a:schemeClr val="tx2"/>
              </a:solidFill>
              <a:latin typeface="Candara" panose="020E0502030303020204" pitchFamily="34" charset="0"/>
            </a:endParaRPr>
          </a:p>
          <a:p>
            <a:r>
              <a:rPr lang="en-US" sz="3200" dirty="0">
                <a:solidFill>
                  <a:schemeClr val="tx2"/>
                </a:solidFill>
                <a:latin typeface="Candara" panose="020E0502030303020204" pitchFamily="34" charset="0"/>
              </a:rPr>
              <a:t>June 7</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 Men’s Meeting Registration HBT Only</a:t>
            </a:r>
          </a:p>
          <a:p>
            <a:r>
              <a:rPr lang="en-US" sz="3200" dirty="0">
                <a:solidFill>
                  <a:schemeClr val="tx2"/>
                </a:solidFill>
                <a:latin typeface="Candara" panose="020E0502030303020204" pitchFamily="34" charset="0"/>
              </a:rPr>
              <a:t>June 14</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 Communion Service 4:00 pm</a:t>
            </a:r>
          </a:p>
          <a:p>
            <a:r>
              <a:rPr lang="en-US" sz="3200" dirty="0">
                <a:solidFill>
                  <a:schemeClr val="tx2"/>
                </a:solidFill>
                <a:latin typeface="Candara" panose="020E0502030303020204" pitchFamily="34" charset="0"/>
              </a:rPr>
              <a:t>Family Day (Aug. 15</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a:t>
            </a:r>
          </a:p>
          <a:p>
            <a:endParaRPr lang="en-US" sz="2400" dirty="0">
              <a:solidFill>
                <a:schemeClr val="tx2"/>
              </a:solidFill>
              <a:latin typeface="Candara" panose="020E0502030303020204" pitchFamily="34" charset="0"/>
            </a:endParaRPr>
          </a:p>
          <a:p>
            <a:endParaRPr lang="en-US" sz="2400" dirty="0">
              <a:solidFill>
                <a:schemeClr val="tx2"/>
              </a:solidFill>
              <a:latin typeface="Candara" panose="020E0502030303020204" pitchFamily="34" charset="0"/>
            </a:endParaRPr>
          </a:p>
        </p:txBody>
      </p:sp>
    </p:spTree>
    <p:extLst>
      <p:ext uri="{BB962C8B-B14F-4D97-AF65-F5344CB8AC3E}">
        <p14:creationId xmlns:p14="http://schemas.microsoft.com/office/powerpoint/2010/main" val="323527385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EBB186C-3043-C3E2-4D7F-05ADA643D7EA}"/>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A4FEAF3E-4324-D726-F599-3489CA0DE3F8}"/>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514A06A3-A39B-82F7-DB3C-2ABACC043855}"/>
              </a:ext>
            </a:extLst>
          </p:cNvPr>
          <p:cNvSpPr>
            <a:spLocks noGrp="1"/>
          </p:cNvSpPr>
          <p:nvPr>
            <p:ph type="sldNum" sz="quarter" idx="12"/>
          </p:nvPr>
        </p:nvSpPr>
        <p:spPr/>
        <p:txBody>
          <a:bodyPr/>
          <a:lstStyle/>
          <a:p>
            <a:fld id="{CC057153-B650-4DEB-B370-79DDCFDCE934}" type="slidenum">
              <a:rPr lang="en-US" smtClean="0"/>
              <a:t>20</a:t>
            </a:fld>
            <a:endParaRPr lang="en-US" dirty="0"/>
          </a:p>
        </p:txBody>
      </p:sp>
      <p:sp>
        <p:nvSpPr>
          <p:cNvPr id="12" name="TextBox 11">
            <a:extLst>
              <a:ext uri="{FF2B5EF4-FFF2-40B4-BE49-F238E27FC236}">
                <a16:creationId xmlns:a16="http://schemas.microsoft.com/office/drawing/2014/main" id="{103E1732-3747-727D-2C19-8A8F9D9C5FC0}"/>
              </a:ext>
            </a:extLst>
          </p:cNvPr>
          <p:cNvSpPr txBox="1"/>
          <p:nvPr/>
        </p:nvSpPr>
        <p:spPr>
          <a:xfrm>
            <a:off x="214008" y="116733"/>
            <a:ext cx="11977991" cy="6463308"/>
          </a:xfrm>
          <a:prstGeom prst="rect">
            <a:avLst/>
          </a:prstGeom>
          <a:noFill/>
        </p:spPr>
        <p:txBody>
          <a:bodyPr wrap="square">
            <a:spAutoFit/>
          </a:bodyPr>
          <a:lstStyle/>
          <a:p>
            <a:r>
              <a:rPr lang="en-US" sz="5400" b="1" dirty="0">
                <a:solidFill>
                  <a:schemeClr val="tx2"/>
                </a:solidFill>
              </a:rPr>
              <a:t>ADOPTION.4</a:t>
            </a:r>
          </a:p>
          <a:p>
            <a:r>
              <a:rPr lang="en-US" sz="4000" dirty="0"/>
              <a:t>	19 When were there ever a time in history… Nature itself is groaning, waiting for the time of the manifestation…It had to wait till this time. All things has been coming, shaping up to a headstone, to the manifestation of sons of God coming back, and the Spirit of God coming into these men, so perfectly, until their ministry will be so close like Christ's, till it'll join Him and His church together.</a:t>
            </a:r>
          </a:p>
          <a:p>
            <a:pPr algn="r"/>
            <a:r>
              <a:rPr lang="en-US" sz="4000" dirty="0"/>
              <a:t>60-0522</a:t>
            </a:r>
          </a:p>
        </p:txBody>
      </p:sp>
    </p:spTree>
    <p:extLst>
      <p:ext uri="{BB962C8B-B14F-4D97-AF65-F5344CB8AC3E}">
        <p14:creationId xmlns:p14="http://schemas.microsoft.com/office/powerpoint/2010/main" val="94860029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85ADC97-77C0-D220-173D-EDAD68A98708}"/>
              </a:ext>
            </a:extLst>
          </p:cNvPr>
          <p:cNvSpPr>
            <a:spLocks noGrp="1"/>
          </p:cNvSpPr>
          <p:nvPr>
            <p:ph type="dt" sz="half" idx="10"/>
          </p:nvPr>
        </p:nvSpPr>
        <p:spPr/>
        <p:txBody>
          <a:bodyPr/>
          <a:lstStyle/>
          <a:p>
            <a:r>
              <a:rPr lang="en-US"/>
              <a:t>6-7-2026</a:t>
            </a:r>
            <a:endParaRPr lang="en-US" dirty="0"/>
          </a:p>
        </p:txBody>
      </p:sp>
      <p:sp>
        <p:nvSpPr>
          <p:cNvPr id="6" name="Footer Placeholder 5">
            <a:extLst>
              <a:ext uri="{FF2B5EF4-FFF2-40B4-BE49-F238E27FC236}">
                <a16:creationId xmlns:a16="http://schemas.microsoft.com/office/drawing/2014/main" id="{79C5F339-439A-422C-17FF-6704AA807A7C}"/>
              </a:ext>
            </a:extLst>
          </p:cNvPr>
          <p:cNvSpPr>
            <a:spLocks noGrp="1"/>
          </p:cNvSpPr>
          <p:nvPr>
            <p:ph type="ftr" sz="quarter" idx="11"/>
          </p:nvPr>
        </p:nvSpPr>
        <p:spPr/>
        <p:txBody>
          <a:bodyPr/>
          <a:lstStyle/>
          <a:p>
            <a:r>
              <a:rPr lang="en-US"/>
              <a:t>Creation's Release</a:t>
            </a:r>
            <a:endParaRPr lang="en-US" dirty="0"/>
          </a:p>
        </p:txBody>
      </p:sp>
      <p:sp>
        <p:nvSpPr>
          <p:cNvPr id="7" name="Slide Number Placeholder 6">
            <a:extLst>
              <a:ext uri="{FF2B5EF4-FFF2-40B4-BE49-F238E27FC236}">
                <a16:creationId xmlns:a16="http://schemas.microsoft.com/office/drawing/2014/main" id="{1799B2BD-AFB0-592C-1310-CB87E395B9BA}"/>
              </a:ext>
            </a:extLst>
          </p:cNvPr>
          <p:cNvSpPr>
            <a:spLocks noGrp="1"/>
          </p:cNvSpPr>
          <p:nvPr>
            <p:ph type="sldNum" sz="quarter" idx="12"/>
          </p:nvPr>
        </p:nvSpPr>
        <p:spPr/>
        <p:txBody>
          <a:bodyPr/>
          <a:lstStyle/>
          <a:p>
            <a:fld id="{CC057153-B650-4DEB-B370-79DDCFDCE934}" type="slidenum">
              <a:rPr lang="en-US" smtClean="0"/>
              <a:t>21</a:t>
            </a:fld>
            <a:endParaRPr lang="en-US" dirty="0"/>
          </a:p>
        </p:txBody>
      </p:sp>
      <p:sp>
        <p:nvSpPr>
          <p:cNvPr id="12" name="TextBox 11">
            <a:extLst>
              <a:ext uri="{FF2B5EF4-FFF2-40B4-BE49-F238E27FC236}">
                <a16:creationId xmlns:a16="http://schemas.microsoft.com/office/drawing/2014/main" id="{120DDE08-93F1-7B83-C9FD-E293E2EF5F34}"/>
              </a:ext>
            </a:extLst>
          </p:cNvPr>
          <p:cNvSpPr txBox="1"/>
          <p:nvPr/>
        </p:nvSpPr>
        <p:spPr>
          <a:xfrm>
            <a:off x="107814" y="-48640"/>
            <a:ext cx="12064730" cy="6863417"/>
          </a:xfrm>
          <a:prstGeom prst="rect">
            <a:avLst/>
          </a:prstGeom>
          <a:noFill/>
        </p:spPr>
        <p:txBody>
          <a:bodyPr wrap="square">
            <a:spAutoFit/>
          </a:bodyPr>
          <a:lstStyle/>
          <a:p>
            <a:r>
              <a:rPr lang="en-US" sz="4400" b="1" dirty="0">
                <a:solidFill>
                  <a:schemeClr val="tx2"/>
                </a:solidFill>
              </a:rPr>
              <a:t>HEAR.YE.HIM</a:t>
            </a:r>
          </a:p>
          <a:p>
            <a:r>
              <a:rPr lang="en-US" sz="3600" dirty="0"/>
              <a:t>	46 God put man to control the earth. Bible said that a man is a god. He sure is. Jesus said, "</a:t>
            </a:r>
            <a:r>
              <a:rPr lang="en-US" sz="3600" i="1" dirty="0"/>
              <a:t>Is it not written in your laws, that you are gods?</a:t>
            </a:r>
            <a:r>
              <a:rPr lang="en-US" sz="3600" dirty="0"/>
              <a:t>" And if they're gods, the prophets, who the Word God came to, how can you condemn Me when I say, </a:t>
            </a:r>
            <a:r>
              <a:rPr lang="en-US" sz="3600" i="1" dirty="0"/>
              <a:t>'I'm the Son of God?'" </a:t>
            </a:r>
            <a:r>
              <a:rPr lang="en-US" sz="3600" dirty="0"/>
              <a:t>They're gods, fallen gods. They get a domain, the world. They're supposed to take care of it. The trees, animal life, everything's waiting for the manifestation of the sons of God. Oh come, Lord Jesus, is my prayer. Oh, for the great Millennium when they'll be manifested. We're getting ready now for this time to come. The church has got to get ready. 								60-0806 </a:t>
            </a:r>
          </a:p>
        </p:txBody>
      </p:sp>
    </p:spTree>
    <p:extLst>
      <p:ext uri="{BB962C8B-B14F-4D97-AF65-F5344CB8AC3E}">
        <p14:creationId xmlns:p14="http://schemas.microsoft.com/office/powerpoint/2010/main" val="342684006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E37F57-5BE6-1A0A-566B-5DEABF9F35CE}"/>
              </a:ext>
            </a:extLst>
          </p:cNvPr>
          <p:cNvSpPr>
            <a:spLocks noGrp="1"/>
          </p:cNvSpPr>
          <p:nvPr>
            <p:ph type="ftr" sz="quarter" idx="5"/>
          </p:nvPr>
        </p:nvSpPr>
        <p:spPr>
          <a:xfrm>
            <a:off x="942509" y="6452534"/>
            <a:ext cx="786553" cy="138499"/>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878787"/>
                </a:solidFill>
                <a:latin typeface="Candara" panose="020E0502030303020204" pitchFamily="34" charset="0"/>
                <a:ea typeface="+mn-ea"/>
                <a:cs typeface="Candara" panose="020E05020303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65"/>
              </a:spcBef>
            </a:pPr>
            <a:r>
              <a:rPr lang="en-US"/>
              <a:t>Creation's Release</a:t>
            </a:r>
            <a:endParaRPr lang="en-US" dirty="0"/>
          </a:p>
        </p:txBody>
      </p:sp>
      <p:sp>
        <p:nvSpPr>
          <p:cNvPr id="3" name="Date Placeholder 2">
            <a:extLst>
              <a:ext uri="{FF2B5EF4-FFF2-40B4-BE49-F238E27FC236}">
                <a16:creationId xmlns:a16="http://schemas.microsoft.com/office/drawing/2014/main" id="{6D8C136A-B04C-63CE-AD9C-B4B95C453033}"/>
              </a:ext>
            </a:extLst>
          </p:cNvPr>
          <p:cNvSpPr>
            <a:spLocks noGrp="1"/>
          </p:cNvSpPr>
          <p:nvPr>
            <p:ph type="dt" sz="half" idx="6"/>
          </p:nvPr>
        </p:nvSpPr>
        <p:spPr>
          <a:xfrm>
            <a:off x="5521418" y="6452534"/>
            <a:ext cx="1131993" cy="138499"/>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878787"/>
                </a:solidFill>
                <a:latin typeface="Candara" panose="020E0502030303020204" pitchFamily="34" charset="0"/>
                <a:ea typeface="+mn-ea"/>
                <a:cs typeface="Candara" panose="020E05020303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65"/>
              </a:spcBef>
            </a:pPr>
            <a:r>
              <a:rPr lang="en-US" spc="5"/>
              <a:t>6-7-2026</a:t>
            </a:r>
            <a:endParaRPr lang="en-US" spc="5" dirty="0"/>
          </a:p>
        </p:txBody>
      </p:sp>
      <p:sp>
        <p:nvSpPr>
          <p:cNvPr id="4" name="Slide Number Placeholder 3">
            <a:extLst>
              <a:ext uri="{FF2B5EF4-FFF2-40B4-BE49-F238E27FC236}">
                <a16:creationId xmlns:a16="http://schemas.microsoft.com/office/drawing/2014/main" id="{EDBAB5E3-A039-9CFF-AAF3-7274789C2FA0}"/>
              </a:ext>
            </a:extLst>
          </p:cNvPr>
          <p:cNvSpPr>
            <a:spLocks noGrp="1"/>
          </p:cNvSpPr>
          <p:nvPr>
            <p:ph type="sldNum" sz="quarter" idx="7"/>
          </p:nvPr>
        </p:nvSpPr>
        <p:spPr>
          <a:xfrm>
            <a:off x="11012201" y="6452533"/>
            <a:ext cx="272627" cy="138499"/>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878787"/>
                </a:solidFill>
                <a:latin typeface="Candara" panose="020E0502030303020204" pitchFamily="34" charset="0"/>
                <a:ea typeface="+mn-ea"/>
                <a:cs typeface="Candara" panose="020E05020303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1600">
              <a:spcBef>
                <a:spcPts val="65"/>
              </a:spcBef>
            </a:pPr>
            <a:fld id="{81D60167-4931-47E6-BA6A-407CBD079E47}" type="slidenum">
              <a:rPr lang="en-US" spc="5" smtClean="0"/>
              <a:pPr marL="101600">
                <a:spcBef>
                  <a:spcPts val="65"/>
                </a:spcBef>
              </a:pPr>
              <a:t>3</a:t>
            </a:fld>
            <a:endParaRPr lang="en-US" spc="5" dirty="0"/>
          </a:p>
        </p:txBody>
      </p:sp>
      <p:pic>
        <p:nvPicPr>
          <p:cNvPr id="8" name="Picture 7">
            <a:extLst>
              <a:ext uri="{FF2B5EF4-FFF2-40B4-BE49-F238E27FC236}">
                <a16:creationId xmlns:a16="http://schemas.microsoft.com/office/drawing/2014/main" id="{50E56B1E-4820-28C8-EAC4-56611C8849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76400"/>
            <a:ext cx="12192000" cy="5181600"/>
          </a:xfrm>
          <a:prstGeom prst="rect">
            <a:avLst/>
          </a:prstGeom>
        </p:spPr>
      </p:pic>
      <p:sp>
        <p:nvSpPr>
          <p:cNvPr id="11" name="TextBox 10">
            <a:extLst>
              <a:ext uri="{FF2B5EF4-FFF2-40B4-BE49-F238E27FC236}">
                <a16:creationId xmlns:a16="http://schemas.microsoft.com/office/drawing/2014/main" id="{22E96FCC-A49E-86D5-3FD8-3360B979EAB6}"/>
              </a:ext>
            </a:extLst>
          </p:cNvPr>
          <p:cNvSpPr txBox="1"/>
          <p:nvPr/>
        </p:nvSpPr>
        <p:spPr>
          <a:xfrm>
            <a:off x="4998174" y="400690"/>
            <a:ext cx="6800850" cy="1200329"/>
          </a:xfrm>
          <a:prstGeom prst="rect">
            <a:avLst/>
          </a:prstGeom>
          <a:noFill/>
        </p:spPr>
        <p:txBody>
          <a:bodyPr wrap="square" rtlCol="0">
            <a:spAutoFit/>
          </a:bodyPr>
          <a:lstStyle/>
          <a:p>
            <a:r>
              <a:rPr lang="en-US" sz="4800" b="1" dirty="0">
                <a:solidFill>
                  <a:schemeClr val="tx2"/>
                </a:solidFill>
              </a:rPr>
              <a:t>Men’s Meeting HBT</a:t>
            </a:r>
          </a:p>
          <a:p>
            <a:r>
              <a:rPr lang="en-US" sz="2400" dirty="0">
                <a:solidFill>
                  <a:schemeClr val="tx2"/>
                </a:solidFill>
              </a:rPr>
              <a:t>Oct. 9-11, 2026 Carson Springs Conference Center</a:t>
            </a:r>
          </a:p>
        </p:txBody>
      </p:sp>
      <p:sp>
        <p:nvSpPr>
          <p:cNvPr id="5" name="TextBox 4">
            <a:extLst>
              <a:ext uri="{FF2B5EF4-FFF2-40B4-BE49-F238E27FC236}">
                <a16:creationId xmlns:a16="http://schemas.microsoft.com/office/drawing/2014/main" id="{AE67ACD9-9380-A08D-2CDD-8DFFF4CE92D4}"/>
              </a:ext>
            </a:extLst>
          </p:cNvPr>
          <p:cNvSpPr txBox="1"/>
          <p:nvPr/>
        </p:nvSpPr>
        <p:spPr>
          <a:xfrm>
            <a:off x="4998174" y="3482489"/>
            <a:ext cx="4260125" cy="3108543"/>
          </a:xfrm>
          <a:prstGeom prst="rect">
            <a:avLst/>
          </a:prstGeom>
          <a:noFill/>
        </p:spPr>
        <p:txBody>
          <a:bodyPr wrap="square" rtlCol="0">
            <a:spAutoFit/>
          </a:bodyPr>
          <a:lstStyle/>
          <a:p>
            <a:r>
              <a:rPr lang="en-US" sz="2800" dirty="0">
                <a:solidFill>
                  <a:schemeClr val="bg1"/>
                </a:solidFill>
              </a:rPr>
              <a:t>Jason Watkins</a:t>
            </a:r>
          </a:p>
          <a:p>
            <a:r>
              <a:rPr lang="en-US" sz="2800" dirty="0">
                <a:solidFill>
                  <a:schemeClr val="bg1"/>
                </a:solidFill>
              </a:rPr>
              <a:t>Matthew Watkins</a:t>
            </a:r>
          </a:p>
          <a:p>
            <a:r>
              <a:rPr lang="en-US" sz="2800" dirty="0">
                <a:solidFill>
                  <a:schemeClr val="bg1"/>
                </a:solidFill>
              </a:rPr>
              <a:t>Donnie Reagan</a:t>
            </a:r>
          </a:p>
          <a:p>
            <a:r>
              <a:rPr lang="en-US" sz="2800" dirty="0">
                <a:solidFill>
                  <a:schemeClr val="bg1"/>
                </a:solidFill>
              </a:rPr>
              <a:t>Paul LaFontaine</a:t>
            </a:r>
          </a:p>
          <a:p>
            <a:r>
              <a:rPr lang="en-US" sz="2800" dirty="0">
                <a:solidFill>
                  <a:schemeClr val="bg1"/>
                </a:solidFill>
              </a:rPr>
              <a:t>Tim Dodd</a:t>
            </a:r>
          </a:p>
          <a:p>
            <a:r>
              <a:rPr lang="en-US" sz="2800" dirty="0">
                <a:solidFill>
                  <a:schemeClr val="bg1"/>
                </a:solidFill>
              </a:rPr>
              <a:t>Jan Hansen, Norway</a:t>
            </a:r>
          </a:p>
          <a:p>
            <a:r>
              <a:rPr lang="en-US" sz="2800" dirty="0">
                <a:solidFill>
                  <a:schemeClr val="bg1"/>
                </a:solidFill>
              </a:rPr>
              <a:t>Brian Naidoo, South Africa</a:t>
            </a:r>
          </a:p>
        </p:txBody>
      </p:sp>
    </p:spTree>
    <p:extLst>
      <p:ext uri="{BB962C8B-B14F-4D97-AF65-F5344CB8AC3E}">
        <p14:creationId xmlns:p14="http://schemas.microsoft.com/office/powerpoint/2010/main" val="215293344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CB9915-5271-4F9C-407F-A76BB999498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968240" y="0"/>
            <a:ext cx="3718560" cy="6390640"/>
          </a:xfrm>
          <a:prstGeom prst="rect">
            <a:avLst/>
          </a:prstGeom>
        </p:spPr>
      </p:pic>
      <p:pic>
        <p:nvPicPr>
          <p:cNvPr id="8" name="Picture 7">
            <a:extLst>
              <a:ext uri="{FF2B5EF4-FFF2-40B4-BE49-F238E27FC236}">
                <a16:creationId xmlns:a16="http://schemas.microsoft.com/office/drawing/2014/main" id="{A595AC97-552B-5D53-A710-FC355C47FC4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25120" y="0"/>
            <a:ext cx="4185399" cy="6390640"/>
          </a:xfrm>
          <a:prstGeom prst="rect">
            <a:avLst/>
          </a:prstGeom>
        </p:spPr>
      </p:pic>
      <p:pic>
        <p:nvPicPr>
          <p:cNvPr id="10" name="Picture 9">
            <a:extLst>
              <a:ext uri="{FF2B5EF4-FFF2-40B4-BE49-F238E27FC236}">
                <a16:creationId xmlns:a16="http://schemas.microsoft.com/office/drawing/2014/main" id="{5BEF7302-29A4-F6F0-7697-EFBBC29A952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9000433" y="0"/>
            <a:ext cx="2904718" cy="6390640"/>
          </a:xfrm>
          <a:prstGeom prst="rect">
            <a:avLst/>
          </a:prstGeom>
        </p:spPr>
      </p:pic>
      <p:sp>
        <p:nvSpPr>
          <p:cNvPr id="11" name="TextBox 10">
            <a:extLst>
              <a:ext uri="{FF2B5EF4-FFF2-40B4-BE49-F238E27FC236}">
                <a16:creationId xmlns:a16="http://schemas.microsoft.com/office/drawing/2014/main" id="{18233151-E14E-43D1-BDEF-F18ECD81935A}"/>
              </a:ext>
            </a:extLst>
          </p:cNvPr>
          <p:cNvSpPr txBox="1"/>
          <p:nvPr/>
        </p:nvSpPr>
        <p:spPr>
          <a:xfrm>
            <a:off x="9486900" y="5057775"/>
            <a:ext cx="2151551" cy="923330"/>
          </a:xfrm>
          <a:prstGeom prst="rect">
            <a:avLst/>
          </a:prstGeom>
          <a:noFill/>
        </p:spPr>
        <p:txBody>
          <a:bodyPr wrap="none" rtlCol="0">
            <a:spAutoFit/>
          </a:bodyPr>
          <a:lstStyle/>
          <a:p>
            <a:r>
              <a:rPr lang="en-US" sz="5400" dirty="0">
                <a:solidFill>
                  <a:schemeClr val="tx2"/>
                </a:solidFill>
              </a:rPr>
              <a:t>Liberia</a:t>
            </a:r>
          </a:p>
        </p:txBody>
      </p:sp>
      <p:sp>
        <p:nvSpPr>
          <p:cNvPr id="12" name="TextBox 11">
            <a:extLst>
              <a:ext uri="{FF2B5EF4-FFF2-40B4-BE49-F238E27FC236}">
                <a16:creationId xmlns:a16="http://schemas.microsoft.com/office/drawing/2014/main" id="{50C459CA-C0CE-5278-5D8D-195E4C8A8E9E}"/>
              </a:ext>
            </a:extLst>
          </p:cNvPr>
          <p:cNvSpPr txBox="1"/>
          <p:nvPr/>
        </p:nvSpPr>
        <p:spPr>
          <a:xfrm>
            <a:off x="4907763" y="5057775"/>
            <a:ext cx="3839513" cy="923330"/>
          </a:xfrm>
          <a:prstGeom prst="rect">
            <a:avLst/>
          </a:prstGeom>
          <a:noFill/>
        </p:spPr>
        <p:txBody>
          <a:bodyPr wrap="none" rtlCol="0">
            <a:spAutoFit/>
          </a:bodyPr>
          <a:lstStyle/>
          <a:p>
            <a:r>
              <a:rPr lang="en-US" sz="5400" dirty="0">
                <a:solidFill>
                  <a:schemeClr val="tx2"/>
                </a:solidFill>
              </a:rPr>
              <a:t>Sierra Leone</a:t>
            </a:r>
          </a:p>
        </p:txBody>
      </p:sp>
      <p:sp>
        <p:nvSpPr>
          <p:cNvPr id="13" name="TextBox 12">
            <a:extLst>
              <a:ext uri="{FF2B5EF4-FFF2-40B4-BE49-F238E27FC236}">
                <a16:creationId xmlns:a16="http://schemas.microsoft.com/office/drawing/2014/main" id="{45154AF1-547A-8A2A-8C35-E69A2C77D70D}"/>
              </a:ext>
            </a:extLst>
          </p:cNvPr>
          <p:cNvSpPr txBox="1"/>
          <p:nvPr/>
        </p:nvSpPr>
        <p:spPr>
          <a:xfrm>
            <a:off x="922906" y="5057775"/>
            <a:ext cx="2746457" cy="923330"/>
          </a:xfrm>
          <a:prstGeom prst="rect">
            <a:avLst/>
          </a:prstGeom>
          <a:noFill/>
        </p:spPr>
        <p:txBody>
          <a:bodyPr wrap="none" rtlCol="0">
            <a:spAutoFit/>
          </a:bodyPr>
          <a:lstStyle/>
          <a:p>
            <a:r>
              <a:rPr lang="en-US" sz="5400" dirty="0">
                <a:solidFill>
                  <a:schemeClr val="tx2"/>
                </a:solidFill>
              </a:rPr>
              <a:t>Tanzania</a:t>
            </a:r>
          </a:p>
        </p:txBody>
      </p:sp>
    </p:spTree>
    <p:extLst>
      <p:ext uri="{BB962C8B-B14F-4D97-AF65-F5344CB8AC3E}">
        <p14:creationId xmlns:p14="http://schemas.microsoft.com/office/powerpoint/2010/main" val="284049256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18511B-FBFB-5DA6-0D8E-F6267F69E76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83920" y="69470"/>
            <a:ext cx="10678160" cy="6788530"/>
          </a:xfrm>
          <a:prstGeom prst="rect">
            <a:avLst/>
          </a:prstGeom>
        </p:spPr>
      </p:pic>
      <p:sp>
        <p:nvSpPr>
          <p:cNvPr id="7" name="Date Placeholder 6">
            <a:extLst>
              <a:ext uri="{FF2B5EF4-FFF2-40B4-BE49-F238E27FC236}">
                <a16:creationId xmlns:a16="http://schemas.microsoft.com/office/drawing/2014/main" id="{0A3BBCEF-0B73-5EA7-AF22-DF7D5270F346}"/>
              </a:ext>
            </a:extLst>
          </p:cNvPr>
          <p:cNvSpPr>
            <a:spLocks noGrp="1"/>
          </p:cNvSpPr>
          <p:nvPr>
            <p:ph type="dt" sz="half" idx="2"/>
          </p:nvPr>
        </p:nvSpPr>
        <p:spPr/>
        <p:txBody>
          <a:bodyPr/>
          <a:lstStyle/>
          <a:p>
            <a:r>
              <a:rPr lang="en-US"/>
              <a:t>6-7-2026</a:t>
            </a:r>
            <a:endParaRPr lang="en-US" dirty="0"/>
          </a:p>
        </p:txBody>
      </p:sp>
      <p:sp>
        <p:nvSpPr>
          <p:cNvPr id="8" name="Footer Placeholder 7">
            <a:extLst>
              <a:ext uri="{FF2B5EF4-FFF2-40B4-BE49-F238E27FC236}">
                <a16:creationId xmlns:a16="http://schemas.microsoft.com/office/drawing/2014/main" id="{8299E928-DEE3-674C-DC83-F61DF0CDB862}"/>
              </a:ext>
            </a:extLst>
          </p:cNvPr>
          <p:cNvSpPr>
            <a:spLocks noGrp="1"/>
          </p:cNvSpPr>
          <p:nvPr>
            <p:ph type="ftr" sz="quarter" idx="3"/>
          </p:nvPr>
        </p:nvSpPr>
        <p:spPr/>
        <p:txBody>
          <a:bodyPr/>
          <a:lstStyle/>
          <a:p>
            <a:r>
              <a:rPr lang="en-US"/>
              <a:t>Creation's Release</a:t>
            </a:r>
            <a:endParaRPr lang="en-US" dirty="0"/>
          </a:p>
        </p:txBody>
      </p:sp>
      <p:sp>
        <p:nvSpPr>
          <p:cNvPr id="9" name="Slide Number Placeholder 8">
            <a:extLst>
              <a:ext uri="{FF2B5EF4-FFF2-40B4-BE49-F238E27FC236}">
                <a16:creationId xmlns:a16="http://schemas.microsoft.com/office/drawing/2014/main" id="{D2D6CD5F-D4B0-7DA3-A00F-FF2FA95E3447}"/>
              </a:ext>
            </a:extLst>
          </p:cNvPr>
          <p:cNvSpPr>
            <a:spLocks noGrp="1"/>
          </p:cNvSpPr>
          <p:nvPr>
            <p:ph type="sldNum" sz="quarter" idx="4"/>
          </p:nvPr>
        </p:nvSpPr>
        <p:spPr/>
        <p:txBody>
          <a:bodyPr/>
          <a:lstStyle/>
          <a:p>
            <a:fld id="{CC057153-B650-4DEB-B370-79DDCFDCE934}" type="slidenum">
              <a:rPr lang="en-US" smtClean="0"/>
              <a:t>5</a:t>
            </a:fld>
            <a:endParaRPr lang="en-US" dirty="0"/>
          </a:p>
        </p:txBody>
      </p:sp>
    </p:spTree>
    <p:extLst>
      <p:ext uri="{BB962C8B-B14F-4D97-AF65-F5344CB8AC3E}">
        <p14:creationId xmlns:p14="http://schemas.microsoft.com/office/powerpoint/2010/main" val="240796892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24768-B55B-E7E7-462C-0FBEF3B93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A054A-13EA-5DD4-2F8D-B90897043E2A}"/>
              </a:ext>
            </a:extLst>
          </p:cNvPr>
          <p:cNvSpPr>
            <a:spLocks noGrp="1"/>
          </p:cNvSpPr>
          <p:nvPr>
            <p:ph type="ctrTitle"/>
          </p:nvPr>
        </p:nvSpPr>
        <p:spPr>
          <a:xfrm>
            <a:off x="1400176" y="1133476"/>
            <a:ext cx="6181724" cy="3438526"/>
          </a:xfrm>
        </p:spPr>
        <p:txBody>
          <a:bodyPr>
            <a:normAutofit/>
          </a:bodyPr>
          <a:lstStyle/>
          <a:p>
            <a:r>
              <a:rPr lang="en-US" sz="6000" spc="-150" dirty="0">
                <a:solidFill>
                  <a:schemeClr val="tx2"/>
                </a:solidFill>
              </a:rPr>
              <a:t>Creation’s Release</a:t>
            </a:r>
            <a:br>
              <a:rPr lang="en-US" sz="6000" dirty="0"/>
            </a:br>
            <a:r>
              <a:rPr lang="en-US" sz="4000" dirty="0"/>
              <a:t>A Study on the Manifestation of the Sons of God</a:t>
            </a:r>
            <a:endParaRPr lang="en-US" sz="4800" dirty="0"/>
          </a:p>
        </p:txBody>
      </p:sp>
      <p:sp>
        <p:nvSpPr>
          <p:cNvPr id="3" name="Subtitle 2">
            <a:extLst>
              <a:ext uri="{FF2B5EF4-FFF2-40B4-BE49-F238E27FC236}">
                <a16:creationId xmlns:a16="http://schemas.microsoft.com/office/drawing/2014/main" id="{CA1FA131-4DEC-52D1-1D1C-8F8993C804E0}"/>
              </a:ext>
            </a:extLst>
          </p:cNvPr>
          <p:cNvSpPr>
            <a:spLocks noGrp="1"/>
          </p:cNvSpPr>
          <p:nvPr>
            <p:ph type="subTitle" idx="1"/>
          </p:nvPr>
        </p:nvSpPr>
        <p:spPr>
          <a:xfrm>
            <a:off x="1400175" y="4572001"/>
            <a:ext cx="6115049" cy="1247774"/>
          </a:xfrm>
        </p:spPr>
        <p:txBody>
          <a:bodyPr>
            <a:normAutofit fontScale="92500" lnSpcReduction="10000"/>
          </a:bodyPr>
          <a:lstStyle/>
          <a:p>
            <a:r>
              <a:rPr lang="en-US" sz="2000" b="1" dirty="0"/>
              <a:t>ROMANS 8:19</a:t>
            </a:r>
          </a:p>
          <a:p>
            <a:r>
              <a:rPr lang="en-US" sz="2000" i="1" dirty="0"/>
              <a:t>For the earnest expectation of the creature </a:t>
            </a:r>
            <a:r>
              <a:rPr lang="en-US" sz="2000" i="1" dirty="0" err="1"/>
              <a:t>waiteth</a:t>
            </a:r>
            <a:r>
              <a:rPr lang="en-US" sz="2000" i="1" dirty="0"/>
              <a:t> for the manifestation of the sons of God. </a:t>
            </a:r>
          </a:p>
        </p:txBody>
      </p:sp>
      <p:pic>
        <p:nvPicPr>
          <p:cNvPr id="5" name="Picture 4">
            <a:extLst>
              <a:ext uri="{FF2B5EF4-FFF2-40B4-BE49-F238E27FC236}">
                <a16:creationId xmlns:a16="http://schemas.microsoft.com/office/drawing/2014/main" id="{09E11B4E-62BB-447D-7319-D23CA2069E6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873365" y="923924"/>
            <a:ext cx="3137535" cy="5019675"/>
          </a:xfrm>
          <a:prstGeom prst="rect">
            <a:avLst/>
          </a:prstGeom>
        </p:spPr>
      </p:pic>
      <p:sp>
        <p:nvSpPr>
          <p:cNvPr id="6" name="Date Placeholder 5">
            <a:extLst>
              <a:ext uri="{FF2B5EF4-FFF2-40B4-BE49-F238E27FC236}">
                <a16:creationId xmlns:a16="http://schemas.microsoft.com/office/drawing/2014/main" id="{CA5F953C-DDF1-ED45-2D1A-EB044B08640A}"/>
              </a:ext>
            </a:extLst>
          </p:cNvPr>
          <p:cNvSpPr>
            <a:spLocks noGrp="1"/>
          </p:cNvSpPr>
          <p:nvPr>
            <p:ph type="dt" sz="half" idx="2"/>
          </p:nvPr>
        </p:nvSpPr>
        <p:spPr/>
        <p:txBody>
          <a:bodyPr/>
          <a:lstStyle/>
          <a:p>
            <a:r>
              <a:rPr lang="en-US"/>
              <a:t>6-7-2026</a:t>
            </a:r>
            <a:endParaRPr lang="en-US" dirty="0"/>
          </a:p>
        </p:txBody>
      </p:sp>
      <p:sp>
        <p:nvSpPr>
          <p:cNvPr id="7" name="Footer Placeholder 6">
            <a:extLst>
              <a:ext uri="{FF2B5EF4-FFF2-40B4-BE49-F238E27FC236}">
                <a16:creationId xmlns:a16="http://schemas.microsoft.com/office/drawing/2014/main" id="{2617470F-1194-EDE3-26CD-98102543CF6D}"/>
              </a:ext>
            </a:extLst>
          </p:cNvPr>
          <p:cNvSpPr>
            <a:spLocks noGrp="1"/>
          </p:cNvSpPr>
          <p:nvPr>
            <p:ph type="ftr" sz="quarter" idx="3"/>
          </p:nvPr>
        </p:nvSpPr>
        <p:spPr/>
        <p:txBody>
          <a:bodyPr/>
          <a:lstStyle/>
          <a:p>
            <a:r>
              <a:rPr lang="en-US"/>
              <a:t>Creation's Release</a:t>
            </a:r>
            <a:endParaRPr lang="en-US" dirty="0"/>
          </a:p>
        </p:txBody>
      </p:sp>
      <p:sp>
        <p:nvSpPr>
          <p:cNvPr id="8" name="Slide Number Placeholder 7">
            <a:extLst>
              <a:ext uri="{FF2B5EF4-FFF2-40B4-BE49-F238E27FC236}">
                <a16:creationId xmlns:a16="http://schemas.microsoft.com/office/drawing/2014/main" id="{6CA2A9ED-1FF2-AA1F-D3EB-40576C35C337}"/>
              </a:ext>
            </a:extLst>
          </p:cNvPr>
          <p:cNvSpPr>
            <a:spLocks noGrp="1"/>
          </p:cNvSpPr>
          <p:nvPr>
            <p:ph type="sldNum" sz="quarter" idx="4"/>
          </p:nvPr>
        </p:nvSpPr>
        <p:spPr/>
        <p:txBody>
          <a:bodyPr/>
          <a:lstStyle/>
          <a:p>
            <a:fld id="{CC057153-B650-4DEB-B370-79DDCFDCE934}" type="slidenum">
              <a:rPr lang="en-US" smtClean="0"/>
              <a:t>6</a:t>
            </a:fld>
            <a:endParaRPr lang="en-US" dirty="0"/>
          </a:p>
        </p:txBody>
      </p:sp>
    </p:spTree>
    <p:extLst>
      <p:ext uri="{BB962C8B-B14F-4D97-AF65-F5344CB8AC3E}">
        <p14:creationId xmlns:p14="http://schemas.microsoft.com/office/powerpoint/2010/main" val="128193548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7084-C959-6935-0D99-455326A78F99}"/>
              </a:ext>
            </a:extLst>
          </p:cNvPr>
          <p:cNvSpPr>
            <a:spLocks noGrp="1"/>
          </p:cNvSpPr>
          <p:nvPr>
            <p:ph type="ctrTitle"/>
          </p:nvPr>
        </p:nvSpPr>
        <p:spPr>
          <a:xfrm>
            <a:off x="1101992" y="-36191"/>
            <a:ext cx="10267210" cy="984590"/>
          </a:xfrm>
        </p:spPr>
        <p:txBody>
          <a:bodyPr>
            <a:normAutofit/>
          </a:bodyPr>
          <a:lstStyle/>
          <a:p>
            <a:r>
              <a:rPr lang="en-US" sz="4400" b="1" dirty="0">
                <a:solidFill>
                  <a:schemeClr val="tx2"/>
                </a:solidFill>
              </a:rPr>
              <a:t>STATURE.OF.A.PERFECT.MAN</a:t>
            </a:r>
            <a:endParaRPr lang="en-US" sz="2800" b="1" dirty="0"/>
          </a:p>
        </p:txBody>
      </p:sp>
      <p:sp>
        <p:nvSpPr>
          <p:cNvPr id="4" name="TextBox 3">
            <a:extLst>
              <a:ext uri="{FF2B5EF4-FFF2-40B4-BE49-F238E27FC236}">
                <a16:creationId xmlns:a16="http://schemas.microsoft.com/office/drawing/2014/main" id="{60166136-25C4-5D6A-266D-4D40B19E1615}"/>
              </a:ext>
            </a:extLst>
          </p:cNvPr>
          <p:cNvSpPr txBox="1"/>
          <p:nvPr/>
        </p:nvSpPr>
        <p:spPr>
          <a:xfrm>
            <a:off x="1215957" y="948399"/>
            <a:ext cx="9795753" cy="5016758"/>
          </a:xfrm>
          <a:prstGeom prst="rect">
            <a:avLst/>
          </a:prstGeom>
          <a:noFill/>
        </p:spPr>
        <p:txBody>
          <a:bodyPr wrap="square">
            <a:spAutoFit/>
          </a:bodyPr>
          <a:lstStyle/>
          <a:p>
            <a:r>
              <a:rPr lang="en-US" sz="3200" dirty="0"/>
              <a:t>	 361  Then the Word, coming from Here, manifests Itself through each one of these beings and makes this complete Being a </a:t>
            </a:r>
            <a:r>
              <a:rPr lang="en-US" sz="3200" u="sng" dirty="0"/>
              <a:t>Tabernacle of the living God</a:t>
            </a:r>
            <a:r>
              <a:rPr lang="en-US" sz="3200" dirty="0"/>
              <a:t>, a walking, living example of Christianity. What Christ was, these people are, because His Life is in here. They are in Christ. Their life is dead and hid in Christ, through God, sealed in there by the Holy Ghost. I Cor. 12. You reckon yourself dead, then you're born of faith. Then virtue and these other things is added to you till you're a </a:t>
            </a:r>
            <a:r>
              <a:rPr lang="en-US" sz="3200" u="sng" dirty="0"/>
              <a:t>perfect, living image of God</a:t>
            </a:r>
            <a:r>
              <a:rPr lang="en-US" sz="3200" dirty="0"/>
              <a:t>. 						62-1014 </a:t>
            </a:r>
          </a:p>
        </p:txBody>
      </p:sp>
      <p:sp>
        <p:nvSpPr>
          <p:cNvPr id="3" name="Date Placeholder 2">
            <a:extLst>
              <a:ext uri="{FF2B5EF4-FFF2-40B4-BE49-F238E27FC236}">
                <a16:creationId xmlns:a16="http://schemas.microsoft.com/office/drawing/2014/main" id="{BAE66386-906F-B11F-E728-DA9ACD8FA7CF}"/>
              </a:ext>
            </a:extLst>
          </p:cNvPr>
          <p:cNvSpPr>
            <a:spLocks noGrp="1"/>
          </p:cNvSpPr>
          <p:nvPr>
            <p:ph type="dt" sz="half" idx="10"/>
          </p:nvPr>
        </p:nvSpPr>
        <p:spPr/>
        <p:txBody>
          <a:bodyPr/>
          <a:lstStyle/>
          <a:p>
            <a:r>
              <a:rPr lang="en-US"/>
              <a:t>6-7-2026</a:t>
            </a:r>
            <a:endParaRPr lang="en-US" dirty="0"/>
          </a:p>
        </p:txBody>
      </p:sp>
      <p:sp>
        <p:nvSpPr>
          <p:cNvPr id="5" name="Footer Placeholder 4">
            <a:extLst>
              <a:ext uri="{FF2B5EF4-FFF2-40B4-BE49-F238E27FC236}">
                <a16:creationId xmlns:a16="http://schemas.microsoft.com/office/drawing/2014/main" id="{5C1B3C71-D2D7-FAFE-6BC1-CD2F4DBB24D6}"/>
              </a:ext>
            </a:extLst>
          </p:cNvPr>
          <p:cNvSpPr>
            <a:spLocks noGrp="1"/>
          </p:cNvSpPr>
          <p:nvPr>
            <p:ph type="ftr" sz="quarter" idx="11"/>
          </p:nvPr>
        </p:nvSpPr>
        <p:spPr/>
        <p:txBody>
          <a:bodyPr/>
          <a:lstStyle/>
          <a:p>
            <a:r>
              <a:rPr lang="en-US"/>
              <a:t>Creation's Release</a:t>
            </a:r>
            <a:endParaRPr lang="en-US" dirty="0"/>
          </a:p>
        </p:txBody>
      </p:sp>
      <p:sp>
        <p:nvSpPr>
          <p:cNvPr id="6" name="Slide Number Placeholder 5">
            <a:extLst>
              <a:ext uri="{FF2B5EF4-FFF2-40B4-BE49-F238E27FC236}">
                <a16:creationId xmlns:a16="http://schemas.microsoft.com/office/drawing/2014/main" id="{474808A5-F380-1505-8B1A-9025FF52CE46}"/>
              </a:ext>
            </a:extLst>
          </p:cNvPr>
          <p:cNvSpPr>
            <a:spLocks noGrp="1"/>
          </p:cNvSpPr>
          <p:nvPr>
            <p:ph type="sldNum" sz="quarter" idx="12"/>
          </p:nvPr>
        </p:nvSpPr>
        <p:spPr/>
        <p:txBody>
          <a:bodyPr/>
          <a:lstStyle/>
          <a:p>
            <a:fld id="{CC057153-B650-4DEB-B370-79DDCFDCE934}" type="slidenum">
              <a:rPr lang="en-US" smtClean="0"/>
              <a:t>7</a:t>
            </a:fld>
            <a:endParaRPr lang="en-US" dirty="0"/>
          </a:p>
        </p:txBody>
      </p:sp>
      <p:pic>
        <p:nvPicPr>
          <p:cNvPr id="8" name="Picture 7">
            <a:extLst>
              <a:ext uri="{FF2B5EF4-FFF2-40B4-BE49-F238E27FC236}">
                <a16:creationId xmlns:a16="http://schemas.microsoft.com/office/drawing/2014/main" id="{03D92A00-F2DE-3540-C04B-1D2D778B61CA}"/>
              </a:ext>
            </a:extLst>
          </p:cNvPr>
          <p:cNvPicPr>
            <a:picLocks noChangeAspect="1"/>
          </p:cNvPicPr>
          <p:nvPr/>
        </p:nvPicPr>
        <p:blipFill>
          <a:blip r:embed="rId2"/>
          <a:stretch>
            <a:fillRect/>
          </a:stretch>
        </p:blipFill>
        <p:spPr>
          <a:xfrm rot="16200000">
            <a:off x="-1514987" y="2322899"/>
            <a:ext cx="4346825" cy="1316850"/>
          </a:xfrm>
          <a:prstGeom prst="rect">
            <a:avLst/>
          </a:prstGeom>
        </p:spPr>
      </p:pic>
    </p:spTree>
    <p:extLst>
      <p:ext uri="{BB962C8B-B14F-4D97-AF65-F5344CB8AC3E}">
        <p14:creationId xmlns:p14="http://schemas.microsoft.com/office/powerpoint/2010/main" val="175188537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D39E466-5E05-5141-56B5-D7C6CBC2E61D}"/>
              </a:ext>
            </a:extLst>
          </p:cNvPr>
          <p:cNvSpPr>
            <a:spLocks noGrp="1"/>
          </p:cNvSpPr>
          <p:nvPr>
            <p:ph type="dt" sz="half" idx="10"/>
          </p:nvPr>
        </p:nvSpPr>
        <p:spPr/>
        <p:txBody>
          <a:bodyPr/>
          <a:lstStyle/>
          <a:p>
            <a:r>
              <a:rPr lang="en-US"/>
              <a:t>6-7-2026</a:t>
            </a:r>
            <a:endParaRPr lang="en-US" dirty="0"/>
          </a:p>
        </p:txBody>
      </p:sp>
      <p:sp>
        <p:nvSpPr>
          <p:cNvPr id="4" name="Footer Placeholder 3">
            <a:extLst>
              <a:ext uri="{FF2B5EF4-FFF2-40B4-BE49-F238E27FC236}">
                <a16:creationId xmlns:a16="http://schemas.microsoft.com/office/drawing/2014/main" id="{AEC8B9A4-A670-24EB-04A0-4F902253317D}"/>
              </a:ext>
            </a:extLst>
          </p:cNvPr>
          <p:cNvSpPr>
            <a:spLocks noGrp="1"/>
          </p:cNvSpPr>
          <p:nvPr>
            <p:ph type="ftr" sz="quarter" idx="11"/>
          </p:nvPr>
        </p:nvSpPr>
        <p:spPr/>
        <p:txBody>
          <a:bodyPr/>
          <a:lstStyle/>
          <a:p>
            <a:r>
              <a:rPr lang="en-US"/>
              <a:t>Creation's Release</a:t>
            </a:r>
            <a:endParaRPr lang="en-US" dirty="0"/>
          </a:p>
        </p:txBody>
      </p:sp>
      <p:sp>
        <p:nvSpPr>
          <p:cNvPr id="5" name="Slide Number Placeholder 4">
            <a:extLst>
              <a:ext uri="{FF2B5EF4-FFF2-40B4-BE49-F238E27FC236}">
                <a16:creationId xmlns:a16="http://schemas.microsoft.com/office/drawing/2014/main" id="{501ACF88-89C4-8670-E8BD-0891EE35033A}"/>
              </a:ext>
            </a:extLst>
          </p:cNvPr>
          <p:cNvSpPr>
            <a:spLocks noGrp="1"/>
          </p:cNvSpPr>
          <p:nvPr>
            <p:ph type="sldNum" sz="quarter" idx="12"/>
          </p:nvPr>
        </p:nvSpPr>
        <p:spPr/>
        <p:txBody>
          <a:bodyPr/>
          <a:lstStyle/>
          <a:p>
            <a:fld id="{CC057153-B650-4DEB-B370-79DDCFDCE934}" type="slidenum">
              <a:rPr lang="en-US" smtClean="0"/>
              <a:t>8</a:t>
            </a:fld>
            <a:endParaRPr lang="en-US" dirty="0"/>
          </a:p>
        </p:txBody>
      </p:sp>
      <p:sp>
        <p:nvSpPr>
          <p:cNvPr id="7" name="TextBox 6">
            <a:extLst>
              <a:ext uri="{FF2B5EF4-FFF2-40B4-BE49-F238E27FC236}">
                <a16:creationId xmlns:a16="http://schemas.microsoft.com/office/drawing/2014/main" id="{92342D6A-6BC0-1454-A5E1-0F8C3A1057E2}"/>
              </a:ext>
            </a:extLst>
          </p:cNvPr>
          <p:cNvSpPr txBox="1"/>
          <p:nvPr/>
        </p:nvSpPr>
        <p:spPr>
          <a:xfrm>
            <a:off x="511833" y="465826"/>
            <a:ext cx="11225841" cy="5201424"/>
          </a:xfrm>
          <a:prstGeom prst="rect">
            <a:avLst/>
          </a:prstGeom>
          <a:noFill/>
        </p:spPr>
        <p:txBody>
          <a:bodyPr wrap="square">
            <a:spAutoFit/>
          </a:bodyPr>
          <a:lstStyle/>
          <a:p>
            <a:r>
              <a:rPr lang="en-US" sz="4400" b="1" dirty="0"/>
              <a:t>JOHN 15:16</a:t>
            </a:r>
          </a:p>
          <a:p>
            <a:r>
              <a:rPr lang="en-US" sz="3600" i="1" dirty="0"/>
              <a:t>Ye have not chosen me, but I have chosen you, and ordained you…</a:t>
            </a:r>
          </a:p>
          <a:p>
            <a:endParaRPr lang="en-US" sz="3600" dirty="0"/>
          </a:p>
          <a:p>
            <a:r>
              <a:rPr lang="en-US" sz="3600" b="1" dirty="0"/>
              <a:t>59-1223  QUESTIONS.AND.ANSWERS</a:t>
            </a:r>
          </a:p>
          <a:p>
            <a:r>
              <a:rPr lang="en-US" sz="3600" dirty="0"/>
              <a:t>	123 Before there was a world you were in God's thoughts to give you the Holy Ghost, because He knew that you'd be wanting It... He chose you in Christ before you or Jesus, any of you, was on the earth.</a:t>
            </a:r>
          </a:p>
        </p:txBody>
      </p:sp>
    </p:spTree>
    <p:extLst>
      <p:ext uri="{BB962C8B-B14F-4D97-AF65-F5344CB8AC3E}">
        <p14:creationId xmlns:p14="http://schemas.microsoft.com/office/powerpoint/2010/main" val="396862576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F63575A-0B2B-3BD3-6E88-6FCA5F846D8E}"/>
              </a:ext>
            </a:extLst>
          </p:cNvPr>
          <p:cNvSpPr>
            <a:spLocks noGrp="1"/>
          </p:cNvSpPr>
          <p:nvPr>
            <p:ph type="dt" sz="half" idx="10"/>
          </p:nvPr>
        </p:nvSpPr>
        <p:spPr/>
        <p:txBody>
          <a:bodyPr/>
          <a:lstStyle/>
          <a:p>
            <a:r>
              <a:rPr lang="en-US"/>
              <a:t>6-7-2026</a:t>
            </a:r>
            <a:endParaRPr lang="en-US" dirty="0"/>
          </a:p>
        </p:txBody>
      </p:sp>
      <p:sp>
        <p:nvSpPr>
          <p:cNvPr id="7" name="Footer Placeholder 6">
            <a:extLst>
              <a:ext uri="{FF2B5EF4-FFF2-40B4-BE49-F238E27FC236}">
                <a16:creationId xmlns:a16="http://schemas.microsoft.com/office/drawing/2014/main" id="{C39F33F0-419C-F3AC-8837-DE575553B82F}"/>
              </a:ext>
            </a:extLst>
          </p:cNvPr>
          <p:cNvSpPr>
            <a:spLocks noGrp="1"/>
          </p:cNvSpPr>
          <p:nvPr>
            <p:ph type="ftr" sz="quarter" idx="11"/>
          </p:nvPr>
        </p:nvSpPr>
        <p:spPr/>
        <p:txBody>
          <a:bodyPr/>
          <a:lstStyle/>
          <a:p>
            <a:r>
              <a:rPr lang="en-US"/>
              <a:t>Creation's Release</a:t>
            </a:r>
            <a:endParaRPr lang="en-US" dirty="0"/>
          </a:p>
        </p:txBody>
      </p:sp>
      <p:sp>
        <p:nvSpPr>
          <p:cNvPr id="8" name="Slide Number Placeholder 7">
            <a:extLst>
              <a:ext uri="{FF2B5EF4-FFF2-40B4-BE49-F238E27FC236}">
                <a16:creationId xmlns:a16="http://schemas.microsoft.com/office/drawing/2014/main" id="{B4F9618F-D2E7-EA63-437D-4C0787938AB7}"/>
              </a:ext>
            </a:extLst>
          </p:cNvPr>
          <p:cNvSpPr>
            <a:spLocks noGrp="1"/>
          </p:cNvSpPr>
          <p:nvPr>
            <p:ph type="sldNum" sz="quarter" idx="12"/>
          </p:nvPr>
        </p:nvSpPr>
        <p:spPr/>
        <p:txBody>
          <a:bodyPr/>
          <a:lstStyle/>
          <a:p>
            <a:fld id="{CC057153-B650-4DEB-B370-79DDCFDCE934}" type="slidenum">
              <a:rPr lang="en-US" smtClean="0"/>
              <a:t>9</a:t>
            </a:fld>
            <a:endParaRPr lang="en-US" dirty="0"/>
          </a:p>
        </p:txBody>
      </p:sp>
      <p:sp>
        <p:nvSpPr>
          <p:cNvPr id="10" name="TextBox 9">
            <a:extLst>
              <a:ext uri="{FF2B5EF4-FFF2-40B4-BE49-F238E27FC236}">
                <a16:creationId xmlns:a16="http://schemas.microsoft.com/office/drawing/2014/main" id="{CEAEF1D9-8D3F-F330-C6C0-FB771161D022}"/>
              </a:ext>
            </a:extLst>
          </p:cNvPr>
          <p:cNvSpPr txBox="1"/>
          <p:nvPr/>
        </p:nvSpPr>
        <p:spPr>
          <a:xfrm>
            <a:off x="1162049" y="858441"/>
            <a:ext cx="6505575" cy="5201424"/>
          </a:xfrm>
          <a:prstGeom prst="rect">
            <a:avLst/>
          </a:prstGeom>
          <a:noFill/>
        </p:spPr>
        <p:txBody>
          <a:bodyPr wrap="square">
            <a:spAutoFit/>
          </a:bodyPr>
          <a:lstStyle/>
          <a:p>
            <a:r>
              <a:rPr lang="en-US" sz="4400" b="1" dirty="0"/>
              <a:t>ROMANS 8:20-22</a:t>
            </a:r>
          </a:p>
          <a:p>
            <a:r>
              <a:rPr lang="en-US" sz="3200" i="1" spc="-150" dirty="0"/>
              <a:t>For the creature was made subject to vanity, not willingly, but by reason of him who hath subjected the same in hope, 21  Because the creature itself also shall be delivered from the bondage of corruption into the glorious liberty of the children of God. 22 For we know that the whole creation </a:t>
            </a:r>
            <a:r>
              <a:rPr lang="en-US" sz="3200" i="1" spc="-150" dirty="0" err="1"/>
              <a:t>groaneth</a:t>
            </a:r>
            <a:r>
              <a:rPr lang="en-US" sz="3200" i="1" spc="-150" dirty="0"/>
              <a:t> and </a:t>
            </a:r>
            <a:r>
              <a:rPr lang="en-US" sz="3200" i="1" spc="-150" dirty="0" err="1"/>
              <a:t>travaileth</a:t>
            </a:r>
            <a:r>
              <a:rPr lang="en-US" sz="3200" i="1" spc="-150" dirty="0"/>
              <a:t> in pain together until now. </a:t>
            </a:r>
          </a:p>
        </p:txBody>
      </p:sp>
      <p:pic>
        <p:nvPicPr>
          <p:cNvPr id="12" name="Picture 11">
            <a:extLst>
              <a:ext uri="{FF2B5EF4-FFF2-40B4-BE49-F238E27FC236}">
                <a16:creationId xmlns:a16="http://schemas.microsoft.com/office/drawing/2014/main" id="{DA8EDF40-F555-32E3-53D2-74C5CB1F39D5}"/>
              </a:ext>
            </a:extLst>
          </p:cNvPr>
          <p:cNvPicPr>
            <a:picLocks noChangeAspect="1"/>
          </p:cNvPicPr>
          <p:nvPr/>
        </p:nvPicPr>
        <p:blipFill>
          <a:blip r:embed="rId3"/>
          <a:stretch>
            <a:fillRect/>
          </a:stretch>
        </p:blipFill>
        <p:spPr>
          <a:xfrm>
            <a:off x="7848600" y="858441"/>
            <a:ext cx="3543300" cy="5132784"/>
          </a:xfrm>
          <a:prstGeom prst="rect">
            <a:avLst/>
          </a:prstGeom>
        </p:spPr>
      </p:pic>
    </p:spTree>
    <p:extLst>
      <p:ext uri="{BB962C8B-B14F-4D97-AF65-F5344CB8AC3E}">
        <p14:creationId xmlns:p14="http://schemas.microsoft.com/office/powerpoint/2010/main" val="1545177064"/>
      </p:ext>
    </p:extLst>
  </p:cSld>
  <p:clrMapOvr>
    <a:masterClrMapping/>
  </p:clrMapOvr>
  <p:transition spd="slow">
    <p:wipe/>
  </p:transition>
</p:sld>
</file>

<file path=ppt/theme/theme1.xml><?xml version="1.0" encoding="utf-8"?>
<a:theme xmlns:a="http://schemas.openxmlformats.org/drawingml/2006/main" name="Dark Academia">
  <a:themeElements>
    <a:clrScheme name="Custom 4">
      <a:dk1>
        <a:sysClr val="windowText" lastClr="000000"/>
      </a:dk1>
      <a:lt1>
        <a:srgbClr val="DFD2C4"/>
      </a:lt1>
      <a:dk2>
        <a:srgbClr val="2C3932"/>
      </a:dk2>
      <a:lt2>
        <a:srgbClr val="FFFFFF"/>
      </a:lt2>
      <a:accent1>
        <a:srgbClr val="DFD2C4"/>
      </a:accent1>
      <a:accent2>
        <a:srgbClr val="4B2B30"/>
      </a:accent2>
      <a:accent3>
        <a:srgbClr val="233343"/>
      </a:accent3>
      <a:accent4>
        <a:srgbClr val="5F3430"/>
      </a:accent4>
      <a:accent5>
        <a:srgbClr val="8296AA"/>
      </a:accent5>
      <a:accent6>
        <a:srgbClr val="631E13"/>
      </a:accent6>
      <a:hlink>
        <a:srgbClr val="D2BD9A"/>
      </a:hlink>
      <a:folHlink>
        <a:srgbClr val="C5D2CB"/>
      </a:folHlink>
    </a:clrScheme>
    <a:fontScheme name="Custom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Academia_Sales Presentation_win32_LW_V7" id="{533BF2EB-2BAD-4198-A303-6C5A3618DB67}" vid="{A686BBDF-92F9-4384-83C4-C0E135F23A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AF2CE-2C32-498E-B467-6C60C37679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185BFC-6E97-4C88-9034-F2A7ED1C005E}">
  <ds:schemaRefs>
    <ds:schemaRef ds:uri="230e9df3-be65-4c73-a93b-d1236ebd677e"/>
    <ds:schemaRef ds:uri="16c05727-aa75-4e4a-9b5f-8a80a1165891"/>
    <ds:schemaRef ds:uri="http://schemas.microsoft.com/sharepoint/v3"/>
    <ds:schemaRef ds:uri="http://www.w3.org/XML/1998/namespace"/>
    <ds:schemaRef ds:uri="71af3243-3dd4-4a8d-8c0d-dd76da1f02a5"/>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881A4212-02C6-475D-B332-DC5017D04534}">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{0B4B5AF7-D5F9-49BD-AC20-C6CBB8D37BEF}00edddaa-6d2f-46a3-8e66-39b279c9b5b4-TF9bde7ff6-e833-4e63-bb14-4486a9ca03a2_win32</Template>
  <TotalTime>797</TotalTime>
  <Words>1790</Words>
  <Application>Microsoft Office PowerPoint</Application>
  <PresentationFormat>Widescreen</PresentationFormat>
  <Paragraphs>126</Paragraphs>
  <Slides>21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Arial</vt:lpstr>
      <vt:lpstr>Candara</vt:lpstr>
      <vt:lpstr>Dark Academia</vt:lpstr>
      <vt:lpstr>Creation’s Release A Study on the Manifestation of the Sons of God</vt:lpstr>
      <vt:lpstr>Birthdays Anniversaries &amp; Events</vt:lpstr>
      <vt:lpstr>PowerPoint Presentation</vt:lpstr>
      <vt:lpstr>PowerPoint Presentation</vt:lpstr>
      <vt:lpstr>PowerPoint Presentation</vt:lpstr>
      <vt:lpstr>Creation’s Release A Study on the Manifestation of the Sons of God</vt:lpstr>
      <vt:lpstr>STATURE.OF.A.PERFECT.MAN</vt:lpstr>
      <vt:lpstr>PowerPoint Presentation</vt:lpstr>
      <vt:lpstr>PowerPoint Presentation</vt:lpstr>
      <vt:lpstr>PowerPoint Presentation</vt:lpstr>
      <vt:lpstr>PowerPoint Presentation</vt:lpstr>
      <vt:lpstr>PowerPoint Presentation</vt:lpstr>
      <vt:lpstr>“Earnest Expectation” (apokaradokía),</vt:lpstr>
      <vt:lpstr>“The Creature” (κτίσις, ktísis)</vt:lpstr>
      <vt:lpstr>“Waiteth”  ἀπεκδέχεται (apekdéchetai)</vt:lpstr>
      <vt:lpstr>“The Manifestation” ἀποκάλυψις (apokálupsis)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Coffey</dc:creator>
  <cp:lastModifiedBy>Barry Coffey</cp:lastModifiedBy>
  <cp:revision>22</cp:revision>
  <dcterms:created xsi:type="dcterms:W3CDTF">2026-06-06T14:53:15Z</dcterms:created>
  <dcterms:modified xsi:type="dcterms:W3CDTF">2026-06-07T15:15:15Z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