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1"/>
  </p:sldMasterIdLst>
  <p:notesMasterIdLst>
    <p:notesMasterId r:id="rId46"/>
  </p:notesMasterIdLst>
  <p:sldIdLst>
    <p:sldId id="285" r:id="rId2"/>
    <p:sldId id="321" r:id="rId3"/>
    <p:sldId id="323" r:id="rId4"/>
    <p:sldId id="322" r:id="rId5"/>
    <p:sldId id="265" r:id="rId6"/>
    <p:sldId id="266" r:id="rId7"/>
    <p:sldId id="267" r:id="rId8"/>
    <p:sldId id="268" r:id="rId9"/>
    <p:sldId id="269" r:id="rId10"/>
    <p:sldId id="270" r:id="rId11"/>
    <p:sldId id="277" r:id="rId12"/>
    <p:sldId id="278" r:id="rId13"/>
    <p:sldId id="286" r:id="rId14"/>
    <p:sldId id="287" r:id="rId15"/>
    <p:sldId id="279" r:id="rId16"/>
    <p:sldId id="288" r:id="rId17"/>
    <p:sldId id="289" r:id="rId18"/>
    <p:sldId id="290" r:id="rId19"/>
    <p:sldId id="280" r:id="rId20"/>
    <p:sldId id="281" r:id="rId21"/>
    <p:sldId id="282" r:id="rId22"/>
    <p:sldId id="283" r:id="rId23"/>
    <p:sldId id="284" r:id="rId24"/>
    <p:sldId id="324" r:id="rId25"/>
    <p:sldId id="325"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Lst>
  <p:sldSz cx="17340263"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3E231A"/>
        </a:fontRef>
        <a:srgbClr val="3E231A"/>
      </a:tcTxStyle>
      <a:tcStyle>
        <a:tcBdr>
          <a:left>
            <a:ln w="28575"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8575"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8575"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3E231A"/>
        </a:fontRef>
        <a:srgbClr val="3E231A"/>
      </a:tcTxStyle>
      <a:tcStyle>
        <a:tcBdr>
          <a:left>
            <a:ln w="28575"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8575"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8575"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3E231A"/>
        </a:fontRef>
        <a:srgbClr val="3E231A"/>
      </a:tcTxStyle>
      <a:tcStyle>
        <a:tcBdr>
          <a:left>
            <a:ln w="28575"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8575"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8575"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firstRow>
  </a:tblStyle>
  <a:tblStyle styleId="{BBFC77FB-9ED0-4EC9-95AA-A1379042E648}"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3E231A"/>
        </a:fontRef>
        <a:srgbClr val="3E231A"/>
      </a:tcTxStyle>
      <a:tcStyle>
        <a:tcBdr>
          <a:left>
            <a:ln w="28575"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8575"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8575"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firstRow>
  </a:tblStyle>
  <a:tblStyle styleId="{3DC5C2F9-1CAC-4260-A1DD-9FCDBB87749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3E231A"/>
        </a:fontRef>
        <a:srgbClr val="3E231A"/>
      </a:tcTxStyle>
      <a:tcStyle>
        <a:tcBdr>
          <a:left>
            <a:ln w="28575"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8575"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8575"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000000">
              <a:alpha val="25000"/>
            </a:srgbClr>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7055"/>
  </p:normalViewPr>
  <p:slideViewPr>
    <p:cSldViewPr snapToGrid="0" snapToObjects="1">
      <p:cViewPr varScale="1">
        <p:scale>
          <a:sx n="77" d="100"/>
          <a:sy n="77" d="100"/>
        </p:scale>
        <p:origin x="12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5</a:t>
            </a:fld>
            <a:endParaRPr lang="en-US"/>
          </a:p>
        </p:txBody>
      </p:sp>
    </p:spTree>
    <p:extLst>
      <p:ext uri="{BB962C8B-B14F-4D97-AF65-F5344CB8AC3E}">
        <p14:creationId xmlns:p14="http://schemas.microsoft.com/office/powerpoint/2010/main" val="93933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FFADB-93BD-2598-4E0E-F4573AA29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EFD32-7CA8-3455-9C64-3DF903933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01ED4-34FB-8A6C-966E-FFC8B224CE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B27AD3-CC87-B986-9334-D7348005AD7A}"/>
              </a:ext>
            </a:extLst>
          </p:cNvPr>
          <p:cNvSpPr>
            <a:spLocks noGrp="1"/>
          </p:cNvSpPr>
          <p:nvPr>
            <p:ph type="sldNum" sz="quarter" idx="5"/>
          </p:nvPr>
        </p:nvSpPr>
        <p:spPr/>
        <p:txBody>
          <a:bodyPr/>
          <a:lstStyle/>
          <a:p>
            <a:fld id="{625A9427-5A4E-B943-9D32-53C610732997}" type="slidenum">
              <a:rPr lang="en-US" smtClean="0"/>
              <a:t>14</a:t>
            </a:fld>
            <a:endParaRPr lang="en-US"/>
          </a:p>
        </p:txBody>
      </p:sp>
    </p:spTree>
    <p:extLst>
      <p:ext uri="{BB962C8B-B14F-4D97-AF65-F5344CB8AC3E}">
        <p14:creationId xmlns:p14="http://schemas.microsoft.com/office/powerpoint/2010/main" val="75164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15</a:t>
            </a:fld>
            <a:endParaRPr lang="en-US"/>
          </a:p>
        </p:txBody>
      </p:sp>
    </p:spTree>
    <p:extLst>
      <p:ext uri="{BB962C8B-B14F-4D97-AF65-F5344CB8AC3E}">
        <p14:creationId xmlns:p14="http://schemas.microsoft.com/office/powerpoint/2010/main" val="174716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F276-4AF5-6CA9-B7FB-1C3B49C55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55EB1-4117-A66A-878A-F09D53ED2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EDD71-3764-9C4E-2777-F920BCEDA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19FE33-2B2E-FD8D-372E-5AF36432D680}"/>
              </a:ext>
            </a:extLst>
          </p:cNvPr>
          <p:cNvSpPr>
            <a:spLocks noGrp="1"/>
          </p:cNvSpPr>
          <p:nvPr>
            <p:ph type="sldNum" sz="quarter" idx="5"/>
          </p:nvPr>
        </p:nvSpPr>
        <p:spPr/>
        <p:txBody>
          <a:bodyPr/>
          <a:lstStyle/>
          <a:p>
            <a:fld id="{625A9427-5A4E-B943-9D32-53C610732997}" type="slidenum">
              <a:rPr lang="en-US" smtClean="0"/>
              <a:t>16</a:t>
            </a:fld>
            <a:endParaRPr lang="en-US"/>
          </a:p>
        </p:txBody>
      </p:sp>
    </p:spTree>
    <p:extLst>
      <p:ext uri="{BB962C8B-B14F-4D97-AF65-F5344CB8AC3E}">
        <p14:creationId xmlns:p14="http://schemas.microsoft.com/office/powerpoint/2010/main" val="225927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C9950-396A-4207-AD94-91B8D68F5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EEDBF-1E78-7300-F4BD-EAEFD7956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7AC24-D073-30D6-7F2B-F0CC1449F1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8621F3-C891-2BE5-A318-A957C6B3DE5F}"/>
              </a:ext>
            </a:extLst>
          </p:cNvPr>
          <p:cNvSpPr>
            <a:spLocks noGrp="1"/>
          </p:cNvSpPr>
          <p:nvPr>
            <p:ph type="sldNum" sz="quarter" idx="5"/>
          </p:nvPr>
        </p:nvSpPr>
        <p:spPr/>
        <p:txBody>
          <a:bodyPr/>
          <a:lstStyle/>
          <a:p>
            <a:fld id="{625A9427-5A4E-B943-9D32-53C610732997}" type="slidenum">
              <a:rPr lang="en-US" smtClean="0"/>
              <a:t>17</a:t>
            </a:fld>
            <a:endParaRPr lang="en-US"/>
          </a:p>
        </p:txBody>
      </p:sp>
    </p:spTree>
    <p:extLst>
      <p:ext uri="{BB962C8B-B14F-4D97-AF65-F5344CB8AC3E}">
        <p14:creationId xmlns:p14="http://schemas.microsoft.com/office/powerpoint/2010/main" val="384120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C4708-1AE1-36FA-13E4-615BCB4B6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28531-15A2-419F-22FC-62D62B9DB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7F2C8-354A-FCFD-3600-4DCE87A070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A08419-6786-8F37-76E1-0481F6A00A16}"/>
              </a:ext>
            </a:extLst>
          </p:cNvPr>
          <p:cNvSpPr>
            <a:spLocks noGrp="1"/>
          </p:cNvSpPr>
          <p:nvPr>
            <p:ph type="sldNum" sz="quarter" idx="5"/>
          </p:nvPr>
        </p:nvSpPr>
        <p:spPr/>
        <p:txBody>
          <a:bodyPr/>
          <a:lstStyle/>
          <a:p>
            <a:fld id="{625A9427-5A4E-B943-9D32-53C610732997}" type="slidenum">
              <a:rPr lang="en-US" smtClean="0"/>
              <a:t>18</a:t>
            </a:fld>
            <a:endParaRPr lang="en-US"/>
          </a:p>
        </p:txBody>
      </p:sp>
    </p:spTree>
    <p:extLst>
      <p:ext uri="{BB962C8B-B14F-4D97-AF65-F5344CB8AC3E}">
        <p14:creationId xmlns:p14="http://schemas.microsoft.com/office/powerpoint/2010/main" val="252723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19</a:t>
            </a:fld>
            <a:endParaRPr lang="en-US"/>
          </a:p>
        </p:txBody>
      </p:sp>
    </p:spTree>
    <p:extLst>
      <p:ext uri="{BB962C8B-B14F-4D97-AF65-F5344CB8AC3E}">
        <p14:creationId xmlns:p14="http://schemas.microsoft.com/office/powerpoint/2010/main" val="2966367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20</a:t>
            </a:fld>
            <a:endParaRPr lang="en-US"/>
          </a:p>
        </p:txBody>
      </p:sp>
    </p:spTree>
    <p:extLst>
      <p:ext uri="{BB962C8B-B14F-4D97-AF65-F5344CB8AC3E}">
        <p14:creationId xmlns:p14="http://schemas.microsoft.com/office/powerpoint/2010/main" val="385563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21</a:t>
            </a:fld>
            <a:endParaRPr lang="en-US"/>
          </a:p>
        </p:txBody>
      </p:sp>
    </p:spTree>
    <p:extLst>
      <p:ext uri="{BB962C8B-B14F-4D97-AF65-F5344CB8AC3E}">
        <p14:creationId xmlns:p14="http://schemas.microsoft.com/office/powerpoint/2010/main" val="2065811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22</a:t>
            </a:fld>
            <a:endParaRPr lang="en-US"/>
          </a:p>
        </p:txBody>
      </p:sp>
    </p:spTree>
    <p:extLst>
      <p:ext uri="{BB962C8B-B14F-4D97-AF65-F5344CB8AC3E}">
        <p14:creationId xmlns:p14="http://schemas.microsoft.com/office/powerpoint/2010/main" val="277538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23</a:t>
            </a:fld>
            <a:endParaRPr lang="en-US"/>
          </a:p>
        </p:txBody>
      </p:sp>
    </p:spTree>
    <p:extLst>
      <p:ext uri="{BB962C8B-B14F-4D97-AF65-F5344CB8AC3E}">
        <p14:creationId xmlns:p14="http://schemas.microsoft.com/office/powerpoint/2010/main" val="120687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6</a:t>
            </a:fld>
            <a:endParaRPr lang="en-US"/>
          </a:p>
        </p:txBody>
      </p:sp>
    </p:spTree>
    <p:extLst>
      <p:ext uri="{BB962C8B-B14F-4D97-AF65-F5344CB8AC3E}">
        <p14:creationId xmlns:p14="http://schemas.microsoft.com/office/powerpoint/2010/main" val="4168770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93EC8-935F-02EF-5301-6E559F1E1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ADD7E-1BED-E3DD-E6E4-E6E18EC9C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3E129-CBD2-682F-11BE-558A1C9C6D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74EFB9-B474-CC8D-EB88-86E107476E93}"/>
              </a:ext>
            </a:extLst>
          </p:cNvPr>
          <p:cNvSpPr>
            <a:spLocks noGrp="1"/>
          </p:cNvSpPr>
          <p:nvPr>
            <p:ph type="sldNum" sz="quarter" idx="5"/>
          </p:nvPr>
        </p:nvSpPr>
        <p:spPr/>
        <p:txBody>
          <a:bodyPr/>
          <a:lstStyle/>
          <a:p>
            <a:fld id="{625A9427-5A4E-B943-9D32-53C610732997}" type="slidenum">
              <a:rPr lang="en-US" smtClean="0"/>
              <a:t>24</a:t>
            </a:fld>
            <a:endParaRPr lang="en-US"/>
          </a:p>
        </p:txBody>
      </p:sp>
    </p:spTree>
    <p:extLst>
      <p:ext uri="{BB962C8B-B14F-4D97-AF65-F5344CB8AC3E}">
        <p14:creationId xmlns:p14="http://schemas.microsoft.com/office/powerpoint/2010/main" val="214205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EACAF-35D1-D128-8446-BB35E167D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AD453-C526-2390-B060-F46C61258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28002-38A2-0EA2-4DDB-F430C1BC1E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544D33-97F0-71DB-6651-646E30DC960A}"/>
              </a:ext>
            </a:extLst>
          </p:cNvPr>
          <p:cNvSpPr>
            <a:spLocks noGrp="1"/>
          </p:cNvSpPr>
          <p:nvPr>
            <p:ph type="sldNum" sz="quarter" idx="5"/>
          </p:nvPr>
        </p:nvSpPr>
        <p:spPr/>
        <p:txBody>
          <a:bodyPr/>
          <a:lstStyle/>
          <a:p>
            <a:fld id="{625A9427-5A4E-B943-9D32-53C610732997}" type="slidenum">
              <a:rPr lang="en-US" smtClean="0"/>
              <a:t>25</a:t>
            </a:fld>
            <a:endParaRPr lang="en-US"/>
          </a:p>
        </p:txBody>
      </p:sp>
    </p:spTree>
    <p:extLst>
      <p:ext uri="{BB962C8B-B14F-4D97-AF65-F5344CB8AC3E}">
        <p14:creationId xmlns:p14="http://schemas.microsoft.com/office/powerpoint/2010/main" val="1442596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3378D-F765-72C3-AFFC-27769AFF1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F96DC-135B-DB66-6CDA-11FADB8A9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82C4E-67BE-26D0-5DB8-61B3B05449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EE54DF-B421-0BC6-AD45-A6A0F14FA8B0}"/>
              </a:ext>
            </a:extLst>
          </p:cNvPr>
          <p:cNvSpPr>
            <a:spLocks noGrp="1"/>
          </p:cNvSpPr>
          <p:nvPr>
            <p:ph type="sldNum" sz="quarter" idx="5"/>
          </p:nvPr>
        </p:nvSpPr>
        <p:spPr/>
        <p:txBody>
          <a:bodyPr/>
          <a:lstStyle/>
          <a:p>
            <a:fld id="{625A9427-5A4E-B943-9D32-53C610732997}" type="slidenum">
              <a:rPr lang="en-US" smtClean="0"/>
              <a:t>26</a:t>
            </a:fld>
            <a:endParaRPr lang="en-US"/>
          </a:p>
        </p:txBody>
      </p:sp>
    </p:spTree>
    <p:extLst>
      <p:ext uri="{BB962C8B-B14F-4D97-AF65-F5344CB8AC3E}">
        <p14:creationId xmlns:p14="http://schemas.microsoft.com/office/powerpoint/2010/main" val="2235504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5C78-5CCA-4ED1-D7C0-3EEA9C4C4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5ED0D-4F96-7294-AB05-A9B871516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9BBE7-00C0-7504-7C92-35D2DCAED0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5FBBF1-F88D-5A7C-8D83-328AB02775AF}"/>
              </a:ext>
            </a:extLst>
          </p:cNvPr>
          <p:cNvSpPr>
            <a:spLocks noGrp="1"/>
          </p:cNvSpPr>
          <p:nvPr>
            <p:ph type="sldNum" sz="quarter" idx="5"/>
          </p:nvPr>
        </p:nvSpPr>
        <p:spPr/>
        <p:txBody>
          <a:bodyPr/>
          <a:lstStyle/>
          <a:p>
            <a:fld id="{625A9427-5A4E-B943-9D32-53C610732997}" type="slidenum">
              <a:rPr lang="en-US" smtClean="0"/>
              <a:t>27</a:t>
            </a:fld>
            <a:endParaRPr lang="en-US"/>
          </a:p>
        </p:txBody>
      </p:sp>
    </p:spTree>
    <p:extLst>
      <p:ext uri="{BB962C8B-B14F-4D97-AF65-F5344CB8AC3E}">
        <p14:creationId xmlns:p14="http://schemas.microsoft.com/office/powerpoint/2010/main" val="2362747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09CB5-413E-4C71-DA84-9CB0E6E36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C6FBD-1419-23F4-3293-FC93FECF1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AC737-72F0-8933-B0CD-6E638701ED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69D174-AFF8-73F3-CBC5-D10529980E17}"/>
              </a:ext>
            </a:extLst>
          </p:cNvPr>
          <p:cNvSpPr>
            <a:spLocks noGrp="1"/>
          </p:cNvSpPr>
          <p:nvPr>
            <p:ph type="sldNum" sz="quarter" idx="5"/>
          </p:nvPr>
        </p:nvSpPr>
        <p:spPr/>
        <p:txBody>
          <a:bodyPr/>
          <a:lstStyle/>
          <a:p>
            <a:fld id="{625A9427-5A4E-B943-9D32-53C610732997}" type="slidenum">
              <a:rPr lang="en-US" smtClean="0"/>
              <a:t>28</a:t>
            </a:fld>
            <a:endParaRPr lang="en-US"/>
          </a:p>
        </p:txBody>
      </p:sp>
    </p:spTree>
    <p:extLst>
      <p:ext uri="{BB962C8B-B14F-4D97-AF65-F5344CB8AC3E}">
        <p14:creationId xmlns:p14="http://schemas.microsoft.com/office/powerpoint/2010/main" val="233682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DE171-D9F3-BFC4-D78C-E1D102460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9D51A-CDF7-9D9D-B90E-17CD92EA6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A3D63-7603-4D18-CEEE-8FCE58EF29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40AFFA-7F79-EDFD-64FF-7338EBAF7BA3}"/>
              </a:ext>
            </a:extLst>
          </p:cNvPr>
          <p:cNvSpPr>
            <a:spLocks noGrp="1"/>
          </p:cNvSpPr>
          <p:nvPr>
            <p:ph type="sldNum" sz="quarter" idx="5"/>
          </p:nvPr>
        </p:nvSpPr>
        <p:spPr/>
        <p:txBody>
          <a:bodyPr/>
          <a:lstStyle/>
          <a:p>
            <a:fld id="{625A9427-5A4E-B943-9D32-53C610732997}" type="slidenum">
              <a:rPr lang="en-US" smtClean="0"/>
              <a:t>29</a:t>
            </a:fld>
            <a:endParaRPr lang="en-US"/>
          </a:p>
        </p:txBody>
      </p:sp>
    </p:spTree>
    <p:extLst>
      <p:ext uri="{BB962C8B-B14F-4D97-AF65-F5344CB8AC3E}">
        <p14:creationId xmlns:p14="http://schemas.microsoft.com/office/powerpoint/2010/main" val="3425326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F717-FA3C-3EAA-0D7C-1F51D03B7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60EBD-8CB3-698F-EA2A-A513D1064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174AC-75DB-FEF7-CDC0-051B163044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E8C55-BE98-A29B-BC3E-A73724EF61C9}"/>
              </a:ext>
            </a:extLst>
          </p:cNvPr>
          <p:cNvSpPr>
            <a:spLocks noGrp="1"/>
          </p:cNvSpPr>
          <p:nvPr>
            <p:ph type="sldNum" sz="quarter" idx="5"/>
          </p:nvPr>
        </p:nvSpPr>
        <p:spPr/>
        <p:txBody>
          <a:bodyPr/>
          <a:lstStyle/>
          <a:p>
            <a:fld id="{625A9427-5A4E-B943-9D32-53C610732997}" type="slidenum">
              <a:rPr lang="en-US" smtClean="0"/>
              <a:t>30</a:t>
            </a:fld>
            <a:endParaRPr lang="en-US"/>
          </a:p>
        </p:txBody>
      </p:sp>
    </p:spTree>
    <p:extLst>
      <p:ext uri="{BB962C8B-B14F-4D97-AF65-F5344CB8AC3E}">
        <p14:creationId xmlns:p14="http://schemas.microsoft.com/office/powerpoint/2010/main" val="250685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3841E-F367-5E76-714C-4BE52DE78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F73EF-5712-4E2E-2083-38D04BC46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F41CF1-22A9-9143-334F-2C951EA6C0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F90BFA-3432-DA0F-9E5C-AEDA4A8408F4}"/>
              </a:ext>
            </a:extLst>
          </p:cNvPr>
          <p:cNvSpPr>
            <a:spLocks noGrp="1"/>
          </p:cNvSpPr>
          <p:nvPr>
            <p:ph type="sldNum" sz="quarter" idx="5"/>
          </p:nvPr>
        </p:nvSpPr>
        <p:spPr/>
        <p:txBody>
          <a:bodyPr/>
          <a:lstStyle/>
          <a:p>
            <a:fld id="{625A9427-5A4E-B943-9D32-53C610732997}" type="slidenum">
              <a:rPr lang="en-US" smtClean="0"/>
              <a:t>31</a:t>
            </a:fld>
            <a:endParaRPr lang="en-US"/>
          </a:p>
        </p:txBody>
      </p:sp>
    </p:spTree>
    <p:extLst>
      <p:ext uri="{BB962C8B-B14F-4D97-AF65-F5344CB8AC3E}">
        <p14:creationId xmlns:p14="http://schemas.microsoft.com/office/powerpoint/2010/main" val="2137436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271E6-285D-0D32-69F6-8332DAF7C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893CA-27DD-C348-49D5-96889E994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8184A-0194-8B10-218C-2A668EEBBC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86BA07-CAE6-C075-48CD-34617AC6C4B6}"/>
              </a:ext>
            </a:extLst>
          </p:cNvPr>
          <p:cNvSpPr>
            <a:spLocks noGrp="1"/>
          </p:cNvSpPr>
          <p:nvPr>
            <p:ph type="sldNum" sz="quarter" idx="5"/>
          </p:nvPr>
        </p:nvSpPr>
        <p:spPr/>
        <p:txBody>
          <a:bodyPr/>
          <a:lstStyle/>
          <a:p>
            <a:fld id="{625A9427-5A4E-B943-9D32-53C610732997}" type="slidenum">
              <a:rPr lang="en-US" smtClean="0"/>
              <a:t>32</a:t>
            </a:fld>
            <a:endParaRPr lang="en-US"/>
          </a:p>
        </p:txBody>
      </p:sp>
    </p:spTree>
    <p:extLst>
      <p:ext uri="{BB962C8B-B14F-4D97-AF65-F5344CB8AC3E}">
        <p14:creationId xmlns:p14="http://schemas.microsoft.com/office/powerpoint/2010/main" val="505712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9B56F-8F77-5C48-F421-C0BFBE5F1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B1ABF-A266-FAFD-34CC-4C45142B0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9148E-1733-B893-84C9-1003A4BB4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6E8F75-A4C1-9AEA-9542-27B7B38C03A5}"/>
              </a:ext>
            </a:extLst>
          </p:cNvPr>
          <p:cNvSpPr>
            <a:spLocks noGrp="1"/>
          </p:cNvSpPr>
          <p:nvPr>
            <p:ph type="sldNum" sz="quarter" idx="5"/>
          </p:nvPr>
        </p:nvSpPr>
        <p:spPr/>
        <p:txBody>
          <a:bodyPr/>
          <a:lstStyle/>
          <a:p>
            <a:fld id="{625A9427-5A4E-B943-9D32-53C610732997}" type="slidenum">
              <a:rPr lang="en-US" smtClean="0"/>
              <a:t>33</a:t>
            </a:fld>
            <a:endParaRPr lang="en-US"/>
          </a:p>
        </p:txBody>
      </p:sp>
    </p:spTree>
    <p:extLst>
      <p:ext uri="{BB962C8B-B14F-4D97-AF65-F5344CB8AC3E}">
        <p14:creationId xmlns:p14="http://schemas.microsoft.com/office/powerpoint/2010/main" val="393421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7</a:t>
            </a:fld>
            <a:endParaRPr lang="en-US"/>
          </a:p>
        </p:txBody>
      </p:sp>
    </p:spTree>
    <p:extLst>
      <p:ext uri="{BB962C8B-B14F-4D97-AF65-F5344CB8AC3E}">
        <p14:creationId xmlns:p14="http://schemas.microsoft.com/office/powerpoint/2010/main" val="1682878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608CC-8D79-7159-417E-DA3158BE6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803BD-4BFF-A1D6-69B0-8943C5FC2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A7419-14D2-AEF6-2545-68DCAFE219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F2EF48-DF04-D1B8-CC8C-EE48790C987C}"/>
              </a:ext>
            </a:extLst>
          </p:cNvPr>
          <p:cNvSpPr>
            <a:spLocks noGrp="1"/>
          </p:cNvSpPr>
          <p:nvPr>
            <p:ph type="sldNum" sz="quarter" idx="5"/>
          </p:nvPr>
        </p:nvSpPr>
        <p:spPr/>
        <p:txBody>
          <a:bodyPr/>
          <a:lstStyle/>
          <a:p>
            <a:fld id="{625A9427-5A4E-B943-9D32-53C610732997}" type="slidenum">
              <a:rPr lang="en-US" smtClean="0"/>
              <a:t>34</a:t>
            </a:fld>
            <a:endParaRPr lang="en-US"/>
          </a:p>
        </p:txBody>
      </p:sp>
    </p:spTree>
    <p:extLst>
      <p:ext uri="{BB962C8B-B14F-4D97-AF65-F5344CB8AC3E}">
        <p14:creationId xmlns:p14="http://schemas.microsoft.com/office/powerpoint/2010/main" val="764373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682D9-7801-08EA-12D7-73E3292C3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32561-2FAF-05B7-41A2-C68B96545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A7584-1405-62A6-574B-BED88E9D10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CB8E12-7CBD-8465-25A8-CD1ACB85794D}"/>
              </a:ext>
            </a:extLst>
          </p:cNvPr>
          <p:cNvSpPr>
            <a:spLocks noGrp="1"/>
          </p:cNvSpPr>
          <p:nvPr>
            <p:ph type="sldNum" sz="quarter" idx="5"/>
          </p:nvPr>
        </p:nvSpPr>
        <p:spPr/>
        <p:txBody>
          <a:bodyPr/>
          <a:lstStyle/>
          <a:p>
            <a:fld id="{625A9427-5A4E-B943-9D32-53C610732997}" type="slidenum">
              <a:rPr lang="en-US" smtClean="0"/>
              <a:t>35</a:t>
            </a:fld>
            <a:endParaRPr lang="en-US"/>
          </a:p>
        </p:txBody>
      </p:sp>
    </p:spTree>
    <p:extLst>
      <p:ext uri="{BB962C8B-B14F-4D97-AF65-F5344CB8AC3E}">
        <p14:creationId xmlns:p14="http://schemas.microsoft.com/office/powerpoint/2010/main" val="624289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E4253-6248-90C8-1465-F876E31F7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10FFC-6280-FCE2-8081-579AFAEE5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8F328-6D84-F876-55E7-FC3C0D191E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4EB711-5C58-A1B1-FACC-1FFA8AB096E8}"/>
              </a:ext>
            </a:extLst>
          </p:cNvPr>
          <p:cNvSpPr>
            <a:spLocks noGrp="1"/>
          </p:cNvSpPr>
          <p:nvPr>
            <p:ph type="sldNum" sz="quarter" idx="5"/>
          </p:nvPr>
        </p:nvSpPr>
        <p:spPr/>
        <p:txBody>
          <a:bodyPr/>
          <a:lstStyle/>
          <a:p>
            <a:fld id="{625A9427-5A4E-B943-9D32-53C610732997}" type="slidenum">
              <a:rPr lang="en-US" smtClean="0"/>
              <a:t>36</a:t>
            </a:fld>
            <a:endParaRPr lang="en-US"/>
          </a:p>
        </p:txBody>
      </p:sp>
    </p:spTree>
    <p:extLst>
      <p:ext uri="{BB962C8B-B14F-4D97-AF65-F5344CB8AC3E}">
        <p14:creationId xmlns:p14="http://schemas.microsoft.com/office/powerpoint/2010/main" val="4210920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DC656-6FAC-DF03-4049-591630ACC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5C004-5904-11D0-A32E-03DA7AED9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7FEF6-2712-C0C0-0804-4D49261746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7274D-8F9C-31AB-2E01-8D4A6AFCBEDF}"/>
              </a:ext>
            </a:extLst>
          </p:cNvPr>
          <p:cNvSpPr>
            <a:spLocks noGrp="1"/>
          </p:cNvSpPr>
          <p:nvPr>
            <p:ph type="sldNum" sz="quarter" idx="5"/>
          </p:nvPr>
        </p:nvSpPr>
        <p:spPr/>
        <p:txBody>
          <a:bodyPr/>
          <a:lstStyle/>
          <a:p>
            <a:fld id="{625A9427-5A4E-B943-9D32-53C610732997}" type="slidenum">
              <a:rPr lang="en-US" smtClean="0"/>
              <a:t>37</a:t>
            </a:fld>
            <a:endParaRPr lang="en-US"/>
          </a:p>
        </p:txBody>
      </p:sp>
    </p:spTree>
    <p:extLst>
      <p:ext uri="{BB962C8B-B14F-4D97-AF65-F5344CB8AC3E}">
        <p14:creationId xmlns:p14="http://schemas.microsoft.com/office/powerpoint/2010/main" val="1937548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685C7-FCF7-3863-2E62-B0E204984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85F9A-F358-D583-5B16-17D9D6AD3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33FB0-3E49-9300-4A69-0F8D73AE62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1EA6C8-64DB-AA20-22AC-04D0AD37FE69}"/>
              </a:ext>
            </a:extLst>
          </p:cNvPr>
          <p:cNvSpPr>
            <a:spLocks noGrp="1"/>
          </p:cNvSpPr>
          <p:nvPr>
            <p:ph type="sldNum" sz="quarter" idx="5"/>
          </p:nvPr>
        </p:nvSpPr>
        <p:spPr/>
        <p:txBody>
          <a:bodyPr/>
          <a:lstStyle/>
          <a:p>
            <a:fld id="{625A9427-5A4E-B943-9D32-53C610732997}" type="slidenum">
              <a:rPr lang="en-US" smtClean="0"/>
              <a:t>38</a:t>
            </a:fld>
            <a:endParaRPr lang="en-US"/>
          </a:p>
        </p:txBody>
      </p:sp>
    </p:spTree>
    <p:extLst>
      <p:ext uri="{BB962C8B-B14F-4D97-AF65-F5344CB8AC3E}">
        <p14:creationId xmlns:p14="http://schemas.microsoft.com/office/powerpoint/2010/main" val="565496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1A34F-66B3-BD36-7CB5-21AE66F89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709B3-FF6D-A776-8BBE-4CB691543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E5511-FC11-AB77-3DDF-0250D37D0A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3DCEAA-8502-89A8-C332-42EEB9256655}"/>
              </a:ext>
            </a:extLst>
          </p:cNvPr>
          <p:cNvSpPr>
            <a:spLocks noGrp="1"/>
          </p:cNvSpPr>
          <p:nvPr>
            <p:ph type="sldNum" sz="quarter" idx="5"/>
          </p:nvPr>
        </p:nvSpPr>
        <p:spPr/>
        <p:txBody>
          <a:bodyPr/>
          <a:lstStyle/>
          <a:p>
            <a:fld id="{625A9427-5A4E-B943-9D32-53C610732997}" type="slidenum">
              <a:rPr lang="en-US" smtClean="0"/>
              <a:t>39</a:t>
            </a:fld>
            <a:endParaRPr lang="en-US"/>
          </a:p>
        </p:txBody>
      </p:sp>
    </p:spTree>
    <p:extLst>
      <p:ext uri="{BB962C8B-B14F-4D97-AF65-F5344CB8AC3E}">
        <p14:creationId xmlns:p14="http://schemas.microsoft.com/office/powerpoint/2010/main" val="1213679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E81F4-92C8-2329-1B11-E59C5A08D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C2609-A120-3BED-0D95-C423BF294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4A3CE-198D-201B-56BC-0FD436362E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E5F7A7-5AEC-C923-2B5D-75D2E301AD60}"/>
              </a:ext>
            </a:extLst>
          </p:cNvPr>
          <p:cNvSpPr>
            <a:spLocks noGrp="1"/>
          </p:cNvSpPr>
          <p:nvPr>
            <p:ph type="sldNum" sz="quarter" idx="5"/>
          </p:nvPr>
        </p:nvSpPr>
        <p:spPr/>
        <p:txBody>
          <a:bodyPr/>
          <a:lstStyle/>
          <a:p>
            <a:fld id="{625A9427-5A4E-B943-9D32-53C610732997}" type="slidenum">
              <a:rPr lang="en-US" smtClean="0"/>
              <a:t>40</a:t>
            </a:fld>
            <a:endParaRPr lang="en-US"/>
          </a:p>
        </p:txBody>
      </p:sp>
    </p:spTree>
    <p:extLst>
      <p:ext uri="{BB962C8B-B14F-4D97-AF65-F5344CB8AC3E}">
        <p14:creationId xmlns:p14="http://schemas.microsoft.com/office/powerpoint/2010/main" val="164121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ED65A-5D32-2BEA-417B-6EE8E748A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80562-765C-A9C3-08EB-8C78404DDB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A9082-1507-DBC9-2EA4-4263BF1FB5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BDCC21-42C4-32F1-9292-88253264AFAA}"/>
              </a:ext>
            </a:extLst>
          </p:cNvPr>
          <p:cNvSpPr>
            <a:spLocks noGrp="1"/>
          </p:cNvSpPr>
          <p:nvPr>
            <p:ph type="sldNum" sz="quarter" idx="5"/>
          </p:nvPr>
        </p:nvSpPr>
        <p:spPr/>
        <p:txBody>
          <a:bodyPr/>
          <a:lstStyle/>
          <a:p>
            <a:fld id="{625A9427-5A4E-B943-9D32-53C610732997}" type="slidenum">
              <a:rPr lang="en-US" smtClean="0"/>
              <a:t>41</a:t>
            </a:fld>
            <a:endParaRPr lang="en-US"/>
          </a:p>
        </p:txBody>
      </p:sp>
    </p:spTree>
    <p:extLst>
      <p:ext uri="{BB962C8B-B14F-4D97-AF65-F5344CB8AC3E}">
        <p14:creationId xmlns:p14="http://schemas.microsoft.com/office/powerpoint/2010/main" val="9685696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A1232-9A66-E101-193E-0488266A0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AFA66-7BBA-76A6-E866-0835AA4F1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EB2340-4C6D-62CE-096C-09DAE07A4D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9EF5D1-38EC-2153-FA0F-65F48B0D7C4A}"/>
              </a:ext>
            </a:extLst>
          </p:cNvPr>
          <p:cNvSpPr>
            <a:spLocks noGrp="1"/>
          </p:cNvSpPr>
          <p:nvPr>
            <p:ph type="sldNum" sz="quarter" idx="5"/>
          </p:nvPr>
        </p:nvSpPr>
        <p:spPr/>
        <p:txBody>
          <a:bodyPr/>
          <a:lstStyle/>
          <a:p>
            <a:fld id="{625A9427-5A4E-B943-9D32-53C610732997}" type="slidenum">
              <a:rPr lang="en-US" smtClean="0"/>
              <a:t>42</a:t>
            </a:fld>
            <a:endParaRPr lang="en-US"/>
          </a:p>
        </p:txBody>
      </p:sp>
    </p:spTree>
    <p:extLst>
      <p:ext uri="{BB962C8B-B14F-4D97-AF65-F5344CB8AC3E}">
        <p14:creationId xmlns:p14="http://schemas.microsoft.com/office/powerpoint/2010/main" val="2923519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ED49D-710B-CE95-8C3E-9857C631A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F4B5C-862B-8271-350D-3E18D9141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3B59F-8599-21E4-2FAC-B5F81522BA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F9DBAF-4DED-15AA-2C92-6F372A55C665}"/>
              </a:ext>
            </a:extLst>
          </p:cNvPr>
          <p:cNvSpPr>
            <a:spLocks noGrp="1"/>
          </p:cNvSpPr>
          <p:nvPr>
            <p:ph type="sldNum" sz="quarter" idx="5"/>
          </p:nvPr>
        </p:nvSpPr>
        <p:spPr/>
        <p:txBody>
          <a:bodyPr/>
          <a:lstStyle/>
          <a:p>
            <a:fld id="{625A9427-5A4E-B943-9D32-53C610732997}" type="slidenum">
              <a:rPr lang="en-US" smtClean="0"/>
              <a:t>43</a:t>
            </a:fld>
            <a:endParaRPr lang="en-US"/>
          </a:p>
        </p:txBody>
      </p:sp>
    </p:spTree>
    <p:extLst>
      <p:ext uri="{BB962C8B-B14F-4D97-AF65-F5344CB8AC3E}">
        <p14:creationId xmlns:p14="http://schemas.microsoft.com/office/powerpoint/2010/main" val="181071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8</a:t>
            </a:fld>
            <a:endParaRPr lang="en-US"/>
          </a:p>
        </p:txBody>
      </p:sp>
    </p:spTree>
    <p:extLst>
      <p:ext uri="{BB962C8B-B14F-4D97-AF65-F5344CB8AC3E}">
        <p14:creationId xmlns:p14="http://schemas.microsoft.com/office/powerpoint/2010/main" val="252760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DFE35-D96A-AF3A-620C-225087653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10667-2F1B-2E6C-77C8-B71923614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1C9F4-344B-4051-F9A6-3D453F2E6FE2}"/>
              </a:ext>
            </a:extLst>
          </p:cNvPr>
          <p:cNvSpPr>
            <a:spLocks noGrp="1"/>
          </p:cNvSpPr>
          <p:nvPr>
            <p:ph type="body" idx="1"/>
          </p:nvPr>
        </p:nvSpPr>
        <p:spPr/>
        <p:txBody>
          <a:bodyPr/>
          <a:lstStyle/>
          <a:p>
            <a:r>
              <a:rPr lang="en-US" dirty="0"/>
              <a:t>Borrowed faith and hand-me-down Christianity is one of the biggest dangers on Message pews today—because it looks right but has no root. Kids can grow up around Truth, talk the language, and live off their parents’ experience, but it won’t hold when temptation and pressure hits. Matthew 13:20–21 “Yet hath he not root in himself… for when tribulation… </a:t>
            </a:r>
            <a:r>
              <a:rPr lang="en-US" dirty="0" err="1"/>
              <a:t>ariseth</a:t>
            </a:r>
            <a:r>
              <a:rPr lang="en-US" dirty="0"/>
              <a:t>… by and by he is offended.” You can’t borrow the Oil either—Matthew 25:8–9 “Give us of your oil… our lamps are gone out… buy for yourselves.” Christianity is not inherited by bloodline or tradition, it must be a personal new birth—John 3:3 “Except a man be born again, he cannot see the kingdom of God.” That’s why every Ricky and Ricketta has to become first generation: not mama’s faith, not daddy’s testimony, but Christ living in them.</a:t>
            </a:r>
          </a:p>
          <a:p>
            <a:endParaRPr lang="en-US" dirty="0"/>
          </a:p>
          <a:p>
            <a:endParaRPr lang="en-US" dirty="0"/>
          </a:p>
        </p:txBody>
      </p:sp>
      <p:sp>
        <p:nvSpPr>
          <p:cNvPr id="4" name="Slide Number Placeholder 3">
            <a:extLst>
              <a:ext uri="{FF2B5EF4-FFF2-40B4-BE49-F238E27FC236}">
                <a16:creationId xmlns:a16="http://schemas.microsoft.com/office/drawing/2014/main" id="{A908D77F-9982-CD02-BC4C-33D811419ED2}"/>
              </a:ext>
            </a:extLst>
          </p:cNvPr>
          <p:cNvSpPr>
            <a:spLocks noGrp="1"/>
          </p:cNvSpPr>
          <p:nvPr>
            <p:ph type="sldNum" sz="quarter" idx="5"/>
          </p:nvPr>
        </p:nvSpPr>
        <p:spPr/>
        <p:txBody>
          <a:bodyPr/>
          <a:lstStyle/>
          <a:p>
            <a:fld id="{625A9427-5A4E-B943-9D32-53C610732997}" type="slidenum">
              <a:rPr lang="en-US" smtClean="0"/>
              <a:t>44</a:t>
            </a:fld>
            <a:endParaRPr lang="en-US"/>
          </a:p>
        </p:txBody>
      </p:sp>
    </p:spTree>
    <p:extLst>
      <p:ext uri="{BB962C8B-B14F-4D97-AF65-F5344CB8AC3E}">
        <p14:creationId xmlns:p14="http://schemas.microsoft.com/office/powerpoint/2010/main" val="58746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9</a:t>
            </a:fld>
            <a:endParaRPr lang="en-US"/>
          </a:p>
        </p:txBody>
      </p:sp>
    </p:spTree>
    <p:extLst>
      <p:ext uri="{BB962C8B-B14F-4D97-AF65-F5344CB8AC3E}">
        <p14:creationId xmlns:p14="http://schemas.microsoft.com/office/powerpoint/2010/main" val="389038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10</a:t>
            </a:fld>
            <a:endParaRPr lang="en-US"/>
          </a:p>
        </p:txBody>
      </p:sp>
    </p:spTree>
    <p:extLst>
      <p:ext uri="{BB962C8B-B14F-4D97-AF65-F5344CB8AC3E}">
        <p14:creationId xmlns:p14="http://schemas.microsoft.com/office/powerpoint/2010/main" val="86650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11</a:t>
            </a:fld>
            <a:endParaRPr lang="en-US"/>
          </a:p>
        </p:txBody>
      </p:sp>
    </p:spTree>
    <p:extLst>
      <p:ext uri="{BB962C8B-B14F-4D97-AF65-F5344CB8AC3E}">
        <p14:creationId xmlns:p14="http://schemas.microsoft.com/office/powerpoint/2010/main" val="51132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A9427-5A4E-B943-9D32-53C610732997}" type="slidenum">
              <a:rPr lang="en-US" smtClean="0"/>
              <a:t>12</a:t>
            </a:fld>
            <a:endParaRPr lang="en-US"/>
          </a:p>
        </p:txBody>
      </p:sp>
    </p:spTree>
    <p:extLst>
      <p:ext uri="{BB962C8B-B14F-4D97-AF65-F5344CB8AC3E}">
        <p14:creationId xmlns:p14="http://schemas.microsoft.com/office/powerpoint/2010/main" val="110922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F83CA-4729-D9F7-0C5D-72A242078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F7639-E0D3-D1ED-380B-DF8FA7CFA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ED87A-20C3-D976-64B1-9B1BD4952B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E6C713-63C5-C7C4-E004-401225EED5FA}"/>
              </a:ext>
            </a:extLst>
          </p:cNvPr>
          <p:cNvSpPr>
            <a:spLocks noGrp="1"/>
          </p:cNvSpPr>
          <p:nvPr>
            <p:ph type="sldNum" sz="quarter" idx="5"/>
          </p:nvPr>
        </p:nvSpPr>
        <p:spPr/>
        <p:txBody>
          <a:bodyPr/>
          <a:lstStyle/>
          <a:p>
            <a:fld id="{625A9427-5A4E-B943-9D32-53C610732997}" type="slidenum">
              <a:rPr lang="en-US" smtClean="0"/>
              <a:t>13</a:t>
            </a:fld>
            <a:endParaRPr lang="en-US"/>
          </a:p>
        </p:txBody>
      </p:sp>
    </p:spTree>
    <p:extLst>
      <p:ext uri="{BB962C8B-B14F-4D97-AF65-F5344CB8AC3E}">
        <p14:creationId xmlns:p14="http://schemas.microsoft.com/office/powerpoint/2010/main" val="287206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653" y="2059094"/>
            <a:ext cx="12552430" cy="4735404"/>
          </a:xfrm>
        </p:spPr>
        <p:txBody>
          <a:bodyPr anchor="b"/>
          <a:lstStyle>
            <a:lvl1pPr>
              <a:defRPr sz="10240"/>
            </a:lvl1pPr>
          </a:lstStyle>
          <a:p>
            <a:r>
              <a:rPr lang="en-US"/>
              <a:t>Click to edit Master title style</a:t>
            </a:r>
            <a:endParaRPr lang="en-US" dirty="0"/>
          </a:p>
        </p:txBody>
      </p:sp>
      <p:sp>
        <p:nvSpPr>
          <p:cNvPr id="3" name="Subtitle 2"/>
          <p:cNvSpPr>
            <a:spLocks noGrp="1"/>
          </p:cNvSpPr>
          <p:nvPr>
            <p:ph type="subTitle" idx="1"/>
          </p:nvPr>
        </p:nvSpPr>
        <p:spPr>
          <a:xfrm>
            <a:off x="1642653" y="6794496"/>
            <a:ext cx="12552430" cy="1225131"/>
          </a:xfrm>
        </p:spPr>
        <p:txBody>
          <a:bodyPr anchor="t"/>
          <a:lstStyle>
            <a:lvl1pPr marL="0" indent="0" algn="l">
              <a:buNone/>
              <a:defRPr cap="all">
                <a:solidFill>
                  <a:schemeClr val="accent1">
                    <a:lumMod val="60000"/>
                    <a:lumOff val="4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5/24/26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1999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2655" y="6827502"/>
            <a:ext cx="12552429" cy="806027"/>
          </a:xfrm>
        </p:spPr>
        <p:txBody>
          <a:bodyPr anchor="b">
            <a:normAutofit/>
          </a:bodyPr>
          <a:lstStyle>
            <a:lvl1pPr algn="l">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42653" y="975359"/>
            <a:ext cx="12552430" cy="517783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a:xfrm>
            <a:off x="1642654" y="7633529"/>
            <a:ext cx="12552428" cy="702168"/>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5/24/26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128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642652" y="2059093"/>
            <a:ext cx="12552432" cy="2817707"/>
          </a:xfrm>
        </p:spPr>
        <p:txBody>
          <a:bodyPr/>
          <a:lstStyle>
            <a:lvl1pPr>
              <a:defRPr sz="6827"/>
            </a:lvl1pPr>
          </a:lstStyle>
          <a:p>
            <a:r>
              <a:rPr lang="en-US"/>
              <a:t>Click to edit Master title style</a:t>
            </a:r>
            <a:endParaRPr lang="en-US" dirty="0"/>
          </a:p>
        </p:txBody>
      </p:sp>
      <p:sp>
        <p:nvSpPr>
          <p:cNvPr id="8" name="Text Placeholder 3"/>
          <p:cNvSpPr>
            <a:spLocks noGrp="1"/>
          </p:cNvSpPr>
          <p:nvPr>
            <p:ph type="body" sz="half" idx="2"/>
          </p:nvPr>
        </p:nvSpPr>
        <p:spPr>
          <a:xfrm>
            <a:off x="1642652" y="5201920"/>
            <a:ext cx="12552432" cy="3359573"/>
          </a:xfrm>
        </p:spPr>
        <p:txBody>
          <a:bodyPr anchor="ctr">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5/24/26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3815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785" y="2059093"/>
            <a:ext cx="11377151" cy="3304354"/>
          </a:xfrm>
        </p:spPr>
        <p:txBody>
          <a:bodyPr/>
          <a:lstStyle>
            <a:lvl1pPr>
              <a:defRPr sz="6827"/>
            </a:lvl1pPr>
          </a:lstStyle>
          <a:p>
            <a:r>
              <a:rPr lang="en-US"/>
              <a:t>Click to edit Master title style</a:t>
            </a:r>
            <a:endParaRPr lang="en-US" dirty="0"/>
          </a:p>
        </p:txBody>
      </p:sp>
      <p:sp>
        <p:nvSpPr>
          <p:cNvPr id="14" name="Text Placeholder 3"/>
          <p:cNvSpPr>
            <a:spLocks noGrp="1"/>
          </p:cNvSpPr>
          <p:nvPr>
            <p:ph type="body" sz="half" idx="13"/>
          </p:nvPr>
        </p:nvSpPr>
        <p:spPr>
          <a:xfrm>
            <a:off x="2745542" y="5363448"/>
            <a:ext cx="10353595" cy="486647"/>
          </a:xfrm>
        </p:spPr>
        <p:txBody>
          <a:bodyPr anchor="t">
            <a:normAutofit/>
          </a:bodyPr>
          <a:lstStyle>
            <a:lvl1pPr marL="0" indent="0">
              <a:buNone/>
              <a:defRPr lang="en-US" sz="1991" b="0" i="0" kern="1200" cap="small" dirty="0">
                <a:solidFill>
                  <a:schemeClr val="accent1">
                    <a:lumMod val="60000"/>
                    <a:lumOff val="40000"/>
                  </a:schemeClr>
                </a:solidFill>
                <a:latin typeface="+mj-lt"/>
                <a:ea typeface="+mj-ea"/>
                <a:cs typeface="+mj-cs"/>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10" name="Text Placeholder 3"/>
          <p:cNvSpPr>
            <a:spLocks noGrp="1"/>
          </p:cNvSpPr>
          <p:nvPr>
            <p:ph type="body" sz="half" idx="2"/>
          </p:nvPr>
        </p:nvSpPr>
        <p:spPr>
          <a:xfrm>
            <a:off x="1642652" y="6187601"/>
            <a:ext cx="12552432" cy="2384213"/>
          </a:xfrm>
        </p:spPr>
        <p:txBody>
          <a:bodyPr anchor="ctr">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5/24/26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
        <p:nvSpPr>
          <p:cNvPr id="12" name="TextBox 11"/>
          <p:cNvSpPr txBox="1"/>
          <p:nvPr/>
        </p:nvSpPr>
        <p:spPr>
          <a:xfrm>
            <a:off x="1277614" y="1381338"/>
            <a:ext cx="1140532" cy="2762423"/>
          </a:xfrm>
          <a:prstGeom prst="rect">
            <a:avLst/>
          </a:prstGeom>
          <a:noFill/>
        </p:spPr>
        <p:txBody>
          <a:bodyPr wrap="square" rtlCol="0">
            <a:spAutoFit/>
          </a:bodyPr>
          <a:lstStyle/>
          <a:p>
            <a:pPr algn="r"/>
            <a:r>
              <a:rPr lang="en-US" sz="17351" b="0" i="0" dirty="0">
                <a:solidFill>
                  <a:schemeClr val="accent1">
                    <a:lumMod val="60000"/>
                    <a:lumOff val="40000"/>
                  </a:schemeClr>
                </a:solidFill>
                <a:latin typeface="Arial"/>
                <a:ea typeface="+mj-ea"/>
                <a:cs typeface="+mj-cs"/>
              </a:rPr>
              <a:t>“</a:t>
            </a:r>
          </a:p>
        </p:txBody>
      </p:sp>
      <p:sp>
        <p:nvSpPr>
          <p:cNvPr id="11" name="TextBox 10"/>
          <p:cNvSpPr txBox="1"/>
          <p:nvPr/>
        </p:nvSpPr>
        <p:spPr>
          <a:xfrm>
            <a:off x="13270436" y="3717387"/>
            <a:ext cx="1140532" cy="2762423"/>
          </a:xfrm>
          <a:prstGeom prst="rect">
            <a:avLst/>
          </a:prstGeom>
          <a:noFill/>
        </p:spPr>
        <p:txBody>
          <a:bodyPr wrap="square" rtlCol="0">
            <a:spAutoFit/>
          </a:bodyPr>
          <a:lstStyle/>
          <a:p>
            <a:pPr algn="r"/>
            <a:r>
              <a:rPr lang="en-US" sz="17351"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383666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642652" y="4443308"/>
            <a:ext cx="12552432" cy="2351189"/>
          </a:xfrm>
        </p:spPr>
        <p:txBody>
          <a:bodyPr anchor="b"/>
          <a:lstStyle>
            <a:lvl1pPr algn="l">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1642653" y="6794497"/>
            <a:ext cx="12552430" cy="1223680"/>
          </a:xfrm>
        </p:spPr>
        <p:txBody>
          <a:bodyPr anchor="t"/>
          <a:lstStyle>
            <a:lvl1pPr marL="0" indent="0" algn="l">
              <a:buNone/>
              <a:defRPr sz="2844" cap="none">
                <a:solidFill>
                  <a:schemeClr val="accent1">
                    <a:lumMod val="60000"/>
                    <a:lumOff val="4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5/24/26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9545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973"/>
            </a:lvl1pPr>
          </a:lstStyle>
          <a:p>
            <a:r>
              <a:rPr lang="en-US"/>
              <a:t>Click to edit Master title style</a:t>
            </a:r>
            <a:endParaRPr lang="en-US" dirty="0"/>
          </a:p>
        </p:txBody>
      </p:sp>
      <p:sp>
        <p:nvSpPr>
          <p:cNvPr id="3" name="Text Placeholder 2"/>
          <p:cNvSpPr>
            <a:spLocks noGrp="1"/>
          </p:cNvSpPr>
          <p:nvPr>
            <p:ph type="body" idx="1"/>
          </p:nvPr>
        </p:nvSpPr>
        <p:spPr>
          <a:xfrm>
            <a:off x="900219" y="2817706"/>
            <a:ext cx="4191226" cy="819573"/>
          </a:xfrm>
        </p:spPr>
        <p:txBody>
          <a:bodyPr anchor="b">
            <a:noAutofit/>
          </a:bodyPr>
          <a:lstStyle>
            <a:lvl1pPr marL="0" indent="0">
              <a:buNone/>
              <a:defRPr sz="3413"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6" name="Text Placeholder 3"/>
          <p:cNvSpPr>
            <a:spLocks noGrp="1"/>
          </p:cNvSpPr>
          <p:nvPr>
            <p:ph type="body" sz="half" idx="15"/>
          </p:nvPr>
        </p:nvSpPr>
        <p:spPr>
          <a:xfrm>
            <a:off x="927976" y="3793067"/>
            <a:ext cx="4163469"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Text Placeholder 4"/>
          <p:cNvSpPr>
            <a:spLocks noGrp="1"/>
          </p:cNvSpPr>
          <p:nvPr>
            <p:ph type="body" sz="quarter" idx="3"/>
          </p:nvPr>
        </p:nvSpPr>
        <p:spPr>
          <a:xfrm>
            <a:off x="5523595" y="2817706"/>
            <a:ext cx="4176115" cy="819573"/>
          </a:xfrm>
        </p:spPr>
        <p:txBody>
          <a:bodyPr anchor="b">
            <a:noAutofit/>
          </a:bodyPr>
          <a:lstStyle>
            <a:lvl1pPr marL="0" indent="0">
              <a:buNone/>
              <a:defRPr sz="3413"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9" name="Text Placeholder 3"/>
          <p:cNvSpPr>
            <a:spLocks noGrp="1"/>
          </p:cNvSpPr>
          <p:nvPr>
            <p:ph type="body" sz="half" idx="16"/>
          </p:nvPr>
        </p:nvSpPr>
        <p:spPr>
          <a:xfrm>
            <a:off x="5508586" y="3793067"/>
            <a:ext cx="4191124"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14" name="Text Placeholder 4"/>
          <p:cNvSpPr>
            <a:spLocks noGrp="1"/>
          </p:cNvSpPr>
          <p:nvPr>
            <p:ph type="body" sz="quarter" idx="13"/>
          </p:nvPr>
        </p:nvSpPr>
        <p:spPr>
          <a:xfrm>
            <a:off x="10133217" y="2817706"/>
            <a:ext cx="4170244" cy="819573"/>
          </a:xfrm>
        </p:spPr>
        <p:txBody>
          <a:bodyPr anchor="b">
            <a:noAutofit/>
          </a:bodyPr>
          <a:lstStyle>
            <a:lvl1pPr marL="0" indent="0">
              <a:buNone/>
              <a:defRPr sz="3413"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20" name="Text Placeholder 3"/>
          <p:cNvSpPr>
            <a:spLocks noGrp="1"/>
          </p:cNvSpPr>
          <p:nvPr>
            <p:ph type="body" sz="half" idx="17"/>
          </p:nvPr>
        </p:nvSpPr>
        <p:spPr>
          <a:xfrm>
            <a:off x="10133217" y="3793067"/>
            <a:ext cx="4170244" cy="510483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cxnSp>
        <p:nvCxnSpPr>
          <p:cNvPr id="17" name="Straight Connector 16"/>
          <p:cNvCxnSpPr/>
          <p:nvPr/>
        </p:nvCxnSpPr>
        <p:spPr>
          <a:xfrm>
            <a:off x="5299564" y="3034454"/>
            <a:ext cx="0" cy="563541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9902136" y="3034453"/>
            <a:ext cx="0" cy="564178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5/24/26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00675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973"/>
            </a:lvl1pPr>
          </a:lstStyle>
          <a:p>
            <a:r>
              <a:rPr lang="en-US"/>
              <a:t>Click to edit Master title style</a:t>
            </a:r>
            <a:endParaRPr lang="en-US" dirty="0"/>
          </a:p>
        </p:txBody>
      </p:sp>
      <p:sp>
        <p:nvSpPr>
          <p:cNvPr id="3" name="Text Placeholder 2"/>
          <p:cNvSpPr>
            <a:spLocks noGrp="1"/>
          </p:cNvSpPr>
          <p:nvPr>
            <p:ph type="body" idx="1"/>
          </p:nvPr>
        </p:nvSpPr>
        <p:spPr>
          <a:xfrm>
            <a:off x="927976" y="6045794"/>
            <a:ext cx="4181532" cy="819573"/>
          </a:xfrm>
        </p:spPr>
        <p:txBody>
          <a:bodyPr anchor="b">
            <a:noAutofit/>
          </a:bodyPr>
          <a:lstStyle>
            <a:lvl1pPr marL="0" indent="0">
              <a:buNone/>
              <a:defRPr sz="3413" b="0">
                <a:solidFill>
                  <a:schemeClr val="accent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29" name="Picture Placeholder 2"/>
          <p:cNvSpPr>
            <a:spLocks noGrp="1" noChangeAspect="1"/>
          </p:cNvSpPr>
          <p:nvPr>
            <p:ph type="pic" idx="15"/>
          </p:nvPr>
        </p:nvSpPr>
        <p:spPr>
          <a:xfrm>
            <a:off x="927976" y="3142827"/>
            <a:ext cx="4181532"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22" name="Text Placeholder 3"/>
          <p:cNvSpPr>
            <a:spLocks noGrp="1"/>
          </p:cNvSpPr>
          <p:nvPr>
            <p:ph type="body" sz="half" idx="18"/>
          </p:nvPr>
        </p:nvSpPr>
        <p:spPr>
          <a:xfrm>
            <a:off x="927976" y="6865368"/>
            <a:ext cx="4181532"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Text Placeholder 4"/>
          <p:cNvSpPr>
            <a:spLocks noGrp="1"/>
          </p:cNvSpPr>
          <p:nvPr>
            <p:ph type="body" sz="quarter" idx="3"/>
          </p:nvPr>
        </p:nvSpPr>
        <p:spPr>
          <a:xfrm>
            <a:off x="5531725" y="6045794"/>
            <a:ext cx="4167985" cy="819573"/>
          </a:xfrm>
        </p:spPr>
        <p:txBody>
          <a:bodyPr anchor="b">
            <a:noAutofit/>
          </a:bodyPr>
          <a:lstStyle>
            <a:lvl1pPr marL="0" indent="0">
              <a:buNone/>
              <a:defRPr sz="3413" b="0">
                <a:solidFill>
                  <a:schemeClr val="accent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30" name="Picture Placeholder 2"/>
          <p:cNvSpPr>
            <a:spLocks noGrp="1" noChangeAspect="1"/>
          </p:cNvSpPr>
          <p:nvPr>
            <p:ph type="pic" idx="21"/>
          </p:nvPr>
        </p:nvSpPr>
        <p:spPr>
          <a:xfrm>
            <a:off x="5531724" y="3142827"/>
            <a:ext cx="4167985"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23" name="Text Placeholder 3"/>
          <p:cNvSpPr>
            <a:spLocks noGrp="1"/>
          </p:cNvSpPr>
          <p:nvPr>
            <p:ph type="body" sz="half" idx="19"/>
          </p:nvPr>
        </p:nvSpPr>
        <p:spPr>
          <a:xfrm>
            <a:off x="5529800" y="6865366"/>
            <a:ext cx="4173505"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14" name="Text Placeholder 4"/>
          <p:cNvSpPr>
            <a:spLocks noGrp="1"/>
          </p:cNvSpPr>
          <p:nvPr>
            <p:ph type="body" sz="quarter" idx="13"/>
          </p:nvPr>
        </p:nvSpPr>
        <p:spPr>
          <a:xfrm>
            <a:off x="10133217" y="6045794"/>
            <a:ext cx="4170244" cy="819573"/>
          </a:xfrm>
        </p:spPr>
        <p:txBody>
          <a:bodyPr anchor="b">
            <a:noAutofit/>
          </a:bodyPr>
          <a:lstStyle>
            <a:lvl1pPr marL="0" indent="0">
              <a:buNone/>
              <a:defRPr sz="3413" b="0">
                <a:solidFill>
                  <a:schemeClr val="accent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31" name="Picture Placeholder 2"/>
          <p:cNvSpPr>
            <a:spLocks noGrp="1" noChangeAspect="1"/>
          </p:cNvSpPr>
          <p:nvPr>
            <p:ph type="pic" idx="22"/>
          </p:nvPr>
        </p:nvSpPr>
        <p:spPr>
          <a:xfrm>
            <a:off x="10133215" y="3142827"/>
            <a:ext cx="4170244"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24" name="Text Placeholder 3"/>
          <p:cNvSpPr>
            <a:spLocks noGrp="1"/>
          </p:cNvSpPr>
          <p:nvPr>
            <p:ph type="body" sz="half" idx="20"/>
          </p:nvPr>
        </p:nvSpPr>
        <p:spPr>
          <a:xfrm>
            <a:off x="10133039" y="6865363"/>
            <a:ext cx="4175768" cy="937513"/>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cxnSp>
        <p:nvCxnSpPr>
          <p:cNvPr id="17" name="Straight Connector 16"/>
          <p:cNvCxnSpPr/>
          <p:nvPr/>
        </p:nvCxnSpPr>
        <p:spPr>
          <a:xfrm>
            <a:off x="5299564" y="3034454"/>
            <a:ext cx="0" cy="563541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9902136" y="3034453"/>
            <a:ext cx="0" cy="564178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5/24/26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8089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20426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10796" y="611859"/>
            <a:ext cx="2492664" cy="82860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27976" y="1262100"/>
            <a:ext cx="10557690" cy="76358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74831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860683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4936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42655" y="4070021"/>
            <a:ext cx="12552429" cy="2724476"/>
          </a:xfrm>
        </p:spPr>
        <p:txBody>
          <a:bodyPr anchor="b"/>
          <a:lstStyle>
            <a:lvl1pPr algn="l">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1642653" y="6794497"/>
            <a:ext cx="12552430" cy="1223680"/>
          </a:xfrm>
        </p:spPr>
        <p:txBody>
          <a:bodyPr anchor="t"/>
          <a:lstStyle>
            <a:lvl1pPr marL="0" indent="0" algn="l">
              <a:buNone/>
              <a:defRPr sz="2844" cap="all">
                <a:solidFill>
                  <a:schemeClr val="accent1">
                    <a:lumMod val="60000"/>
                    <a:lumOff val="4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5/24/26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1255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69203" y="2930596"/>
            <a:ext cx="6252762" cy="5967307"/>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42192" y="2924220"/>
            <a:ext cx="6252765" cy="5973682"/>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5/24/26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9579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204" y="2709333"/>
            <a:ext cx="6252761" cy="819573"/>
          </a:xfrm>
        </p:spPr>
        <p:txBody>
          <a:bodyPr anchor="b">
            <a:noAutofit/>
          </a:bodyPr>
          <a:lstStyle>
            <a:lvl1pPr marL="0" indent="0">
              <a:buNone/>
              <a:defRPr sz="3413"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1569203" y="3576320"/>
            <a:ext cx="6252762" cy="5321583"/>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2195" y="2709333"/>
            <a:ext cx="6252762" cy="819573"/>
          </a:xfrm>
        </p:spPr>
        <p:txBody>
          <a:bodyPr anchor="b">
            <a:noAutofit/>
          </a:bodyPr>
          <a:lstStyle>
            <a:lvl1pPr marL="0" indent="0">
              <a:buNone/>
              <a:defRPr sz="3413"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8042195" y="3576320"/>
            <a:ext cx="6252762" cy="5321583"/>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5/24/26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2141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5/24/26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6628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5/24/26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263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2652" y="2059093"/>
            <a:ext cx="4837215" cy="2059093"/>
          </a:xfrm>
        </p:spPr>
        <p:txBody>
          <a:bodyPr anchor="b"/>
          <a:lstStyle>
            <a:lvl1pPr algn="l">
              <a:defRPr sz="3413" b="0"/>
            </a:lvl1pPr>
          </a:lstStyle>
          <a:p>
            <a:r>
              <a:rPr lang="en-US"/>
              <a:t>Click to edit Master title style</a:t>
            </a:r>
            <a:endParaRPr lang="en-US" dirty="0"/>
          </a:p>
        </p:txBody>
      </p:sp>
      <p:sp>
        <p:nvSpPr>
          <p:cNvPr id="3" name="Content Placeholder 2"/>
          <p:cNvSpPr>
            <a:spLocks noGrp="1"/>
          </p:cNvSpPr>
          <p:nvPr>
            <p:ph idx="1"/>
          </p:nvPr>
        </p:nvSpPr>
        <p:spPr>
          <a:xfrm>
            <a:off x="6804996" y="2059093"/>
            <a:ext cx="7390088" cy="6502400"/>
          </a:xfrm>
        </p:spPr>
        <p:txBody>
          <a:bodyPr anchor="ctr">
            <a:normAutofit/>
          </a:bodyPr>
          <a:lstStyle>
            <a:lvl1pPr>
              <a:defRPr sz="2844"/>
            </a:lvl1pPr>
            <a:lvl2pPr>
              <a:defRPr sz="2560"/>
            </a:lvl2pPr>
            <a:lvl3pPr>
              <a:defRPr sz="2276"/>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42653" y="4450532"/>
            <a:ext cx="4837214" cy="4118185"/>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5/24/26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015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1162" y="2637073"/>
            <a:ext cx="7243465" cy="2239727"/>
          </a:xfrm>
        </p:spPr>
        <p:txBody>
          <a:bodyPr anchor="b">
            <a:normAutofit/>
          </a:bodyPr>
          <a:lstStyle>
            <a:lvl1pPr algn="l">
              <a:defRPr sz="51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884101" y="1625600"/>
            <a:ext cx="4551819" cy="6502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a:xfrm>
            <a:off x="1642652" y="5201920"/>
            <a:ext cx="7232191" cy="1950720"/>
          </a:xfrm>
        </p:spPr>
        <p:txBody>
          <a:bodyPr>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5/24/26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4810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44"/>
          <a:stretch/>
        </p:blipFill>
        <p:spPr>
          <a:xfrm>
            <a:off x="1" y="3796886"/>
            <a:ext cx="5739793" cy="59567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4113561"/>
            <a:ext cx="2165274" cy="3364200"/>
          </a:xfrm>
          <a:prstGeom prst="rect">
            <a:avLst/>
          </a:prstGeom>
        </p:spPr>
      </p:pic>
      <p:sp>
        <p:nvSpPr>
          <p:cNvPr id="16" name="Oval 15"/>
          <p:cNvSpPr/>
          <p:nvPr/>
        </p:nvSpPr>
        <p:spPr>
          <a:xfrm>
            <a:off x="12244302" y="2384214"/>
            <a:ext cx="4009936" cy="4009813"/>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11377290" y="1"/>
            <a:ext cx="2280442" cy="1623334"/>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12244302" y="8669867"/>
            <a:ext cx="1413354" cy="1083733"/>
          </a:xfrm>
          <a:prstGeom prst="rect">
            <a:avLst/>
          </a:prstGeom>
        </p:spPr>
      </p:pic>
      <p:sp>
        <p:nvSpPr>
          <p:cNvPr id="14" name="Rectangle 13"/>
          <p:cNvSpPr/>
          <p:nvPr/>
        </p:nvSpPr>
        <p:spPr>
          <a:xfrm>
            <a:off x="14845342" y="0"/>
            <a:ext cx="975390" cy="1625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918942" y="643866"/>
            <a:ext cx="13376015" cy="199186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569204" y="2919706"/>
            <a:ext cx="12724358" cy="5966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4444039" y="2546769"/>
            <a:ext cx="1408852" cy="433505"/>
          </a:xfrm>
          <a:prstGeom prst="rect">
            <a:avLst/>
          </a:prstGeom>
        </p:spPr>
        <p:txBody>
          <a:bodyPr vert="horz" lIns="91440" tIns="45720" rIns="91440" bIns="45720" rtlCol="0" anchor="t"/>
          <a:lstStyle>
            <a:lvl1pPr algn="l">
              <a:defRPr sz="1564" b="0" i="0">
                <a:solidFill>
                  <a:schemeClr val="tx1">
                    <a:tint val="75000"/>
                    <a:alpha val="60000"/>
                  </a:schemeClr>
                </a:solidFill>
              </a:defRPr>
            </a:lvl1pPr>
          </a:lstStyle>
          <a:p>
            <a:fld id="{4AAD347D-5ACD-4C99-B74B-A9C85AD731AF}" type="datetimeFigureOut">
              <a:rPr lang="en-US" smtClean="0"/>
              <a:t>5/24/26</a:t>
            </a:fld>
            <a:endParaRPr lang="en-US" dirty="0"/>
          </a:p>
        </p:txBody>
      </p:sp>
      <p:sp>
        <p:nvSpPr>
          <p:cNvPr id="5" name="Footer Placeholder 4"/>
          <p:cNvSpPr>
            <a:spLocks noGrp="1"/>
          </p:cNvSpPr>
          <p:nvPr>
            <p:ph type="ftr" sz="quarter" idx="3"/>
          </p:nvPr>
        </p:nvSpPr>
        <p:spPr>
          <a:xfrm rot="5400000">
            <a:off x="12731600" y="4587083"/>
            <a:ext cx="5489486" cy="433508"/>
          </a:xfrm>
          <a:prstGeom prst="rect">
            <a:avLst/>
          </a:prstGeom>
        </p:spPr>
        <p:txBody>
          <a:bodyPr vert="horz" lIns="91440" tIns="45720" rIns="91440" bIns="45720" rtlCol="0" anchor="b"/>
          <a:lstStyle>
            <a:lvl1pPr algn="l">
              <a:defRPr sz="1564"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4724063" y="420593"/>
            <a:ext cx="1192142" cy="1091822"/>
          </a:xfrm>
          <a:prstGeom prst="rect">
            <a:avLst/>
          </a:prstGeom>
        </p:spPr>
        <p:txBody>
          <a:bodyPr vert="horz" lIns="91440" tIns="45720" rIns="91440" bIns="45720" rtlCol="0" anchor="b"/>
          <a:lstStyle>
            <a:lvl1pPr algn="ctr">
              <a:defRPr sz="3982" b="0" i="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953621747"/>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l" defTabSz="650230" rtl="0" eaLnBrk="1" latinLnBrk="0" hangingPunct="1">
        <a:spcBef>
          <a:spcPct val="0"/>
        </a:spcBef>
        <a:buNone/>
        <a:defRPr sz="597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650230" rtl="0" eaLnBrk="1" latinLnBrk="0" hangingPunct="1">
        <a:spcBef>
          <a:spcPts val="1422"/>
        </a:spcBef>
        <a:spcAft>
          <a:spcPts val="0"/>
        </a:spcAft>
        <a:buClr>
          <a:schemeClr val="accent1">
            <a:lumMod val="60000"/>
            <a:lumOff val="40000"/>
          </a:schemeClr>
        </a:buClr>
        <a:buSzPct val="80000"/>
        <a:buFont typeface="Wingdings 3" charset="2"/>
        <a:buChar char=""/>
        <a:defRPr sz="2844" b="0" i="0" kern="1200">
          <a:solidFill>
            <a:schemeClr val="tx1"/>
          </a:solidFill>
          <a:latin typeface="+mj-lt"/>
          <a:ea typeface="+mj-ea"/>
          <a:cs typeface="+mj-cs"/>
        </a:defRPr>
      </a:lvl1pPr>
      <a:lvl2pPr marL="1056623" indent="-406394" algn="l" defTabSz="650230" rtl="0" eaLnBrk="1" latinLnBrk="0" hangingPunct="1">
        <a:spcBef>
          <a:spcPts val="1422"/>
        </a:spcBef>
        <a:spcAft>
          <a:spcPts val="0"/>
        </a:spcAft>
        <a:buClr>
          <a:schemeClr val="accent1">
            <a:lumMod val="60000"/>
            <a:lumOff val="40000"/>
          </a:schemeClr>
        </a:buClr>
        <a:buSzPct val="80000"/>
        <a:buFont typeface="Wingdings 3" charset="2"/>
        <a:buChar char=""/>
        <a:defRPr sz="2560" b="0" i="0" kern="1200">
          <a:solidFill>
            <a:schemeClr val="tx1"/>
          </a:solidFill>
          <a:latin typeface="+mj-lt"/>
          <a:ea typeface="+mj-ea"/>
          <a:cs typeface="+mj-cs"/>
        </a:defRPr>
      </a:lvl2pPr>
      <a:lvl3pPr marL="1625575" indent="-325115" algn="l" defTabSz="650230" rtl="0" eaLnBrk="1" latinLnBrk="0" hangingPunct="1">
        <a:spcBef>
          <a:spcPts val="1422"/>
        </a:spcBef>
        <a:spcAft>
          <a:spcPts val="0"/>
        </a:spcAft>
        <a:buClr>
          <a:schemeClr val="accent1">
            <a:lumMod val="60000"/>
            <a:lumOff val="40000"/>
          </a:schemeClr>
        </a:buClr>
        <a:buSzPct val="80000"/>
        <a:buFont typeface="Wingdings 3" charset="2"/>
        <a:buChar char=""/>
        <a:defRPr sz="2276" b="0" i="0" kern="1200">
          <a:solidFill>
            <a:schemeClr val="tx1"/>
          </a:solidFill>
          <a:latin typeface="+mj-lt"/>
          <a:ea typeface="+mj-ea"/>
          <a:cs typeface="+mj-cs"/>
        </a:defRPr>
      </a:lvl3pPr>
      <a:lvl4pPr marL="2275804" indent="-325115" algn="l" defTabSz="650230" rtl="0" eaLnBrk="1" latinLnBrk="0" hangingPunct="1">
        <a:spcBef>
          <a:spcPts val="1422"/>
        </a:spcBef>
        <a:spcAft>
          <a:spcPts val="0"/>
        </a:spcAft>
        <a:buClr>
          <a:schemeClr val="accent1">
            <a:lumMod val="60000"/>
            <a:lumOff val="40000"/>
          </a:schemeClr>
        </a:buClr>
        <a:buSzPct val="80000"/>
        <a:buFont typeface="Wingdings 3" charset="2"/>
        <a:buChar char=""/>
        <a:defRPr sz="1991" b="0" i="0" kern="1200">
          <a:solidFill>
            <a:schemeClr val="tx1"/>
          </a:solidFill>
          <a:latin typeface="+mj-lt"/>
          <a:ea typeface="+mj-ea"/>
          <a:cs typeface="+mj-cs"/>
        </a:defRPr>
      </a:lvl4pPr>
      <a:lvl5pPr marL="2926034" indent="-325115" algn="l" defTabSz="650230" rtl="0" eaLnBrk="1" latinLnBrk="0" hangingPunct="1">
        <a:spcBef>
          <a:spcPts val="1422"/>
        </a:spcBef>
        <a:spcAft>
          <a:spcPts val="0"/>
        </a:spcAft>
        <a:buClr>
          <a:schemeClr val="accent1">
            <a:lumMod val="60000"/>
            <a:lumOff val="40000"/>
          </a:schemeClr>
        </a:buClr>
        <a:buSzPct val="80000"/>
        <a:buFont typeface="Wingdings 3" charset="2"/>
        <a:buChar char=""/>
        <a:defRPr sz="1991" b="0" i="0" kern="1200">
          <a:solidFill>
            <a:schemeClr val="tx1"/>
          </a:solidFill>
          <a:latin typeface="+mj-lt"/>
          <a:ea typeface="+mj-ea"/>
          <a:cs typeface="+mj-cs"/>
        </a:defRPr>
      </a:lvl5pPr>
      <a:lvl6pPr marL="3576264" indent="-325115" algn="l" defTabSz="650230" rtl="0" eaLnBrk="1" latinLnBrk="0" hangingPunct="1">
        <a:spcBef>
          <a:spcPts val="1422"/>
        </a:spcBef>
        <a:spcAft>
          <a:spcPts val="0"/>
        </a:spcAft>
        <a:buClr>
          <a:schemeClr val="accent1">
            <a:lumMod val="60000"/>
            <a:lumOff val="40000"/>
          </a:schemeClr>
        </a:buClr>
        <a:buSzPct val="80000"/>
        <a:buFont typeface="Wingdings 3" charset="2"/>
        <a:buChar char=""/>
        <a:defRPr sz="1991" b="0" i="0" kern="1200">
          <a:solidFill>
            <a:schemeClr val="tx1"/>
          </a:solidFill>
          <a:latin typeface="+mj-lt"/>
          <a:ea typeface="+mj-ea"/>
          <a:cs typeface="+mj-cs"/>
        </a:defRPr>
      </a:lvl6pPr>
      <a:lvl7pPr marL="4226494" indent="-325115" algn="l" defTabSz="650230" rtl="0" eaLnBrk="1" latinLnBrk="0" hangingPunct="1">
        <a:spcBef>
          <a:spcPts val="1422"/>
        </a:spcBef>
        <a:spcAft>
          <a:spcPts val="0"/>
        </a:spcAft>
        <a:buClr>
          <a:schemeClr val="accent1">
            <a:lumMod val="60000"/>
            <a:lumOff val="40000"/>
          </a:schemeClr>
        </a:buClr>
        <a:buSzPct val="80000"/>
        <a:buFont typeface="Wingdings 3" charset="2"/>
        <a:buChar char=""/>
        <a:defRPr sz="1991" b="0" i="0" kern="1200">
          <a:solidFill>
            <a:schemeClr val="tx1"/>
          </a:solidFill>
          <a:latin typeface="+mj-lt"/>
          <a:ea typeface="+mj-ea"/>
          <a:cs typeface="+mj-cs"/>
        </a:defRPr>
      </a:lvl7pPr>
      <a:lvl8pPr marL="4876724" indent="-325115" algn="l" defTabSz="650230" rtl="0" eaLnBrk="1" latinLnBrk="0" hangingPunct="1">
        <a:spcBef>
          <a:spcPts val="1422"/>
        </a:spcBef>
        <a:spcAft>
          <a:spcPts val="0"/>
        </a:spcAft>
        <a:buClr>
          <a:schemeClr val="accent1">
            <a:lumMod val="60000"/>
            <a:lumOff val="40000"/>
          </a:schemeClr>
        </a:buClr>
        <a:buSzPct val="80000"/>
        <a:buFont typeface="Wingdings 3" charset="2"/>
        <a:buChar char=""/>
        <a:defRPr sz="1991" b="0" i="0" kern="1200">
          <a:solidFill>
            <a:schemeClr val="tx1"/>
          </a:solidFill>
          <a:latin typeface="+mj-lt"/>
          <a:ea typeface="+mj-ea"/>
          <a:cs typeface="+mj-cs"/>
        </a:defRPr>
      </a:lvl8pPr>
      <a:lvl9pPr marL="5526954" indent="-325115" algn="l" defTabSz="650230" rtl="0" eaLnBrk="1" latinLnBrk="0" hangingPunct="1">
        <a:spcBef>
          <a:spcPts val="1422"/>
        </a:spcBef>
        <a:spcAft>
          <a:spcPts val="0"/>
        </a:spcAft>
        <a:buClr>
          <a:schemeClr val="accent1">
            <a:lumMod val="60000"/>
            <a:lumOff val="40000"/>
          </a:schemeClr>
        </a:buClr>
        <a:buSzPct val="80000"/>
        <a:buFont typeface="Wingdings 3" charset="2"/>
        <a:buChar char=""/>
        <a:defRPr sz="1991" b="0" i="0" kern="1200">
          <a:solidFill>
            <a:schemeClr val="tx1"/>
          </a:solidFill>
          <a:latin typeface="+mj-lt"/>
          <a:ea typeface="+mj-ea"/>
          <a:cs typeface="+mj-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20" name="Picture 19" descr="A fingerprint in black and white">
            <a:extLst>
              <a:ext uri="{FF2B5EF4-FFF2-40B4-BE49-F238E27FC236}">
                <a16:creationId xmlns:a16="http://schemas.microsoft.com/office/drawing/2014/main" id="{DC283D4D-0C42-203B-271F-0CC5F526EF31}"/>
              </a:ext>
            </a:extLst>
          </p:cNvPr>
          <p:cNvPicPr>
            <a:picLocks noChangeAspect="1"/>
          </p:cNvPicPr>
          <p:nvPr/>
        </p:nvPicPr>
        <p:blipFill>
          <a:blip r:embed="rId3">
            <a:duotone>
              <a:prstClr val="black"/>
              <a:schemeClr val="accent5">
                <a:tint val="45000"/>
                <a:satMod val="400000"/>
              </a:schemeClr>
            </a:duotone>
            <a:alphaModFix amt="25000"/>
          </a:blip>
          <a:srcRect t="15733" r="1" b="1"/>
          <a:stretch>
            <a:fillRect/>
          </a:stretch>
        </p:blipFill>
        <p:spPr>
          <a:xfrm>
            <a:off x="20" y="10"/>
            <a:ext cx="17340242" cy="9753590"/>
          </a:xfrm>
          <a:prstGeom prst="rect">
            <a:avLst/>
          </a:prstGeom>
        </p:spPr>
      </p:pic>
      <p:sp>
        <p:nvSpPr>
          <p:cNvPr id="2" name="Title 1">
            <a:extLst>
              <a:ext uri="{FF2B5EF4-FFF2-40B4-BE49-F238E27FC236}">
                <a16:creationId xmlns:a16="http://schemas.microsoft.com/office/drawing/2014/main" id="{43F64E7D-B904-8277-1A84-D769B29E5429}"/>
              </a:ext>
            </a:extLst>
          </p:cNvPr>
          <p:cNvSpPr>
            <a:spLocks noGrp="1"/>
          </p:cNvSpPr>
          <p:nvPr>
            <p:ph type="ctrTitle"/>
          </p:nvPr>
        </p:nvSpPr>
        <p:spPr>
          <a:xfrm>
            <a:off x="1642652" y="2059093"/>
            <a:ext cx="12552430" cy="4735404"/>
          </a:xfrm>
        </p:spPr>
        <p:txBody>
          <a:bodyPr>
            <a:normAutofit/>
          </a:bodyPr>
          <a:lstStyle/>
          <a:p>
            <a:r>
              <a:rPr lang="en-US" dirty="0"/>
              <a:t>Fourth Dimension Prisoners</a:t>
            </a:r>
          </a:p>
        </p:txBody>
      </p:sp>
      <p:sp>
        <p:nvSpPr>
          <p:cNvPr id="24" name="Rectangle 23">
            <a:extLst>
              <a:ext uri="{FF2B5EF4-FFF2-40B4-BE49-F238E27FC236}">
                <a16:creationId xmlns:a16="http://schemas.microsoft.com/office/drawing/2014/main" id="{C4731D99-FE94-40AD-B267-E598F7988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45341" y="0"/>
            <a:ext cx="975389" cy="1625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087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1"/>
            <a:ext cx="16365781" cy="8715848"/>
          </a:xfrm>
          <a:prstGeom prst="rect">
            <a:avLst/>
          </a:prstGeom>
          <a:noFill/>
        </p:spPr>
        <p:txBody>
          <a:bodyPr wrap="square" rtlCol="0">
            <a:spAutoFit/>
          </a:bodyPr>
          <a:lstStyle/>
          <a:p>
            <a:r>
              <a:rPr lang="en-US" sz="5689" dirty="0"/>
              <a:t>And now in this vision, I believe I was caught to </a:t>
            </a:r>
            <a:r>
              <a:rPr lang="en-US" sz="5689" b="1" dirty="0"/>
              <a:t>that sixth dimension</a:t>
            </a:r>
            <a:r>
              <a:rPr lang="en-US" sz="5689" dirty="0"/>
              <a:t>, looking back down here and could see back. See, the sight isn’t exactly with the eyes, that’s earthly. But sight is a greater thing than…The sight that they have there, their contact is far beyond any contact that our natural senses would contact. </a:t>
            </a:r>
          </a:p>
          <a:p>
            <a:endParaRPr lang="en-US" sz="5689" b="1" dirty="0"/>
          </a:p>
          <a:p>
            <a:r>
              <a:rPr lang="en-US" sz="5689" b="1" dirty="0"/>
              <a:t>Present Stage Of My Ministry</a:t>
            </a:r>
          </a:p>
          <a:p>
            <a:endParaRPr lang="en-US" sz="4835" b="1" dirty="0"/>
          </a:p>
        </p:txBody>
      </p:sp>
    </p:spTree>
    <p:extLst>
      <p:ext uri="{BB962C8B-B14F-4D97-AF65-F5344CB8AC3E}">
        <p14:creationId xmlns:p14="http://schemas.microsoft.com/office/powerpoint/2010/main" val="15689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2"/>
            <a:ext cx="16365781" cy="7927555"/>
          </a:xfrm>
          <a:prstGeom prst="rect">
            <a:avLst/>
          </a:prstGeom>
          <a:noFill/>
        </p:spPr>
        <p:txBody>
          <a:bodyPr wrap="square" rtlCol="0">
            <a:spAutoFit/>
          </a:bodyPr>
          <a:lstStyle/>
          <a:p>
            <a:r>
              <a:rPr lang="en-US" sz="5120" dirty="0"/>
              <a:t>Now, the same thing is wrong with you is wrong with that woman setting over yonder looking right at me on the end of the row, right out there with the little round hat on. There's a dark string. The lady looking across this lady's head, looking at me right here, with her hand up. That's it, lady. That's right. Here it is, coming from one to the other. It's evil powers pulling, a dark streak. </a:t>
            </a:r>
          </a:p>
          <a:p>
            <a:br>
              <a:rPr lang="en-US" sz="5120" dirty="0"/>
            </a:br>
            <a:r>
              <a:rPr lang="en-US" sz="5120" b="1" dirty="0"/>
              <a:t> Proof of His Resurrection</a:t>
            </a:r>
          </a:p>
          <a:p>
            <a:endParaRPr lang="en-US" sz="4835" b="1" dirty="0"/>
          </a:p>
        </p:txBody>
      </p:sp>
    </p:spTree>
    <p:extLst>
      <p:ext uri="{BB962C8B-B14F-4D97-AF65-F5344CB8AC3E}">
        <p14:creationId xmlns:p14="http://schemas.microsoft.com/office/powerpoint/2010/main" val="135272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2"/>
            <a:ext cx="16365781" cy="7664855"/>
          </a:xfrm>
          <a:prstGeom prst="rect">
            <a:avLst/>
          </a:prstGeom>
          <a:noFill/>
        </p:spPr>
        <p:txBody>
          <a:bodyPr wrap="square" rtlCol="0">
            <a:spAutoFit/>
          </a:bodyPr>
          <a:lstStyle/>
          <a:p>
            <a:r>
              <a:rPr lang="en-US" sz="5120" dirty="0"/>
              <a:t>Now, here's two spirits calling one to another. I only wish that my lovely audience could only be in this dimension and see this. This woman standing here is suffering with the same thing that woman setting there with her hands crossed, right like that. Here's a dark line. Because the spirit that's on this woman is calling to this spirit for help. And it's both the same disease: arthritis to both.</a:t>
            </a:r>
          </a:p>
          <a:p>
            <a:br>
              <a:rPr lang="en-US" sz="5120" b="1" dirty="0"/>
            </a:br>
            <a:r>
              <a:rPr lang="en-US" sz="3413" b="1" dirty="0"/>
              <a:t>Darkest Hour Jesus Comes</a:t>
            </a:r>
          </a:p>
          <a:p>
            <a:endParaRPr lang="en-US" sz="4835" b="1" dirty="0"/>
          </a:p>
        </p:txBody>
      </p:sp>
    </p:spTree>
    <p:extLst>
      <p:ext uri="{BB962C8B-B14F-4D97-AF65-F5344CB8AC3E}">
        <p14:creationId xmlns:p14="http://schemas.microsoft.com/office/powerpoint/2010/main" val="235873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31F90-E227-F40B-A2D8-2937AA7EB1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DCFD2E7-3936-87C2-E0FE-FAC2442B5BCD}"/>
              </a:ext>
            </a:extLst>
          </p:cNvPr>
          <p:cNvSpPr txBox="1"/>
          <p:nvPr/>
        </p:nvSpPr>
        <p:spPr>
          <a:xfrm>
            <a:off x="574502" y="506682"/>
            <a:ext cx="16365781" cy="8402300"/>
          </a:xfrm>
          <a:prstGeom prst="rect">
            <a:avLst/>
          </a:prstGeom>
          <a:noFill/>
        </p:spPr>
        <p:txBody>
          <a:bodyPr wrap="square" rtlCol="0">
            <a:spAutoFit/>
          </a:bodyPr>
          <a:lstStyle/>
          <a:p>
            <a:r>
              <a:rPr lang="en-US" sz="5000" dirty="0"/>
              <a:t>Now, there’s a spirit in here, </a:t>
            </a:r>
            <a:r>
              <a:rPr lang="en-US" sz="5000" b="1" dirty="0"/>
              <a:t>a demon calling for help</a:t>
            </a:r>
            <a:r>
              <a:rPr lang="en-US" sz="5000" dirty="0"/>
              <a:t>. That’s what it is. It’s—it’s on a—a white woman, a little </a:t>
            </a:r>
            <a:r>
              <a:rPr lang="en-US" sz="5000" dirty="0" err="1"/>
              <a:t>kinda</a:t>
            </a:r>
            <a:r>
              <a:rPr lang="en-US" sz="5000" dirty="0"/>
              <a:t> aged, and it’s the same thing that this woman has…?…stand here…?…out there…Oh, here she is. You don’t have a prayer card, do you? No, sir. Do you believe me to be God’s prophet? Do you believe me to be God’s servant? Look this way, lady. </a:t>
            </a:r>
            <a:r>
              <a:rPr lang="en-US" sz="5000" b="1" dirty="0"/>
              <a:t>Both of you have TB. You have TB; you have TB. It’s them demons calling one to another. Yes, lady, that is right.</a:t>
            </a:r>
          </a:p>
          <a:p>
            <a:r>
              <a:rPr lang="en-US" sz="4000" b="1" dirty="0"/>
              <a:t>   54-0305 - God's Provided Way Of Dealing With Sin</a:t>
            </a:r>
          </a:p>
        </p:txBody>
      </p:sp>
    </p:spTree>
    <p:extLst>
      <p:ext uri="{BB962C8B-B14F-4D97-AF65-F5344CB8AC3E}">
        <p14:creationId xmlns:p14="http://schemas.microsoft.com/office/powerpoint/2010/main" val="373673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A3B65-75B9-71C6-CD75-C117855894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79B9CAD-6675-2772-9475-F64338A54AF0}"/>
              </a:ext>
            </a:extLst>
          </p:cNvPr>
          <p:cNvSpPr txBox="1"/>
          <p:nvPr/>
        </p:nvSpPr>
        <p:spPr>
          <a:xfrm>
            <a:off x="487240" y="367873"/>
            <a:ext cx="16365781" cy="9017853"/>
          </a:xfrm>
          <a:prstGeom prst="rect">
            <a:avLst/>
          </a:prstGeom>
          <a:noFill/>
        </p:spPr>
        <p:txBody>
          <a:bodyPr wrap="square" rtlCol="0">
            <a:spAutoFit/>
          </a:bodyPr>
          <a:lstStyle/>
          <a:p>
            <a:r>
              <a:rPr lang="en-US" sz="5800" dirty="0"/>
              <a:t>Now, just a moment. There’s a demon in the audience a screaming to this woman. On that woman right there, you have asthma, don’t you, lady? You do too, don’t you? Asthmatic. All right. Stand up to your feet. That’s right. Stand up, lady, with the black coat on. That’s right. Go home, both of you now, and be healed. God bless you. Go, in Jesus’ Name.</a:t>
            </a:r>
          </a:p>
          <a:p>
            <a:r>
              <a:rPr lang="en-US" sz="4000" b="1" dirty="0"/>
              <a:t>   53-1112 - Demonology</a:t>
            </a:r>
          </a:p>
        </p:txBody>
      </p:sp>
    </p:spTree>
    <p:extLst>
      <p:ext uri="{BB962C8B-B14F-4D97-AF65-F5344CB8AC3E}">
        <p14:creationId xmlns:p14="http://schemas.microsoft.com/office/powerpoint/2010/main" val="102037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2"/>
            <a:ext cx="16365781" cy="7664855"/>
          </a:xfrm>
          <a:prstGeom prst="rect">
            <a:avLst/>
          </a:prstGeom>
          <a:noFill/>
        </p:spPr>
        <p:txBody>
          <a:bodyPr wrap="square" rtlCol="0">
            <a:spAutoFit/>
          </a:bodyPr>
          <a:lstStyle/>
          <a:p>
            <a:r>
              <a:rPr lang="en-US" sz="5120" dirty="0"/>
              <a:t>What if I told you that your heart trouble can be made well in Jesus' Name? You believe it? Then go. As you... Just a minute. Demons screamed. Something called for help. Demon power... It come from the audience. When this woman was healed, that demon spirit screaming to one another for help. It's the spiritual world. We're not talking about the outside</a:t>
            </a:r>
          </a:p>
          <a:p>
            <a:br>
              <a:rPr lang="en-US" sz="5120" dirty="0"/>
            </a:br>
            <a:r>
              <a:rPr lang="en-US" sz="3413" b="1" dirty="0"/>
              <a:t> Earnestly Contending</a:t>
            </a:r>
          </a:p>
          <a:p>
            <a:endParaRPr lang="en-US" sz="4835" b="1" dirty="0"/>
          </a:p>
        </p:txBody>
      </p:sp>
    </p:spTree>
    <p:extLst>
      <p:ext uri="{BB962C8B-B14F-4D97-AF65-F5344CB8AC3E}">
        <p14:creationId xmlns:p14="http://schemas.microsoft.com/office/powerpoint/2010/main" val="1057632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BECC-6C9D-9A21-7442-37FD6C01B28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E51ED49-FF11-BB73-7F53-4F644A8D3FD6}"/>
              </a:ext>
            </a:extLst>
          </p:cNvPr>
          <p:cNvSpPr txBox="1"/>
          <p:nvPr/>
        </p:nvSpPr>
        <p:spPr>
          <a:xfrm>
            <a:off x="487240" y="229374"/>
            <a:ext cx="16365781" cy="9294852"/>
          </a:xfrm>
          <a:prstGeom prst="rect">
            <a:avLst/>
          </a:prstGeom>
          <a:noFill/>
        </p:spPr>
        <p:txBody>
          <a:bodyPr wrap="square" rtlCol="0">
            <a:spAutoFit/>
          </a:bodyPr>
          <a:lstStyle/>
          <a:p>
            <a:r>
              <a:rPr lang="en-US" sz="5200" dirty="0"/>
              <a:t>Just a moment. It wasn’t this woman. Now, just a moment, everybody reverent now. Is—is Satan, tried to do something. Here it is. Tumor, tumor, both of you. That’s right. You got tumor, she has got tumor, and that devil screaming for help from one another. </a:t>
            </a:r>
            <a:r>
              <a:rPr lang="en-US" sz="5200" b="1" u="sng" dirty="0"/>
              <a:t>But the Holy Spirit is screaming, too. </a:t>
            </a:r>
            <a:r>
              <a:rPr lang="en-US" sz="5200" dirty="0"/>
              <a:t>Who you going to believe, Him? All right. Get up out of that cot, lady. Raise up out of that stretcher. Get up off of that, and believe. Go, believe Him now. Amen.</a:t>
            </a:r>
          </a:p>
          <a:p>
            <a:r>
              <a:rPr lang="en-US" sz="5800" b="1" dirty="0"/>
              <a:t>   </a:t>
            </a:r>
            <a:r>
              <a:rPr lang="en-US" sz="4800" b="1" dirty="0"/>
              <a:t>64-0307 - A Testimony On The Sea</a:t>
            </a:r>
            <a:endParaRPr lang="en-US" sz="5800" b="1" dirty="0"/>
          </a:p>
        </p:txBody>
      </p:sp>
    </p:spTree>
    <p:extLst>
      <p:ext uri="{BB962C8B-B14F-4D97-AF65-F5344CB8AC3E}">
        <p14:creationId xmlns:p14="http://schemas.microsoft.com/office/powerpoint/2010/main" val="2427062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2DDB3-DE2C-A2E3-E9FC-CE503450AEF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D59207-0759-8F37-14F6-87F35E091C53}"/>
              </a:ext>
            </a:extLst>
          </p:cNvPr>
          <p:cNvSpPr txBox="1"/>
          <p:nvPr/>
        </p:nvSpPr>
        <p:spPr>
          <a:xfrm>
            <a:off x="487240" y="229374"/>
            <a:ext cx="16365781" cy="8894743"/>
          </a:xfrm>
          <a:prstGeom prst="rect">
            <a:avLst/>
          </a:prstGeom>
          <a:noFill/>
        </p:spPr>
        <p:txBody>
          <a:bodyPr wrap="square" rtlCol="0">
            <a:spAutoFit/>
          </a:bodyPr>
          <a:lstStyle/>
          <a:p>
            <a:r>
              <a:rPr lang="en-US" sz="4400" dirty="0"/>
              <a:t>Now, come would you, sir. Do you believe with all your heart? Of course, sir, as a brother, there’s nothing I could do to help you in the way of healing you. See? I—I couldn’t do it. And you look like a good strong man. But perhaps you’re not, I don’t know. But our Lord Jesus knows you and He knows me. And now, if you believe that He is here, His Presence is here…You believe that He is here? It’s cancerous condition</a:t>
            </a:r>
            <a:r>
              <a:rPr lang="en-US" sz="4400" b="1" dirty="0"/>
              <a:t>. And that man setting right there has the same thing</a:t>
            </a:r>
            <a:r>
              <a:rPr lang="en-US" sz="4400" dirty="0"/>
              <a:t>. Them demons are screaming one to another (You see?) for pity, mercy. They’re calling, </a:t>
            </a:r>
            <a:r>
              <a:rPr lang="en-US" sz="4400" b="1" u="sng" dirty="0"/>
              <a:t>and so’s the Angels of God calling. The battle is here. Now, your faith will determine which way it goes.</a:t>
            </a:r>
          </a:p>
          <a:p>
            <a:r>
              <a:rPr lang="en-US" sz="4400" b="1" dirty="0"/>
              <a:t>   53-0907E - Healing Line</a:t>
            </a:r>
          </a:p>
        </p:txBody>
      </p:sp>
    </p:spTree>
    <p:extLst>
      <p:ext uri="{BB962C8B-B14F-4D97-AF65-F5344CB8AC3E}">
        <p14:creationId xmlns:p14="http://schemas.microsoft.com/office/powerpoint/2010/main" val="357952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62D71-294E-A109-120B-6877666755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C062EE6-32E2-77D5-D469-312E907E6CD7}"/>
              </a:ext>
            </a:extLst>
          </p:cNvPr>
          <p:cNvSpPr txBox="1"/>
          <p:nvPr/>
        </p:nvSpPr>
        <p:spPr>
          <a:xfrm>
            <a:off x="487240" y="229374"/>
            <a:ext cx="16365781" cy="8894743"/>
          </a:xfrm>
          <a:prstGeom prst="rect">
            <a:avLst/>
          </a:prstGeom>
          <a:noFill/>
        </p:spPr>
        <p:txBody>
          <a:bodyPr wrap="square" rtlCol="0">
            <a:spAutoFit/>
          </a:bodyPr>
          <a:lstStyle/>
          <a:p>
            <a:r>
              <a:rPr lang="en-US" sz="4400" dirty="0"/>
              <a:t>Now, you’re both under the shadows of death, that dark streak coming from this. What is it? It’s that devil in here called cancer. Cancer is a Greek word, or, a medical word, means “crab.” But it’s a devil, it’s a killer, a tormentor, it’s on this man, and in that woman. And see, he was calling for help </a:t>
            </a:r>
            <a:r>
              <a:rPr lang="en-US" sz="4400" b="1" dirty="0"/>
              <a:t>to try to get this man to disbelieve it</a:t>
            </a:r>
            <a:r>
              <a:rPr lang="en-US" sz="4400" dirty="0"/>
              <a:t>, </a:t>
            </a:r>
            <a:r>
              <a:rPr lang="en-US" sz="4400" b="1" u="sng" dirty="0"/>
              <a:t>and the Holy Spirit beat him to it, and throwed faith on the woman.</a:t>
            </a:r>
            <a:r>
              <a:rPr lang="en-US" sz="4400" dirty="0"/>
              <a:t> She touched Something. See, </a:t>
            </a:r>
            <a:r>
              <a:rPr lang="en-US" sz="4400" b="1" u="sng" dirty="0"/>
              <a:t>that devil thought he could get by with it.</a:t>
            </a:r>
            <a:r>
              <a:rPr lang="en-US" sz="4400" dirty="0"/>
              <a:t> Will you both believe on Jesus Christ, and accept Him as your Healer? Raise your hands. Then in the Name of Jesus Christ, I condemn that devil to leave you both, and go. Go, and be well. Go, and be well.</a:t>
            </a:r>
          </a:p>
          <a:p>
            <a:r>
              <a:rPr lang="en-US" sz="4000" b="1" dirty="0"/>
              <a:t>   61-0412 - A Greater Than Solomon Is Here</a:t>
            </a:r>
          </a:p>
        </p:txBody>
      </p:sp>
    </p:spTree>
    <p:extLst>
      <p:ext uri="{BB962C8B-B14F-4D97-AF65-F5344CB8AC3E}">
        <p14:creationId xmlns:p14="http://schemas.microsoft.com/office/powerpoint/2010/main" val="1810530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1"/>
            <a:ext cx="16365781" cy="8452378"/>
          </a:xfrm>
          <a:prstGeom prst="rect">
            <a:avLst/>
          </a:prstGeom>
          <a:noFill/>
        </p:spPr>
        <p:txBody>
          <a:bodyPr wrap="square" rtlCol="0">
            <a:spAutoFit/>
          </a:bodyPr>
          <a:lstStyle/>
          <a:p>
            <a:r>
              <a:rPr lang="en-US" sz="4551" dirty="0"/>
              <a:t>Friends, they’re just as real as—as you’re real. And I see them, many times, when they leave right… I’ve seen them leave right from this platform here. I see them, some of them in shape of bats, look like long hairs hanging on their legs. But an epileptic demon look like a tortoise with round legs, hanging up like that. But usually, a demon of—of oppression seems to be more of a—of a cloud form, like a wave; and it just makes a real funny sound when it’s a—when you’re in that other dimension to see the spirit.</a:t>
            </a:r>
          </a:p>
          <a:p>
            <a:br>
              <a:rPr lang="en-US" sz="4551" dirty="0"/>
            </a:br>
            <a:r>
              <a:rPr lang="en-US" sz="3982" b="1" dirty="0"/>
              <a:t> Demonology</a:t>
            </a:r>
          </a:p>
          <a:p>
            <a:endParaRPr lang="en-US" sz="4835" b="1" dirty="0"/>
          </a:p>
        </p:txBody>
      </p:sp>
    </p:spTree>
    <p:extLst>
      <p:ext uri="{BB962C8B-B14F-4D97-AF65-F5344CB8AC3E}">
        <p14:creationId xmlns:p14="http://schemas.microsoft.com/office/powerpoint/2010/main" val="39701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9F41-42FC-636B-CFF6-BDA4C602CDEC}"/>
            </a:ext>
          </a:extLst>
        </p:cNvPr>
        <p:cNvGrpSpPr/>
        <p:nvPr/>
      </p:nvGrpSpPr>
      <p:grpSpPr>
        <a:xfrm>
          <a:off x="0" y="0"/>
          <a:ext cx="0" cy="0"/>
          <a:chOff x="0" y="0"/>
          <a:chExt cx="0" cy="0"/>
        </a:xfrm>
      </p:grpSpPr>
      <p:sp>
        <p:nvSpPr>
          <p:cNvPr id="118" name="The Unseen World">
            <a:extLst>
              <a:ext uri="{FF2B5EF4-FFF2-40B4-BE49-F238E27FC236}">
                <a16:creationId xmlns:a16="http://schemas.microsoft.com/office/drawing/2014/main" id="{54AB3F96-E257-9246-5D1D-B071B4AE8421}"/>
              </a:ext>
            </a:extLst>
          </p:cNvPr>
          <p:cNvSpPr/>
          <p:nvPr/>
        </p:nvSpPr>
        <p:spPr>
          <a:xfrm>
            <a:off x="3479906" y="6659501"/>
            <a:ext cx="10380450" cy="1313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marL="0" marR="0" algn="ctr">
              <a:buClr>
                <a:srgbClr val="FFFFFF"/>
              </a:buClr>
              <a:buFont typeface="Papyrus"/>
              <a:defRPr sz="6400">
                <a:solidFill>
                  <a:srgbClr val="FFFFFF"/>
                </a:solidFill>
                <a:effectLst>
                  <a:outerShdw blurRad="12700" dist="38100" dir="2700000" rotWithShape="0">
                    <a:srgbClr val="000000"/>
                  </a:outerShdw>
                </a:effectLst>
                <a:uFill>
                  <a:solidFill>
                    <a:srgbClr val="FFFFFF"/>
                  </a:solidFill>
                </a:uFill>
              </a:defRPr>
            </a:lvl1pPr>
          </a:lstStyle>
          <a:p>
            <a:endParaRPr sz="8534" dirty="0"/>
          </a:p>
        </p:txBody>
      </p:sp>
      <p:pic>
        <p:nvPicPr>
          <p:cNvPr id="7" name="Picture 6">
            <a:extLst>
              <a:ext uri="{FF2B5EF4-FFF2-40B4-BE49-F238E27FC236}">
                <a16:creationId xmlns:a16="http://schemas.microsoft.com/office/drawing/2014/main" id="{9C48DE48-8BC5-D8B6-61EA-02FFCDD25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340263" cy="13716093"/>
          </a:xfrm>
          <a:prstGeom prst="rect">
            <a:avLst/>
          </a:prstGeom>
        </p:spPr>
      </p:pic>
    </p:spTree>
    <p:extLst>
      <p:ext uri="{BB962C8B-B14F-4D97-AF65-F5344CB8AC3E}">
        <p14:creationId xmlns:p14="http://schemas.microsoft.com/office/powerpoint/2010/main" val="132945046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1"/>
            <a:ext cx="16365781" cy="8961684"/>
          </a:xfrm>
          <a:prstGeom prst="rect">
            <a:avLst/>
          </a:prstGeom>
          <a:noFill/>
        </p:spPr>
        <p:txBody>
          <a:bodyPr wrap="square" rtlCol="0">
            <a:spAutoFit/>
          </a:bodyPr>
          <a:lstStyle/>
          <a:p>
            <a:r>
              <a:rPr lang="en-US" sz="6600" dirty="0"/>
              <a:t>Now, you may think that’s wrong, but some of these days you’ll realize. If you could only take a spiritual looking glass and look into your soul, you doubt, and you’d find out what it looks like. And the greatest devil, and the chief of all devils is unbelief. </a:t>
            </a:r>
            <a:br>
              <a:rPr lang="en-US" sz="6600" dirty="0"/>
            </a:br>
            <a:r>
              <a:rPr lang="en-US" sz="6600" b="1" dirty="0"/>
              <a:t> </a:t>
            </a:r>
            <a:r>
              <a:rPr lang="en-US" sz="4400" b="1" dirty="0"/>
              <a:t> Demonology</a:t>
            </a:r>
          </a:p>
          <a:p>
            <a:endParaRPr lang="en-US" sz="4835" b="1" dirty="0"/>
          </a:p>
        </p:txBody>
      </p:sp>
    </p:spTree>
    <p:extLst>
      <p:ext uri="{BB962C8B-B14F-4D97-AF65-F5344CB8AC3E}">
        <p14:creationId xmlns:p14="http://schemas.microsoft.com/office/powerpoint/2010/main" val="1319725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1"/>
            <a:ext cx="16365781" cy="7095532"/>
          </a:xfrm>
          <a:prstGeom prst="rect">
            <a:avLst/>
          </a:prstGeom>
          <a:noFill/>
        </p:spPr>
        <p:txBody>
          <a:bodyPr wrap="square" rtlCol="0">
            <a:spAutoFit/>
          </a:bodyPr>
          <a:lstStyle/>
          <a:p>
            <a:r>
              <a:rPr lang="en-US" sz="4551" b="1" dirty="0"/>
              <a:t>50-0810 - Expectations</a:t>
            </a:r>
          </a:p>
          <a:p>
            <a:r>
              <a:rPr lang="en-US" sz="4551" dirty="0"/>
              <a:t>And I’m so thankful that in these past few nights, You have confirmed and testified that I have told that which is true. And I’m very thankful, Father. I trust that it’s believed among all, Lord, giving Thee all praise and all the glory, for we know it comes only through You. We believe You, Father, tonight with all we can. Oh, Satan would take my very life, but I’m depending on You. </a:t>
            </a:r>
            <a:r>
              <a:rPr lang="en-US" sz="4551" b="1" dirty="0"/>
              <a:t>And I realize that I shall face demons after while, supernatural beings, who will come out in that poor old form of a dark cloud going against my very soul</a:t>
            </a:r>
            <a:r>
              <a:rPr lang="en-US" sz="4551" dirty="0"/>
              <a:t>. </a:t>
            </a:r>
            <a:endParaRPr lang="en-US" sz="4551" b="1" dirty="0"/>
          </a:p>
        </p:txBody>
      </p:sp>
    </p:spTree>
    <p:extLst>
      <p:ext uri="{BB962C8B-B14F-4D97-AF65-F5344CB8AC3E}">
        <p14:creationId xmlns:p14="http://schemas.microsoft.com/office/powerpoint/2010/main" val="1789484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1"/>
            <a:ext cx="16365781" cy="6395212"/>
          </a:xfrm>
          <a:prstGeom prst="rect">
            <a:avLst/>
          </a:prstGeom>
          <a:noFill/>
        </p:spPr>
        <p:txBody>
          <a:bodyPr wrap="square" rtlCol="0">
            <a:spAutoFit/>
          </a:bodyPr>
          <a:lstStyle/>
          <a:p>
            <a:r>
              <a:rPr lang="en-US" sz="4551" b="1" dirty="0"/>
              <a:t>50-0810 - Expectations</a:t>
            </a:r>
          </a:p>
          <a:p>
            <a:r>
              <a:rPr lang="en-US" sz="4551" dirty="0"/>
              <a:t>Then, Father, if You don’t cover me with Your Blood and protection, it quickly would come upon me, and I could have no more services, for I would be laying helpless. Oh, help Thou me, Lord. Help me to be sincere, for I realize that</a:t>
            </a:r>
            <a:r>
              <a:rPr lang="en-US" sz="4551" b="1" dirty="0"/>
              <a:t> we’re not wrestling against flesh and blood now, but spiritual powers</a:t>
            </a:r>
            <a:r>
              <a:rPr lang="en-US" sz="4551" dirty="0"/>
              <a:t>. Which men who…?… the five senses could not understand how these things could be. But with You, all things are possible. And especially when it’s in Thy Word which has come to pass. </a:t>
            </a:r>
            <a:endParaRPr lang="en-US" sz="4551" b="1" dirty="0"/>
          </a:p>
        </p:txBody>
      </p:sp>
    </p:spTree>
    <p:extLst>
      <p:ext uri="{BB962C8B-B14F-4D97-AF65-F5344CB8AC3E}">
        <p14:creationId xmlns:p14="http://schemas.microsoft.com/office/powerpoint/2010/main" val="191715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1"/>
            <a:ext cx="16365781" cy="8179290"/>
          </a:xfrm>
          <a:prstGeom prst="rect">
            <a:avLst/>
          </a:prstGeom>
          <a:noFill/>
        </p:spPr>
        <p:txBody>
          <a:bodyPr wrap="square" rtlCol="0">
            <a:spAutoFit/>
          </a:bodyPr>
          <a:lstStyle/>
          <a:p>
            <a:r>
              <a:rPr lang="en-US" sz="4551" b="1" dirty="0"/>
              <a:t>50-0810 - Expectations</a:t>
            </a:r>
          </a:p>
          <a:p>
            <a:r>
              <a:rPr lang="en-US" sz="6000" dirty="0"/>
              <a:t>Protect us. May the Angels of God…?… their post…?… May they stand in the aisles, and </a:t>
            </a:r>
            <a:r>
              <a:rPr lang="en-US" sz="6000" b="1" dirty="0"/>
              <a:t>may the great, the Angel of God spread forth His great wings throughout this tent tonight</a:t>
            </a:r>
            <a:r>
              <a:rPr lang="en-US" sz="6000" dirty="0"/>
              <a:t>. May He distill dew drops of Divine…?… and drop them on every soul. May there not be a feeble one in our midst when the service is over.</a:t>
            </a:r>
            <a:endParaRPr lang="en-US" sz="6000" b="1" dirty="0"/>
          </a:p>
        </p:txBody>
      </p:sp>
    </p:spTree>
    <p:extLst>
      <p:ext uri="{BB962C8B-B14F-4D97-AF65-F5344CB8AC3E}">
        <p14:creationId xmlns:p14="http://schemas.microsoft.com/office/powerpoint/2010/main" val="401883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FBE77-1715-0376-6526-2216E45D45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17C008A-6A63-7D74-B498-95BE9728A8B0}"/>
              </a:ext>
            </a:extLst>
          </p:cNvPr>
          <p:cNvSpPr txBox="1"/>
          <p:nvPr/>
        </p:nvSpPr>
        <p:spPr>
          <a:xfrm>
            <a:off x="574502" y="506681"/>
            <a:ext cx="16365781" cy="9102620"/>
          </a:xfrm>
          <a:prstGeom prst="rect">
            <a:avLst/>
          </a:prstGeom>
          <a:noFill/>
        </p:spPr>
        <p:txBody>
          <a:bodyPr wrap="square" rtlCol="0">
            <a:spAutoFit/>
          </a:bodyPr>
          <a:lstStyle/>
          <a:p>
            <a:r>
              <a:rPr lang="en-US" sz="6000" dirty="0"/>
              <a:t>The Spirit keeps moving. Right behind the man there sets a nervous trouble. You believe that God heals you? Raise up your hand, accept it if you believe it. It’s all over now. 163 There’s a kidney trouble, lady, right back there with a kidney condition. You believe that God makes you well, lady? If you do, raise up your hand, accept it. Respond to God’s call! </a:t>
            </a:r>
            <a:r>
              <a:rPr lang="en-US" sz="6000" b="1" dirty="0"/>
              <a:t>You missed it</a:t>
            </a:r>
            <a:r>
              <a:rPr lang="en-US" sz="6000" dirty="0"/>
              <a:t>. </a:t>
            </a:r>
          </a:p>
          <a:p>
            <a:r>
              <a:rPr lang="en-US" sz="4551" dirty="0"/>
              <a:t>  </a:t>
            </a:r>
            <a:r>
              <a:rPr lang="en-US" sz="4551" b="1" dirty="0">
                <a:solidFill>
                  <a:srgbClr val="FF0000"/>
                </a:solidFill>
              </a:rPr>
              <a:t> </a:t>
            </a:r>
            <a:r>
              <a:rPr lang="en-US" sz="4551" dirty="0">
                <a:solidFill>
                  <a:srgbClr val="FF0000"/>
                </a:solidFill>
              </a:rPr>
              <a:t>58-0325 - Faith By Experience</a:t>
            </a:r>
            <a:endParaRPr lang="en-US" sz="6000" dirty="0">
              <a:solidFill>
                <a:srgbClr val="FF0000"/>
              </a:solidFill>
            </a:endParaRPr>
          </a:p>
        </p:txBody>
      </p:sp>
    </p:spTree>
    <p:extLst>
      <p:ext uri="{BB962C8B-B14F-4D97-AF65-F5344CB8AC3E}">
        <p14:creationId xmlns:p14="http://schemas.microsoft.com/office/powerpoint/2010/main" val="215806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B1A36-1E32-23E4-3111-B29E599724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6534BC7-0660-E921-2C59-EC541860ABE7}"/>
              </a:ext>
            </a:extLst>
          </p:cNvPr>
          <p:cNvSpPr txBox="1"/>
          <p:nvPr/>
        </p:nvSpPr>
        <p:spPr>
          <a:xfrm>
            <a:off x="574502" y="506681"/>
            <a:ext cx="16365781" cy="9102620"/>
          </a:xfrm>
          <a:prstGeom prst="rect">
            <a:avLst/>
          </a:prstGeom>
          <a:noFill/>
        </p:spPr>
        <p:txBody>
          <a:bodyPr wrap="square" rtlCol="0">
            <a:spAutoFit/>
          </a:bodyPr>
          <a:lstStyle/>
          <a:p>
            <a:r>
              <a:rPr lang="en-US" sz="5400" dirty="0"/>
              <a:t>164 </a:t>
            </a:r>
            <a:r>
              <a:rPr lang="en-US" sz="5400" b="1" dirty="0"/>
              <a:t>I’ll show you whether you missed it or not</a:t>
            </a:r>
            <a:r>
              <a:rPr lang="en-US" sz="5400" dirty="0"/>
              <a:t>: It falls on this lady setting right here with her handkerchief over her mouth, this lady setting right here had a back trouble, too. That’s right, lady, didn’t you? Yes, sir. You just come from an operation, a cancer operation. That’s right. Your name is Virginia. That’s right. </a:t>
            </a:r>
            <a:r>
              <a:rPr lang="en-US" sz="5400" b="1" dirty="0"/>
              <a:t>You’re healed</a:t>
            </a:r>
            <a:r>
              <a:rPr lang="en-US" sz="5400" dirty="0"/>
              <a:t>, Virginia. Jesus Christ makes you well. 165 </a:t>
            </a:r>
            <a:r>
              <a:rPr lang="en-US" sz="5400" b="1" dirty="0"/>
              <a:t>You missed it, Mr. Anderson, because you didn’t respond. See?</a:t>
            </a:r>
            <a:endParaRPr lang="en-US" sz="4551" b="1" dirty="0"/>
          </a:p>
          <a:p>
            <a:r>
              <a:rPr lang="en-US" sz="4551" dirty="0">
                <a:solidFill>
                  <a:srgbClr val="FF0000"/>
                </a:solidFill>
              </a:rPr>
              <a:t>   58-0325 - Faith By Experience</a:t>
            </a:r>
            <a:endParaRPr lang="en-US" sz="6000" dirty="0">
              <a:solidFill>
                <a:srgbClr val="FF0000"/>
              </a:solidFill>
            </a:endParaRPr>
          </a:p>
        </p:txBody>
      </p:sp>
    </p:spTree>
    <p:extLst>
      <p:ext uri="{BB962C8B-B14F-4D97-AF65-F5344CB8AC3E}">
        <p14:creationId xmlns:p14="http://schemas.microsoft.com/office/powerpoint/2010/main" val="2234481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4EAAD-57F6-AD6B-864D-86728C3FD4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1887487-C9D3-2295-E063-C77DFE412CCE}"/>
              </a:ext>
            </a:extLst>
          </p:cNvPr>
          <p:cNvSpPr txBox="1"/>
          <p:nvPr/>
        </p:nvSpPr>
        <p:spPr>
          <a:xfrm>
            <a:off x="574502" y="506681"/>
            <a:ext cx="16365781" cy="8309967"/>
          </a:xfrm>
          <a:prstGeom prst="rect">
            <a:avLst/>
          </a:prstGeom>
          <a:noFill/>
        </p:spPr>
        <p:txBody>
          <a:bodyPr wrap="square" rtlCol="0">
            <a:spAutoFit/>
          </a:bodyPr>
          <a:lstStyle/>
          <a:p>
            <a:pPr algn="ctr"/>
            <a:r>
              <a:rPr lang="en-US" sz="5400" dirty="0"/>
              <a:t>A very beautiful picture. Jesus said, "When the unclean spirit is gone out of a man." Did you notice </a:t>
            </a:r>
            <a:r>
              <a:rPr lang="en-US" sz="5400" b="1" dirty="0"/>
              <a:t>He never said, "When he's cast out of a man"</a:t>
            </a:r>
            <a:r>
              <a:rPr lang="en-US" sz="5400" dirty="0"/>
              <a:t>? But when he </a:t>
            </a:r>
            <a:r>
              <a:rPr lang="en-US" sz="5400" b="1" dirty="0"/>
              <a:t>goes out by his own will</a:t>
            </a:r>
            <a:r>
              <a:rPr lang="en-US" sz="5400" dirty="0"/>
              <a:t>, "When the unclean spirit is gone out of a man, and </a:t>
            </a:r>
            <a:r>
              <a:rPr lang="en-US" sz="5400" b="1" dirty="0"/>
              <a:t>he returns back to this man</a:t>
            </a:r>
            <a:r>
              <a:rPr lang="en-US" sz="5400" dirty="0"/>
              <a:t> and finds that the house that he lived in has been swept, garnished, then he goes and gets seven other devils, demons, unclean spirits, </a:t>
            </a:r>
          </a:p>
          <a:p>
            <a:pPr algn="ctr"/>
            <a:r>
              <a:rPr lang="en-US" sz="4800" b="1" dirty="0"/>
              <a:t>63-0803B  INVESTMENTS</a:t>
            </a:r>
          </a:p>
        </p:txBody>
      </p:sp>
    </p:spTree>
    <p:extLst>
      <p:ext uri="{BB962C8B-B14F-4D97-AF65-F5344CB8AC3E}">
        <p14:creationId xmlns:p14="http://schemas.microsoft.com/office/powerpoint/2010/main" val="1074415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B79F0-5E04-E5ED-7AC3-7FD69782DAA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B7B6B5-0498-138D-B857-EABAA9BC0BB7}"/>
              </a:ext>
            </a:extLst>
          </p:cNvPr>
          <p:cNvSpPr txBox="1"/>
          <p:nvPr/>
        </p:nvSpPr>
        <p:spPr>
          <a:xfrm>
            <a:off x="574502" y="506681"/>
            <a:ext cx="16365781" cy="8217634"/>
          </a:xfrm>
          <a:prstGeom prst="rect">
            <a:avLst/>
          </a:prstGeom>
          <a:noFill/>
        </p:spPr>
        <p:txBody>
          <a:bodyPr wrap="square" rtlCol="0">
            <a:spAutoFit/>
          </a:bodyPr>
          <a:lstStyle/>
          <a:p>
            <a:pPr algn="ctr"/>
            <a:r>
              <a:rPr lang="en-US" sz="6000" dirty="0"/>
              <a:t>and enters into this man, and the last estate of this man is seven times worse than it was at the first." </a:t>
            </a:r>
            <a:r>
              <a:rPr lang="en-US" sz="6000" b="1" dirty="0"/>
              <a:t>Did you notice the devil went out by his own will, and he returned by his own will</a:t>
            </a:r>
            <a:r>
              <a:rPr lang="en-US" sz="6000" dirty="0"/>
              <a:t>? Now, if this house had already been occupied, when he returned, he would not been able to get in. But, you see, he just found it swept and garnished</a:t>
            </a:r>
          </a:p>
          <a:p>
            <a:pPr algn="ctr"/>
            <a:r>
              <a:rPr lang="en-US" sz="4800" b="1" dirty="0"/>
              <a:t>63-0803B  INVESTMENTS</a:t>
            </a:r>
          </a:p>
        </p:txBody>
      </p:sp>
    </p:spTree>
    <p:extLst>
      <p:ext uri="{BB962C8B-B14F-4D97-AF65-F5344CB8AC3E}">
        <p14:creationId xmlns:p14="http://schemas.microsoft.com/office/powerpoint/2010/main" val="2736204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83A4-DDDC-FA06-8232-99DD2F9638B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DE4C8E-FA45-9D5C-E8C9-65CDB4140B69}"/>
              </a:ext>
            </a:extLst>
          </p:cNvPr>
          <p:cNvSpPr txBox="1"/>
          <p:nvPr/>
        </p:nvSpPr>
        <p:spPr>
          <a:xfrm>
            <a:off x="574502" y="506681"/>
            <a:ext cx="16365781" cy="8217634"/>
          </a:xfrm>
          <a:prstGeom prst="rect">
            <a:avLst/>
          </a:prstGeom>
          <a:noFill/>
        </p:spPr>
        <p:txBody>
          <a:bodyPr wrap="square" rtlCol="0">
            <a:spAutoFit/>
          </a:bodyPr>
          <a:lstStyle/>
          <a:p>
            <a:pPr algn="ctr"/>
            <a:r>
              <a:rPr lang="en-US" sz="6000" dirty="0"/>
              <a:t> It's a very beautiful picture of a moralist, as we would think today of a man that's a--a... tries to think he's going to Heaven just because that he quit gambling, or maybe he quit running with the woman that wasn't his wife, or stopped his drinking, on New Year's Day, and turned over a new leaf and joined church. </a:t>
            </a:r>
          </a:p>
          <a:p>
            <a:pPr algn="ctr"/>
            <a:r>
              <a:rPr lang="en-US" sz="4800" b="1" dirty="0"/>
              <a:t>63-0803B  INVESTMENTS</a:t>
            </a:r>
          </a:p>
        </p:txBody>
      </p:sp>
    </p:spTree>
    <p:extLst>
      <p:ext uri="{BB962C8B-B14F-4D97-AF65-F5344CB8AC3E}">
        <p14:creationId xmlns:p14="http://schemas.microsoft.com/office/powerpoint/2010/main" val="3196521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8EEAB-9540-4451-DBE4-B00393EBEE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0A10F8-B877-7B6D-7AFB-891942ECD635}"/>
              </a:ext>
            </a:extLst>
          </p:cNvPr>
          <p:cNvSpPr txBox="1"/>
          <p:nvPr/>
        </p:nvSpPr>
        <p:spPr>
          <a:xfrm>
            <a:off x="574502" y="506681"/>
            <a:ext cx="16365781" cy="8586966"/>
          </a:xfrm>
          <a:prstGeom prst="rect">
            <a:avLst/>
          </a:prstGeom>
          <a:noFill/>
        </p:spPr>
        <p:txBody>
          <a:bodyPr wrap="square" rtlCol="0">
            <a:spAutoFit/>
          </a:bodyPr>
          <a:lstStyle/>
          <a:p>
            <a:pPr algn="ctr"/>
            <a:r>
              <a:rPr lang="en-US" sz="7200" dirty="0"/>
              <a:t> See? You see, he doesn't, </a:t>
            </a:r>
            <a:r>
              <a:rPr lang="en-US" sz="7200" b="1" dirty="0"/>
              <a:t>he really isn't converted</a:t>
            </a:r>
            <a:r>
              <a:rPr lang="en-US" sz="7200" dirty="0"/>
              <a:t>. He's just a moralist. And the--the devil using moralists just to--to go out and--and make a foolish representation, </a:t>
            </a:r>
            <a:r>
              <a:rPr lang="en-US" sz="7200" b="1" dirty="0"/>
              <a:t>when, really, the real power of the living Christ isn't there</a:t>
            </a:r>
          </a:p>
          <a:p>
            <a:pPr algn="ctr"/>
            <a:r>
              <a:rPr lang="en-US" sz="4800" b="1" dirty="0"/>
              <a:t>63-0803B  INVESTMENTS</a:t>
            </a:r>
          </a:p>
        </p:txBody>
      </p:sp>
    </p:spTree>
    <p:extLst>
      <p:ext uri="{BB962C8B-B14F-4D97-AF65-F5344CB8AC3E}">
        <p14:creationId xmlns:p14="http://schemas.microsoft.com/office/powerpoint/2010/main" val="172342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CDA99-E3A8-AEA9-755B-8A4D65E19727}"/>
            </a:ext>
          </a:extLst>
        </p:cNvPr>
        <p:cNvGrpSpPr/>
        <p:nvPr/>
      </p:nvGrpSpPr>
      <p:grpSpPr>
        <a:xfrm>
          <a:off x="0" y="0"/>
          <a:ext cx="0" cy="0"/>
          <a:chOff x="0" y="0"/>
          <a:chExt cx="0" cy="0"/>
        </a:xfrm>
      </p:grpSpPr>
      <p:sp>
        <p:nvSpPr>
          <p:cNvPr id="118" name="The Unseen World">
            <a:extLst>
              <a:ext uri="{FF2B5EF4-FFF2-40B4-BE49-F238E27FC236}">
                <a16:creationId xmlns:a16="http://schemas.microsoft.com/office/drawing/2014/main" id="{7A45F072-357E-4B5E-1D3D-2EF964EB04BE}"/>
              </a:ext>
            </a:extLst>
          </p:cNvPr>
          <p:cNvSpPr/>
          <p:nvPr/>
        </p:nvSpPr>
        <p:spPr>
          <a:xfrm>
            <a:off x="3479906" y="6659501"/>
            <a:ext cx="10380450" cy="1313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marL="0" marR="0" algn="ctr">
              <a:buClr>
                <a:srgbClr val="FFFFFF"/>
              </a:buClr>
              <a:buFont typeface="Papyrus"/>
              <a:defRPr sz="6400">
                <a:solidFill>
                  <a:srgbClr val="FFFFFF"/>
                </a:solidFill>
                <a:effectLst>
                  <a:outerShdw blurRad="12700" dist="38100" dir="2700000" rotWithShape="0">
                    <a:srgbClr val="000000"/>
                  </a:outerShdw>
                </a:effectLst>
                <a:uFill>
                  <a:solidFill>
                    <a:srgbClr val="FFFFFF"/>
                  </a:solidFill>
                </a:uFill>
              </a:defRPr>
            </a:lvl1pPr>
          </a:lstStyle>
          <a:p>
            <a:endParaRPr sz="8534" dirty="0"/>
          </a:p>
        </p:txBody>
      </p:sp>
      <p:pic>
        <p:nvPicPr>
          <p:cNvPr id="3" name="Picture 2">
            <a:extLst>
              <a:ext uri="{FF2B5EF4-FFF2-40B4-BE49-F238E27FC236}">
                <a16:creationId xmlns:a16="http://schemas.microsoft.com/office/drawing/2014/main" id="{0958A86C-A388-2FE7-A3E8-9BB9AD2FA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7340263" cy="12114429"/>
          </a:xfrm>
          <a:prstGeom prst="rect">
            <a:avLst/>
          </a:prstGeom>
        </p:spPr>
      </p:pic>
    </p:spTree>
    <p:extLst>
      <p:ext uri="{BB962C8B-B14F-4D97-AF65-F5344CB8AC3E}">
        <p14:creationId xmlns:p14="http://schemas.microsoft.com/office/powerpoint/2010/main" val="59587181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62A72-9394-FC7D-F7C0-E60CDA860F2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EA94D3-8995-7513-20C1-CA14E95F611A}"/>
              </a:ext>
            </a:extLst>
          </p:cNvPr>
          <p:cNvSpPr txBox="1"/>
          <p:nvPr/>
        </p:nvSpPr>
        <p:spPr>
          <a:xfrm>
            <a:off x="574502" y="506681"/>
            <a:ext cx="16365781" cy="8956298"/>
          </a:xfrm>
          <a:prstGeom prst="rect">
            <a:avLst/>
          </a:prstGeom>
          <a:noFill/>
        </p:spPr>
        <p:txBody>
          <a:bodyPr wrap="square" rtlCol="0">
            <a:spAutoFit/>
          </a:bodyPr>
          <a:lstStyle/>
          <a:p>
            <a:pPr algn="ctr"/>
            <a:r>
              <a:rPr lang="en-US" sz="6600" dirty="0"/>
              <a:t> The world is wanting to see Christ. Jesus said, "I am the Vine, ye are the branches." And the branch bears record of the Vine, because it draws its energy and Life from the Vine. Well, the first Vine, first branch that came from this Vine, it, they wrote a Book of Acts behind that branch. </a:t>
            </a:r>
          </a:p>
          <a:p>
            <a:pPr algn="ctr"/>
            <a:r>
              <a:rPr lang="en-US" sz="4800" b="1" dirty="0"/>
              <a:t>63-0803B  INVESTMENTS</a:t>
            </a:r>
          </a:p>
        </p:txBody>
      </p:sp>
    </p:spTree>
    <p:extLst>
      <p:ext uri="{BB962C8B-B14F-4D97-AF65-F5344CB8AC3E}">
        <p14:creationId xmlns:p14="http://schemas.microsoft.com/office/powerpoint/2010/main" val="3949882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5DD1D-6B4D-4B22-6CC0-A964C16E94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330A51-9AA5-CFA2-1546-C4C4F41B0D40}"/>
              </a:ext>
            </a:extLst>
          </p:cNvPr>
          <p:cNvSpPr txBox="1"/>
          <p:nvPr/>
        </p:nvSpPr>
        <p:spPr>
          <a:xfrm>
            <a:off x="574502" y="506681"/>
            <a:ext cx="16365781" cy="8956298"/>
          </a:xfrm>
          <a:prstGeom prst="rect">
            <a:avLst/>
          </a:prstGeom>
          <a:noFill/>
        </p:spPr>
        <p:txBody>
          <a:bodyPr wrap="square" rtlCol="0">
            <a:spAutoFit/>
          </a:bodyPr>
          <a:lstStyle/>
          <a:p>
            <a:pPr algn="ctr"/>
            <a:r>
              <a:rPr lang="en-US" sz="6600" dirty="0"/>
              <a:t> We see the way the Holy Spirit acted in that first church, that church of </a:t>
            </a:r>
            <a:r>
              <a:rPr lang="en-US" sz="6600" dirty="0" err="1"/>
              <a:t>pentecost</a:t>
            </a:r>
            <a:r>
              <a:rPr lang="en-US" sz="6600" dirty="0"/>
              <a:t>. And then when we--we believe that if this original Vine ever puts forth another branch, </a:t>
            </a:r>
            <a:r>
              <a:rPr lang="en-US" sz="6600" b="1" u="sng" dirty="0"/>
              <a:t>they'll write another Book of Acts behind it</a:t>
            </a:r>
            <a:r>
              <a:rPr lang="en-US" sz="6600" dirty="0"/>
              <a:t>, because </a:t>
            </a:r>
            <a:r>
              <a:rPr lang="en-US" sz="6600" b="1" dirty="0"/>
              <a:t>it's the same Life</a:t>
            </a:r>
            <a:r>
              <a:rPr lang="en-US" sz="6600" dirty="0"/>
              <a:t> that's in the Vine</a:t>
            </a:r>
          </a:p>
          <a:p>
            <a:pPr algn="ctr"/>
            <a:r>
              <a:rPr lang="en-US" sz="4800" b="1" dirty="0"/>
              <a:t>63-0803B  INVESTMENTS</a:t>
            </a:r>
          </a:p>
        </p:txBody>
      </p:sp>
    </p:spTree>
    <p:extLst>
      <p:ext uri="{BB962C8B-B14F-4D97-AF65-F5344CB8AC3E}">
        <p14:creationId xmlns:p14="http://schemas.microsoft.com/office/powerpoint/2010/main" val="728676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84016-87C3-0923-19E4-E3D6A39019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B6B32C5-A2E2-2B1E-10D9-5E4EC838136A}"/>
              </a:ext>
            </a:extLst>
          </p:cNvPr>
          <p:cNvSpPr txBox="1"/>
          <p:nvPr/>
        </p:nvSpPr>
        <p:spPr>
          <a:xfrm>
            <a:off x="574502" y="506681"/>
            <a:ext cx="16365781" cy="6924973"/>
          </a:xfrm>
          <a:prstGeom prst="rect">
            <a:avLst/>
          </a:prstGeom>
          <a:noFill/>
        </p:spPr>
        <p:txBody>
          <a:bodyPr wrap="square" rtlCol="0">
            <a:spAutoFit/>
          </a:bodyPr>
          <a:lstStyle/>
          <a:p>
            <a:pPr algn="ctr"/>
            <a:r>
              <a:rPr lang="en-US" sz="6600" dirty="0"/>
              <a:t>  And if the first branch put forth a bunch of grapes, and then we find a bunch out here that's got watermelons growing on it, or pumpkins, or cucumbers, we know that it isn't the--the life that's in the vine.</a:t>
            </a:r>
          </a:p>
          <a:p>
            <a:pPr algn="ctr"/>
            <a:r>
              <a:rPr lang="en-US" sz="4800" b="1" dirty="0"/>
              <a:t>63-0803B  INVESTMENTS</a:t>
            </a:r>
          </a:p>
        </p:txBody>
      </p:sp>
    </p:spTree>
    <p:extLst>
      <p:ext uri="{BB962C8B-B14F-4D97-AF65-F5344CB8AC3E}">
        <p14:creationId xmlns:p14="http://schemas.microsoft.com/office/powerpoint/2010/main" val="3180287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0E218-F152-38DD-6318-10327FBFB5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6C6A4A0-932C-1BF2-3880-E29ACFBB807F}"/>
              </a:ext>
            </a:extLst>
          </p:cNvPr>
          <p:cNvSpPr txBox="1"/>
          <p:nvPr/>
        </p:nvSpPr>
        <p:spPr>
          <a:xfrm>
            <a:off x="574502" y="506681"/>
            <a:ext cx="16365781" cy="9140964"/>
          </a:xfrm>
          <a:prstGeom prst="rect">
            <a:avLst/>
          </a:prstGeom>
          <a:noFill/>
        </p:spPr>
        <p:txBody>
          <a:bodyPr wrap="square" rtlCol="0">
            <a:spAutoFit/>
          </a:bodyPr>
          <a:lstStyle/>
          <a:p>
            <a:pPr algn="ctr"/>
            <a:r>
              <a:rPr lang="en-US" sz="5400" dirty="0"/>
              <a:t>63    Therefore, I think, even where we would call ourselves ”Pentecostals," </a:t>
            </a:r>
            <a:r>
              <a:rPr lang="en-US" sz="5400" b="1" u="sng" dirty="0"/>
              <a:t>has failed to represent the--the real thing that Christ </a:t>
            </a:r>
            <a:r>
              <a:rPr lang="en-US" sz="5400" dirty="0"/>
              <a:t>has set forth for us to represent, the--the Holy Spirit and the Life of the Spirit. </a:t>
            </a:r>
            <a:r>
              <a:rPr lang="en-US" sz="5400" b="1" dirty="0"/>
              <a:t>See, we represent sometimes sensations, and we represent joy</a:t>
            </a:r>
            <a:r>
              <a:rPr lang="en-US" sz="5400" dirty="0"/>
              <a:t>, but, and--and that's good, </a:t>
            </a:r>
            <a:r>
              <a:rPr lang="en-US" sz="5400" b="1" dirty="0"/>
              <a:t>but there is more to it than that</a:t>
            </a:r>
            <a:r>
              <a:rPr lang="en-US" sz="5400" dirty="0"/>
              <a:t>. There is a fruit that goes with it, that the hungry man is looking for this fruit of the Spirit, </a:t>
            </a:r>
            <a:r>
              <a:rPr lang="en-US" sz="5400" b="1" dirty="0"/>
              <a:t>and this is the quality that was in Jesus.</a:t>
            </a:r>
          </a:p>
          <a:p>
            <a:pPr algn="ctr"/>
            <a:r>
              <a:rPr lang="en-US" sz="4800" b="1" dirty="0"/>
              <a:t>63-0803B  INVESTMENTS</a:t>
            </a:r>
          </a:p>
        </p:txBody>
      </p:sp>
    </p:spTree>
    <p:extLst>
      <p:ext uri="{BB962C8B-B14F-4D97-AF65-F5344CB8AC3E}">
        <p14:creationId xmlns:p14="http://schemas.microsoft.com/office/powerpoint/2010/main" val="1077103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FDB7-8F6C-2992-4459-7B50B79A28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43038C-72D4-4431-454E-D3EE281C5D8E}"/>
              </a:ext>
            </a:extLst>
          </p:cNvPr>
          <p:cNvSpPr txBox="1"/>
          <p:nvPr/>
        </p:nvSpPr>
        <p:spPr>
          <a:xfrm>
            <a:off x="574502" y="506681"/>
            <a:ext cx="16365781" cy="8309967"/>
          </a:xfrm>
          <a:prstGeom prst="rect">
            <a:avLst/>
          </a:prstGeom>
          <a:noFill/>
        </p:spPr>
        <p:txBody>
          <a:bodyPr wrap="square" rtlCol="0">
            <a:spAutoFit/>
          </a:bodyPr>
          <a:lstStyle/>
          <a:p>
            <a:pPr algn="ctr"/>
            <a:r>
              <a:rPr lang="en-US" sz="5400" dirty="0"/>
              <a:t>We see this age that we're living in. It's one of the grandest ages of all ages. This Laodicea Church Age is the grandest of all the church ages, </a:t>
            </a:r>
            <a:r>
              <a:rPr lang="en-US" sz="5400" b="1" u="sng" dirty="0"/>
              <a:t>because it's the ending of time and the blending of Eternity</a:t>
            </a:r>
            <a:r>
              <a:rPr lang="en-US" sz="5400" dirty="0"/>
              <a:t>. And, then, </a:t>
            </a:r>
            <a:r>
              <a:rPr lang="en-US" sz="5400" b="1" dirty="0"/>
              <a:t>it's the greatest sinful age</a:t>
            </a:r>
            <a:r>
              <a:rPr lang="en-US" sz="5400" dirty="0"/>
              <a:t>. It's more sin in this age than there's ever been. </a:t>
            </a:r>
            <a:r>
              <a:rPr lang="en-US" sz="5400" b="1" u="sng" dirty="0"/>
              <a:t>And the powers of Satan is--is many times harder to fight against than it was in any age</a:t>
            </a:r>
            <a:r>
              <a:rPr lang="en-US" sz="5400" dirty="0"/>
              <a:t>. See? Here!</a:t>
            </a:r>
          </a:p>
          <a:p>
            <a:pPr algn="ctr"/>
            <a:r>
              <a:rPr lang="en-US" sz="4800" b="1" dirty="0"/>
              <a:t>63-0825M  HOW.CAN.I.OVERCOME</a:t>
            </a:r>
          </a:p>
        </p:txBody>
      </p:sp>
    </p:spTree>
    <p:extLst>
      <p:ext uri="{BB962C8B-B14F-4D97-AF65-F5344CB8AC3E}">
        <p14:creationId xmlns:p14="http://schemas.microsoft.com/office/powerpoint/2010/main" val="2039200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4CBE-62E6-5338-3F70-076D913863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542411-2D9B-5875-D99A-09A96B89127E}"/>
              </a:ext>
            </a:extLst>
          </p:cNvPr>
          <p:cNvSpPr txBox="1"/>
          <p:nvPr/>
        </p:nvSpPr>
        <p:spPr>
          <a:xfrm>
            <a:off x="574502" y="506681"/>
            <a:ext cx="16365781" cy="8309967"/>
          </a:xfrm>
          <a:prstGeom prst="rect">
            <a:avLst/>
          </a:prstGeom>
          <a:noFill/>
        </p:spPr>
        <p:txBody>
          <a:bodyPr wrap="square" rtlCol="0">
            <a:spAutoFit/>
          </a:bodyPr>
          <a:lstStyle/>
          <a:p>
            <a:pPr algn="ctr"/>
            <a:r>
              <a:rPr lang="en-US" sz="5400" dirty="0"/>
              <a:t>Back there in early ages, a Christian could, for his profession of in a church, of belonging to Christ, could be beheaded for it. He could be killed, and put out of his misery, and go to meet God, quickly.</a:t>
            </a:r>
          </a:p>
          <a:p>
            <a:pPr algn="ctr"/>
            <a:endParaRPr lang="en-US" sz="5400" dirty="0"/>
          </a:p>
          <a:p>
            <a:pPr algn="ctr"/>
            <a:r>
              <a:rPr lang="en-US" sz="5400" b="1" dirty="0"/>
              <a:t>But now the enemy has come in, in the name of the church, and it's so deceiving</a:t>
            </a:r>
            <a:r>
              <a:rPr lang="en-US" sz="5400" dirty="0"/>
              <a:t>. </a:t>
            </a:r>
            <a:r>
              <a:rPr lang="en-US" sz="5400" b="1" u="sng" dirty="0"/>
              <a:t>This is the great age of deception. </a:t>
            </a:r>
          </a:p>
          <a:p>
            <a:pPr algn="ctr"/>
            <a:r>
              <a:rPr lang="en-US" sz="4800" b="1" dirty="0"/>
              <a:t>63-0825M  HOW.CAN.I.OVERCOME</a:t>
            </a:r>
          </a:p>
        </p:txBody>
      </p:sp>
    </p:spTree>
    <p:extLst>
      <p:ext uri="{BB962C8B-B14F-4D97-AF65-F5344CB8AC3E}">
        <p14:creationId xmlns:p14="http://schemas.microsoft.com/office/powerpoint/2010/main" val="1490913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93DC6-8A56-0FA7-DFDB-C3DB277F8A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D6EC4A-2AA0-CBCA-B796-1E3D56841624}"/>
              </a:ext>
            </a:extLst>
          </p:cNvPr>
          <p:cNvSpPr txBox="1"/>
          <p:nvPr/>
        </p:nvSpPr>
        <p:spPr>
          <a:xfrm>
            <a:off x="574502" y="506681"/>
            <a:ext cx="16365781" cy="8833187"/>
          </a:xfrm>
          <a:prstGeom prst="rect">
            <a:avLst/>
          </a:prstGeom>
          <a:noFill/>
        </p:spPr>
        <p:txBody>
          <a:bodyPr wrap="square" rtlCol="0">
            <a:spAutoFit/>
          </a:bodyPr>
          <a:lstStyle/>
          <a:p>
            <a:pPr algn="ctr"/>
            <a:r>
              <a:rPr lang="en-US" sz="5200" dirty="0"/>
              <a:t>When, Christ said so, "The two spirits would be so close in the last days till it would deceive the very Elected if it was possible." See? See? See? Remember, Christ spoke of an elected people for the last day. See? "It would deceive the very Elected if it were possible." So close! </a:t>
            </a:r>
            <a:r>
              <a:rPr lang="en-US" sz="5200" b="1" u="sng" dirty="0"/>
              <a:t>The people so live, people can live a clean, holy life; not be sinful, adulterers, and drinkers, and liars, gamblers. They can live above that, and still not with It. That's right.</a:t>
            </a:r>
          </a:p>
          <a:p>
            <a:pPr algn="ctr"/>
            <a:r>
              <a:rPr lang="en-US" sz="4800" b="1" dirty="0"/>
              <a:t>63-0825M  HOW.CAN.I.OVERCOME</a:t>
            </a:r>
          </a:p>
        </p:txBody>
      </p:sp>
    </p:spTree>
    <p:extLst>
      <p:ext uri="{BB962C8B-B14F-4D97-AF65-F5344CB8AC3E}">
        <p14:creationId xmlns:p14="http://schemas.microsoft.com/office/powerpoint/2010/main" val="250379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A4A35-9158-D003-9FCF-8B57AF0FD9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306BEC-B7DF-8F3A-49A7-E3C807E84BF1}"/>
              </a:ext>
            </a:extLst>
          </p:cNvPr>
          <p:cNvSpPr txBox="1"/>
          <p:nvPr/>
        </p:nvSpPr>
        <p:spPr>
          <a:xfrm>
            <a:off x="574502" y="506681"/>
            <a:ext cx="16365781" cy="8956298"/>
          </a:xfrm>
          <a:prstGeom prst="rect">
            <a:avLst/>
          </a:prstGeom>
          <a:noFill/>
        </p:spPr>
        <p:txBody>
          <a:bodyPr wrap="square" rtlCol="0">
            <a:spAutoFit/>
          </a:bodyPr>
          <a:lstStyle/>
          <a:p>
            <a:pPr algn="ctr"/>
            <a:r>
              <a:rPr lang="en-US" sz="4800" b="1" u="sng" dirty="0"/>
              <a:t>This is the--the age of Life, personal Life of Christ</a:t>
            </a:r>
            <a:r>
              <a:rPr lang="en-US" sz="4800" dirty="0"/>
              <a:t>, where, the--the chemical of His Body, what was in Him.</a:t>
            </a:r>
          </a:p>
          <a:p>
            <a:pPr algn="ctr"/>
            <a:endParaRPr lang="en-US" sz="4800" dirty="0"/>
          </a:p>
          <a:p>
            <a:pPr algn="ctr"/>
            <a:r>
              <a:rPr lang="en-US" sz="4800" dirty="0"/>
              <a:t>First, under justification, the water baptism. Second, under the new Birth, of Wesley, sanctification, which cleanses. And thirdly, under the baptism of the Holy Spirit, putting that sanctified vessel into service. See? The word sanctify means, it's a compound Greek word which means "cleaned and set aside for service," set aside for service. Now the Holy Spirit puts it in service. See?</a:t>
            </a:r>
          </a:p>
          <a:p>
            <a:pPr algn="ctr"/>
            <a:r>
              <a:rPr lang="en-US" sz="4800" b="1" dirty="0"/>
              <a:t>63-0825M  HOW.CAN.I.OVERCOME</a:t>
            </a:r>
          </a:p>
        </p:txBody>
      </p:sp>
    </p:spTree>
    <p:extLst>
      <p:ext uri="{BB962C8B-B14F-4D97-AF65-F5344CB8AC3E}">
        <p14:creationId xmlns:p14="http://schemas.microsoft.com/office/powerpoint/2010/main" val="2852843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2A331-E7B8-7860-B5DE-B207C7BFB9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50CFD6-9CC4-6CF4-51FF-0F0BADCD7C6F}"/>
              </a:ext>
            </a:extLst>
          </p:cNvPr>
          <p:cNvSpPr txBox="1"/>
          <p:nvPr/>
        </p:nvSpPr>
        <p:spPr>
          <a:xfrm>
            <a:off x="574502" y="506681"/>
            <a:ext cx="16365781" cy="9140964"/>
          </a:xfrm>
          <a:prstGeom prst="rect">
            <a:avLst/>
          </a:prstGeom>
          <a:noFill/>
        </p:spPr>
        <p:txBody>
          <a:bodyPr wrap="square" rtlCol="0">
            <a:spAutoFit/>
          </a:bodyPr>
          <a:lstStyle/>
          <a:p>
            <a:pPr algn="ctr"/>
            <a:r>
              <a:rPr lang="en-US" sz="6000" dirty="0"/>
              <a:t>And we'll notice, "When the unclean spirit is gone from a man, he walks in dry places." That's exactly what the church has done, Baptists, Methodists, those who believed in sanctification. "Then," Jesus said, "the unclean spirit that went out, returns back to this church body and finds the house garnished, swept clean, </a:t>
            </a:r>
            <a:r>
              <a:rPr lang="en-US" sz="6000" b="1" u="sng" dirty="0"/>
              <a:t>living pure, clean lives."</a:t>
            </a:r>
          </a:p>
          <a:p>
            <a:pPr algn="ctr"/>
            <a:r>
              <a:rPr lang="en-US" sz="4800" b="1" dirty="0"/>
              <a:t>63-0825M  HOW.CAN.I.OVERCOME</a:t>
            </a:r>
          </a:p>
        </p:txBody>
      </p:sp>
    </p:spTree>
    <p:extLst>
      <p:ext uri="{BB962C8B-B14F-4D97-AF65-F5344CB8AC3E}">
        <p14:creationId xmlns:p14="http://schemas.microsoft.com/office/powerpoint/2010/main" val="706163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FA9CC-252F-D746-36F4-0421F96E0A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1E51B50-EDC2-E39C-8E3C-C63AEFFBE3B4}"/>
              </a:ext>
            </a:extLst>
          </p:cNvPr>
          <p:cNvSpPr txBox="1"/>
          <p:nvPr/>
        </p:nvSpPr>
        <p:spPr>
          <a:xfrm>
            <a:off x="487240" y="306318"/>
            <a:ext cx="16365781" cy="9140964"/>
          </a:xfrm>
          <a:prstGeom prst="rect">
            <a:avLst/>
          </a:prstGeom>
          <a:noFill/>
        </p:spPr>
        <p:txBody>
          <a:bodyPr wrap="square" rtlCol="0">
            <a:spAutoFit/>
          </a:bodyPr>
          <a:lstStyle/>
          <a:p>
            <a:pPr algn="ctr"/>
            <a:r>
              <a:rPr lang="en-US" sz="6000" b="1" u="sng" dirty="0"/>
              <a:t>All right. "But then if that house isn't filled</a:t>
            </a:r>
            <a:r>
              <a:rPr lang="en-US" sz="6000" dirty="0"/>
              <a:t>, occupied, then he comes in with seven other evil demons worse than he was, and the last stage of this place is seven times worse than it was at the first place</a:t>
            </a:r>
            <a:r>
              <a:rPr lang="en-US" sz="6000" b="1" u="sng" dirty="0"/>
              <a:t>." They had been better to stay Lutheran, than it would to be to receive that Light and fail to follow It</a:t>
            </a:r>
            <a:r>
              <a:rPr lang="en-US" sz="6000" dirty="0"/>
              <a:t>. So will the Pentecostals, see, you know what I mean, the house is garnished.</a:t>
            </a:r>
          </a:p>
          <a:p>
            <a:pPr algn="ctr"/>
            <a:r>
              <a:rPr lang="en-US" sz="4800" b="1" dirty="0"/>
              <a:t>63-0825M  HOW.CAN.I.OVERCOME</a:t>
            </a:r>
          </a:p>
        </p:txBody>
      </p:sp>
    </p:spTree>
    <p:extLst>
      <p:ext uri="{BB962C8B-B14F-4D97-AF65-F5344CB8AC3E}">
        <p14:creationId xmlns:p14="http://schemas.microsoft.com/office/powerpoint/2010/main" val="159785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FEDA1-22CB-B03C-759E-B0835AA321D5}"/>
            </a:ext>
          </a:extLst>
        </p:cNvPr>
        <p:cNvGrpSpPr/>
        <p:nvPr/>
      </p:nvGrpSpPr>
      <p:grpSpPr>
        <a:xfrm>
          <a:off x="0" y="0"/>
          <a:ext cx="0" cy="0"/>
          <a:chOff x="0" y="0"/>
          <a:chExt cx="0" cy="0"/>
        </a:xfrm>
      </p:grpSpPr>
      <p:sp>
        <p:nvSpPr>
          <p:cNvPr id="118" name="The Unseen World">
            <a:extLst>
              <a:ext uri="{FF2B5EF4-FFF2-40B4-BE49-F238E27FC236}">
                <a16:creationId xmlns:a16="http://schemas.microsoft.com/office/drawing/2014/main" id="{6ABD4ADB-05D4-5BB6-7AAE-ACC30D243EAE}"/>
              </a:ext>
            </a:extLst>
          </p:cNvPr>
          <p:cNvSpPr/>
          <p:nvPr/>
        </p:nvSpPr>
        <p:spPr>
          <a:xfrm>
            <a:off x="3479906" y="6659501"/>
            <a:ext cx="10380450" cy="1313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marL="0" marR="0" algn="ctr">
              <a:buClr>
                <a:srgbClr val="FFFFFF"/>
              </a:buClr>
              <a:buFont typeface="Papyrus"/>
              <a:defRPr sz="6400">
                <a:solidFill>
                  <a:srgbClr val="FFFFFF"/>
                </a:solidFill>
                <a:effectLst>
                  <a:outerShdw blurRad="12700" dist="38100" dir="2700000" rotWithShape="0">
                    <a:srgbClr val="000000"/>
                  </a:outerShdw>
                </a:effectLst>
                <a:uFill>
                  <a:solidFill>
                    <a:srgbClr val="FFFFFF"/>
                  </a:solidFill>
                </a:uFill>
              </a:defRPr>
            </a:lvl1pPr>
          </a:lstStyle>
          <a:p>
            <a:endParaRPr sz="8534" dirty="0"/>
          </a:p>
        </p:txBody>
      </p:sp>
      <p:pic>
        <p:nvPicPr>
          <p:cNvPr id="5" name="Picture 4">
            <a:extLst>
              <a:ext uri="{FF2B5EF4-FFF2-40B4-BE49-F238E27FC236}">
                <a16:creationId xmlns:a16="http://schemas.microsoft.com/office/drawing/2014/main" id="{5C4CD295-21CC-DB8C-9A86-D342AF070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517792" cy="9753600"/>
          </a:xfrm>
          <a:prstGeom prst="rect">
            <a:avLst/>
          </a:prstGeom>
        </p:spPr>
      </p:pic>
    </p:spTree>
    <p:extLst>
      <p:ext uri="{BB962C8B-B14F-4D97-AF65-F5344CB8AC3E}">
        <p14:creationId xmlns:p14="http://schemas.microsoft.com/office/powerpoint/2010/main" val="163602722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61788-BC07-7A83-F7D6-97C4630E3B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53F567-F7B6-9712-7B3C-B9DEC466D852}"/>
              </a:ext>
            </a:extLst>
          </p:cNvPr>
          <p:cNvSpPr txBox="1"/>
          <p:nvPr/>
        </p:nvSpPr>
        <p:spPr>
          <a:xfrm>
            <a:off x="487240" y="1578244"/>
            <a:ext cx="16365781" cy="7294305"/>
          </a:xfrm>
          <a:prstGeom prst="rect">
            <a:avLst/>
          </a:prstGeom>
          <a:noFill/>
        </p:spPr>
        <p:txBody>
          <a:bodyPr wrap="square" rtlCol="0">
            <a:spAutoFit/>
          </a:bodyPr>
          <a:lstStyle/>
          <a:p>
            <a:pPr algn="ctr"/>
            <a:r>
              <a:rPr lang="en-US" sz="6000" dirty="0"/>
              <a:t>As I was talking to someone, the other day, said, "They're very careful, even many of the holiness groups, </a:t>
            </a:r>
            <a:r>
              <a:rPr lang="en-US" sz="6000" b="1" dirty="0"/>
              <a:t>not to call the Holy Ghost, 'Holy Ghost,' </a:t>
            </a:r>
            <a:r>
              <a:rPr lang="en-US" sz="6000" b="1" dirty="0" err="1"/>
              <a:t>'cause</a:t>
            </a:r>
            <a:r>
              <a:rPr lang="en-US" sz="6000" b="1" dirty="0"/>
              <a:t> they identify themselves with Pentecostals when they do that.</a:t>
            </a:r>
            <a:r>
              <a:rPr lang="en-US" sz="6000" dirty="0"/>
              <a:t> </a:t>
            </a:r>
            <a:r>
              <a:rPr lang="en-US" sz="6000" b="1" dirty="0"/>
              <a:t>They say, 'Holy Spirit,' see, keep from saying, 'Holy Ghost.’” </a:t>
            </a:r>
          </a:p>
          <a:p>
            <a:pPr algn="ctr"/>
            <a:r>
              <a:rPr lang="en-US" sz="4800" dirty="0"/>
              <a:t>63-0825M  HOW.CAN.I.OVERCOME</a:t>
            </a:r>
          </a:p>
        </p:txBody>
      </p:sp>
    </p:spTree>
    <p:extLst>
      <p:ext uri="{BB962C8B-B14F-4D97-AF65-F5344CB8AC3E}">
        <p14:creationId xmlns:p14="http://schemas.microsoft.com/office/powerpoint/2010/main" val="1107038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26D5A-3A2A-AD6B-0729-B919EADF6D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BEBE38-3398-924B-5FF5-7BA1A9D32B28}"/>
              </a:ext>
            </a:extLst>
          </p:cNvPr>
          <p:cNvSpPr txBox="1"/>
          <p:nvPr/>
        </p:nvSpPr>
        <p:spPr>
          <a:xfrm>
            <a:off x="574502" y="506681"/>
            <a:ext cx="16365781" cy="8956298"/>
          </a:xfrm>
          <a:prstGeom prst="rect">
            <a:avLst/>
          </a:prstGeom>
          <a:noFill/>
        </p:spPr>
        <p:txBody>
          <a:bodyPr wrap="square" rtlCol="0">
            <a:spAutoFit/>
          </a:bodyPr>
          <a:lstStyle/>
          <a:p>
            <a:pPr algn="ctr"/>
            <a:r>
              <a:rPr lang="en-US" sz="6600" dirty="0"/>
              <a:t>Because, the Pentecostal, common people, just call It what the Bible says, "Holy Ghost." </a:t>
            </a:r>
            <a:r>
              <a:rPr lang="en-US" sz="6600" b="1" u="sng" dirty="0"/>
              <a:t>Which, Holy Spirit and Holy Ghost is the same thing</a:t>
            </a:r>
            <a:r>
              <a:rPr lang="en-US" sz="6600" dirty="0"/>
              <a:t>. But they're very careful about it. </a:t>
            </a:r>
            <a:r>
              <a:rPr lang="en-US" sz="6600" b="1" dirty="0"/>
              <a:t>They don't want to be identified with them tongues-speaking people; and that's the Holy Spirit</a:t>
            </a:r>
            <a:r>
              <a:rPr lang="en-US" sz="6600" dirty="0"/>
              <a:t>, Itself. See?</a:t>
            </a:r>
          </a:p>
          <a:p>
            <a:pPr algn="ctr"/>
            <a:r>
              <a:rPr lang="en-US" sz="4800" dirty="0"/>
              <a:t>63-0825M  HOW.CAN.I.OVERCOME</a:t>
            </a:r>
          </a:p>
        </p:txBody>
      </p:sp>
    </p:spTree>
    <p:extLst>
      <p:ext uri="{BB962C8B-B14F-4D97-AF65-F5344CB8AC3E}">
        <p14:creationId xmlns:p14="http://schemas.microsoft.com/office/powerpoint/2010/main" val="1124222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4A721-F3D4-B920-19BB-E1D6C5DB65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D18334-C052-2E14-CC98-E9735F62BBD1}"/>
              </a:ext>
            </a:extLst>
          </p:cNvPr>
          <p:cNvSpPr txBox="1"/>
          <p:nvPr/>
        </p:nvSpPr>
        <p:spPr>
          <a:xfrm>
            <a:off x="574502" y="506681"/>
            <a:ext cx="16365781" cy="8417689"/>
          </a:xfrm>
          <a:prstGeom prst="rect">
            <a:avLst/>
          </a:prstGeom>
          <a:noFill/>
        </p:spPr>
        <p:txBody>
          <a:bodyPr wrap="square" rtlCol="0">
            <a:spAutoFit/>
          </a:bodyPr>
          <a:lstStyle/>
          <a:p>
            <a:pPr algn="ctr"/>
            <a:r>
              <a:rPr lang="en-US" sz="4900" dirty="0"/>
              <a:t>What happened then? When the enemy, that went out under sanctification, that was washed out, returned back and found the </a:t>
            </a:r>
            <a:r>
              <a:rPr lang="en-US" sz="4900" b="1" dirty="0"/>
              <a:t>house not filled with the Holy Spirit</a:t>
            </a:r>
            <a:r>
              <a:rPr lang="en-US" sz="4900" dirty="0"/>
              <a:t>, now the state of the church is joined with the--with the league of churches, with the World Council of Churches. And it's a state now that connects it with Roman Catholicism and all the rest of it, </a:t>
            </a:r>
            <a:r>
              <a:rPr lang="en-US" sz="4900" b="1" dirty="0"/>
              <a:t>and now it's seven times worse than it was when it come out of Lutheranism. That's where man takes it</a:t>
            </a:r>
            <a:r>
              <a:rPr lang="en-US" sz="4900" dirty="0"/>
              <a:t>.</a:t>
            </a:r>
          </a:p>
          <a:p>
            <a:pPr algn="ctr"/>
            <a:endParaRPr lang="en-US" sz="5200" dirty="0"/>
          </a:p>
          <a:p>
            <a:pPr algn="ctr"/>
            <a:r>
              <a:rPr lang="en-US" sz="4800" dirty="0"/>
              <a:t>63-0825M  HOW.CAN.I.OVERCOME</a:t>
            </a:r>
          </a:p>
        </p:txBody>
      </p:sp>
    </p:spTree>
    <p:extLst>
      <p:ext uri="{BB962C8B-B14F-4D97-AF65-F5344CB8AC3E}">
        <p14:creationId xmlns:p14="http://schemas.microsoft.com/office/powerpoint/2010/main" val="2462731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0A65E-26BC-4394-3F4A-ECB1E72D9DD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F428136-AAE1-9C28-2AE9-94B573FCB128}"/>
              </a:ext>
            </a:extLst>
          </p:cNvPr>
          <p:cNvSpPr txBox="1"/>
          <p:nvPr/>
        </p:nvSpPr>
        <p:spPr>
          <a:xfrm>
            <a:off x="574502" y="506681"/>
            <a:ext cx="16365781" cy="8833187"/>
          </a:xfrm>
          <a:prstGeom prst="rect">
            <a:avLst/>
          </a:prstGeom>
          <a:noFill/>
        </p:spPr>
        <p:txBody>
          <a:bodyPr wrap="square" rtlCol="0">
            <a:spAutoFit/>
          </a:bodyPr>
          <a:lstStyle/>
          <a:p>
            <a:pPr algn="ctr"/>
            <a:r>
              <a:rPr lang="en-US" sz="4800" b="1" dirty="0"/>
              <a:t>Now watch these two churches</a:t>
            </a:r>
            <a:r>
              <a:rPr lang="en-US" sz="4800" dirty="0"/>
              <a:t>. Oh, if I could…if there was some way I could just make the people see it. Just burns in my soul! This…</a:t>
            </a:r>
            <a:r>
              <a:rPr lang="en-US" sz="4800" b="1" dirty="0"/>
              <a:t>these churches are just as clean and holy as this one</a:t>
            </a:r>
            <a:r>
              <a:rPr lang="en-US" sz="4800" dirty="0"/>
              <a:t>; if they’re all virgins, </a:t>
            </a:r>
            <a:r>
              <a:rPr lang="en-US" sz="4800" b="1" dirty="0"/>
              <a:t>they’re all virgins, just as clean</a:t>
            </a:r>
            <a:r>
              <a:rPr lang="en-US" sz="4800" dirty="0"/>
              <a:t>. The only difference was—</a:t>
            </a:r>
            <a:r>
              <a:rPr lang="en-US" sz="4800" b="1" dirty="0"/>
              <a:t>was the Oil in the lamp</a:t>
            </a:r>
            <a:r>
              <a:rPr lang="en-US" sz="4800" dirty="0"/>
              <a:t>, the Holy Ghost. </a:t>
            </a:r>
            <a:r>
              <a:rPr lang="en-US" sz="4800" b="1" u="sng" dirty="0"/>
              <a:t>And the Holy Ghost, if It’s in there, It produces the very same kind of fire It did on Pentecost</a:t>
            </a:r>
            <a:r>
              <a:rPr lang="en-US" sz="4800" dirty="0"/>
              <a:t>. But they don’t have no fire, no Oil in their lamp. </a:t>
            </a:r>
          </a:p>
          <a:p>
            <a:pPr algn="ctr"/>
            <a:endParaRPr lang="en-US" sz="4800" dirty="0"/>
          </a:p>
          <a:p>
            <a:pPr algn="ctr"/>
            <a:r>
              <a:rPr lang="en-US" sz="4000" dirty="0"/>
              <a:t>60-1211M - The Ten Virgins, And The Hundred And Forty-Four Thousand Jews</a:t>
            </a:r>
            <a:endParaRPr lang="en-US" sz="3600" dirty="0"/>
          </a:p>
        </p:txBody>
      </p:sp>
    </p:spTree>
    <p:extLst>
      <p:ext uri="{BB962C8B-B14F-4D97-AF65-F5344CB8AC3E}">
        <p14:creationId xmlns:p14="http://schemas.microsoft.com/office/powerpoint/2010/main" val="1544099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CD40B-1912-476D-6EA7-F487D4A847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F60B21F-30EF-4A2C-3F1C-B74F2B21CEBC}"/>
              </a:ext>
            </a:extLst>
          </p:cNvPr>
          <p:cNvSpPr txBox="1"/>
          <p:nvPr/>
        </p:nvSpPr>
        <p:spPr>
          <a:xfrm>
            <a:off x="574502" y="506681"/>
            <a:ext cx="16365781" cy="8802410"/>
          </a:xfrm>
          <a:prstGeom prst="rect">
            <a:avLst/>
          </a:prstGeom>
          <a:noFill/>
        </p:spPr>
        <p:txBody>
          <a:bodyPr wrap="square" rtlCol="0">
            <a:spAutoFit/>
          </a:bodyPr>
          <a:lstStyle/>
          <a:p>
            <a:pPr algn="ctr"/>
            <a:r>
              <a:rPr lang="en-US" sz="5400" b="1" dirty="0"/>
              <a:t>They have church ritual, church just as ritual as—as it can be</a:t>
            </a:r>
            <a:r>
              <a:rPr lang="en-US" sz="5400" dirty="0"/>
              <a:t>, fine ceremonies (nothing against it), creeds that would shake your conscience, and songs like Angels singing. </a:t>
            </a:r>
            <a:r>
              <a:rPr lang="en-US" sz="5400" b="1" dirty="0"/>
              <a:t>And they’re…you’ll…put your finger on your…their life, you couldn’t do it</a:t>
            </a:r>
            <a:r>
              <a:rPr lang="en-US" sz="5400" dirty="0"/>
              <a:t>. But still that’s wrong! </a:t>
            </a:r>
            <a:r>
              <a:rPr lang="en-US" sz="5400" b="1" u="sng" dirty="0"/>
              <a:t>It’s not…it’s—it’s part of It, but not all of It. That’s the kind that misses the Rapture</a:t>
            </a:r>
          </a:p>
          <a:p>
            <a:pPr algn="ctr"/>
            <a:endParaRPr lang="en-US" sz="5400" dirty="0"/>
          </a:p>
          <a:p>
            <a:pPr algn="ctr"/>
            <a:r>
              <a:rPr lang="en-US" sz="4000" dirty="0"/>
              <a:t>60-1211M - The Ten Virgins, And The Hundred And Forty-Four Thousand Jews</a:t>
            </a:r>
            <a:endParaRPr lang="en-US" sz="3600" dirty="0"/>
          </a:p>
        </p:txBody>
      </p:sp>
    </p:spTree>
    <p:extLst>
      <p:ext uri="{BB962C8B-B14F-4D97-AF65-F5344CB8AC3E}">
        <p14:creationId xmlns:p14="http://schemas.microsoft.com/office/powerpoint/2010/main" val="87297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1"/>
            <a:ext cx="16365781" cy="9021252"/>
          </a:xfrm>
          <a:prstGeom prst="rect">
            <a:avLst/>
          </a:prstGeom>
          <a:noFill/>
        </p:spPr>
        <p:txBody>
          <a:bodyPr wrap="square" rtlCol="0">
            <a:spAutoFit/>
          </a:bodyPr>
          <a:lstStyle/>
          <a:p>
            <a:r>
              <a:rPr lang="en-US" sz="4693" dirty="0"/>
              <a:t>Now</a:t>
            </a:r>
            <a:r>
              <a:rPr lang="en-US" sz="4693" b="1" dirty="0"/>
              <a:t>, light, matter, and time</a:t>
            </a:r>
            <a:r>
              <a:rPr lang="en-US" sz="4693" dirty="0"/>
              <a:t>. And our five senses contact them dimensions. Our sight contacts light, our feeling contacts matters, and so forth. </a:t>
            </a:r>
          </a:p>
          <a:p>
            <a:endParaRPr lang="en-US" sz="4693" dirty="0"/>
          </a:p>
          <a:p>
            <a:r>
              <a:rPr lang="en-US" sz="4693" dirty="0"/>
              <a:t> Now, but we have contact through science, </a:t>
            </a:r>
            <a:r>
              <a:rPr lang="en-US" sz="4693" b="1" dirty="0"/>
              <a:t>the fourth dimension</a:t>
            </a:r>
            <a:r>
              <a:rPr lang="en-US" sz="4693" dirty="0"/>
              <a:t>, as it was. Because coming right through this building now comes pictures, voices of radio, pictures on television, that our senses does not contact that, but yet they have a—a tube or a crystal that picks up those ether waves and manifests them</a:t>
            </a:r>
          </a:p>
          <a:p>
            <a:endParaRPr lang="en-US" sz="4693" dirty="0"/>
          </a:p>
          <a:p>
            <a:r>
              <a:rPr lang="en-US" sz="4693" b="1" dirty="0"/>
              <a:t>62-0908 - Present Stage Of My Ministry</a:t>
            </a:r>
          </a:p>
          <a:p>
            <a:endParaRPr lang="en-US" sz="1707" dirty="0"/>
          </a:p>
        </p:txBody>
      </p:sp>
    </p:spTree>
    <p:extLst>
      <p:ext uri="{BB962C8B-B14F-4D97-AF65-F5344CB8AC3E}">
        <p14:creationId xmlns:p14="http://schemas.microsoft.com/office/powerpoint/2010/main" val="277017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1"/>
            <a:ext cx="16365781" cy="8847294"/>
          </a:xfrm>
          <a:prstGeom prst="rect">
            <a:avLst/>
          </a:prstGeom>
          <a:noFill/>
        </p:spPr>
        <p:txBody>
          <a:bodyPr wrap="square" rtlCol="0">
            <a:spAutoFit/>
          </a:bodyPr>
          <a:lstStyle/>
          <a:p>
            <a:r>
              <a:rPr lang="en-US" sz="5689" dirty="0"/>
              <a:t>So, you see, right in this building now is live actions of people, in the air, live voices. They’re here. We know it. They’re absolutely the truth. And the only thing you do, they—they catch it on…I don’t understand the mechanics of—of those things that science has invented, but we know that </a:t>
            </a:r>
            <a:r>
              <a:rPr lang="en-US" sz="5689" b="1" dirty="0"/>
              <a:t>it proves to us there is a fourth dimension</a:t>
            </a:r>
            <a:r>
              <a:rPr lang="en-US" sz="5689" dirty="0"/>
              <a:t>.</a:t>
            </a:r>
            <a:br>
              <a:rPr lang="en-US" sz="5689" dirty="0"/>
            </a:br>
            <a:r>
              <a:rPr lang="en-US" sz="5689" b="1" dirty="0"/>
              <a:t>   </a:t>
            </a:r>
          </a:p>
          <a:p>
            <a:r>
              <a:rPr lang="en-US" sz="5689" b="1" dirty="0"/>
              <a:t>62-0908 - Present Stage Of My Ministry</a:t>
            </a:r>
          </a:p>
        </p:txBody>
      </p:sp>
    </p:spTree>
    <p:extLst>
      <p:ext uri="{BB962C8B-B14F-4D97-AF65-F5344CB8AC3E}">
        <p14:creationId xmlns:p14="http://schemas.microsoft.com/office/powerpoint/2010/main" val="21002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1"/>
            <a:ext cx="16365781" cy="6746014"/>
          </a:xfrm>
          <a:prstGeom prst="rect">
            <a:avLst/>
          </a:prstGeom>
          <a:noFill/>
        </p:spPr>
        <p:txBody>
          <a:bodyPr wrap="square" rtlCol="0">
            <a:spAutoFit/>
          </a:bodyPr>
          <a:lstStyle/>
          <a:p>
            <a:r>
              <a:rPr lang="en-US" sz="5689" dirty="0"/>
              <a:t>Now, </a:t>
            </a:r>
            <a:r>
              <a:rPr lang="en-US" sz="5689" b="1" dirty="0"/>
              <a:t>the fifth dimension </a:t>
            </a:r>
            <a:r>
              <a:rPr lang="en-US" sz="5689" dirty="0"/>
              <a:t>is where the sinner, the unbeliever dies and goes to. </a:t>
            </a:r>
            <a:r>
              <a:rPr lang="en-US" sz="5689" b="1" dirty="0"/>
              <a:t>The fifth dimension </a:t>
            </a:r>
            <a:r>
              <a:rPr lang="en-US" sz="5689" dirty="0"/>
              <a:t>is the, kind of the, well, the horrible dimension. Now this man… And when a Christian dies, he goes into the </a:t>
            </a:r>
            <a:r>
              <a:rPr lang="en-US" sz="5689" b="1" dirty="0"/>
              <a:t>sixth dimension</a:t>
            </a:r>
            <a:r>
              <a:rPr lang="en-US" sz="5689" dirty="0"/>
              <a:t>. And God is in the </a:t>
            </a:r>
            <a:r>
              <a:rPr lang="en-US" sz="5689" b="1" dirty="0"/>
              <a:t>seventh dimension</a:t>
            </a:r>
            <a:r>
              <a:rPr lang="en-US" sz="5689" dirty="0"/>
              <a:t>.</a:t>
            </a:r>
          </a:p>
          <a:p>
            <a:endParaRPr lang="en-US" sz="5689" b="1" dirty="0"/>
          </a:p>
          <a:p>
            <a:r>
              <a:rPr lang="en-US" sz="3413" b="1" dirty="0"/>
              <a:t>62-0908 - Present Stage Of My Ministry</a:t>
            </a:r>
          </a:p>
        </p:txBody>
      </p:sp>
    </p:spTree>
    <p:extLst>
      <p:ext uri="{BB962C8B-B14F-4D97-AF65-F5344CB8AC3E}">
        <p14:creationId xmlns:p14="http://schemas.microsoft.com/office/powerpoint/2010/main" val="82031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2"/>
            <a:ext cx="16365781" cy="8758552"/>
          </a:xfrm>
          <a:prstGeom prst="rect">
            <a:avLst/>
          </a:prstGeom>
          <a:noFill/>
        </p:spPr>
        <p:txBody>
          <a:bodyPr wrap="square" rtlCol="0">
            <a:spAutoFit/>
          </a:bodyPr>
          <a:lstStyle/>
          <a:p>
            <a:r>
              <a:rPr lang="en-US" sz="4693" dirty="0"/>
              <a:t>Now then, you see, the Christian when he dies, he goes under the altar of God, right into the Presence of God, under the altar. And he’s at rest.</a:t>
            </a:r>
            <a:br>
              <a:rPr lang="en-US" sz="4693" dirty="0"/>
            </a:br>
            <a:r>
              <a:rPr lang="en-US" sz="4693" dirty="0"/>
              <a:t>  </a:t>
            </a:r>
          </a:p>
          <a:p>
            <a:r>
              <a:rPr lang="en-US" sz="4693" dirty="0"/>
              <a:t>To break it down, when a man has a nightmare, he’s not altogether asleep, neither is he awake. He’s between sleep and awake, and that’s what makes him have a horrible shaking and screaming, because he’s not asleep, he’s not awake. And to take that, shows where a man goes when he dies unconverted. </a:t>
            </a:r>
          </a:p>
          <a:p>
            <a:br>
              <a:rPr lang="en-US" sz="4693" b="1" dirty="0"/>
            </a:br>
            <a:r>
              <a:rPr lang="en-US" sz="4693" b="1" dirty="0"/>
              <a:t>   Present Stage Of My Ministry</a:t>
            </a:r>
          </a:p>
        </p:txBody>
      </p:sp>
    </p:spTree>
    <p:extLst>
      <p:ext uri="{BB962C8B-B14F-4D97-AF65-F5344CB8AC3E}">
        <p14:creationId xmlns:p14="http://schemas.microsoft.com/office/powerpoint/2010/main" val="24519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5B1BC-34BA-BC4B-B662-FEDD3ECBDBDC}"/>
              </a:ext>
            </a:extLst>
          </p:cNvPr>
          <p:cNvSpPr txBox="1"/>
          <p:nvPr/>
        </p:nvSpPr>
        <p:spPr>
          <a:xfrm>
            <a:off x="574502" y="506682"/>
            <a:ext cx="16365781" cy="8276881"/>
          </a:xfrm>
          <a:prstGeom prst="rect">
            <a:avLst/>
          </a:prstGeom>
          <a:noFill/>
        </p:spPr>
        <p:txBody>
          <a:bodyPr wrap="square" rtlCol="0">
            <a:spAutoFit/>
          </a:bodyPr>
          <a:lstStyle/>
          <a:p>
            <a:r>
              <a:rPr lang="en-US" sz="4835" dirty="0"/>
              <a:t>He’s lived his time up, he’s dead on earth; and he cannot go in the Presence of God, because he’s not fit to go there without the Blood. And he’s caught. And he cannot come back to earth, because his time’s finished here on earth, and he’s </a:t>
            </a:r>
            <a:r>
              <a:rPr lang="en-US" sz="4835" b="1" dirty="0"/>
              <a:t>caught between</a:t>
            </a:r>
            <a:r>
              <a:rPr lang="en-US" sz="4835" dirty="0"/>
              <a:t>, and he’s in a nightmare. See? He can’t go in the Presence of God, to rest. And he can’t back, come to earth, because his time’s up. He’s in a nightmare, and there he stays until the day of the judgment. A horrible thing to be in, see.</a:t>
            </a:r>
            <a:br>
              <a:rPr lang="en-US" sz="4835" dirty="0"/>
            </a:br>
            <a:endParaRPr lang="en-US" sz="4835" b="1" dirty="0"/>
          </a:p>
          <a:p>
            <a:r>
              <a:rPr lang="en-US" sz="4835" b="1" dirty="0"/>
              <a:t>Present Stage Of My Ministry</a:t>
            </a:r>
          </a:p>
        </p:txBody>
      </p:sp>
    </p:spTree>
    <p:extLst>
      <p:ext uri="{BB962C8B-B14F-4D97-AF65-F5344CB8AC3E}">
        <p14:creationId xmlns:p14="http://schemas.microsoft.com/office/powerpoint/2010/main" val="33400722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tif"/></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pyrus"/>
        <a:ea typeface="Papyrus"/>
        <a:cs typeface="Papyrus"/>
      </a:majorFont>
      <a:minorFont>
        <a:latin typeface="Papyrus"/>
        <a:ea typeface="Papyrus"/>
        <a:cs typeface="Papyru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3E231A"/>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3E231A"/>
            </a:solidFill>
            <a:effectLst/>
            <a:uFill>
              <a:solidFill>
                <a:srgbClr val="3E231A"/>
              </a:solidFill>
            </a:uFill>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E231A"/>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3E231A"/>
            </a:solidFill>
            <a:effectLst/>
            <a:uFill>
              <a:solidFill>
                <a:srgbClr val="3E231A"/>
              </a:solidFill>
            </a:uFill>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Ion</Template>
  <TotalTime>827</TotalTime>
  <Words>4053</Words>
  <Application>Microsoft Macintosh PowerPoint</Application>
  <PresentationFormat>Custom</PresentationFormat>
  <Paragraphs>134</Paragraphs>
  <Slides>44</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Century Gothic</vt:lpstr>
      <vt:lpstr>Lucida Grande</vt:lpstr>
      <vt:lpstr>Wingdings 3</vt:lpstr>
      <vt:lpstr>Ion</vt:lpstr>
      <vt:lpstr>Fourth Dimension Prisoners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Matthew Watkins</cp:lastModifiedBy>
  <cp:revision>11</cp:revision>
  <dcterms:modified xsi:type="dcterms:W3CDTF">2026-05-24T15:13:06Z</dcterms:modified>
</cp:coreProperties>
</file>