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entury Schoolbook"/>
          <a:ea typeface="Century Schoolbook"/>
          <a:cs typeface="Century Schoolbook"/>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CCDA"/>
          </a:solidFill>
        </a:fill>
      </a:tcStyle>
    </a:wholeTbl>
    <a:band2H>
      <a:tcTxStyle b="def" i="def"/>
      <a:tcStyle>
        <a:tcBdr/>
        <a:fill>
          <a:solidFill>
            <a:srgbClr val="FFE7ED"/>
          </a:solidFill>
        </a:fill>
      </a:tcStyle>
    </a:band2H>
    <a:firstCol>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entury Schoolbook"/>
          <a:ea typeface="Century Schoolbook"/>
          <a:cs typeface="Century Schoolbook"/>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DCAD7"/>
          </a:solidFill>
        </a:fill>
      </a:tcStyle>
    </a:wholeTbl>
    <a:band2H>
      <a:tcTxStyle b="def" i="def"/>
      <a:tcStyle>
        <a:tcBdr/>
        <a:fill>
          <a:solidFill>
            <a:srgbClr val="EFE6EC"/>
          </a:solidFill>
        </a:fill>
      </a:tcStyle>
    </a:band2H>
    <a:firstCol>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entury Schoolbook"/>
          <a:ea typeface="Century Schoolbook"/>
          <a:cs typeface="Century Schoolbook"/>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CDD"/>
          </a:solidFill>
        </a:fill>
      </a:tcStyle>
    </a:wholeTbl>
    <a:band2H>
      <a:tcTxStyle b="def" i="def"/>
      <a:tcStyle>
        <a:tcBdr/>
        <a:fill>
          <a:solidFill>
            <a:srgbClr val="E6E7EF"/>
          </a:solidFill>
        </a:fill>
      </a:tcStyle>
    </a:band2H>
    <a:firstCol>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entury Schoolbook"/>
          <a:ea typeface="Century Schoolbook"/>
          <a:cs typeface="Century Schoolbook"/>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entury Schoolbook"/>
          <a:ea typeface="Century Schoolbook"/>
          <a:cs typeface="Century Schoolbook"/>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entury Schoolbook"/>
          <a:ea typeface="Century Schoolbook"/>
          <a:cs typeface="Century Schoolbook"/>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entury Schoolbook"/>
          <a:ea typeface="Century Schoolbook"/>
          <a:cs typeface="Century Schoolbook"/>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entury Schoolbook"/>
          <a:ea typeface="Century Schoolbook"/>
          <a:cs typeface="Century Schoolbook"/>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entury Schoolbook"/>
          <a:ea typeface="Century Schoolbook"/>
          <a:cs typeface="Century Schoolbook"/>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entury Schoolbook"/>
          <a:ea typeface="Century Schoolbook"/>
          <a:cs typeface="Century Schoolbook"/>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entury Schoolbook"/>
          <a:ea typeface="Century Schoolbook"/>
          <a:cs typeface="Century Schoolbook"/>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entury Schoolbook"/>
          <a:ea typeface="Century Schoolbook"/>
          <a:cs typeface="Century Schoolbook"/>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entury Schoolbook"/>
          <a:ea typeface="Century Schoolbook"/>
          <a:cs typeface="Century Schoolbook"/>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6" name="Shape 96"/>
          <p:cNvSpPr/>
          <p:nvPr>
            <p:ph type="sldImg"/>
          </p:nvPr>
        </p:nvSpPr>
        <p:spPr>
          <a:xfrm>
            <a:off x="1143000" y="685800"/>
            <a:ext cx="4572000" cy="3429000"/>
          </a:xfrm>
          <a:prstGeom prst="rect">
            <a:avLst/>
          </a:prstGeom>
        </p:spPr>
        <p:txBody>
          <a:bodyPr/>
          <a:lstStyle/>
          <a:p>
            <a:pPr/>
          </a:p>
        </p:txBody>
      </p:sp>
      <p:sp>
        <p:nvSpPr>
          <p:cNvPr id="97" name="Shape 9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Aptos"/>
      </a:defRPr>
    </a:lvl1pPr>
    <a:lvl2pPr indent="228600" latinLnBrk="0">
      <a:defRPr sz="1200">
        <a:latin typeface="+mn-lt"/>
        <a:ea typeface="+mn-ea"/>
        <a:cs typeface="+mn-cs"/>
        <a:sym typeface="Aptos"/>
      </a:defRPr>
    </a:lvl2pPr>
    <a:lvl3pPr indent="457200" latinLnBrk="0">
      <a:defRPr sz="1200">
        <a:latin typeface="+mn-lt"/>
        <a:ea typeface="+mn-ea"/>
        <a:cs typeface="+mn-cs"/>
        <a:sym typeface="Aptos"/>
      </a:defRPr>
    </a:lvl3pPr>
    <a:lvl4pPr indent="685800" latinLnBrk="0">
      <a:defRPr sz="1200">
        <a:latin typeface="+mn-lt"/>
        <a:ea typeface="+mn-ea"/>
        <a:cs typeface="+mn-cs"/>
        <a:sym typeface="Aptos"/>
      </a:defRPr>
    </a:lvl4pPr>
    <a:lvl5pPr indent="914400" latinLnBrk="0">
      <a:defRPr sz="1200">
        <a:latin typeface="+mn-lt"/>
        <a:ea typeface="+mn-ea"/>
        <a:cs typeface="+mn-cs"/>
        <a:sym typeface="Aptos"/>
      </a:defRPr>
    </a:lvl5pPr>
    <a:lvl6pPr indent="1143000" latinLnBrk="0">
      <a:defRPr sz="1200">
        <a:latin typeface="+mn-lt"/>
        <a:ea typeface="+mn-ea"/>
        <a:cs typeface="+mn-cs"/>
        <a:sym typeface="Aptos"/>
      </a:defRPr>
    </a:lvl6pPr>
    <a:lvl7pPr indent="1371600" latinLnBrk="0">
      <a:defRPr sz="1200">
        <a:latin typeface="+mn-lt"/>
        <a:ea typeface="+mn-ea"/>
        <a:cs typeface="+mn-cs"/>
        <a:sym typeface="Aptos"/>
      </a:defRPr>
    </a:lvl7pPr>
    <a:lvl8pPr indent="1600200" latinLnBrk="0">
      <a:defRPr sz="1200">
        <a:latin typeface="+mn-lt"/>
        <a:ea typeface="+mn-ea"/>
        <a:cs typeface="+mn-cs"/>
        <a:sym typeface="Aptos"/>
      </a:defRPr>
    </a:lvl8pPr>
    <a:lvl9pPr indent="1828800" latinLnBrk="0">
      <a:defRPr sz="1200">
        <a:latin typeface="+mn-lt"/>
        <a:ea typeface="+mn-ea"/>
        <a:cs typeface="+mn-cs"/>
        <a:sym typeface="Aptos"/>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Shape 104"/>
          <p:cNvSpPr/>
          <p:nvPr>
            <p:ph type="sldImg"/>
          </p:nvPr>
        </p:nvSpPr>
        <p:spPr>
          <a:prstGeom prst="rect">
            <a:avLst/>
          </a:prstGeom>
        </p:spPr>
        <p:txBody>
          <a:bodyPr/>
          <a:lstStyle/>
          <a:p>
            <a:pPr/>
          </a:p>
        </p:txBody>
      </p:sp>
      <p:sp>
        <p:nvSpPr>
          <p:cNvPr id="105" name="Shape 105"/>
          <p:cNvSpPr/>
          <p:nvPr>
            <p:ph type="body" sz="quarter" idx="1"/>
          </p:nvPr>
        </p:nvSpPr>
        <p:spPr>
          <a:prstGeom prst="rect">
            <a:avLst/>
          </a:prstGeom>
        </p:spPr>
        <p:txBody>
          <a:bodyPr/>
          <a:lstStyle/>
          <a:p>
            <a:pPr/>
            <a:r>
              <a:t>Church came through all the different era and ages from Ephesians to Laodiceans age.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Shape 108"/>
          <p:cNvSpPr/>
          <p:nvPr>
            <p:ph type="sldImg"/>
          </p:nvPr>
        </p:nvSpPr>
        <p:spPr>
          <a:prstGeom prst="rect">
            <a:avLst/>
          </a:prstGeom>
        </p:spPr>
        <p:txBody>
          <a:bodyPr/>
          <a:lstStyle/>
          <a:p>
            <a:pPr/>
          </a:p>
        </p:txBody>
      </p:sp>
      <p:sp>
        <p:nvSpPr>
          <p:cNvPr id="109" name="Shape 109"/>
          <p:cNvSpPr/>
          <p:nvPr>
            <p:ph type="body" sz="quarter" idx="1"/>
          </p:nvPr>
        </p:nvSpPr>
        <p:spPr>
          <a:prstGeom prst="rect">
            <a:avLst/>
          </a:prstGeom>
        </p:spPr>
        <p:txBody>
          <a:bodyPr/>
          <a:lstStyle/>
          <a:p>
            <a:pPr/>
            <a:r>
              <a:t>We are living in the age of confusion…..for some, its spiritual confusion.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Shape 112"/>
          <p:cNvSpPr/>
          <p:nvPr>
            <p:ph type="sldImg"/>
          </p:nvPr>
        </p:nvSpPr>
        <p:spPr>
          <a:prstGeom prst="rect">
            <a:avLst/>
          </a:prstGeom>
        </p:spPr>
        <p:txBody>
          <a:bodyPr/>
          <a:lstStyle/>
          <a:p>
            <a:pPr/>
          </a:p>
        </p:txBody>
      </p:sp>
      <p:sp>
        <p:nvSpPr>
          <p:cNvPr id="113" name="Shape 113"/>
          <p:cNvSpPr/>
          <p:nvPr>
            <p:ph type="body" sz="quarter" idx="1"/>
          </p:nvPr>
        </p:nvSpPr>
        <p:spPr>
          <a:prstGeom prst="rect">
            <a:avLst/>
          </a:prstGeom>
        </p:spPr>
        <p:txBody>
          <a:bodyPr/>
          <a:lstStyle/>
          <a:p>
            <a:pPr/>
            <a:r>
              <a:t>Churches are well organized, worldwide ministries and wast missions work. And miracle and healing and big money and things. Revelation Chapter 3:  Laodicean’s church age.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8" name="Shape 118"/>
          <p:cNvSpPr/>
          <p:nvPr>
            <p:ph type="sldImg"/>
          </p:nvPr>
        </p:nvSpPr>
        <p:spPr>
          <a:prstGeom prst="rect">
            <a:avLst/>
          </a:prstGeom>
        </p:spPr>
        <p:txBody>
          <a:bodyPr/>
          <a:lstStyle/>
          <a:p>
            <a:pPr/>
          </a:p>
        </p:txBody>
      </p:sp>
      <p:sp>
        <p:nvSpPr>
          <p:cNvPr id="119" name="Shape 119"/>
          <p:cNvSpPr/>
          <p:nvPr>
            <p:ph type="body" sz="quarter" idx="1"/>
          </p:nvPr>
        </p:nvSpPr>
        <p:spPr>
          <a:prstGeom prst="rect">
            <a:avLst/>
          </a:prstGeom>
        </p:spPr>
        <p:txBody>
          <a:bodyPr/>
          <a:lstStyle/>
          <a:p>
            <a:pPr/>
            <a:r>
              <a:t>Deuteronomy 29:29      The secret things belong unto the Lord our God: but those things which are revealed belong unto us and to our children </a:t>
            </a:r>
          </a:p>
          <a:p>
            <a:pPr/>
            <a:r>
              <a:t>Behold, I will send you Elijah the prophet before the coming of the great and dreadful day of the LORD: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Shape 132"/>
          <p:cNvSpPr/>
          <p:nvPr>
            <p:ph type="sldImg"/>
          </p:nvPr>
        </p:nvSpPr>
        <p:spPr>
          <a:prstGeom prst="rect">
            <a:avLst/>
          </a:prstGeom>
        </p:spPr>
        <p:txBody>
          <a:bodyPr/>
          <a:lstStyle/>
          <a:p>
            <a:pPr/>
          </a:p>
        </p:txBody>
      </p:sp>
      <p:sp>
        <p:nvSpPr>
          <p:cNvPr id="133" name="Shape 133"/>
          <p:cNvSpPr/>
          <p:nvPr>
            <p:ph type="body" sz="quarter" idx="1"/>
          </p:nvPr>
        </p:nvSpPr>
        <p:spPr>
          <a:prstGeom prst="rect">
            <a:avLst/>
          </a:prstGeom>
        </p:spPr>
        <p:txBody>
          <a:bodyPr/>
          <a:lstStyle>
            <a:lvl1pPr>
              <a:defRPr b="1" i="1"/>
            </a:lvl1pPr>
          </a:lstStyle>
          <a:p>
            <a:pPr/>
            <a:r>
              <a:t>Revelation 10:7: But in the days of the voice of the seventh angel, when he shall begin to sound, the mystery of God should be finished, as he hath declared to his servants the prophets</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Slide">
    <p:bg>
      <p:bgPr>
        <a:solidFill>
          <a:srgbClr val="666666"/>
        </a:solidFill>
      </p:bgPr>
    </p:bg>
    <p:spTree>
      <p:nvGrpSpPr>
        <p:cNvPr id="1" name=""/>
        <p:cNvGrpSpPr/>
        <p:nvPr/>
      </p:nvGrpSpPr>
      <p:grpSpPr>
        <a:xfrm>
          <a:off x="0" y="0"/>
          <a:ext cx="0" cy="0"/>
          <a:chOff x="0" y="0"/>
          <a:chExt cx="0" cy="0"/>
        </a:xfrm>
      </p:grpSpPr>
      <p:sp>
        <p:nvSpPr>
          <p:cNvPr id="12" name="Title Text"/>
          <p:cNvSpPr txBox="1"/>
          <p:nvPr>
            <p:ph type="title"/>
          </p:nvPr>
        </p:nvSpPr>
        <p:spPr>
          <a:xfrm>
            <a:off x="1261872" y="758951"/>
            <a:ext cx="9418320" cy="4041649"/>
          </a:xfrm>
          <a:prstGeom prst="rect">
            <a:avLst/>
          </a:prstGeom>
        </p:spPr>
        <p:txBody>
          <a:bodyPr/>
          <a:lstStyle>
            <a:lvl1pPr>
              <a:lnSpc>
                <a:spcPct val="85000"/>
              </a:lnSpc>
              <a:defRPr b="0" sz="7200">
                <a:solidFill>
                  <a:srgbClr val="FFFFFF"/>
                </a:solidFill>
              </a:defRPr>
            </a:lvl1pPr>
          </a:lstStyle>
          <a:p>
            <a:pPr/>
            <a:r>
              <a:t>Title Text</a:t>
            </a:r>
          </a:p>
        </p:txBody>
      </p:sp>
      <p:sp>
        <p:nvSpPr>
          <p:cNvPr id="13" name="Body Level One…"/>
          <p:cNvSpPr txBox="1"/>
          <p:nvPr>
            <p:ph type="body" sz="quarter" idx="1"/>
          </p:nvPr>
        </p:nvSpPr>
        <p:spPr>
          <a:xfrm>
            <a:off x="1261872" y="4800600"/>
            <a:ext cx="9418320" cy="1691640"/>
          </a:xfrm>
          <a:prstGeom prst="rect">
            <a:avLst/>
          </a:prstGeom>
        </p:spPr>
        <p:txBody>
          <a:bodyPr/>
          <a:lstStyle>
            <a:lvl1pPr marL="0" indent="0">
              <a:buClrTx/>
              <a:buSzTx/>
              <a:buFontTx/>
              <a:buNone/>
              <a:defRPr spc="30" sz="2200">
                <a:solidFill>
                  <a:srgbClr val="BFBFBF"/>
                </a:solidFill>
              </a:defRPr>
            </a:lvl1pPr>
            <a:lvl2pPr marL="0" indent="457200">
              <a:buClrTx/>
              <a:buSzTx/>
              <a:buFontTx/>
              <a:buNone/>
              <a:defRPr spc="30" sz="2200">
                <a:solidFill>
                  <a:srgbClr val="BFBFBF"/>
                </a:solidFill>
              </a:defRPr>
            </a:lvl2pPr>
            <a:lvl3pPr marL="0" indent="914400">
              <a:buClrTx/>
              <a:buSzTx/>
              <a:buFontTx/>
              <a:buNone/>
              <a:defRPr spc="30" sz="2200">
                <a:solidFill>
                  <a:srgbClr val="BFBFBF"/>
                </a:solidFill>
              </a:defRPr>
            </a:lvl3pPr>
            <a:lvl4pPr marL="0" indent="1371600">
              <a:buClrTx/>
              <a:buSzTx/>
              <a:buFontTx/>
              <a:buNone/>
              <a:defRPr spc="30" sz="2200">
                <a:solidFill>
                  <a:srgbClr val="BFBFBF"/>
                </a:solidFill>
              </a:defRPr>
            </a:lvl4pPr>
            <a:lvl5pPr marL="0" indent="1828800">
              <a:buClrTx/>
              <a:buSzTx/>
              <a:buFontTx/>
              <a:buNone/>
              <a:defRPr spc="30" sz="2200">
                <a:solidFill>
                  <a:srgbClr val="BFBFBF"/>
                </a:solidFill>
              </a:defRPr>
            </a:lvl5pPr>
          </a:lstStyle>
          <a:p>
            <a:pPr/>
            <a:r>
              <a:t>Body Level One</a:t>
            </a:r>
          </a:p>
          <a:p>
            <a:pPr lvl="1"/>
            <a:r>
              <a:t>Body Level Two</a:t>
            </a:r>
          </a:p>
          <a:p>
            <a:pPr lvl="2"/>
            <a:r>
              <a:t>Body Level Three</a:t>
            </a:r>
          </a:p>
          <a:p>
            <a:pPr lvl="3"/>
            <a:r>
              <a:t>Body Level Four</a:t>
            </a:r>
          </a:p>
          <a:p>
            <a:pPr lvl="4"/>
            <a:r>
              <a:t>Body Level Five</a:t>
            </a:r>
          </a:p>
        </p:txBody>
      </p:sp>
      <p:sp>
        <p:nvSpPr>
          <p:cNvPr id="14" name="Rectangle 6"/>
          <p:cNvSpPr/>
          <p:nvPr/>
        </p:nvSpPr>
        <p:spPr>
          <a:xfrm>
            <a:off x="0" y="0"/>
            <a:ext cx="457200" cy="6858000"/>
          </a:xfrm>
          <a:prstGeom prst="rect">
            <a:avLst/>
          </a:prstGeom>
          <a:solidFill>
            <a:schemeClr val="accent1"/>
          </a:solidFill>
          <a:ln w="12700">
            <a:miter lim="400000"/>
          </a:ln>
        </p:spPr>
        <p:txBody>
          <a:bodyPr lIns="45719" rIns="45719"/>
          <a:lstStyle/>
          <a:p>
            <a:pPr>
              <a:defRPr>
                <a:solidFill>
                  <a:srgbClr val="FFFFFF"/>
                </a:solidFill>
              </a:defRPr>
            </a:pPr>
          </a:p>
        </p:txBody>
      </p:sp>
      <p:sp>
        <p:nvSpPr>
          <p:cNvPr id="15" name="Rectangle 10"/>
          <p:cNvSpPr/>
          <p:nvPr/>
        </p:nvSpPr>
        <p:spPr>
          <a:xfrm>
            <a:off x="11292840" y="0"/>
            <a:ext cx="914401" cy="6858000"/>
          </a:xfrm>
          <a:prstGeom prst="rect">
            <a:avLst/>
          </a:prstGeom>
          <a:solidFill>
            <a:srgbClr val="4D4D4D"/>
          </a:solidFill>
          <a:ln w="12700">
            <a:miter lim="400000"/>
          </a:ln>
        </p:spPr>
        <p:txBody>
          <a:bodyPr lIns="45719" rIns="45719"/>
          <a:lstStyle/>
          <a:p>
            <a:pPr>
              <a:defRPr>
                <a:solidFill>
                  <a:srgbClr val="FFFFFF"/>
                </a:solidFill>
              </a:defRPr>
            </a:pPr>
          </a:p>
        </p:txBody>
      </p:sp>
      <p:sp>
        <p:nvSpPr>
          <p:cNvPr id="16" name="Slide Number"/>
          <p:cNvSpPr txBox="1"/>
          <p:nvPr>
            <p:ph type="sldNum" sz="quarter" idx="2"/>
          </p:nvPr>
        </p:nvSpPr>
        <p:spPr>
          <a:prstGeom prst="rect">
            <a:avLst/>
          </a:prstGeom>
        </p:spPr>
        <p:txBody>
          <a:bodyPr/>
          <a:lstStyle>
            <a:lvl1pPr>
              <a:defRPr>
                <a:solidFill>
                  <a:srgbClr val="E4E4E4"/>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3" name="Title Text"/>
          <p:cNvSpPr txBox="1"/>
          <p:nvPr>
            <p:ph type="title"/>
          </p:nvPr>
        </p:nvSpPr>
        <p:spPr>
          <a:xfrm>
            <a:off x="1261872" y="262392"/>
            <a:ext cx="9692641" cy="1428930"/>
          </a:xfrm>
          <a:prstGeom prst="rect">
            <a:avLst/>
          </a:prstGeom>
        </p:spPr>
        <p:txBody>
          <a:bodyPr/>
          <a:lstStyle/>
          <a:p>
            <a:pPr/>
            <a:r>
              <a:t>Title Text</a:t>
            </a:r>
          </a:p>
        </p:txBody>
      </p:sp>
      <p:sp>
        <p:nvSpPr>
          <p:cNvPr id="24" name="Body Level One…"/>
          <p:cNvSpPr txBox="1"/>
          <p:nvPr>
            <p:ph type="body" idx="1"/>
          </p:nvPr>
        </p:nvSpPr>
        <p:spPr>
          <a:xfrm>
            <a:off x="1261872" y="1828800"/>
            <a:ext cx="859536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32" name="Title Text"/>
          <p:cNvSpPr txBox="1"/>
          <p:nvPr>
            <p:ph type="title"/>
          </p:nvPr>
        </p:nvSpPr>
        <p:spPr>
          <a:xfrm>
            <a:off x="1261872" y="758951"/>
            <a:ext cx="9418320" cy="4041649"/>
          </a:xfrm>
          <a:prstGeom prst="rect">
            <a:avLst/>
          </a:prstGeom>
        </p:spPr>
        <p:txBody>
          <a:bodyPr/>
          <a:lstStyle>
            <a:lvl1pPr>
              <a:lnSpc>
                <a:spcPct val="85000"/>
              </a:lnSpc>
              <a:defRPr b="0" sz="7200"/>
            </a:lvl1pPr>
          </a:lstStyle>
          <a:p>
            <a:pPr/>
            <a:r>
              <a:t>Title Text</a:t>
            </a:r>
          </a:p>
        </p:txBody>
      </p:sp>
      <p:sp>
        <p:nvSpPr>
          <p:cNvPr id="33" name="Body Level One…"/>
          <p:cNvSpPr txBox="1"/>
          <p:nvPr>
            <p:ph type="body" sz="quarter" idx="1"/>
          </p:nvPr>
        </p:nvSpPr>
        <p:spPr>
          <a:xfrm>
            <a:off x="1261872" y="4800600"/>
            <a:ext cx="9418320" cy="1691640"/>
          </a:xfrm>
          <a:prstGeom prst="rect">
            <a:avLst/>
          </a:prstGeom>
        </p:spPr>
        <p:txBody>
          <a:bodyPr/>
          <a:lstStyle>
            <a:lvl1pPr marL="0" indent="0">
              <a:buClrTx/>
              <a:buSzTx/>
              <a:buFontTx/>
              <a:buNone/>
              <a:defRPr spc="30" sz="2200">
                <a:solidFill>
                  <a:srgbClr val="404040"/>
                </a:solidFill>
              </a:defRPr>
            </a:lvl1pPr>
            <a:lvl2pPr marL="0" indent="457200">
              <a:buClrTx/>
              <a:buSzTx/>
              <a:buFontTx/>
              <a:buNone/>
              <a:defRPr spc="30" sz="2200">
                <a:solidFill>
                  <a:srgbClr val="404040"/>
                </a:solidFill>
              </a:defRPr>
            </a:lvl2pPr>
            <a:lvl3pPr marL="0" indent="914400">
              <a:buClrTx/>
              <a:buSzTx/>
              <a:buFontTx/>
              <a:buNone/>
              <a:defRPr spc="30" sz="2200">
                <a:solidFill>
                  <a:srgbClr val="404040"/>
                </a:solidFill>
              </a:defRPr>
            </a:lvl3pPr>
            <a:lvl4pPr marL="0" indent="1371600">
              <a:buClrTx/>
              <a:buSzTx/>
              <a:buFontTx/>
              <a:buNone/>
              <a:defRPr spc="30" sz="2200">
                <a:solidFill>
                  <a:srgbClr val="404040"/>
                </a:solidFill>
              </a:defRPr>
            </a:lvl4pPr>
            <a:lvl5pPr marL="0" indent="1828800">
              <a:buClrTx/>
              <a:buSzTx/>
              <a:buFontTx/>
              <a:buNone/>
              <a:defRPr spc="30" sz="2200">
                <a:solidFill>
                  <a:srgbClr val="404040"/>
                </a:solidFill>
              </a:defRPr>
            </a:lvl5pPr>
          </a:lstStyle>
          <a:p>
            <a:pPr/>
            <a:r>
              <a:t>Body Level One</a:t>
            </a:r>
          </a:p>
          <a:p>
            <a:pPr lvl="1"/>
            <a:r>
              <a:t>Body Level Two</a:t>
            </a:r>
          </a:p>
          <a:p>
            <a:pPr lvl="2"/>
            <a:r>
              <a:t>Body Level Three</a:t>
            </a:r>
          </a:p>
          <a:p>
            <a:pPr lvl="3"/>
            <a:r>
              <a:t>Body Level Four</a:t>
            </a:r>
          </a:p>
          <a:p>
            <a:pPr lvl="4"/>
            <a:r>
              <a:t>Body Level Five</a:t>
            </a:r>
          </a:p>
        </p:txBody>
      </p:sp>
      <p:sp>
        <p:nvSpPr>
          <p:cNvPr id="34" name="Rectangle 7"/>
          <p:cNvSpPr/>
          <p:nvPr/>
        </p:nvSpPr>
        <p:spPr>
          <a:xfrm>
            <a:off x="0" y="0"/>
            <a:ext cx="457200" cy="6858000"/>
          </a:xfrm>
          <a:prstGeom prst="rect">
            <a:avLst/>
          </a:prstGeom>
          <a:solidFill>
            <a:schemeClr val="accent1"/>
          </a:solidFill>
          <a:ln w="12700">
            <a:miter lim="400000"/>
          </a:ln>
        </p:spPr>
        <p:txBody>
          <a:bodyPr lIns="45719" rIns="45719"/>
          <a:lstStyle/>
          <a:p>
            <a:pPr/>
          </a:p>
        </p:txBody>
      </p:sp>
      <p:sp>
        <p:nvSpPr>
          <p:cNvPr id="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2" name="Title Text"/>
          <p:cNvSpPr txBox="1"/>
          <p:nvPr>
            <p:ph type="title"/>
          </p:nvPr>
        </p:nvSpPr>
        <p:spPr>
          <a:xfrm>
            <a:off x="1261872" y="262392"/>
            <a:ext cx="9692641" cy="1428930"/>
          </a:xfrm>
          <a:prstGeom prst="rect">
            <a:avLst/>
          </a:prstGeom>
        </p:spPr>
        <p:txBody>
          <a:bodyPr/>
          <a:lstStyle/>
          <a:p>
            <a:pPr/>
            <a:r>
              <a:t>Title Text</a:t>
            </a:r>
          </a:p>
        </p:txBody>
      </p:sp>
      <p:sp>
        <p:nvSpPr>
          <p:cNvPr id="43" name="Body Level One…"/>
          <p:cNvSpPr txBox="1"/>
          <p:nvPr>
            <p:ph type="body" sz="half" idx="1"/>
          </p:nvPr>
        </p:nvSpPr>
        <p:spPr>
          <a:xfrm>
            <a:off x="1261872" y="1828800"/>
            <a:ext cx="448056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51" name="Title Text"/>
          <p:cNvSpPr txBox="1"/>
          <p:nvPr>
            <p:ph type="title"/>
          </p:nvPr>
        </p:nvSpPr>
        <p:spPr>
          <a:xfrm>
            <a:off x="1261872" y="262392"/>
            <a:ext cx="9692641" cy="1428930"/>
          </a:xfrm>
          <a:prstGeom prst="rect">
            <a:avLst/>
          </a:prstGeom>
        </p:spPr>
        <p:txBody>
          <a:bodyPr/>
          <a:lstStyle/>
          <a:p>
            <a:pPr/>
            <a:r>
              <a:t>Title Text</a:t>
            </a:r>
          </a:p>
        </p:txBody>
      </p:sp>
      <p:sp>
        <p:nvSpPr>
          <p:cNvPr id="52" name="Body Level One…"/>
          <p:cNvSpPr txBox="1"/>
          <p:nvPr>
            <p:ph type="body" sz="quarter" idx="1"/>
          </p:nvPr>
        </p:nvSpPr>
        <p:spPr>
          <a:xfrm>
            <a:off x="1261872" y="1721605"/>
            <a:ext cx="4480560" cy="731521"/>
          </a:xfrm>
          <a:prstGeom prst="rect">
            <a:avLst/>
          </a:prstGeom>
        </p:spPr>
        <p:txBody>
          <a:bodyPr anchor="b"/>
          <a:lstStyle>
            <a:lvl1pPr marL="0" indent="0">
              <a:spcBef>
                <a:spcPts val="200"/>
              </a:spcBef>
              <a:buClrTx/>
              <a:buSzTx/>
              <a:buFontTx/>
              <a:buNone/>
              <a:defRPr>
                <a:solidFill>
                  <a:srgbClr val="666666"/>
                </a:solidFill>
              </a:defRPr>
            </a:lvl1pPr>
            <a:lvl2pPr marL="0" indent="457200">
              <a:spcBef>
                <a:spcPts val="200"/>
              </a:spcBef>
              <a:buClrTx/>
              <a:buSzTx/>
              <a:buFontTx/>
              <a:buNone/>
              <a:defRPr>
                <a:solidFill>
                  <a:srgbClr val="666666"/>
                </a:solidFill>
              </a:defRPr>
            </a:lvl2pPr>
            <a:lvl3pPr marL="0" indent="914400">
              <a:spcBef>
                <a:spcPts val="200"/>
              </a:spcBef>
              <a:buClrTx/>
              <a:buSzTx/>
              <a:buFontTx/>
              <a:buNone/>
              <a:defRPr>
                <a:solidFill>
                  <a:srgbClr val="666666"/>
                </a:solidFill>
              </a:defRPr>
            </a:lvl3pPr>
            <a:lvl4pPr marL="0" indent="1371600">
              <a:spcBef>
                <a:spcPts val="200"/>
              </a:spcBef>
              <a:buClrTx/>
              <a:buSzTx/>
              <a:buFontTx/>
              <a:buNone/>
              <a:defRPr>
                <a:solidFill>
                  <a:srgbClr val="666666"/>
                </a:solidFill>
              </a:defRPr>
            </a:lvl4pPr>
            <a:lvl5pPr marL="0" indent="1828800">
              <a:spcBef>
                <a:spcPts val="200"/>
              </a:spcBef>
              <a:buClrTx/>
              <a:buSzTx/>
              <a:buFontTx/>
              <a:buNone/>
              <a:defRPr>
                <a:solidFill>
                  <a:srgbClr val="666666"/>
                </a:solidFill>
              </a:defRPr>
            </a:lvl5pPr>
          </a:lstStyle>
          <a:p>
            <a:pPr/>
            <a:r>
              <a:t>Body Level One</a:t>
            </a:r>
          </a:p>
          <a:p>
            <a:pPr lvl="1"/>
            <a:r>
              <a:t>Body Level Two</a:t>
            </a:r>
          </a:p>
          <a:p>
            <a:pPr lvl="2"/>
            <a:r>
              <a:t>Body Level Three</a:t>
            </a:r>
          </a:p>
          <a:p>
            <a:pPr lvl="3"/>
            <a:r>
              <a:t>Body Level Four</a:t>
            </a:r>
          </a:p>
          <a:p>
            <a:pPr lvl="4"/>
            <a:r>
              <a:t>Body Level Five</a:t>
            </a:r>
          </a:p>
        </p:txBody>
      </p:sp>
      <p:sp>
        <p:nvSpPr>
          <p:cNvPr id="53" name="Text Placeholder 4"/>
          <p:cNvSpPr/>
          <p:nvPr>
            <p:ph type="body" sz="quarter" idx="21"/>
          </p:nvPr>
        </p:nvSpPr>
        <p:spPr>
          <a:xfrm>
            <a:off x="6126479" y="1721605"/>
            <a:ext cx="4480561" cy="731521"/>
          </a:xfrm>
          <a:prstGeom prst="rect">
            <a:avLst/>
          </a:prstGeom>
        </p:spPr>
        <p:txBody>
          <a:bodyPr anchor="b"/>
          <a:lstStyle/>
          <a:p>
            <a:pPr marL="0" indent="0">
              <a:lnSpc>
                <a:spcPct val="90000"/>
              </a:lnSpc>
              <a:spcBef>
                <a:spcPts val="2000"/>
              </a:spcBef>
              <a:buClrTx/>
              <a:buSzTx/>
              <a:buFontTx/>
              <a:buNone/>
              <a:defRPr spc="0">
                <a:solidFill>
                  <a:srgbClr val="666666"/>
                </a:solidFill>
              </a:defRPr>
            </a:pPr>
          </a:p>
        </p:txBody>
      </p:sp>
      <p:sp>
        <p:nvSpPr>
          <p:cNvPr id="5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61" name="Title Text"/>
          <p:cNvSpPr txBox="1"/>
          <p:nvPr>
            <p:ph type="title"/>
          </p:nvPr>
        </p:nvSpPr>
        <p:spPr>
          <a:xfrm>
            <a:off x="1261872" y="262392"/>
            <a:ext cx="9692641" cy="1428930"/>
          </a:xfrm>
          <a:prstGeom prst="rect">
            <a:avLst/>
          </a:prstGeom>
        </p:spPr>
        <p:txBody>
          <a:bodyPr/>
          <a:lstStyle/>
          <a:p>
            <a:pPr/>
            <a:r>
              <a:t>Title Text</a:t>
            </a:r>
          </a:p>
        </p:txBody>
      </p:sp>
      <p:sp>
        <p:nvSpPr>
          <p:cNvPr id="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6" name="Title Text"/>
          <p:cNvSpPr txBox="1"/>
          <p:nvPr>
            <p:ph type="title"/>
          </p:nvPr>
        </p:nvSpPr>
        <p:spPr>
          <a:xfrm>
            <a:off x="841247" y="457200"/>
            <a:ext cx="3200401" cy="1600197"/>
          </a:xfrm>
          <a:prstGeom prst="rect">
            <a:avLst/>
          </a:prstGeom>
        </p:spPr>
        <p:txBody>
          <a:bodyPr/>
          <a:lstStyle>
            <a:lvl1pPr>
              <a:defRPr sz="3200"/>
            </a:lvl1pPr>
          </a:lstStyle>
          <a:p>
            <a:pPr/>
            <a:r>
              <a:t>Title Text</a:t>
            </a:r>
          </a:p>
        </p:txBody>
      </p:sp>
      <p:sp>
        <p:nvSpPr>
          <p:cNvPr id="77" name="Body Level One…"/>
          <p:cNvSpPr txBox="1"/>
          <p:nvPr>
            <p:ph type="body" sz="half" idx="1"/>
          </p:nvPr>
        </p:nvSpPr>
        <p:spPr>
          <a:xfrm>
            <a:off x="4504266" y="685800"/>
            <a:ext cx="6079068" cy="54864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8" name="Text Placeholder 3"/>
          <p:cNvSpPr/>
          <p:nvPr>
            <p:ph type="body" sz="quarter" idx="21"/>
          </p:nvPr>
        </p:nvSpPr>
        <p:spPr>
          <a:xfrm>
            <a:off x="841247" y="2099733"/>
            <a:ext cx="3200401" cy="3810003"/>
          </a:xfrm>
          <a:prstGeom prst="rect">
            <a:avLst/>
          </a:prstGeom>
        </p:spPr>
        <p:txBody>
          <a:bodyPr/>
          <a:lstStyle/>
          <a:p>
            <a:pPr marL="0" indent="0">
              <a:lnSpc>
                <a:spcPct val="114000"/>
              </a:lnSpc>
              <a:spcBef>
                <a:spcPts val="800"/>
              </a:spcBef>
              <a:buClrTx/>
              <a:buSzTx/>
              <a:buFontTx/>
              <a:buNone/>
              <a:defRPr spc="0" sz="1400"/>
            </a:pPr>
          </a:p>
        </p:txBody>
      </p:sp>
      <p:sp>
        <p:nvSpPr>
          <p:cNvPr id="7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6" name="Rectangle 7"/>
          <p:cNvSpPr/>
          <p:nvPr/>
        </p:nvSpPr>
        <p:spPr>
          <a:xfrm>
            <a:off x="-1" y="5105400"/>
            <a:ext cx="11292842" cy="1752600"/>
          </a:xfrm>
          <a:prstGeom prst="rect">
            <a:avLst/>
          </a:prstGeom>
          <a:solidFill>
            <a:srgbClr val="E90062"/>
          </a:solidFill>
          <a:ln w="12700">
            <a:miter lim="400000"/>
          </a:ln>
        </p:spPr>
        <p:txBody>
          <a:bodyPr lIns="45719" rIns="45719"/>
          <a:lstStyle/>
          <a:p>
            <a:pPr/>
          </a:p>
        </p:txBody>
      </p:sp>
      <p:sp>
        <p:nvSpPr>
          <p:cNvPr id="87" name="Title Text"/>
          <p:cNvSpPr txBox="1"/>
          <p:nvPr>
            <p:ph type="title"/>
          </p:nvPr>
        </p:nvSpPr>
        <p:spPr>
          <a:xfrm>
            <a:off x="914400" y="5257800"/>
            <a:ext cx="9982200" cy="914400"/>
          </a:xfrm>
          <a:prstGeom prst="rect">
            <a:avLst/>
          </a:prstGeom>
        </p:spPr>
        <p:txBody>
          <a:bodyPr/>
          <a:lstStyle>
            <a:lvl1pPr>
              <a:defRPr sz="2800">
                <a:solidFill>
                  <a:srgbClr val="FFFFFF"/>
                </a:solidFill>
              </a:defRPr>
            </a:lvl1pPr>
          </a:lstStyle>
          <a:p>
            <a:pPr/>
            <a:r>
              <a:t>Title Text</a:t>
            </a:r>
          </a:p>
        </p:txBody>
      </p:sp>
      <p:sp>
        <p:nvSpPr>
          <p:cNvPr id="88" name="Picture Placeholder 2"/>
          <p:cNvSpPr/>
          <p:nvPr>
            <p:ph type="pic" idx="21"/>
          </p:nvPr>
        </p:nvSpPr>
        <p:spPr>
          <a:xfrm>
            <a:off x="0" y="0"/>
            <a:ext cx="11292841" cy="5128923"/>
          </a:xfrm>
          <a:prstGeom prst="rect">
            <a:avLst/>
          </a:prstGeom>
        </p:spPr>
        <p:txBody>
          <a:bodyPr lIns="91439" rIns="91439">
            <a:noAutofit/>
          </a:bodyPr>
          <a:lstStyle/>
          <a:p>
            <a:pPr/>
          </a:p>
        </p:txBody>
      </p:sp>
      <p:sp>
        <p:nvSpPr>
          <p:cNvPr id="89" name="Body Level One…"/>
          <p:cNvSpPr txBox="1"/>
          <p:nvPr>
            <p:ph type="body" sz="quarter" idx="1"/>
          </p:nvPr>
        </p:nvSpPr>
        <p:spPr>
          <a:xfrm>
            <a:off x="914400" y="6108589"/>
            <a:ext cx="9982200" cy="597012"/>
          </a:xfrm>
          <a:prstGeom prst="rect">
            <a:avLst/>
          </a:prstGeom>
        </p:spPr>
        <p:txBody>
          <a:bodyPr/>
          <a:lstStyle>
            <a:lvl1pPr marL="0" indent="0">
              <a:lnSpc>
                <a:spcPct val="100000"/>
              </a:lnSpc>
              <a:spcBef>
                <a:spcPts val="800"/>
              </a:spcBef>
              <a:buClrTx/>
              <a:buSzTx/>
              <a:buFontTx/>
              <a:buNone/>
              <a:defRPr spc="10" sz="1400">
                <a:solidFill>
                  <a:srgbClr val="FFD7E8"/>
                </a:solidFill>
              </a:defRPr>
            </a:lvl1pPr>
            <a:lvl2pPr marL="0" indent="457200">
              <a:lnSpc>
                <a:spcPct val="100000"/>
              </a:lnSpc>
              <a:spcBef>
                <a:spcPts val="800"/>
              </a:spcBef>
              <a:buClrTx/>
              <a:buSzTx/>
              <a:buFontTx/>
              <a:buNone/>
              <a:defRPr spc="10" sz="1400">
                <a:solidFill>
                  <a:srgbClr val="FFD7E8"/>
                </a:solidFill>
              </a:defRPr>
            </a:lvl2pPr>
            <a:lvl3pPr marL="0" indent="914400">
              <a:lnSpc>
                <a:spcPct val="100000"/>
              </a:lnSpc>
              <a:spcBef>
                <a:spcPts val="800"/>
              </a:spcBef>
              <a:buClrTx/>
              <a:buSzTx/>
              <a:buFontTx/>
              <a:buNone/>
              <a:defRPr spc="10" sz="1400">
                <a:solidFill>
                  <a:srgbClr val="FFD7E8"/>
                </a:solidFill>
              </a:defRPr>
            </a:lvl3pPr>
            <a:lvl4pPr marL="0" indent="1371600">
              <a:lnSpc>
                <a:spcPct val="100000"/>
              </a:lnSpc>
              <a:spcBef>
                <a:spcPts val="800"/>
              </a:spcBef>
              <a:buClrTx/>
              <a:buSzTx/>
              <a:buFontTx/>
              <a:buNone/>
              <a:defRPr spc="10" sz="1400">
                <a:solidFill>
                  <a:srgbClr val="FFD7E8"/>
                </a:solidFill>
              </a:defRPr>
            </a:lvl4pPr>
            <a:lvl5pPr marL="0" indent="1828800">
              <a:lnSpc>
                <a:spcPct val="100000"/>
              </a:lnSpc>
              <a:spcBef>
                <a:spcPts val="800"/>
              </a:spcBef>
              <a:buClrTx/>
              <a:buSzTx/>
              <a:buFontTx/>
              <a:buNone/>
              <a:defRPr spc="10" sz="1400">
                <a:solidFill>
                  <a:srgbClr val="FFD7E8"/>
                </a:solidFill>
              </a:defRPr>
            </a:lvl5pPr>
          </a:lstStyle>
          <a:p>
            <a:pPr/>
            <a:r>
              <a:t>Body Level One</a:t>
            </a:r>
          </a:p>
          <a:p>
            <a:pPr lvl="1"/>
            <a:r>
              <a:t>Body Level Two</a:t>
            </a:r>
          </a:p>
          <a:p>
            <a:pPr lvl="2"/>
            <a:r>
              <a:t>Body Level Three</a:t>
            </a:r>
          </a:p>
          <a:p>
            <a:pPr lvl="3"/>
            <a:r>
              <a:t>Body Level Four</a:t>
            </a:r>
          </a:p>
          <a:p>
            <a:pPr lvl="4"/>
            <a:r>
              <a:t>Body Level Five</a:t>
            </a:r>
          </a:p>
        </p:txBody>
      </p:sp>
      <p:sp>
        <p:nvSpPr>
          <p:cNvPr id="9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Rectangle 6"/>
          <p:cNvSpPr/>
          <p:nvPr/>
        </p:nvSpPr>
        <p:spPr>
          <a:xfrm>
            <a:off x="11292840" y="0"/>
            <a:ext cx="914401" cy="6858000"/>
          </a:xfrm>
          <a:prstGeom prst="rect">
            <a:avLst/>
          </a:prstGeom>
          <a:solidFill>
            <a:srgbClr val="666666"/>
          </a:solidFill>
          <a:ln w="12700">
            <a:miter lim="400000"/>
          </a:ln>
        </p:spPr>
        <p:txBody>
          <a:bodyPr lIns="45719" rIns="45719"/>
          <a:lstStyle/>
          <a:p>
            <a:pPr>
              <a:defRPr>
                <a:solidFill>
                  <a:srgbClr val="FFFFFF"/>
                </a:solidFill>
              </a:defRPr>
            </a:pPr>
          </a:p>
        </p:txBody>
      </p:sp>
      <p:sp>
        <p:nvSpPr>
          <p:cNvPr id="3" name="Title Text"/>
          <p:cNvSpPr txBox="1"/>
          <p:nvPr>
            <p:ph type="title"/>
          </p:nvPr>
        </p:nvSpPr>
        <p:spPr>
          <a:xfrm>
            <a:off x="609600" y="0"/>
            <a:ext cx="10972800" cy="1417638"/>
          </a:xfrm>
          <a:prstGeom prst="rect">
            <a:avLst/>
          </a:prstGeom>
          <a:ln w="12700">
            <a:miter lim="400000"/>
          </a:ln>
          <a:extLst>
            <a:ext uri="{C572A759-6A51-4108-AA02-DFA0A04FC94B}">
              <ma14:wrappingTextBoxFlag xmlns:ma14="http://schemas.microsoft.com/office/mac/drawingml/2011/main" val="1"/>
            </a:ext>
          </a:extLst>
        </p:spPr>
        <p:txBody>
          <a:bodyPr lIns="27432" tIns="27432" rIns="27432" bIns="27432" anchor="b">
            <a:normAutofit fontScale="100000" lnSpcReduction="0"/>
          </a:bodyPr>
          <a:lstStyle/>
          <a:p>
            <a:pPr/>
            <a:r>
              <a:t>Title Text</a:t>
            </a:r>
          </a:p>
        </p:txBody>
      </p:sp>
      <p:sp>
        <p:nvSpPr>
          <p:cNvPr id="4" name="Body Level One…"/>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1443697" y="6150292"/>
            <a:ext cx="612687" cy="637541"/>
          </a:xfrm>
          <a:prstGeom prst="rect">
            <a:avLst/>
          </a:prstGeom>
          <a:ln w="12700">
            <a:miter lim="400000"/>
          </a:ln>
        </p:spPr>
        <p:txBody>
          <a:bodyPr wrap="none" lIns="45719" rIns="45719" anchor="ctr">
            <a:normAutofit fontScale="100000" lnSpcReduction="0"/>
          </a:bodyPr>
          <a:lstStyle>
            <a:lvl1pPr algn="ctr">
              <a:defRPr sz="3600">
                <a:solidFill>
                  <a:srgbClr val="A3A3A3"/>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1pPr>
      <a:lvl2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2pPr>
      <a:lvl3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3pPr>
      <a:lvl4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4pPr>
      <a:lvl5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5pPr>
      <a:lvl6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6pPr>
      <a:lvl7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7pPr>
      <a:lvl8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8pPr>
      <a:lvl9pPr marL="0" marR="0" indent="0" algn="l" defTabSz="914400" rtl="0" latinLnBrk="0">
        <a:lnSpc>
          <a:spcPct val="90000"/>
        </a:lnSpc>
        <a:spcBef>
          <a:spcPts val="0"/>
        </a:spcBef>
        <a:spcAft>
          <a:spcPts val="0"/>
        </a:spcAft>
        <a:buClrTx/>
        <a:buSzTx/>
        <a:buFontTx/>
        <a:buNone/>
        <a:tabLst/>
        <a:defRPr b="1" baseline="0" cap="none" i="0" spc="-50" strike="noStrike" sz="4400" u="none">
          <a:solidFill>
            <a:schemeClr val="accent1"/>
          </a:solidFill>
          <a:uFillTx/>
          <a:latin typeface="Century Schoolbook"/>
          <a:ea typeface="Century Schoolbook"/>
          <a:cs typeface="Century Schoolbook"/>
          <a:sym typeface="Century Schoolbook"/>
        </a:defRPr>
      </a:lvl9pPr>
    </p:titleStyle>
    <p:bodyStyle>
      <a:lvl1pPr marL="182879" marR="0" indent="-182879" algn="l" defTabSz="914400" rtl="0" latinLnBrk="0">
        <a:lnSpc>
          <a:spcPct val="95000"/>
        </a:lnSpc>
        <a:spcBef>
          <a:spcPts val="1400"/>
        </a:spcBef>
        <a:spcAft>
          <a:spcPts val="0"/>
        </a:spcAft>
        <a:buClr>
          <a:schemeClr val="accent1"/>
        </a:buClr>
        <a:buSzPct val="8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1pPr>
      <a:lvl2pPr marL="477519" marR="0" indent="-203199"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2pPr>
      <a:lvl3pPr marL="777239" marR="0" indent="-228600"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3pPr>
      <a:lvl4pPr marL="1084217" marR="0" indent="-261257"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4pPr>
      <a:lvl5pPr marL="1358537" marR="0" indent="-261257"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5pPr>
      <a:lvl6pPr marL="1697971" marR="0" indent="-326571"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6pPr>
      <a:lvl7pPr marL="1997971" marR="0" indent="-326571"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7pPr>
      <a:lvl8pPr marL="2297971" marR="0" indent="-326571"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8pPr>
      <a:lvl9pPr marL="2597971" marR="0" indent="-326571" algn="l" defTabSz="914400" rtl="0" latinLnBrk="0">
        <a:lnSpc>
          <a:spcPct val="95000"/>
        </a:lnSpc>
        <a:spcBef>
          <a:spcPts val="1400"/>
        </a:spcBef>
        <a:spcAft>
          <a:spcPts val="0"/>
        </a:spcAft>
        <a:buClr>
          <a:schemeClr val="accent1"/>
        </a:buClr>
        <a:buSzPct val="100000"/>
        <a:buFont typeface="Arial"/>
        <a:buChar char="●"/>
        <a:tabLst/>
        <a:defRPr b="0" baseline="0" cap="none" i="0" spc="9" strike="noStrike" sz="2000" u="none">
          <a:solidFill>
            <a:srgbClr val="595959"/>
          </a:solidFill>
          <a:uFillTx/>
          <a:latin typeface="Century Schoolbook"/>
          <a:ea typeface="Century Schoolbook"/>
          <a:cs typeface="Century Schoolbook"/>
          <a:sym typeface="Century Schoolbook"/>
        </a:defRPr>
      </a:lvl9pPr>
    </p:bodyStyle>
    <p:otherStyle>
      <a:lvl1pPr marL="0" marR="0" indent="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1pPr>
      <a:lvl2pPr marL="0" marR="0" indent="4572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2pPr>
      <a:lvl3pPr marL="0" marR="0" indent="9144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3pPr>
      <a:lvl4pPr marL="0" marR="0" indent="13716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4pPr>
      <a:lvl5pPr marL="0" marR="0" indent="18288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5pPr>
      <a:lvl6pPr marL="0" marR="0" indent="22860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6pPr>
      <a:lvl7pPr marL="0" marR="0" indent="27432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7pPr>
      <a:lvl8pPr marL="0" marR="0" indent="32004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8pPr>
      <a:lvl9pPr marL="0" marR="0" indent="3657600" algn="ctr" defTabSz="457200" rtl="0" latinLnBrk="0">
        <a:lnSpc>
          <a:spcPct val="100000"/>
        </a:lnSpc>
        <a:spcBef>
          <a:spcPts val="0"/>
        </a:spcBef>
        <a:spcAft>
          <a:spcPts val="0"/>
        </a:spcAft>
        <a:buClrTx/>
        <a:buSzTx/>
        <a:buFontTx/>
        <a:buNone/>
        <a:tabLst/>
        <a:defRPr b="0" baseline="0" cap="none" i="0" spc="0" strike="noStrike" sz="3600" u="none">
          <a:solidFill>
            <a:schemeClr val="tx1"/>
          </a:solidFill>
          <a:uFillTx/>
          <a:latin typeface="+mn-lt"/>
          <a:ea typeface="+mn-ea"/>
          <a:cs typeface="+mn-cs"/>
          <a:sym typeface="Century Schoolboo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s://biblehub.com/1_john/1-5.htm" TargetMode="External"/><Relationship Id="rId3" Type="http://schemas.openxmlformats.org/officeDocument/2006/relationships/hyperlink" Target="https://biblehub.com/1_john/1-6.htm" TargetMode="External"/><Relationship Id="rId4" Type="http://schemas.openxmlformats.org/officeDocument/2006/relationships/hyperlink" Target="https://biblehub.com/1_john/1-7.htm"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99" name="TextBox 1"/>
          <p:cNvSpPr txBox="1"/>
          <p:nvPr/>
        </p:nvSpPr>
        <p:spPr>
          <a:xfrm>
            <a:off x="1950719" y="1346199"/>
            <a:ext cx="6614162" cy="3444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sz="5500">
                <a:solidFill>
                  <a:srgbClr val="FFFF00"/>
                </a:solidFill>
              </a:defRPr>
            </a:pPr>
            <a:r>
              <a:t>At Evening Time</a:t>
            </a:r>
          </a:p>
          <a:p>
            <a:pPr algn="ctr">
              <a:defRPr sz="5500">
                <a:solidFill>
                  <a:srgbClr val="FFFF00"/>
                </a:solidFill>
              </a:defRPr>
            </a:pPr>
            <a:r>
              <a:t> </a:t>
            </a:r>
          </a:p>
          <a:p>
            <a:pPr algn="ctr">
              <a:defRPr sz="5500">
                <a:solidFill>
                  <a:srgbClr val="FFFF00"/>
                </a:solidFill>
              </a:defRPr>
            </a:pPr>
            <a:r>
              <a:t>It Shall Be Light.</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25" name="Content Placeholder 2"/>
          <p:cNvSpPr txBox="1"/>
          <p:nvPr/>
        </p:nvSpPr>
        <p:spPr>
          <a:xfrm>
            <a:off x="1214967" y="-46652"/>
            <a:ext cx="8290561" cy="666369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defTabSz="914400">
              <a:lnSpc>
                <a:spcPct val="110000"/>
              </a:lnSpc>
              <a:spcBef>
                <a:spcPts val="1000"/>
              </a:spcBef>
              <a:defRPr sz="2400">
                <a:solidFill>
                  <a:srgbClr val="FFFFFF"/>
                </a:solidFill>
              </a:defRPr>
            </a:pPr>
            <a:r>
              <a:t> </a:t>
            </a:r>
            <a:endParaRPr sz="2000"/>
          </a:p>
          <a:p>
            <a:pPr defTabSz="914400">
              <a:lnSpc>
                <a:spcPct val="110000"/>
              </a:lnSpc>
              <a:spcBef>
                <a:spcPts val="1000"/>
              </a:spcBef>
              <a:defRPr sz="2400">
                <a:solidFill>
                  <a:srgbClr val="FFFFFF"/>
                </a:solidFill>
              </a:defRPr>
            </a:pPr>
            <a:r>
              <a:t>117 You notice him, “He will restore the faith of the children back to the fathers.” And when this first one come, restored the faith of the children to the fathers. See? The young Message, there, was going to the patriarch fathers. And today they’d get away from it, and sometime there will come one bursting out, nobody know where he comes from or how he goes, but he’ll come right in and restore back the original Pentecostal faith that they, the Roman Catholic cankerworm and palmerworm, eat that precious Tree down to a stub. </a:t>
            </a:r>
            <a:r>
              <a:rPr>
                <a:solidFill>
                  <a:srgbClr val="FFFF00"/>
                </a:solidFill>
              </a:rPr>
              <a:t>But God said, “I will restore, saith the Lord. It shall be Light in the evening time.”</a:t>
            </a:r>
            <a:r>
              <a:t> When that evening sun comes out, there’ll be a Tree there with fruit on it to ripen. Amen.</a:t>
            </a:r>
            <a:br/>
            <a:r>
              <a:t>   62-0712 - We Would See Jesus</a:t>
            </a:r>
            <a:b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27" name="Content Placeholder 2"/>
          <p:cNvSpPr txBox="1"/>
          <p:nvPr/>
        </p:nvSpPr>
        <p:spPr>
          <a:xfrm>
            <a:off x="1590164" y="837564"/>
            <a:ext cx="8290561" cy="369316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defTabSz="914400">
              <a:lnSpc>
                <a:spcPct val="110000"/>
              </a:lnSpc>
              <a:spcBef>
                <a:spcPts val="1000"/>
              </a:spcBef>
              <a:defRPr sz="3000">
                <a:solidFill>
                  <a:srgbClr val="FFFFFF"/>
                </a:solidFill>
              </a:defRPr>
            </a:pPr>
            <a:r>
              <a:t>63 </a:t>
            </a:r>
            <a:r>
              <a:rPr>
                <a:solidFill>
                  <a:srgbClr val="FFFF00"/>
                </a:solidFill>
              </a:rPr>
              <a:t>And the Holy Ghost is the One Who develops this picture for you, if you’ll just let Him do it. He’ll lead you into all Light</a:t>
            </a:r>
            <a:r>
              <a:t>. The Bible said so. Jesus said He would do it.</a:t>
            </a:r>
          </a:p>
          <a:p>
            <a:pPr algn="r" defTabSz="914400">
              <a:lnSpc>
                <a:spcPct val="110000"/>
              </a:lnSpc>
              <a:spcBef>
                <a:spcPts val="1000"/>
              </a:spcBef>
              <a:defRPr sz="3000">
                <a:solidFill>
                  <a:srgbClr val="FFFFFF"/>
                </a:solidFill>
              </a:defRPr>
            </a:pPr>
            <a:br/>
            <a:r>
              <a:t>   54-0514 - The Seal Of God</a:t>
            </a:r>
            <a:br/>
            <a:r>
              <a:t>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29" name="Content Placeholder 2"/>
          <p:cNvSpPr txBox="1"/>
          <p:nvPr/>
        </p:nvSpPr>
        <p:spPr>
          <a:xfrm>
            <a:off x="1590164" y="656378"/>
            <a:ext cx="8290561" cy="554228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defTabSz="914400">
              <a:lnSpc>
                <a:spcPct val="110000"/>
              </a:lnSpc>
              <a:spcBef>
                <a:spcPts val="1000"/>
              </a:spcBef>
              <a:defRPr sz="2600">
                <a:solidFill>
                  <a:srgbClr val="FFFFFF"/>
                </a:solidFill>
              </a:defRPr>
            </a:pPr>
            <a:r>
              <a:t>337 John would have never know Him, no, sir, had the Holy Ghost not pointed out. See how God hides His mystery to the high, educated and everything? Look, every one of them people saying…in simplicity reveals it to whom </a:t>
            </a:r>
            <a:r>
              <a:rPr>
                <a:solidFill>
                  <a:srgbClr val="FFFF00"/>
                </a:solidFill>
              </a:rPr>
              <a:t>He has predestinated to see it</a:t>
            </a:r>
            <a:r>
              <a:t>. Look here! Others standing by and never even seen the dove, they never heard no Voice, </a:t>
            </a:r>
            <a:r>
              <a:rPr>
                <a:solidFill>
                  <a:srgbClr val="FFFF00"/>
                </a:solidFill>
              </a:rPr>
              <a:t>for it was only sent to that predestinated Seed. Predestinated! Certainly, was predestinated!</a:t>
            </a:r>
          </a:p>
          <a:p>
            <a:pPr defTabSz="914400">
              <a:lnSpc>
                <a:spcPct val="110000"/>
              </a:lnSpc>
              <a:spcBef>
                <a:spcPts val="1000"/>
              </a:spcBef>
              <a:defRPr sz="2600">
                <a:solidFill>
                  <a:srgbClr val="FFFFFF"/>
                </a:solidFill>
              </a:defRPr>
            </a:pPr>
            <a:br/>
            <a:r>
              <a:t>   63-0728 - Christ Is The Mystery Of God Revealed</a:t>
            </a:r>
            <a:br/>
            <a:r>
              <a:t>   </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31" name="Content Placeholder 2"/>
          <p:cNvSpPr txBox="1"/>
          <p:nvPr/>
        </p:nvSpPr>
        <p:spPr>
          <a:xfrm>
            <a:off x="1590164" y="837564"/>
            <a:ext cx="8290561" cy="3693161"/>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p>
            <a:pPr defTabSz="914400">
              <a:lnSpc>
                <a:spcPct val="110000"/>
              </a:lnSpc>
              <a:spcBef>
                <a:spcPts val="1000"/>
              </a:spcBef>
              <a:defRPr sz="3000">
                <a:solidFill>
                  <a:srgbClr val="FFFFFF"/>
                </a:solidFill>
              </a:defRPr>
            </a:pPr>
            <a:r>
              <a:t>63 </a:t>
            </a:r>
            <a:r>
              <a:rPr>
                <a:solidFill>
                  <a:srgbClr val="FFFF00"/>
                </a:solidFill>
              </a:rPr>
              <a:t>And the Holy Ghost is the One Who develops this picture for you, if you’ll just let Him do it. He’ll lead you into all Light</a:t>
            </a:r>
            <a:r>
              <a:t>. The Bible said so. Jesus said He would do it.</a:t>
            </a:r>
          </a:p>
          <a:p>
            <a:pPr algn="r" defTabSz="914400">
              <a:lnSpc>
                <a:spcPct val="110000"/>
              </a:lnSpc>
              <a:spcBef>
                <a:spcPts val="1000"/>
              </a:spcBef>
              <a:defRPr sz="3000">
                <a:solidFill>
                  <a:srgbClr val="FFFFFF"/>
                </a:solidFill>
              </a:defRPr>
            </a:pPr>
            <a:br/>
            <a:r>
              <a:t>   54-0514 - The Seal Of God</a:t>
            </a:r>
            <a:br/>
            <a:r>
              <a:t>   </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35" name="TextBox 2"/>
          <p:cNvSpPr txBox="1"/>
          <p:nvPr/>
        </p:nvSpPr>
        <p:spPr>
          <a:xfrm>
            <a:off x="1463041" y="1193800"/>
            <a:ext cx="7498080" cy="2834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3000">
                <a:solidFill>
                  <a:srgbClr val="FFFFFF"/>
                </a:solidFill>
              </a:defRPr>
            </a:pPr>
            <a:r>
              <a:t>Thy word </a:t>
            </a:r>
            <a:r>
              <a:rPr i="1"/>
              <a:t>is</a:t>
            </a:r>
            <a:r>
              <a:t> a lamp unto my feet, </a:t>
            </a:r>
          </a:p>
          <a:p>
            <a:pPr>
              <a:defRPr sz="3000">
                <a:solidFill>
                  <a:srgbClr val="FFFFFF"/>
                </a:solidFill>
              </a:defRPr>
            </a:pPr>
            <a:r>
              <a:t>and a light unto my path</a:t>
            </a:r>
          </a:p>
          <a:p>
            <a:pPr>
              <a:defRPr sz="3000">
                <a:solidFill>
                  <a:srgbClr val="FFFFFF"/>
                </a:solidFill>
              </a:defRPr>
            </a:pPr>
          </a:p>
          <a:p>
            <a:pPr>
              <a:defRPr sz="3000">
                <a:solidFill>
                  <a:srgbClr val="FFFFFF"/>
                </a:solidFill>
              </a:defRPr>
            </a:pPr>
          </a:p>
          <a:p>
            <a:pPr algn="r">
              <a:defRPr sz="3000">
                <a:solidFill>
                  <a:srgbClr val="FFFFFF"/>
                </a:solidFill>
              </a:defRPr>
            </a:pPr>
            <a:r>
              <a:t>Psalm 119:105</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01" name="TextBox 1"/>
          <p:cNvSpPr txBox="1"/>
          <p:nvPr/>
        </p:nvSpPr>
        <p:spPr>
          <a:xfrm>
            <a:off x="1950719" y="1346199"/>
            <a:ext cx="6614162" cy="4765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3900">
                <a:solidFill>
                  <a:srgbClr val="FFFFFF"/>
                </a:solidFill>
              </a:defRPr>
            </a:pPr>
            <a:r>
              <a:t>But it shall be one day which shall be known to the LORD, not day, nor night: but it shall come to pass, </a:t>
            </a:r>
            <a:r>
              <a:rPr i="1"/>
              <a:t>that</a:t>
            </a:r>
            <a:r>
              <a:t> at evening time it shall be light.</a:t>
            </a:r>
          </a:p>
          <a:p>
            <a:pPr>
              <a:defRPr sz="3900">
                <a:solidFill>
                  <a:srgbClr val="FFFFFF"/>
                </a:solidFill>
              </a:defRPr>
            </a:pPr>
          </a:p>
          <a:p>
            <a:pPr algn="r">
              <a:defRPr sz="3900">
                <a:solidFill>
                  <a:srgbClr val="FFFFFF"/>
                </a:solidFill>
              </a:defRPr>
            </a:pPr>
            <a:r>
              <a:t>Zechariah 14:7</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03" name="TextBox 1"/>
          <p:cNvSpPr txBox="1"/>
          <p:nvPr/>
        </p:nvSpPr>
        <p:spPr>
          <a:xfrm>
            <a:off x="1950719" y="1346199"/>
            <a:ext cx="6614162" cy="4765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3900">
                <a:solidFill>
                  <a:srgbClr val="FFFFFF"/>
                </a:solidFill>
              </a:defRPr>
            </a:pPr>
            <a:r>
              <a:t>But it shall be one day which shall be known to the LORD, </a:t>
            </a:r>
            <a:r>
              <a:rPr>
                <a:solidFill>
                  <a:srgbClr val="FFFF00"/>
                </a:solidFill>
              </a:rPr>
              <a:t>not day, nor night</a:t>
            </a:r>
            <a:r>
              <a:t>: but it shall come to pass, </a:t>
            </a:r>
            <a:r>
              <a:rPr i="1"/>
              <a:t>that</a:t>
            </a:r>
            <a:r>
              <a:t> at evening time it shall be light.</a:t>
            </a:r>
          </a:p>
          <a:p>
            <a:pPr>
              <a:defRPr sz="3900">
                <a:solidFill>
                  <a:srgbClr val="FFFFFF"/>
                </a:solidFill>
              </a:defRPr>
            </a:pPr>
          </a:p>
          <a:p>
            <a:pPr algn="r">
              <a:defRPr sz="3900">
                <a:solidFill>
                  <a:srgbClr val="FFFFFF"/>
                </a:solidFill>
              </a:defRPr>
            </a:pPr>
            <a:r>
              <a:t>Zechariah 14:7</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07" name="TextBox 3"/>
          <p:cNvSpPr txBox="1"/>
          <p:nvPr/>
        </p:nvSpPr>
        <p:spPr>
          <a:xfrm>
            <a:off x="655320" y="612843"/>
            <a:ext cx="9983895" cy="5539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2700">
                <a:solidFill>
                  <a:srgbClr val="FFFFFF"/>
                </a:solidFill>
              </a:defRPr>
            </a:pPr>
            <a:r>
              <a:t>85 We’re going on towards the setting of the sun. Remember what the prophet said? </a:t>
            </a:r>
            <a:r>
              <a:rPr>
                <a:solidFill>
                  <a:srgbClr val="FFFF00"/>
                </a:solidFill>
              </a:rPr>
              <a:t>“It’ll be a day that’ll be cloudy, neither night or day, </a:t>
            </a:r>
          </a:p>
          <a:p>
            <a:pPr>
              <a:defRPr sz="2700">
                <a:solidFill>
                  <a:srgbClr val="FFFFFF"/>
                </a:solidFill>
              </a:defRPr>
            </a:pPr>
            <a:r>
              <a:t>but in the evening it shall be Light.” The Light that once shined in the eastern country to the Jew, in the eastern (the Jews are an eastern people), It’s shining on the Gentiles; the same Light, the same Holy Ghost, in the last days over here, the same baptism of the Spirit.</a:t>
            </a:r>
          </a:p>
          <a:p>
            <a:pPr>
              <a:defRPr sz="2700">
                <a:solidFill>
                  <a:srgbClr val="FFFFFF"/>
                </a:solidFill>
              </a:defRPr>
            </a:pPr>
            <a:r>
              <a:rPr>
                <a:solidFill>
                  <a:srgbClr val="FFFF00"/>
                </a:solidFill>
              </a:rPr>
              <a:t>We’ve been down through all these ages through here, where it’s neither Light nor dark time, but a cloudy, gloomy day; but right here, as the Light shined just the same as it did there.</a:t>
            </a:r>
            <a:endParaRPr>
              <a:solidFill>
                <a:srgbClr val="FFFF00"/>
              </a:solidFill>
            </a:endParaRPr>
          </a:p>
          <a:p>
            <a:pPr algn="r">
              <a:defRPr sz="2700">
                <a:solidFill>
                  <a:srgbClr val="FFFF00"/>
                </a:solidFill>
              </a:defRPr>
            </a:pPr>
            <a:br/>
            <a:r>
              <a:rPr>
                <a:solidFill>
                  <a:srgbClr val="FFFFFF"/>
                </a:solidFill>
              </a:rPr>
              <a:t>   54-0514 - The Seal Of God</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11" name="TextBox 1"/>
          <p:cNvSpPr txBox="1"/>
          <p:nvPr/>
        </p:nvSpPr>
        <p:spPr>
          <a:xfrm>
            <a:off x="1691640" y="941831"/>
            <a:ext cx="7498080" cy="5577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3000">
                <a:solidFill>
                  <a:srgbClr val="FFFFFF"/>
                </a:solidFill>
              </a:defRPr>
            </a:pPr>
            <a:r>
              <a:t>65 …Look, It’s the same sun that rose yonder on the Jews, are setting here on the Gentiles</a:t>
            </a:r>
            <a:r>
              <a:rPr>
                <a:solidFill>
                  <a:srgbClr val="FFFF00"/>
                </a:solidFill>
              </a:rPr>
              <a:t>. All through the age here, through these two thousand years, they had this, and that, and organizations and dispensations, and this and that. </a:t>
            </a:r>
            <a:r>
              <a:t>And people don’t know where they are standing. </a:t>
            </a:r>
          </a:p>
          <a:p>
            <a:pPr>
              <a:defRPr sz="3000">
                <a:solidFill>
                  <a:srgbClr val="FFFFFF"/>
                </a:solidFill>
              </a:defRPr>
            </a:pPr>
          </a:p>
          <a:p>
            <a:pPr>
              <a:defRPr sz="3000">
                <a:solidFill>
                  <a:srgbClr val="FFFFFF"/>
                </a:solidFill>
              </a:defRPr>
            </a:pPr>
          </a:p>
          <a:p>
            <a:pPr algn="r">
              <a:defRPr sz="3000">
                <a:solidFill>
                  <a:srgbClr val="FFFFFF"/>
                </a:solidFill>
              </a:defRPr>
            </a:pPr>
            <a:r>
              <a:t>54-0513 - The Mark Of The Beast</a:t>
            </a:r>
            <a:b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15" name="TextBox 1"/>
          <p:cNvSpPr txBox="1"/>
          <p:nvPr/>
        </p:nvSpPr>
        <p:spPr>
          <a:xfrm>
            <a:off x="1691640" y="941831"/>
            <a:ext cx="7498080" cy="508277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3000">
                <a:solidFill>
                  <a:srgbClr val="FFFFFF"/>
                </a:solidFill>
              </a:defRPr>
            </a:pPr>
            <a:r>
              <a:t>66 But the Bible promises, God did, through the prophet, that, “In the evening time it would Light.” It’ll be Light in the evening time</a:t>
            </a:r>
            <a:r>
              <a:rPr>
                <a:solidFill>
                  <a:srgbClr val="FFFF00"/>
                </a:solidFill>
              </a:rPr>
              <a:t>. I believe we’re here. The sun is setting. All nature is groaning, crying for that day</a:t>
            </a:r>
            <a:r>
              <a:t>. Notice.</a:t>
            </a:r>
          </a:p>
          <a:p>
            <a:pPr>
              <a:defRPr sz="3000">
                <a:solidFill>
                  <a:srgbClr val="FFFFFF"/>
                </a:solidFill>
              </a:defRPr>
            </a:pPr>
          </a:p>
          <a:p>
            <a:pPr algn="r">
              <a:defRPr sz="3000">
                <a:solidFill>
                  <a:srgbClr val="FFFFFF"/>
                </a:solidFill>
              </a:defRPr>
            </a:pPr>
            <a:br/>
            <a:r>
              <a:t>   54-0513 - The Mark Of The Beast</a:t>
            </a:r>
            <a:b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17" name="Content Placeholder 2"/>
          <p:cNvSpPr txBox="1"/>
          <p:nvPr/>
        </p:nvSpPr>
        <p:spPr>
          <a:xfrm>
            <a:off x="1422908" y="1778000"/>
            <a:ext cx="8290561" cy="279831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defTabSz="822959">
              <a:lnSpc>
                <a:spcPct val="110000"/>
              </a:lnSpc>
              <a:spcBef>
                <a:spcPts val="900"/>
              </a:spcBef>
              <a:defRPr baseline="30222" sz="2700">
                <a:solidFill>
                  <a:srgbClr val="FFFFFF"/>
                </a:solidFill>
              </a:defRPr>
            </a:pPr>
            <a:r>
              <a:t>7 </a:t>
            </a:r>
            <a:r>
              <a:rPr baseline="0"/>
              <a:t>Surely the Lord God will do nothing, but he </a:t>
            </a:r>
            <a:r>
              <a:rPr baseline="0">
                <a:solidFill>
                  <a:srgbClr val="FFFF00"/>
                </a:solidFill>
              </a:rPr>
              <a:t>revealeth </a:t>
            </a:r>
            <a:r>
              <a:rPr baseline="0"/>
              <a:t>his secret unto his servants the prophets.</a:t>
            </a:r>
          </a:p>
          <a:p>
            <a:pPr defTabSz="822959">
              <a:lnSpc>
                <a:spcPct val="110000"/>
              </a:lnSpc>
              <a:spcBef>
                <a:spcPts val="900"/>
              </a:spcBef>
              <a:defRPr sz="2700">
                <a:solidFill>
                  <a:srgbClr val="FFFFFF"/>
                </a:solidFill>
              </a:defRPr>
            </a:pPr>
          </a:p>
          <a:p>
            <a:pPr algn="r" defTabSz="822959">
              <a:lnSpc>
                <a:spcPct val="110000"/>
              </a:lnSpc>
              <a:spcBef>
                <a:spcPts val="900"/>
              </a:spcBef>
              <a:defRPr sz="2700">
                <a:solidFill>
                  <a:srgbClr val="FFFFFF"/>
                </a:solidFill>
              </a:defRPr>
            </a:pPr>
            <a:r>
              <a:t>Amos 3:7</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21" name="TextBox 1"/>
          <p:cNvSpPr txBox="1"/>
          <p:nvPr/>
        </p:nvSpPr>
        <p:spPr>
          <a:xfrm>
            <a:off x="1691640" y="941832"/>
            <a:ext cx="7498080" cy="5425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sz="2900">
                <a:solidFill>
                  <a:srgbClr val="FFFFFF"/>
                </a:solidFill>
              </a:defRPr>
            </a:pPr>
            <a:r>
              <a:t>What is this evening Light??</a:t>
            </a:r>
          </a:p>
          <a:p>
            <a:pPr>
              <a:defRPr sz="2900">
                <a:solidFill>
                  <a:srgbClr val="FFFFFF"/>
                </a:solidFill>
              </a:defRPr>
            </a:pPr>
          </a:p>
          <a:p>
            <a:pPr>
              <a:defRPr sz="2900">
                <a:solidFill>
                  <a:srgbClr val="FFFFFF"/>
                </a:solidFill>
              </a:defRPr>
            </a:pPr>
            <a:r>
              <a:t>137 </a:t>
            </a:r>
            <a:r>
              <a:rPr>
                <a:solidFill>
                  <a:srgbClr val="FFFF00"/>
                </a:solidFill>
              </a:rPr>
              <a:t>So how can the evening Light be anything but back to Acts again? </a:t>
            </a:r>
            <a:r>
              <a:t>Right. When He said before that day comes, that will burn the earth like an oven and the righteous will walk out upon their ashes. Oh, brother, we are looking for a Light to come, It’s here.</a:t>
            </a:r>
          </a:p>
          <a:p>
            <a:pPr algn="r">
              <a:defRPr sz="2900">
                <a:solidFill>
                  <a:srgbClr val="FFFFFF"/>
                </a:solidFill>
              </a:defRPr>
            </a:pPr>
            <a:r>
              <a:t> </a:t>
            </a:r>
            <a:br/>
            <a:r>
              <a:t>   61-0117 - The Messiah</a:t>
            </a:r>
            <a:b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353535"/>
        </a:solidFill>
      </p:bgPr>
    </p:bg>
    <p:spTree>
      <p:nvGrpSpPr>
        <p:cNvPr id="1" name=""/>
        <p:cNvGrpSpPr/>
        <p:nvPr/>
      </p:nvGrpSpPr>
      <p:grpSpPr>
        <a:xfrm>
          <a:off x="0" y="0"/>
          <a:ext cx="0" cy="0"/>
          <a:chOff x="0" y="0"/>
          <a:chExt cx="0" cy="0"/>
        </a:xfrm>
      </p:grpSpPr>
      <p:sp>
        <p:nvSpPr>
          <p:cNvPr id="123" name="TextBox 1"/>
          <p:cNvSpPr txBox="1"/>
          <p:nvPr/>
        </p:nvSpPr>
        <p:spPr>
          <a:xfrm>
            <a:off x="1496907" y="1447819"/>
            <a:ext cx="7498079" cy="5273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sz="2800">
                <a:solidFill>
                  <a:srgbClr val="FFFFFF"/>
                </a:solidFill>
              </a:defRPr>
            </a:pPr>
            <a:r>
              <a:rPr u="sng">
                <a:solidFill>
                  <a:srgbClr val="17BBFD"/>
                </a:solidFill>
                <a:uFill>
                  <a:solidFill>
                    <a:srgbClr val="17BBFD"/>
                  </a:solidFill>
                </a:uFill>
                <a:hlinkClick r:id="rId2" invalidUrl="" action="" tgtFrame="" tooltip="" history="1" highlightClick="0" endSnd="0"/>
              </a:rPr>
              <a:t>5</a:t>
            </a:r>
            <a:r>
              <a:t>  </a:t>
            </a:r>
            <a:r>
              <a:rPr b="0"/>
              <a:t>This then is the message which we have heard of him, and declare unto you, that </a:t>
            </a:r>
            <a:r>
              <a:rPr b="0">
                <a:solidFill>
                  <a:srgbClr val="FFFF00"/>
                </a:solidFill>
              </a:rPr>
              <a:t>God is light, and in him is no darkness at all. </a:t>
            </a:r>
          </a:p>
          <a:p>
            <a:pPr>
              <a:defRPr b="1" sz="2800">
                <a:solidFill>
                  <a:srgbClr val="FFFFFF"/>
                </a:solidFill>
              </a:defRPr>
            </a:pPr>
            <a:r>
              <a:rPr u="sng">
                <a:solidFill>
                  <a:srgbClr val="17BBFD"/>
                </a:solidFill>
                <a:uFill>
                  <a:solidFill>
                    <a:srgbClr val="17BBFD"/>
                  </a:solidFill>
                </a:uFill>
                <a:hlinkClick r:id="rId3" invalidUrl="" action="" tgtFrame="" tooltip="" history="1" highlightClick="0" endSnd="0"/>
              </a:rPr>
              <a:t>6</a:t>
            </a:r>
            <a:r>
              <a:t>  </a:t>
            </a:r>
            <a:r>
              <a:rPr b="0"/>
              <a:t>If we say that we have fellowship with him, and walk in darkness, we lie, and do not the truth: </a:t>
            </a:r>
          </a:p>
          <a:p>
            <a:pPr>
              <a:defRPr b="1" sz="2800">
                <a:solidFill>
                  <a:srgbClr val="FFFFFF"/>
                </a:solidFill>
              </a:defRPr>
            </a:pPr>
            <a:r>
              <a:rPr u="sng">
                <a:solidFill>
                  <a:srgbClr val="17BBFD"/>
                </a:solidFill>
                <a:uFill>
                  <a:solidFill>
                    <a:srgbClr val="17BBFD"/>
                  </a:solidFill>
                </a:uFill>
                <a:hlinkClick r:id="rId4" invalidUrl="" action="" tgtFrame="" tooltip="" history="1" highlightClick="0" endSnd="0"/>
              </a:rPr>
              <a:t>7</a:t>
            </a:r>
            <a:r>
              <a:t>  </a:t>
            </a:r>
            <a:r>
              <a:rPr b="0"/>
              <a:t>But</a:t>
            </a:r>
            <a:r>
              <a:rPr b="0">
                <a:solidFill>
                  <a:srgbClr val="FFFF00"/>
                </a:solidFill>
              </a:rPr>
              <a:t> if we walk in the light, as he is in the light, we have fellowship one with another</a:t>
            </a:r>
            <a:r>
              <a:rPr b="0"/>
              <a:t>, and the blood of Jesus Christ his Son cleanseth us from all sin.</a:t>
            </a:r>
            <a:endParaRPr b="0"/>
          </a:p>
          <a:p>
            <a:pPr>
              <a:defRPr sz="2800">
                <a:solidFill>
                  <a:srgbClr val="FFFFFF"/>
                </a:solidFill>
              </a:defRPr>
            </a:pPr>
          </a:p>
          <a:p>
            <a:pPr algn="r">
              <a:defRPr sz="2800">
                <a:solidFill>
                  <a:srgbClr val="FFFFFF"/>
                </a:solidFill>
              </a:defRPr>
            </a:pPr>
            <a:r>
              <a:t>John 8:5-7</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View">
  <a:themeElements>
    <a:clrScheme name="View">
      <a:dk1>
        <a:srgbClr val="000000"/>
      </a:dk1>
      <a:lt1>
        <a:srgbClr val="FFFFFF"/>
      </a:lt1>
      <a:dk2>
        <a:srgbClr val="A7A7A7"/>
      </a:dk2>
      <a:lt2>
        <a:srgbClr val="535353"/>
      </a:lt2>
      <a:accent1>
        <a:srgbClr val="FF388C"/>
      </a:accent1>
      <a:accent2>
        <a:srgbClr val="D70D5E"/>
      </a:accent2>
      <a:accent3>
        <a:srgbClr val="98037E"/>
      </a:accent3>
      <a:accent4>
        <a:srgbClr val="68027D"/>
      </a:accent4>
      <a:accent5>
        <a:srgbClr val="095ACA"/>
      </a:accent5>
      <a:accent6>
        <a:srgbClr val="063597"/>
      </a:accent6>
      <a:hlink>
        <a:srgbClr val="0000FF"/>
      </a:hlink>
      <a:folHlink>
        <a:srgbClr val="FF00FF"/>
      </a:folHlink>
    </a:clrScheme>
    <a:fontScheme name="View">
      <a:majorFont>
        <a:latin typeface="Helvetica"/>
        <a:ea typeface="Helvetica"/>
        <a:cs typeface="Helvetica"/>
      </a:majorFont>
      <a:minorFont>
        <a:latin typeface="Aptos"/>
        <a:ea typeface="Aptos"/>
        <a:cs typeface="Aptos"/>
      </a:minorFont>
    </a:fontScheme>
    <a:fmtScheme name="Vie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240" dir="5400000">
              <a:srgbClr val="000000">
                <a:alpha val="75000"/>
              </a:srgbClr>
            </a:outerShdw>
          </a:effectLst>
        </a:effectStyle>
        <a:effectStyle>
          <a:effectLst>
            <a:outerShdw sx="100000" sy="100000" kx="0" ky="0" algn="b" rotWithShape="0" blurRad="50800" dist="15240" dir="5400000">
              <a:srgbClr val="000000">
                <a:alpha val="7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3970" cap="flat">
          <a:solidFill>
            <a:schemeClr val="accent1"/>
          </a:solidFill>
          <a:prstDash val="solid"/>
          <a:round/>
        </a:ln>
        <a:effectLst>
          <a:outerShdw sx="100000" sy="100000" kx="0" ky="0" algn="b" rotWithShape="0" blurRad="50800" dist="15240" dir="5400000">
            <a:srgbClr val="000000">
              <a:alpha val="7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397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View">
  <a:themeElements>
    <a:clrScheme name="View">
      <a:dk1>
        <a:srgbClr val="000000"/>
      </a:dk1>
      <a:lt1>
        <a:srgbClr val="FFFFFF"/>
      </a:lt1>
      <a:dk2>
        <a:srgbClr val="A7A7A7"/>
      </a:dk2>
      <a:lt2>
        <a:srgbClr val="535353"/>
      </a:lt2>
      <a:accent1>
        <a:srgbClr val="FF388C"/>
      </a:accent1>
      <a:accent2>
        <a:srgbClr val="D70D5E"/>
      </a:accent2>
      <a:accent3>
        <a:srgbClr val="98037E"/>
      </a:accent3>
      <a:accent4>
        <a:srgbClr val="68027D"/>
      </a:accent4>
      <a:accent5>
        <a:srgbClr val="095ACA"/>
      </a:accent5>
      <a:accent6>
        <a:srgbClr val="063597"/>
      </a:accent6>
      <a:hlink>
        <a:srgbClr val="0000FF"/>
      </a:hlink>
      <a:folHlink>
        <a:srgbClr val="FF00FF"/>
      </a:folHlink>
    </a:clrScheme>
    <a:fontScheme name="View">
      <a:majorFont>
        <a:latin typeface="Helvetica"/>
        <a:ea typeface="Helvetica"/>
        <a:cs typeface="Helvetica"/>
      </a:majorFont>
      <a:minorFont>
        <a:latin typeface="Aptos"/>
        <a:ea typeface="Aptos"/>
        <a:cs typeface="Aptos"/>
      </a:minorFont>
    </a:fontScheme>
    <a:fmtScheme name="View">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50800" dist="15240" dir="5400000">
              <a:srgbClr val="000000">
                <a:alpha val="75000"/>
              </a:srgbClr>
            </a:outerShdw>
          </a:effectLst>
        </a:effectStyle>
        <a:effectStyle>
          <a:effectLst>
            <a:outerShdw sx="100000" sy="100000" kx="0" ky="0" algn="b" rotWithShape="0" blurRad="50800" dist="15240" dir="5400000">
              <a:srgbClr val="000000">
                <a:alpha val="7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3970" cap="flat">
          <a:solidFill>
            <a:schemeClr val="accent1"/>
          </a:solidFill>
          <a:prstDash val="solid"/>
          <a:round/>
        </a:ln>
        <a:effectLst>
          <a:outerShdw sx="100000" sy="100000" kx="0" ky="0" algn="b" rotWithShape="0" blurRad="50800" dist="15240" dir="5400000">
            <a:srgbClr val="000000">
              <a:alpha val="7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397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entury Schoolbook"/>
            <a:ea typeface="Century Schoolbook"/>
            <a:cs typeface="Century Schoolbook"/>
            <a:sym typeface="Century Schoolboo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