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326" r:id="rId2"/>
    <p:sldId id="371" r:id="rId3"/>
    <p:sldId id="409" r:id="rId4"/>
    <p:sldId id="421" r:id="rId5"/>
    <p:sldId id="422" r:id="rId6"/>
    <p:sldId id="423" r:id="rId7"/>
    <p:sldId id="424" r:id="rId8"/>
    <p:sldId id="425" r:id="rId9"/>
    <p:sldId id="426" r:id="rId10"/>
    <p:sldId id="427" r:id="rId11"/>
    <p:sldId id="429" r:id="rId12"/>
    <p:sldId id="442" r:id="rId13"/>
    <p:sldId id="430" r:id="rId14"/>
    <p:sldId id="431" r:id="rId15"/>
    <p:sldId id="428" r:id="rId16"/>
    <p:sldId id="413" r:id="rId17"/>
    <p:sldId id="412" r:id="rId18"/>
    <p:sldId id="414" r:id="rId19"/>
    <p:sldId id="419" r:id="rId20"/>
    <p:sldId id="418" r:id="rId21"/>
    <p:sldId id="417" r:id="rId22"/>
    <p:sldId id="420" r:id="rId23"/>
    <p:sldId id="432" r:id="rId24"/>
    <p:sldId id="433" r:id="rId25"/>
    <p:sldId id="434" r:id="rId26"/>
    <p:sldId id="435" r:id="rId27"/>
    <p:sldId id="436" r:id="rId28"/>
    <p:sldId id="437" r:id="rId29"/>
    <p:sldId id="438" r:id="rId30"/>
    <p:sldId id="439" r:id="rId31"/>
    <p:sldId id="440" r:id="rId32"/>
    <p:sldId id="441" r:id="rId3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E0000"/>
    <a:srgbClr val="640000"/>
    <a:srgbClr val="C00000"/>
    <a:srgbClr val="FFFFFF"/>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6599BB8-E4C3-463F-AC0D-23A4F745B57E}" v="72" dt="2026-05-17T13:10:57.472"/>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21648" autoAdjust="0"/>
    <p:restoredTop sz="94660"/>
  </p:normalViewPr>
  <p:slideViewPr>
    <p:cSldViewPr snapToGrid="0">
      <p:cViewPr varScale="1">
        <p:scale>
          <a:sx n="85" d="100"/>
          <a:sy n="85" d="100"/>
        </p:scale>
        <p:origin x="102" y="9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microsoft.com/office/2015/10/relationships/revisionInfo" Target="revisionInfo.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 Id="rId8" Type="http://schemas.openxmlformats.org/officeDocument/2006/relationships/slide" Target="slides/slide7.xml"/><Relationship Id="rId3" Type="http://schemas.openxmlformats.org/officeDocument/2006/relationships/slide" Target="slides/slide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B6F43BE-4772-4B09-AE3B-25AF9493FCBF}" type="datetimeFigureOut">
              <a:rPr lang="en-US" smtClean="0"/>
              <a:t>5/17/2026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4133559-2642-452F-9E45-8F8355F6BF09}" type="slidenum">
              <a:rPr lang="en-US" smtClean="0"/>
              <a:t>‹#›</a:t>
            </a:fld>
            <a:endParaRPr lang="en-US"/>
          </a:p>
        </p:txBody>
      </p:sp>
    </p:spTree>
    <p:extLst>
      <p:ext uri="{BB962C8B-B14F-4D97-AF65-F5344CB8AC3E}">
        <p14:creationId xmlns:p14="http://schemas.microsoft.com/office/powerpoint/2010/main" val="29607336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C3B3EC-A13F-91A6-6B8D-64F4DABE8F8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F985D6F6-06A6-AAAF-4A9C-0678BDFDB323}"/>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9C3F8A97-DF91-6420-28B4-D32D32F60188}"/>
              </a:ext>
            </a:extLst>
          </p:cNvPr>
          <p:cNvSpPr>
            <a:spLocks noGrp="1"/>
          </p:cNvSpPr>
          <p:nvPr>
            <p:ph type="dt" sz="half" idx="10"/>
          </p:nvPr>
        </p:nvSpPr>
        <p:spPr/>
        <p:txBody>
          <a:bodyPr/>
          <a:lstStyle/>
          <a:p>
            <a:fld id="{FD880D84-0A0D-4320-9475-23AF4C3D1292}" type="datetimeFigureOut">
              <a:rPr lang="en-US" smtClean="0"/>
              <a:t>5/17/2026</a:t>
            </a:fld>
            <a:endParaRPr lang="en-US"/>
          </a:p>
        </p:txBody>
      </p:sp>
      <p:sp>
        <p:nvSpPr>
          <p:cNvPr id="5" name="Footer Placeholder 4">
            <a:extLst>
              <a:ext uri="{FF2B5EF4-FFF2-40B4-BE49-F238E27FC236}">
                <a16:creationId xmlns:a16="http://schemas.microsoft.com/office/drawing/2014/main" id="{80CDDA33-7F6E-E44E-826A-4322AD6ED82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69E1A69-ECBF-6CBC-D31B-A3FFCA419B5D}"/>
              </a:ext>
            </a:extLst>
          </p:cNvPr>
          <p:cNvSpPr>
            <a:spLocks noGrp="1"/>
          </p:cNvSpPr>
          <p:nvPr>
            <p:ph type="sldNum" sz="quarter" idx="12"/>
          </p:nvPr>
        </p:nvSpPr>
        <p:spPr/>
        <p:txBody>
          <a:bodyPr/>
          <a:lstStyle/>
          <a:p>
            <a:fld id="{D9F02B2D-C547-410E-869F-041308355CC5}" type="slidenum">
              <a:rPr lang="en-US" smtClean="0"/>
              <a:t>‹#›</a:t>
            </a:fld>
            <a:endParaRPr lang="en-US"/>
          </a:p>
        </p:txBody>
      </p:sp>
    </p:spTree>
    <p:extLst>
      <p:ext uri="{BB962C8B-B14F-4D97-AF65-F5344CB8AC3E}">
        <p14:creationId xmlns:p14="http://schemas.microsoft.com/office/powerpoint/2010/main" val="120464448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89F0ECB-19D1-2469-197C-54716F036FDB}"/>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F4230639-C043-C96D-A4D9-C5ADDE573857}"/>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AB169E3C-46DF-4CE2-AD0A-0D08407135FD}"/>
              </a:ext>
            </a:extLst>
          </p:cNvPr>
          <p:cNvSpPr>
            <a:spLocks noGrp="1"/>
          </p:cNvSpPr>
          <p:nvPr>
            <p:ph type="dt" sz="half" idx="10"/>
          </p:nvPr>
        </p:nvSpPr>
        <p:spPr/>
        <p:txBody>
          <a:bodyPr/>
          <a:lstStyle/>
          <a:p>
            <a:fld id="{FD880D84-0A0D-4320-9475-23AF4C3D1292}" type="datetimeFigureOut">
              <a:rPr lang="en-US" smtClean="0"/>
              <a:t>5/17/2026</a:t>
            </a:fld>
            <a:endParaRPr lang="en-US"/>
          </a:p>
        </p:txBody>
      </p:sp>
      <p:sp>
        <p:nvSpPr>
          <p:cNvPr id="5" name="Footer Placeholder 4">
            <a:extLst>
              <a:ext uri="{FF2B5EF4-FFF2-40B4-BE49-F238E27FC236}">
                <a16:creationId xmlns:a16="http://schemas.microsoft.com/office/drawing/2014/main" id="{6F5BE2A5-9543-D641-A917-DB226115053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580B30-2332-C561-613A-1D9ABE129D08}"/>
              </a:ext>
            </a:extLst>
          </p:cNvPr>
          <p:cNvSpPr>
            <a:spLocks noGrp="1"/>
          </p:cNvSpPr>
          <p:nvPr>
            <p:ph type="sldNum" sz="quarter" idx="12"/>
          </p:nvPr>
        </p:nvSpPr>
        <p:spPr/>
        <p:txBody>
          <a:bodyPr/>
          <a:lstStyle/>
          <a:p>
            <a:fld id="{D9F02B2D-C547-410E-869F-041308355CC5}" type="slidenum">
              <a:rPr lang="en-US" smtClean="0"/>
              <a:t>‹#›</a:t>
            </a:fld>
            <a:endParaRPr lang="en-US"/>
          </a:p>
        </p:txBody>
      </p:sp>
    </p:spTree>
    <p:extLst>
      <p:ext uri="{BB962C8B-B14F-4D97-AF65-F5344CB8AC3E}">
        <p14:creationId xmlns:p14="http://schemas.microsoft.com/office/powerpoint/2010/main" val="426686556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636B262D-4D13-C5F0-19F8-F05D426A1E5D}"/>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F33ED8BE-BA21-9D69-0855-5602F0C64BBB}"/>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3B0D988-8661-0BC7-5773-D2D955D4D876}"/>
              </a:ext>
            </a:extLst>
          </p:cNvPr>
          <p:cNvSpPr>
            <a:spLocks noGrp="1"/>
          </p:cNvSpPr>
          <p:nvPr>
            <p:ph type="dt" sz="half" idx="10"/>
          </p:nvPr>
        </p:nvSpPr>
        <p:spPr/>
        <p:txBody>
          <a:bodyPr/>
          <a:lstStyle/>
          <a:p>
            <a:fld id="{FD880D84-0A0D-4320-9475-23AF4C3D1292}" type="datetimeFigureOut">
              <a:rPr lang="en-US" smtClean="0"/>
              <a:t>5/17/2026</a:t>
            </a:fld>
            <a:endParaRPr lang="en-US"/>
          </a:p>
        </p:txBody>
      </p:sp>
      <p:sp>
        <p:nvSpPr>
          <p:cNvPr id="5" name="Footer Placeholder 4">
            <a:extLst>
              <a:ext uri="{FF2B5EF4-FFF2-40B4-BE49-F238E27FC236}">
                <a16:creationId xmlns:a16="http://schemas.microsoft.com/office/drawing/2014/main" id="{93709D67-D6B2-02D0-A308-A1D7A49CED0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64F69E-D615-24E5-127A-7626A72C17D3}"/>
              </a:ext>
            </a:extLst>
          </p:cNvPr>
          <p:cNvSpPr>
            <a:spLocks noGrp="1"/>
          </p:cNvSpPr>
          <p:nvPr>
            <p:ph type="sldNum" sz="quarter" idx="12"/>
          </p:nvPr>
        </p:nvSpPr>
        <p:spPr/>
        <p:txBody>
          <a:bodyPr/>
          <a:lstStyle/>
          <a:p>
            <a:fld id="{D9F02B2D-C547-410E-869F-041308355CC5}" type="slidenum">
              <a:rPr lang="en-US" smtClean="0"/>
              <a:t>‹#›</a:t>
            </a:fld>
            <a:endParaRPr lang="en-US"/>
          </a:p>
        </p:txBody>
      </p:sp>
    </p:spTree>
    <p:extLst>
      <p:ext uri="{BB962C8B-B14F-4D97-AF65-F5344CB8AC3E}">
        <p14:creationId xmlns:p14="http://schemas.microsoft.com/office/powerpoint/2010/main" val="75884478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0A5E48A-90A7-FF40-66B9-66F47999D112}"/>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3ED51C5-E042-917D-3DFB-28543728E96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E90A9025-3BC3-2D09-7800-B5AF8F6D6043}"/>
              </a:ext>
            </a:extLst>
          </p:cNvPr>
          <p:cNvSpPr>
            <a:spLocks noGrp="1"/>
          </p:cNvSpPr>
          <p:nvPr>
            <p:ph type="dt" sz="half" idx="10"/>
          </p:nvPr>
        </p:nvSpPr>
        <p:spPr/>
        <p:txBody>
          <a:bodyPr/>
          <a:lstStyle/>
          <a:p>
            <a:fld id="{FD880D84-0A0D-4320-9475-23AF4C3D1292}" type="datetimeFigureOut">
              <a:rPr lang="en-US" smtClean="0"/>
              <a:t>5/17/2026</a:t>
            </a:fld>
            <a:endParaRPr lang="en-US"/>
          </a:p>
        </p:txBody>
      </p:sp>
      <p:sp>
        <p:nvSpPr>
          <p:cNvPr id="5" name="Footer Placeholder 4">
            <a:extLst>
              <a:ext uri="{FF2B5EF4-FFF2-40B4-BE49-F238E27FC236}">
                <a16:creationId xmlns:a16="http://schemas.microsoft.com/office/drawing/2014/main" id="{7739CD3A-179A-E1A8-FA46-2229095CAD9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98D6667-EA7D-89FB-3DC8-2C9A2C266AD3}"/>
              </a:ext>
            </a:extLst>
          </p:cNvPr>
          <p:cNvSpPr>
            <a:spLocks noGrp="1"/>
          </p:cNvSpPr>
          <p:nvPr>
            <p:ph type="sldNum" sz="quarter" idx="12"/>
          </p:nvPr>
        </p:nvSpPr>
        <p:spPr/>
        <p:txBody>
          <a:bodyPr/>
          <a:lstStyle/>
          <a:p>
            <a:fld id="{D9F02B2D-C547-410E-869F-041308355CC5}" type="slidenum">
              <a:rPr lang="en-US" smtClean="0"/>
              <a:t>‹#›</a:t>
            </a:fld>
            <a:endParaRPr lang="en-US"/>
          </a:p>
        </p:txBody>
      </p:sp>
    </p:spTree>
    <p:extLst>
      <p:ext uri="{BB962C8B-B14F-4D97-AF65-F5344CB8AC3E}">
        <p14:creationId xmlns:p14="http://schemas.microsoft.com/office/powerpoint/2010/main" val="347043975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7E1F2D6-7CC2-9FEF-EEAA-6DC64E7A8F63}"/>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66098CAD-1980-2A15-69E4-3D2FE90C2874}"/>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C82E38CF-533B-4672-1E0F-2E9F1F164CE0}"/>
              </a:ext>
            </a:extLst>
          </p:cNvPr>
          <p:cNvSpPr>
            <a:spLocks noGrp="1"/>
          </p:cNvSpPr>
          <p:nvPr>
            <p:ph type="dt" sz="half" idx="10"/>
          </p:nvPr>
        </p:nvSpPr>
        <p:spPr/>
        <p:txBody>
          <a:bodyPr/>
          <a:lstStyle/>
          <a:p>
            <a:fld id="{FD880D84-0A0D-4320-9475-23AF4C3D1292}" type="datetimeFigureOut">
              <a:rPr lang="en-US" smtClean="0"/>
              <a:t>5/17/2026</a:t>
            </a:fld>
            <a:endParaRPr lang="en-US"/>
          </a:p>
        </p:txBody>
      </p:sp>
      <p:sp>
        <p:nvSpPr>
          <p:cNvPr id="5" name="Footer Placeholder 4">
            <a:extLst>
              <a:ext uri="{FF2B5EF4-FFF2-40B4-BE49-F238E27FC236}">
                <a16:creationId xmlns:a16="http://schemas.microsoft.com/office/drawing/2014/main" id="{EE3CC1E7-9F2F-B37B-B3CA-DB74A88F95A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65E0ED-EFAB-72C9-AE2A-55BF91514B9B}"/>
              </a:ext>
            </a:extLst>
          </p:cNvPr>
          <p:cNvSpPr>
            <a:spLocks noGrp="1"/>
          </p:cNvSpPr>
          <p:nvPr>
            <p:ph type="sldNum" sz="quarter" idx="12"/>
          </p:nvPr>
        </p:nvSpPr>
        <p:spPr/>
        <p:txBody>
          <a:bodyPr/>
          <a:lstStyle/>
          <a:p>
            <a:fld id="{D9F02B2D-C547-410E-869F-041308355CC5}" type="slidenum">
              <a:rPr lang="en-US" smtClean="0"/>
              <a:t>‹#›</a:t>
            </a:fld>
            <a:endParaRPr lang="en-US"/>
          </a:p>
        </p:txBody>
      </p:sp>
    </p:spTree>
    <p:extLst>
      <p:ext uri="{BB962C8B-B14F-4D97-AF65-F5344CB8AC3E}">
        <p14:creationId xmlns:p14="http://schemas.microsoft.com/office/powerpoint/2010/main" val="414350179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FE81476-C665-7315-DACD-CDA23EE4E46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96CAE7C8-DB7E-4DAD-52DA-0C958D15C0D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B397F61-EDB9-FF03-4597-3180163E6DD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99CE77C6-18B9-0236-18A8-DEFB72E6E7F0}"/>
              </a:ext>
            </a:extLst>
          </p:cNvPr>
          <p:cNvSpPr>
            <a:spLocks noGrp="1"/>
          </p:cNvSpPr>
          <p:nvPr>
            <p:ph type="dt" sz="half" idx="10"/>
          </p:nvPr>
        </p:nvSpPr>
        <p:spPr/>
        <p:txBody>
          <a:bodyPr/>
          <a:lstStyle/>
          <a:p>
            <a:fld id="{FD880D84-0A0D-4320-9475-23AF4C3D1292}" type="datetimeFigureOut">
              <a:rPr lang="en-US" smtClean="0"/>
              <a:t>5/17/2026</a:t>
            </a:fld>
            <a:endParaRPr lang="en-US"/>
          </a:p>
        </p:txBody>
      </p:sp>
      <p:sp>
        <p:nvSpPr>
          <p:cNvPr id="6" name="Footer Placeholder 5">
            <a:extLst>
              <a:ext uri="{FF2B5EF4-FFF2-40B4-BE49-F238E27FC236}">
                <a16:creationId xmlns:a16="http://schemas.microsoft.com/office/drawing/2014/main" id="{35BF3B7E-21DB-5243-75A3-EE023F01B9E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B4CEDE0-61D7-E333-122C-99F772894306}"/>
              </a:ext>
            </a:extLst>
          </p:cNvPr>
          <p:cNvSpPr>
            <a:spLocks noGrp="1"/>
          </p:cNvSpPr>
          <p:nvPr>
            <p:ph type="sldNum" sz="quarter" idx="12"/>
          </p:nvPr>
        </p:nvSpPr>
        <p:spPr/>
        <p:txBody>
          <a:bodyPr/>
          <a:lstStyle/>
          <a:p>
            <a:fld id="{D9F02B2D-C547-410E-869F-041308355CC5}" type="slidenum">
              <a:rPr lang="en-US" smtClean="0"/>
              <a:t>‹#›</a:t>
            </a:fld>
            <a:endParaRPr lang="en-US"/>
          </a:p>
        </p:txBody>
      </p:sp>
    </p:spTree>
    <p:extLst>
      <p:ext uri="{BB962C8B-B14F-4D97-AF65-F5344CB8AC3E}">
        <p14:creationId xmlns:p14="http://schemas.microsoft.com/office/powerpoint/2010/main" val="71251372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0E48019-F4B2-A252-7649-AA35E16F84C3}"/>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6B2ECA0-0B2A-7022-1BBF-A582B5461684}"/>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8BB52275-62C5-9DF1-160F-818F0AEED60F}"/>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257D7F13-9DA4-C4AD-8454-F6A1BAED7B8B}"/>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F8FD0FF4-A025-DF49-0CC0-7780A4BB4AE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FE7E1046-6518-8A09-6B2B-F748FE8B66B6}"/>
              </a:ext>
            </a:extLst>
          </p:cNvPr>
          <p:cNvSpPr>
            <a:spLocks noGrp="1"/>
          </p:cNvSpPr>
          <p:nvPr>
            <p:ph type="dt" sz="half" idx="10"/>
          </p:nvPr>
        </p:nvSpPr>
        <p:spPr/>
        <p:txBody>
          <a:bodyPr/>
          <a:lstStyle/>
          <a:p>
            <a:fld id="{FD880D84-0A0D-4320-9475-23AF4C3D1292}" type="datetimeFigureOut">
              <a:rPr lang="en-US" smtClean="0"/>
              <a:t>5/17/2026</a:t>
            </a:fld>
            <a:endParaRPr lang="en-US"/>
          </a:p>
        </p:txBody>
      </p:sp>
      <p:sp>
        <p:nvSpPr>
          <p:cNvPr id="8" name="Footer Placeholder 7">
            <a:extLst>
              <a:ext uri="{FF2B5EF4-FFF2-40B4-BE49-F238E27FC236}">
                <a16:creationId xmlns:a16="http://schemas.microsoft.com/office/drawing/2014/main" id="{F5C06371-7E3E-E972-9114-26D6E278BEE4}"/>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DA7EF11D-07B2-C859-9E07-5795D9D4AB49}"/>
              </a:ext>
            </a:extLst>
          </p:cNvPr>
          <p:cNvSpPr>
            <a:spLocks noGrp="1"/>
          </p:cNvSpPr>
          <p:nvPr>
            <p:ph type="sldNum" sz="quarter" idx="12"/>
          </p:nvPr>
        </p:nvSpPr>
        <p:spPr/>
        <p:txBody>
          <a:bodyPr/>
          <a:lstStyle/>
          <a:p>
            <a:fld id="{D9F02B2D-C547-410E-869F-041308355CC5}" type="slidenum">
              <a:rPr lang="en-US" smtClean="0"/>
              <a:t>‹#›</a:t>
            </a:fld>
            <a:endParaRPr lang="en-US"/>
          </a:p>
        </p:txBody>
      </p:sp>
    </p:spTree>
    <p:extLst>
      <p:ext uri="{BB962C8B-B14F-4D97-AF65-F5344CB8AC3E}">
        <p14:creationId xmlns:p14="http://schemas.microsoft.com/office/powerpoint/2010/main" val="425917897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B0F32C-7F22-CA04-E8CF-680FFA8A5699}"/>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8CC86699-55AC-334E-C987-91BC9DF5AA7B}"/>
              </a:ext>
            </a:extLst>
          </p:cNvPr>
          <p:cNvSpPr>
            <a:spLocks noGrp="1"/>
          </p:cNvSpPr>
          <p:nvPr>
            <p:ph type="dt" sz="half" idx="10"/>
          </p:nvPr>
        </p:nvSpPr>
        <p:spPr/>
        <p:txBody>
          <a:bodyPr/>
          <a:lstStyle/>
          <a:p>
            <a:fld id="{FD880D84-0A0D-4320-9475-23AF4C3D1292}" type="datetimeFigureOut">
              <a:rPr lang="en-US" smtClean="0"/>
              <a:t>5/17/2026</a:t>
            </a:fld>
            <a:endParaRPr lang="en-US"/>
          </a:p>
        </p:txBody>
      </p:sp>
      <p:sp>
        <p:nvSpPr>
          <p:cNvPr id="4" name="Footer Placeholder 3">
            <a:extLst>
              <a:ext uri="{FF2B5EF4-FFF2-40B4-BE49-F238E27FC236}">
                <a16:creationId xmlns:a16="http://schemas.microsoft.com/office/drawing/2014/main" id="{7F222BFF-6F2C-963C-38AE-5E323888AE67}"/>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D7FF9975-FD42-951E-E0A1-7B7F8334F631}"/>
              </a:ext>
            </a:extLst>
          </p:cNvPr>
          <p:cNvSpPr>
            <a:spLocks noGrp="1"/>
          </p:cNvSpPr>
          <p:nvPr>
            <p:ph type="sldNum" sz="quarter" idx="12"/>
          </p:nvPr>
        </p:nvSpPr>
        <p:spPr/>
        <p:txBody>
          <a:bodyPr/>
          <a:lstStyle/>
          <a:p>
            <a:fld id="{D9F02B2D-C547-410E-869F-041308355CC5}" type="slidenum">
              <a:rPr lang="en-US" smtClean="0"/>
              <a:t>‹#›</a:t>
            </a:fld>
            <a:endParaRPr lang="en-US"/>
          </a:p>
        </p:txBody>
      </p:sp>
    </p:spTree>
    <p:extLst>
      <p:ext uri="{BB962C8B-B14F-4D97-AF65-F5344CB8AC3E}">
        <p14:creationId xmlns:p14="http://schemas.microsoft.com/office/powerpoint/2010/main" val="284453353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1151517-AA57-7B61-5E67-F107BBCCF475}"/>
              </a:ext>
            </a:extLst>
          </p:cNvPr>
          <p:cNvSpPr>
            <a:spLocks noGrp="1"/>
          </p:cNvSpPr>
          <p:nvPr>
            <p:ph type="dt" sz="half" idx="10"/>
          </p:nvPr>
        </p:nvSpPr>
        <p:spPr/>
        <p:txBody>
          <a:bodyPr/>
          <a:lstStyle/>
          <a:p>
            <a:fld id="{FD880D84-0A0D-4320-9475-23AF4C3D1292}" type="datetimeFigureOut">
              <a:rPr lang="en-US" smtClean="0"/>
              <a:t>5/17/2026</a:t>
            </a:fld>
            <a:endParaRPr lang="en-US"/>
          </a:p>
        </p:txBody>
      </p:sp>
      <p:sp>
        <p:nvSpPr>
          <p:cNvPr id="3" name="Footer Placeholder 2">
            <a:extLst>
              <a:ext uri="{FF2B5EF4-FFF2-40B4-BE49-F238E27FC236}">
                <a16:creationId xmlns:a16="http://schemas.microsoft.com/office/drawing/2014/main" id="{455ADCCF-13B1-D18E-101E-B7D057A70D88}"/>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91E1FAF0-A703-B3EC-48AF-787ED3048211}"/>
              </a:ext>
            </a:extLst>
          </p:cNvPr>
          <p:cNvSpPr>
            <a:spLocks noGrp="1"/>
          </p:cNvSpPr>
          <p:nvPr>
            <p:ph type="sldNum" sz="quarter" idx="12"/>
          </p:nvPr>
        </p:nvSpPr>
        <p:spPr/>
        <p:txBody>
          <a:bodyPr/>
          <a:lstStyle/>
          <a:p>
            <a:fld id="{D9F02B2D-C547-410E-869F-041308355CC5}" type="slidenum">
              <a:rPr lang="en-US" smtClean="0"/>
              <a:t>‹#›</a:t>
            </a:fld>
            <a:endParaRPr lang="en-US"/>
          </a:p>
        </p:txBody>
      </p:sp>
    </p:spTree>
    <p:extLst>
      <p:ext uri="{BB962C8B-B14F-4D97-AF65-F5344CB8AC3E}">
        <p14:creationId xmlns:p14="http://schemas.microsoft.com/office/powerpoint/2010/main" val="305256275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EE4C288-A8CA-B7EA-B3F7-799D83FE9273}"/>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B7C3FB42-28DA-8CB0-61CE-DB0710ED031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D1947BBC-9368-6990-6DBA-3D040E35E09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24D9E44-CDAD-E5EB-C760-3293A426DD8B}"/>
              </a:ext>
            </a:extLst>
          </p:cNvPr>
          <p:cNvSpPr>
            <a:spLocks noGrp="1"/>
          </p:cNvSpPr>
          <p:nvPr>
            <p:ph type="dt" sz="half" idx="10"/>
          </p:nvPr>
        </p:nvSpPr>
        <p:spPr/>
        <p:txBody>
          <a:bodyPr/>
          <a:lstStyle/>
          <a:p>
            <a:fld id="{FD880D84-0A0D-4320-9475-23AF4C3D1292}" type="datetimeFigureOut">
              <a:rPr lang="en-US" smtClean="0"/>
              <a:t>5/17/2026</a:t>
            </a:fld>
            <a:endParaRPr lang="en-US"/>
          </a:p>
        </p:txBody>
      </p:sp>
      <p:sp>
        <p:nvSpPr>
          <p:cNvPr id="6" name="Footer Placeholder 5">
            <a:extLst>
              <a:ext uri="{FF2B5EF4-FFF2-40B4-BE49-F238E27FC236}">
                <a16:creationId xmlns:a16="http://schemas.microsoft.com/office/drawing/2014/main" id="{B211847A-0F10-3101-C59D-6B8B40C0669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240AE55-BB7C-794E-0D4C-F8204B2826F6}"/>
              </a:ext>
            </a:extLst>
          </p:cNvPr>
          <p:cNvSpPr>
            <a:spLocks noGrp="1"/>
          </p:cNvSpPr>
          <p:nvPr>
            <p:ph type="sldNum" sz="quarter" idx="12"/>
          </p:nvPr>
        </p:nvSpPr>
        <p:spPr/>
        <p:txBody>
          <a:bodyPr/>
          <a:lstStyle/>
          <a:p>
            <a:fld id="{D9F02B2D-C547-410E-869F-041308355CC5}" type="slidenum">
              <a:rPr lang="en-US" smtClean="0"/>
              <a:t>‹#›</a:t>
            </a:fld>
            <a:endParaRPr lang="en-US"/>
          </a:p>
        </p:txBody>
      </p:sp>
    </p:spTree>
    <p:extLst>
      <p:ext uri="{BB962C8B-B14F-4D97-AF65-F5344CB8AC3E}">
        <p14:creationId xmlns:p14="http://schemas.microsoft.com/office/powerpoint/2010/main" val="285128783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7FAE977-64A7-7251-8D59-815C51AC7E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3A56CA5C-4602-6E93-E685-15B34B277486}"/>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a:extLst>
              <a:ext uri="{FF2B5EF4-FFF2-40B4-BE49-F238E27FC236}">
                <a16:creationId xmlns:a16="http://schemas.microsoft.com/office/drawing/2014/main" id="{601D2F5C-7419-5A1F-D133-330E1147A29D}"/>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618ABC5-9B79-29F1-362B-80ADC0FA1752}"/>
              </a:ext>
            </a:extLst>
          </p:cNvPr>
          <p:cNvSpPr>
            <a:spLocks noGrp="1"/>
          </p:cNvSpPr>
          <p:nvPr>
            <p:ph type="dt" sz="half" idx="10"/>
          </p:nvPr>
        </p:nvSpPr>
        <p:spPr/>
        <p:txBody>
          <a:bodyPr/>
          <a:lstStyle/>
          <a:p>
            <a:fld id="{FD880D84-0A0D-4320-9475-23AF4C3D1292}" type="datetimeFigureOut">
              <a:rPr lang="en-US" smtClean="0"/>
              <a:t>5/17/2026</a:t>
            </a:fld>
            <a:endParaRPr lang="en-US"/>
          </a:p>
        </p:txBody>
      </p:sp>
      <p:sp>
        <p:nvSpPr>
          <p:cNvPr id="6" name="Footer Placeholder 5">
            <a:extLst>
              <a:ext uri="{FF2B5EF4-FFF2-40B4-BE49-F238E27FC236}">
                <a16:creationId xmlns:a16="http://schemas.microsoft.com/office/drawing/2014/main" id="{D4063F9A-2245-348E-73DB-B1C3EA1706D6}"/>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0C666E5-5469-5295-867B-1F07F7DD7950}"/>
              </a:ext>
            </a:extLst>
          </p:cNvPr>
          <p:cNvSpPr>
            <a:spLocks noGrp="1"/>
          </p:cNvSpPr>
          <p:nvPr>
            <p:ph type="sldNum" sz="quarter" idx="12"/>
          </p:nvPr>
        </p:nvSpPr>
        <p:spPr/>
        <p:txBody>
          <a:bodyPr/>
          <a:lstStyle/>
          <a:p>
            <a:fld id="{D9F02B2D-C547-410E-869F-041308355CC5}" type="slidenum">
              <a:rPr lang="en-US" smtClean="0"/>
              <a:t>‹#›</a:t>
            </a:fld>
            <a:endParaRPr lang="en-US"/>
          </a:p>
        </p:txBody>
      </p:sp>
    </p:spTree>
    <p:extLst>
      <p:ext uri="{BB962C8B-B14F-4D97-AF65-F5344CB8AC3E}">
        <p14:creationId xmlns:p14="http://schemas.microsoft.com/office/powerpoint/2010/main" val="646593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71ED4B32-2D40-50EC-DA1F-C4855241A65F}"/>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5A1CF369-E274-F69B-AE6A-8F536A18267E}"/>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DC7807A-8614-5193-AB0A-D6A78B609EEB}"/>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D880D84-0A0D-4320-9475-23AF4C3D1292}" type="datetimeFigureOut">
              <a:rPr lang="en-US" smtClean="0"/>
              <a:t>5/17/2026</a:t>
            </a:fld>
            <a:endParaRPr lang="en-US"/>
          </a:p>
        </p:txBody>
      </p:sp>
      <p:sp>
        <p:nvSpPr>
          <p:cNvPr id="5" name="Footer Placeholder 4">
            <a:extLst>
              <a:ext uri="{FF2B5EF4-FFF2-40B4-BE49-F238E27FC236}">
                <a16:creationId xmlns:a16="http://schemas.microsoft.com/office/drawing/2014/main" id="{409DAA3C-72B0-0166-0AFF-3A8BD029DD7A}"/>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50852513-1CD4-BFD0-3728-FAE0BE9E397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9F02B2D-C547-410E-869F-041308355CC5}" type="slidenum">
              <a:rPr lang="en-US" smtClean="0"/>
              <a:t>‹#›</a:t>
            </a:fld>
            <a:endParaRPr lang="en-US"/>
          </a:p>
        </p:txBody>
      </p:sp>
    </p:spTree>
    <p:extLst>
      <p:ext uri="{BB962C8B-B14F-4D97-AF65-F5344CB8AC3E}">
        <p14:creationId xmlns:p14="http://schemas.microsoft.com/office/powerpoint/2010/main" val="2345626611"/>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2" Type="http://schemas.openxmlformats.org/officeDocument/2006/relationships/image" Target="../media/image1.svg"/><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2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0.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1.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2.pn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7C8D1FF-41E4-D3A1-F78B-923BC2D8251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A0CB5CF-104F-8E9C-76A8-B9CDD3AEB07D}"/>
              </a:ext>
            </a:extLst>
          </p:cNvPr>
          <p:cNvSpPr>
            <a:spLocks noGrp="1"/>
          </p:cNvSpPr>
          <p:nvPr>
            <p:ph type="ctrTitle"/>
          </p:nvPr>
        </p:nvSpPr>
        <p:spPr>
          <a:xfrm>
            <a:off x="0" y="0"/>
            <a:ext cx="12192000" cy="6858000"/>
          </a:xfrm>
          <a:solidFill>
            <a:schemeClr val="bg1">
              <a:alpha val="23137"/>
            </a:schemeClr>
          </a:solidFill>
        </p:spPr>
        <p:txBody>
          <a:bodyPr anchor="ctr">
            <a:noAutofit/>
          </a:bodyPr>
          <a:lstStyle/>
          <a:p>
            <a:r>
              <a:rPr lang="en-US" sz="11500" dirty="0">
                <a:latin typeface="Avenir Next LT Pro Demi" panose="020B0704020202020204" pitchFamily="34" charset="0"/>
              </a:rPr>
              <a:t>God’s Power in God’s Program</a:t>
            </a:r>
            <a:endParaRPr lang="en-US" sz="8800" dirty="0">
              <a:latin typeface="Avenir Next LT Pro Demi" panose="020B0704020202020204" pitchFamily="34" charset="0"/>
            </a:endParaRPr>
          </a:p>
        </p:txBody>
      </p:sp>
    </p:spTree>
    <p:extLst>
      <p:ext uri="{BB962C8B-B14F-4D97-AF65-F5344CB8AC3E}">
        <p14:creationId xmlns:p14="http://schemas.microsoft.com/office/powerpoint/2010/main" val="108563287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E308554-42B0-ABDC-D64C-762C1307C74F}"/>
            </a:ext>
          </a:extLst>
        </p:cNvPr>
        <p:cNvGrpSpPr/>
        <p:nvPr/>
      </p:nvGrpSpPr>
      <p:grpSpPr>
        <a:xfrm>
          <a:off x="0" y="0"/>
          <a:ext cx="0" cy="0"/>
          <a:chOff x="0" y="0"/>
          <a:chExt cx="0" cy="0"/>
        </a:xfrm>
      </p:grpSpPr>
      <p:pic>
        <p:nvPicPr>
          <p:cNvPr id="6" name="Picture 5" descr="A person in a suit and tie&#10;&#10;Description automatically generated">
            <a:extLst>
              <a:ext uri="{FF2B5EF4-FFF2-40B4-BE49-F238E27FC236}">
                <a16:creationId xmlns:a16="http://schemas.microsoft.com/office/drawing/2014/main" id="{3A073553-1409-545C-780C-C3BC46C16204}"/>
              </a:ext>
            </a:extLst>
          </p:cNvPr>
          <p:cNvPicPr>
            <a:picLocks noChangeAspect="1"/>
          </p:cNvPicPr>
          <p:nvPr/>
        </p:nvPicPr>
        <p:blipFill>
          <a:blip r:embed="rId2">
            <a:alphaModFix/>
            <a:extLst>
              <a:ext uri="{BEBA8EAE-BF5A-486C-A8C5-ECC9F3942E4B}">
                <a14:imgProps xmlns:a14="http://schemas.microsoft.com/office/drawing/2010/main">
                  <a14:imgLayer r:embed="rId3">
                    <a14:imgEffect>
                      <a14:sharpenSoften amount="60000"/>
                    </a14:imgEffect>
                    <a14:imgEffect>
                      <a14:saturation sat="400000"/>
                    </a14:imgEffect>
                    <a14:imgEffect>
                      <a14:brightnessContrast bright="-49000" contrast="-9000"/>
                    </a14:imgEffect>
                  </a14:imgLayer>
                </a14:imgProps>
              </a:ext>
              <a:ext uri="{28A0092B-C50C-407E-A947-70E740481C1C}">
                <a14:useLocalDpi xmlns:a14="http://schemas.microsoft.com/office/drawing/2010/main" val="0"/>
              </a:ext>
            </a:extLst>
          </a:blip>
          <a:stretch>
            <a:fillRect/>
          </a:stretch>
        </p:blipFill>
        <p:spPr>
          <a:xfrm>
            <a:off x="10767381" y="5288777"/>
            <a:ext cx="1424619" cy="1569223"/>
          </a:xfrm>
          <a:prstGeom prst="rect">
            <a:avLst/>
          </a:prstGeom>
        </p:spPr>
      </p:pic>
      <p:sp>
        <p:nvSpPr>
          <p:cNvPr id="2" name="Title 1">
            <a:extLst>
              <a:ext uri="{FF2B5EF4-FFF2-40B4-BE49-F238E27FC236}">
                <a16:creationId xmlns:a16="http://schemas.microsoft.com/office/drawing/2014/main" id="{1421596B-D76D-2796-BEB8-21393E1A4FDC}"/>
              </a:ext>
            </a:extLst>
          </p:cNvPr>
          <p:cNvSpPr>
            <a:spLocks noGrp="1"/>
          </p:cNvSpPr>
          <p:nvPr>
            <p:ph type="title"/>
          </p:nvPr>
        </p:nvSpPr>
        <p:spPr>
          <a:xfrm>
            <a:off x="122971" y="49426"/>
            <a:ext cx="11946058" cy="704336"/>
          </a:xfrm>
        </p:spPr>
        <p:txBody>
          <a:bodyPr>
            <a:noAutofit/>
          </a:bodyPr>
          <a:lstStyle/>
          <a:p>
            <a:r>
              <a:rPr lang="en-US" sz="4000" dirty="0">
                <a:latin typeface="Aptos ExtraBold" panose="020B0004020202020204" pitchFamily="34" charset="0"/>
              </a:rPr>
              <a:t>60-0518 Adoption #2</a:t>
            </a:r>
          </a:p>
        </p:txBody>
      </p:sp>
      <p:sp>
        <p:nvSpPr>
          <p:cNvPr id="3" name="TextBox 2">
            <a:extLst>
              <a:ext uri="{FF2B5EF4-FFF2-40B4-BE49-F238E27FC236}">
                <a16:creationId xmlns:a16="http://schemas.microsoft.com/office/drawing/2014/main" id="{6D3C1FCA-54EF-49DC-1CCB-F8264A68B1E5}"/>
              </a:ext>
            </a:extLst>
          </p:cNvPr>
          <p:cNvSpPr txBox="1"/>
          <p:nvPr/>
        </p:nvSpPr>
        <p:spPr>
          <a:xfrm>
            <a:off x="61485" y="741490"/>
            <a:ext cx="12069029" cy="563231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7200" b="0" i="0" u="none" strike="noStrike" kern="1200" cap="none" spc="0" normalizeH="0" baseline="0" noProof="0" dirty="0">
                <a:ln>
                  <a:noFill/>
                </a:ln>
                <a:solidFill>
                  <a:prstClr val="white"/>
                </a:solidFill>
                <a:effectLst/>
                <a:uLnTx/>
                <a:uFillTx/>
                <a:latin typeface="Calibri" panose="020F0502020204030204"/>
                <a:ea typeface="+mn-ea"/>
                <a:cs typeface="+mn-cs"/>
              </a:rPr>
              <a:t>… That’s right. </a:t>
            </a:r>
            <a:r>
              <a:rPr kumimoji="0" lang="en-US" sz="7200" b="0" i="0" u="none" strike="noStrike" kern="1200" cap="none" spc="0" normalizeH="0" baseline="0" noProof="0" dirty="0">
                <a:ln>
                  <a:noFill/>
                </a:ln>
                <a:solidFill>
                  <a:schemeClr val="accent2">
                    <a:lumMod val="40000"/>
                    <a:lumOff val="60000"/>
                  </a:schemeClr>
                </a:solidFill>
                <a:effectLst/>
                <a:uLnTx/>
                <a:uFillTx/>
                <a:latin typeface="Calibri" panose="020F0502020204030204"/>
                <a:ea typeface="+mn-ea"/>
                <a:cs typeface="+mn-cs"/>
              </a:rPr>
              <a:t>But yet that </a:t>
            </a:r>
            <a:r>
              <a:rPr kumimoji="0" lang="en-US" sz="7200" b="0" i="0" u="none" strike="noStrike" kern="1200" cap="none" spc="0" normalizeH="0" baseline="0" noProof="0" dirty="0" err="1">
                <a:ln>
                  <a:noFill/>
                </a:ln>
                <a:solidFill>
                  <a:schemeClr val="accent2">
                    <a:lumMod val="40000"/>
                    <a:lumOff val="60000"/>
                  </a:schemeClr>
                </a:solidFill>
                <a:effectLst/>
                <a:uLnTx/>
                <a:uFillTx/>
                <a:latin typeface="Calibri" panose="020F0502020204030204"/>
                <a:ea typeface="+mn-ea"/>
                <a:cs typeface="+mn-cs"/>
              </a:rPr>
              <a:t>ain’t</a:t>
            </a:r>
            <a:r>
              <a:rPr kumimoji="0" lang="en-US" sz="7200" b="0" i="0" u="none" strike="noStrike" kern="1200" cap="none" spc="0" normalizeH="0" baseline="0" noProof="0" dirty="0">
                <a:ln>
                  <a:noFill/>
                </a:ln>
                <a:solidFill>
                  <a:schemeClr val="accent2">
                    <a:lumMod val="40000"/>
                    <a:lumOff val="60000"/>
                  </a:schemeClr>
                </a:solidFill>
                <a:effectLst/>
                <a:uLnTx/>
                <a:uFillTx/>
                <a:latin typeface="Calibri" panose="020F0502020204030204"/>
                <a:ea typeface="+mn-ea"/>
                <a:cs typeface="+mn-cs"/>
              </a:rPr>
              <a:t> what I’m talking about</a:t>
            </a:r>
            <a:r>
              <a:rPr kumimoji="0" lang="en-US" sz="7200" b="0" i="0" u="none" strike="noStrike" kern="1200" cap="none" spc="0" normalizeH="0" baseline="0" noProof="0" dirty="0">
                <a:ln>
                  <a:noFill/>
                </a:ln>
                <a:solidFill>
                  <a:prstClr val="white"/>
                </a:solidFill>
                <a:effectLst/>
                <a:uLnTx/>
                <a:uFillTx/>
                <a:latin typeface="Calibri" panose="020F0502020204030204"/>
                <a:ea typeface="+mn-ea"/>
                <a:cs typeface="+mn-cs"/>
              </a:rPr>
              <a:t>. See, you were predestinated unto adoption</a:t>
            </a:r>
            <a:r>
              <a:rPr kumimoji="0" lang="en-US" sz="7200" b="0" i="0" u="none" strike="noStrike" kern="1200" cap="none" spc="0" normalizeH="0" baseline="0" noProof="0" dirty="0">
                <a:ln>
                  <a:noFill/>
                </a:ln>
                <a:solidFill>
                  <a:schemeClr val="accent2">
                    <a:lumMod val="40000"/>
                    <a:lumOff val="60000"/>
                  </a:schemeClr>
                </a:solidFill>
                <a:effectLst/>
                <a:uLnTx/>
                <a:uFillTx/>
                <a:latin typeface="Calibri" panose="020F0502020204030204"/>
                <a:ea typeface="+mn-ea"/>
                <a:cs typeface="+mn-cs"/>
              </a:rPr>
              <a:t>. Adoption, it’s placing a son.</a:t>
            </a:r>
          </a:p>
        </p:txBody>
      </p:sp>
    </p:spTree>
    <p:extLst>
      <p:ext uri="{BB962C8B-B14F-4D97-AF65-F5344CB8AC3E}">
        <p14:creationId xmlns:p14="http://schemas.microsoft.com/office/powerpoint/2010/main" val="39856578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9E972D4-48D1-15C3-DAB1-96845FEB822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510FDB6-71DD-D416-B295-CAE84ACB3512}"/>
              </a:ext>
            </a:extLst>
          </p:cNvPr>
          <p:cNvSpPr>
            <a:spLocks noGrp="1"/>
          </p:cNvSpPr>
          <p:nvPr>
            <p:ph type="ctrTitle"/>
          </p:nvPr>
        </p:nvSpPr>
        <p:spPr>
          <a:xfrm>
            <a:off x="0" y="0"/>
            <a:ext cx="12192000" cy="6858000"/>
          </a:xfrm>
          <a:solidFill>
            <a:schemeClr val="bg1">
              <a:alpha val="23137"/>
            </a:schemeClr>
          </a:solidFill>
        </p:spPr>
        <p:txBody>
          <a:bodyPr anchor="ctr">
            <a:noAutofit/>
          </a:bodyPr>
          <a:lstStyle/>
          <a:p>
            <a:r>
              <a:rPr lang="en-US" sz="8800" dirty="0">
                <a:latin typeface="Avenir Next LT Pro Light" panose="020B0304020202020204" pitchFamily="34" charset="0"/>
              </a:rPr>
              <a:t>Born again, now you have power.</a:t>
            </a:r>
            <a:br>
              <a:rPr lang="en-US" sz="8800" dirty="0">
                <a:latin typeface="Avenir Next LT Pro Light" panose="020B0304020202020204" pitchFamily="34" charset="0"/>
              </a:rPr>
            </a:br>
            <a:br>
              <a:rPr lang="en-US" sz="8800" dirty="0">
                <a:latin typeface="Avenir Next LT Pro Light" panose="020B0304020202020204" pitchFamily="34" charset="0"/>
              </a:rPr>
            </a:br>
            <a:r>
              <a:rPr lang="en-US" sz="8800" dirty="0">
                <a:latin typeface="Avenir Next LT Pro Light" panose="020B0304020202020204" pitchFamily="34" charset="0"/>
              </a:rPr>
              <a:t>For what…?</a:t>
            </a:r>
            <a:endParaRPr lang="en-US" sz="7200" dirty="0">
              <a:latin typeface="Avenir Next LT Pro Light" panose="020B0304020202020204" pitchFamily="34" charset="0"/>
            </a:endParaRPr>
          </a:p>
        </p:txBody>
      </p:sp>
    </p:spTree>
    <p:extLst>
      <p:ext uri="{BB962C8B-B14F-4D97-AF65-F5344CB8AC3E}">
        <p14:creationId xmlns:p14="http://schemas.microsoft.com/office/powerpoint/2010/main" val="262078067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D225B26-5795-104B-55F5-F2FE2B0D0F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19EDBB-E6D4-0CAA-1663-5B1D2CA85F94}"/>
              </a:ext>
            </a:extLst>
          </p:cNvPr>
          <p:cNvSpPr>
            <a:spLocks noGrp="1"/>
          </p:cNvSpPr>
          <p:nvPr>
            <p:ph type="ctrTitle"/>
          </p:nvPr>
        </p:nvSpPr>
        <p:spPr>
          <a:xfrm>
            <a:off x="0" y="0"/>
            <a:ext cx="12192000" cy="6858000"/>
          </a:xfrm>
          <a:solidFill>
            <a:schemeClr val="bg1">
              <a:alpha val="23137"/>
            </a:schemeClr>
          </a:solidFill>
        </p:spPr>
        <p:txBody>
          <a:bodyPr anchor="ctr">
            <a:noAutofit/>
          </a:bodyPr>
          <a:lstStyle/>
          <a:p>
            <a:r>
              <a:rPr lang="en-US" sz="13800" dirty="0">
                <a:latin typeface="Avenir Next LT Pro Light" panose="020B0304020202020204" pitchFamily="34" charset="0"/>
              </a:rPr>
              <a:t>Power, yes!</a:t>
            </a:r>
            <a:br>
              <a:rPr lang="en-US" sz="13800" dirty="0">
                <a:latin typeface="Avenir Next LT Pro Light" panose="020B0304020202020204" pitchFamily="34" charset="0"/>
              </a:rPr>
            </a:br>
            <a:r>
              <a:rPr lang="en-US" sz="13800" dirty="0">
                <a:latin typeface="Avenir Next LT Pro Light" panose="020B0304020202020204" pitchFamily="34" charset="0"/>
              </a:rPr>
              <a:t>Program….?</a:t>
            </a:r>
            <a:endParaRPr lang="en-US" sz="9600" dirty="0">
              <a:latin typeface="Avenir Next LT Pro Light" panose="020B0304020202020204" pitchFamily="34" charset="0"/>
            </a:endParaRPr>
          </a:p>
        </p:txBody>
      </p:sp>
    </p:spTree>
    <p:extLst>
      <p:ext uri="{BB962C8B-B14F-4D97-AF65-F5344CB8AC3E}">
        <p14:creationId xmlns:p14="http://schemas.microsoft.com/office/powerpoint/2010/main" val="18775004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996E580-81C1-77B8-7469-849DFDBECA6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A87198-8E00-17C0-3014-8A0B706E9230}"/>
              </a:ext>
            </a:extLst>
          </p:cNvPr>
          <p:cNvSpPr>
            <a:spLocks noGrp="1"/>
          </p:cNvSpPr>
          <p:nvPr>
            <p:ph type="title"/>
          </p:nvPr>
        </p:nvSpPr>
        <p:spPr>
          <a:xfrm>
            <a:off x="113511" y="2308072"/>
            <a:ext cx="11988099" cy="1406284"/>
          </a:xfrm>
        </p:spPr>
        <p:txBody>
          <a:bodyPr>
            <a:noAutofit/>
          </a:bodyPr>
          <a:lstStyle/>
          <a:p>
            <a:pPr algn="ctr"/>
            <a:r>
              <a:rPr lang="en-US" sz="7200" dirty="0">
                <a:latin typeface="Aptos Display" panose="020B0004020202020204" pitchFamily="34" charset="0"/>
              </a:rPr>
              <a:t>I CORINTHIANS 9 : 25 - 27</a:t>
            </a:r>
          </a:p>
        </p:txBody>
      </p:sp>
      <p:sp>
        <p:nvSpPr>
          <p:cNvPr id="4" name="TextBox 3">
            <a:extLst>
              <a:ext uri="{FF2B5EF4-FFF2-40B4-BE49-F238E27FC236}">
                <a16:creationId xmlns:a16="http://schemas.microsoft.com/office/drawing/2014/main" id="{8C5D9F19-98BE-F553-3E00-0813E1B9E0E0}"/>
              </a:ext>
            </a:extLst>
          </p:cNvPr>
          <p:cNvSpPr txBox="1"/>
          <p:nvPr/>
        </p:nvSpPr>
        <p:spPr>
          <a:xfrm>
            <a:off x="113511" y="3691475"/>
            <a:ext cx="11988099" cy="830997"/>
          </a:xfrm>
          <a:prstGeom prst="rect">
            <a:avLst/>
          </a:prstGeom>
          <a:noFill/>
        </p:spPr>
        <p:txBody>
          <a:bodyPr wrap="square" rtlCol="0">
            <a:spAutoFit/>
          </a:bodyPr>
          <a:lstStyle/>
          <a:p>
            <a:pPr algn="ctr"/>
            <a:r>
              <a:rPr lang="en-US" sz="4800" dirty="0">
                <a:latin typeface="Abadi Extra Light" panose="020B0204020104020204" pitchFamily="34" charset="0"/>
              </a:rPr>
              <a:t>. . . beating the air . . .</a:t>
            </a:r>
          </a:p>
        </p:txBody>
      </p:sp>
      <p:pic>
        <p:nvPicPr>
          <p:cNvPr id="6" name="Graphic 5" descr="Open book outline">
            <a:extLst>
              <a:ext uri="{FF2B5EF4-FFF2-40B4-BE49-F238E27FC236}">
                <a16:creationId xmlns:a16="http://schemas.microsoft.com/office/drawing/2014/main" id="{1EA594C8-102F-EE2E-1B23-451B4A1DE55F}"/>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5324015" y="4586189"/>
            <a:ext cx="1543970" cy="1543970"/>
          </a:xfrm>
          <a:prstGeom prst="rect">
            <a:avLst/>
          </a:prstGeom>
        </p:spPr>
      </p:pic>
    </p:spTree>
    <p:extLst>
      <p:ext uri="{BB962C8B-B14F-4D97-AF65-F5344CB8AC3E}">
        <p14:creationId xmlns:p14="http://schemas.microsoft.com/office/powerpoint/2010/main" val="313221526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152E8E3-AC65-9F31-8059-8BA4A61544A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FAC800A-71C6-D18D-80F3-646726D12AFF}"/>
              </a:ext>
            </a:extLst>
          </p:cNvPr>
          <p:cNvSpPr>
            <a:spLocks noGrp="1"/>
          </p:cNvSpPr>
          <p:nvPr>
            <p:ph type="ctrTitle"/>
          </p:nvPr>
        </p:nvSpPr>
        <p:spPr>
          <a:xfrm>
            <a:off x="0" y="0"/>
            <a:ext cx="12192000" cy="6858000"/>
          </a:xfrm>
          <a:solidFill>
            <a:schemeClr val="bg1">
              <a:alpha val="23137"/>
            </a:schemeClr>
          </a:solidFill>
        </p:spPr>
        <p:txBody>
          <a:bodyPr anchor="ctr">
            <a:noAutofit/>
          </a:bodyPr>
          <a:lstStyle/>
          <a:p>
            <a:r>
              <a:rPr lang="en-US" sz="8800" dirty="0">
                <a:latin typeface="Avenir Next LT Pro Light" panose="020B0304020202020204" pitchFamily="34" charset="0"/>
              </a:rPr>
              <a:t>Your sincere faith </a:t>
            </a:r>
            <a:br>
              <a:rPr lang="en-US" sz="8800" dirty="0">
                <a:latin typeface="Avenir Next LT Pro Light" panose="020B0304020202020204" pitchFamily="34" charset="0"/>
              </a:rPr>
            </a:br>
            <a:r>
              <a:rPr lang="en-US" sz="8800" u="sng" dirty="0">
                <a:solidFill>
                  <a:schemeClr val="accent2">
                    <a:lumMod val="40000"/>
                    <a:lumOff val="60000"/>
                  </a:schemeClr>
                </a:solidFill>
                <a:latin typeface="Avenir Next LT Pro Light" panose="020B0304020202020204" pitchFamily="34" charset="0"/>
              </a:rPr>
              <a:t>won’t</a:t>
            </a:r>
            <a:r>
              <a:rPr lang="en-US" sz="8800" dirty="0">
                <a:latin typeface="Avenir Next LT Pro Light" panose="020B0304020202020204" pitchFamily="34" charset="0"/>
              </a:rPr>
              <a:t> be successful </a:t>
            </a:r>
            <a:br>
              <a:rPr lang="en-US" sz="8800" dirty="0">
                <a:latin typeface="Avenir Next LT Pro Light" panose="020B0304020202020204" pitchFamily="34" charset="0"/>
              </a:rPr>
            </a:br>
            <a:r>
              <a:rPr lang="en-US" sz="8800" dirty="0">
                <a:latin typeface="Avenir Next LT Pro Light" panose="020B0304020202020204" pitchFamily="34" charset="0"/>
              </a:rPr>
              <a:t>working AGAINST </a:t>
            </a:r>
            <a:br>
              <a:rPr lang="en-US" sz="8800" dirty="0">
                <a:latin typeface="Avenir Next LT Pro Light" panose="020B0304020202020204" pitchFamily="34" charset="0"/>
              </a:rPr>
            </a:br>
            <a:r>
              <a:rPr lang="en-US" sz="8800" i="1" dirty="0">
                <a:solidFill>
                  <a:schemeClr val="accent2">
                    <a:lumMod val="40000"/>
                    <a:lumOff val="60000"/>
                  </a:schemeClr>
                </a:solidFill>
                <a:latin typeface="Avenir Next LT Pro Light" panose="020B0304020202020204" pitchFamily="34" charset="0"/>
              </a:rPr>
              <a:t>the program of God</a:t>
            </a:r>
            <a:r>
              <a:rPr lang="en-US" sz="8800" dirty="0">
                <a:latin typeface="Avenir Next LT Pro Light" panose="020B0304020202020204" pitchFamily="34" charset="0"/>
              </a:rPr>
              <a:t>.</a:t>
            </a:r>
            <a:endParaRPr lang="en-US" sz="7200" dirty="0">
              <a:latin typeface="Avenir Next LT Pro Light" panose="020B0304020202020204" pitchFamily="34" charset="0"/>
            </a:endParaRPr>
          </a:p>
        </p:txBody>
      </p:sp>
    </p:spTree>
    <p:extLst>
      <p:ext uri="{BB962C8B-B14F-4D97-AF65-F5344CB8AC3E}">
        <p14:creationId xmlns:p14="http://schemas.microsoft.com/office/powerpoint/2010/main" val="320001320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E9DA3E4-F1A7-C7A1-EBE3-6FA8BC6B40A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9CF6EF9-CBBA-6A7E-8B2D-B155A4EC0D5B}"/>
              </a:ext>
            </a:extLst>
          </p:cNvPr>
          <p:cNvSpPr>
            <a:spLocks noGrp="1"/>
          </p:cNvSpPr>
          <p:nvPr>
            <p:ph type="ctrTitle"/>
          </p:nvPr>
        </p:nvSpPr>
        <p:spPr>
          <a:xfrm>
            <a:off x="0" y="0"/>
            <a:ext cx="12192000" cy="6858000"/>
          </a:xfrm>
          <a:solidFill>
            <a:schemeClr val="bg1">
              <a:alpha val="23137"/>
            </a:schemeClr>
          </a:solidFill>
        </p:spPr>
        <p:txBody>
          <a:bodyPr anchor="ctr">
            <a:noAutofit/>
          </a:bodyPr>
          <a:lstStyle/>
          <a:p>
            <a:r>
              <a:rPr lang="en-US" sz="11500" dirty="0">
                <a:latin typeface="Avenir Next LT Pro Light" panose="020B0304020202020204" pitchFamily="34" charset="0"/>
              </a:rPr>
              <a:t>Promised Land</a:t>
            </a:r>
            <a:br>
              <a:rPr lang="en-US" sz="11500" dirty="0">
                <a:latin typeface="Avenir Next LT Pro Light" panose="020B0304020202020204" pitchFamily="34" charset="0"/>
              </a:rPr>
            </a:br>
            <a:r>
              <a:rPr lang="en-US" sz="11500" dirty="0">
                <a:latin typeface="Avenir Next LT Pro Light" panose="020B0304020202020204" pitchFamily="34" charset="0"/>
              </a:rPr>
              <a:t>Day #1</a:t>
            </a:r>
            <a:endParaRPr lang="en-US" sz="8800" dirty="0">
              <a:latin typeface="Avenir Next LT Pro Light" panose="020B0304020202020204" pitchFamily="34" charset="0"/>
            </a:endParaRPr>
          </a:p>
        </p:txBody>
      </p:sp>
    </p:spTree>
    <p:extLst>
      <p:ext uri="{BB962C8B-B14F-4D97-AF65-F5344CB8AC3E}">
        <p14:creationId xmlns:p14="http://schemas.microsoft.com/office/powerpoint/2010/main" val="173692439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8B557A3B-D566-84EE-EF38-2D4821D8B0D7}"/>
            </a:ext>
          </a:extLst>
        </p:cNvPr>
        <p:cNvGrpSpPr/>
        <p:nvPr/>
      </p:nvGrpSpPr>
      <p:grpSpPr>
        <a:xfrm>
          <a:off x="0" y="0"/>
          <a:ext cx="0" cy="0"/>
          <a:chOff x="0" y="0"/>
          <a:chExt cx="0" cy="0"/>
        </a:xfrm>
      </p:grpSpPr>
      <p:sp>
        <p:nvSpPr>
          <p:cNvPr id="14" name="Partial Circle 13">
            <a:extLst>
              <a:ext uri="{FF2B5EF4-FFF2-40B4-BE49-F238E27FC236}">
                <a16:creationId xmlns:a16="http://schemas.microsoft.com/office/drawing/2014/main" id="{A51C1D6E-9372-667B-A92F-CE8B4C96DED5}"/>
              </a:ext>
            </a:extLst>
          </p:cNvPr>
          <p:cNvSpPr/>
          <p:nvPr/>
        </p:nvSpPr>
        <p:spPr>
          <a:xfrm>
            <a:off x="569005" y="756068"/>
            <a:ext cx="10837812" cy="11615036"/>
          </a:xfrm>
          <a:prstGeom prst="pie">
            <a:avLst>
              <a:gd name="adj1" fmla="val 10843171"/>
              <a:gd name="adj2" fmla="val 13450181"/>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Partial Circle 14">
            <a:extLst>
              <a:ext uri="{FF2B5EF4-FFF2-40B4-BE49-F238E27FC236}">
                <a16:creationId xmlns:a16="http://schemas.microsoft.com/office/drawing/2014/main" id="{1118A662-0C07-2811-1C19-280B6D1AE3AD}"/>
              </a:ext>
            </a:extLst>
          </p:cNvPr>
          <p:cNvSpPr/>
          <p:nvPr/>
        </p:nvSpPr>
        <p:spPr>
          <a:xfrm>
            <a:off x="647860" y="743424"/>
            <a:ext cx="10698997" cy="11472162"/>
          </a:xfrm>
          <a:prstGeom prst="pie">
            <a:avLst>
              <a:gd name="adj1" fmla="val 13439653"/>
              <a:gd name="adj2" fmla="val 16160981"/>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Partial Circle 15">
            <a:extLst>
              <a:ext uri="{FF2B5EF4-FFF2-40B4-BE49-F238E27FC236}">
                <a16:creationId xmlns:a16="http://schemas.microsoft.com/office/drawing/2014/main" id="{6B45DB6E-B4E0-6834-BA3A-D100F40CB484}"/>
              </a:ext>
            </a:extLst>
          </p:cNvPr>
          <p:cNvSpPr/>
          <p:nvPr/>
        </p:nvSpPr>
        <p:spPr>
          <a:xfrm>
            <a:off x="234888" y="756068"/>
            <a:ext cx="11671639" cy="11472162"/>
          </a:xfrm>
          <a:prstGeom prst="pie">
            <a:avLst>
              <a:gd name="adj1" fmla="val 16186563"/>
              <a:gd name="adj2" fmla="val 18606661"/>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Partial Circle 16">
            <a:extLst>
              <a:ext uri="{FF2B5EF4-FFF2-40B4-BE49-F238E27FC236}">
                <a16:creationId xmlns:a16="http://schemas.microsoft.com/office/drawing/2014/main" id="{41C3AE44-2DD0-1105-8291-64FC855E5A61}"/>
              </a:ext>
            </a:extLst>
          </p:cNvPr>
          <p:cNvSpPr/>
          <p:nvPr/>
        </p:nvSpPr>
        <p:spPr>
          <a:xfrm>
            <a:off x="647860" y="442210"/>
            <a:ext cx="10939542" cy="12224480"/>
          </a:xfrm>
          <a:prstGeom prst="pie">
            <a:avLst>
              <a:gd name="adj1" fmla="val 18628678"/>
              <a:gd name="adj2" fmla="val 21567033"/>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 name="Arrow: Curved Down 1">
            <a:extLst>
              <a:ext uri="{FF2B5EF4-FFF2-40B4-BE49-F238E27FC236}">
                <a16:creationId xmlns:a16="http://schemas.microsoft.com/office/drawing/2014/main" id="{0E97B60D-DD17-5921-2310-608A98FD1CD0}"/>
              </a:ext>
            </a:extLst>
          </p:cNvPr>
          <p:cNvSpPr/>
          <p:nvPr/>
        </p:nvSpPr>
        <p:spPr>
          <a:xfrm>
            <a:off x="185540" y="664732"/>
            <a:ext cx="12006460" cy="5827417"/>
          </a:xfrm>
          <a:prstGeom prst="curvedDownArrow">
            <a:avLst>
              <a:gd name="adj1" fmla="val 5374"/>
              <a:gd name="adj2" fmla="val 18369"/>
              <a:gd name="adj3" fmla="val 48929"/>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E0412B78-7432-97D3-6E2E-F919008D2BAF}"/>
              </a:ext>
            </a:extLst>
          </p:cNvPr>
          <p:cNvSpPr txBox="1"/>
          <p:nvPr/>
        </p:nvSpPr>
        <p:spPr>
          <a:xfrm>
            <a:off x="43262" y="46552"/>
            <a:ext cx="4603504" cy="1107996"/>
          </a:xfrm>
          <a:prstGeom prst="rect">
            <a:avLst/>
          </a:prstGeom>
          <a:noFill/>
        </p:spPr>
        <p:txBody>
          <a:bodyPr wrap="none" rtlCol="0">
            <a:spAutoFit/>
          </a:bodyPr>
          <a:lstStyle/>
          <a:p>
            <a:r>
              <a:rPr lang="en-US" sz="6600" dirty="0">
                <a:solidFill>
                  <a:schemeClr val="bg1"/>
                </a:solidFill>
                <a:latin typeface="Avenir Next LT Pro Demi" panose="020B0704020202020204" pitchFamily="34" charset="0"/>
              </a:rPr>
              <a:t>“Arc of life”</a:t>
            </a:r>
          </a:p>
        </p:txBody>
      </p:sp>
    </p:spTree>
    <p:extLst>
      <p:ext uri="{BB962C8B-B14F-4D97-AF65-F5344CB8AC3E}">
        <p14:creationId xmlns:p14="http://schemas.microsoft.com/office/powerpoint/2010/main" val="1505420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38277259-1C4C-89E3-E1CE-31AC274D5F35}"/>
            </a:ext>
          </a:extLst>
        </p:cNvPr>
        <p:cNvGrpSpPr/>
        <p:nvPr/>
      </p:nvGrpSpPr>
      <p:grpSpPr>
        <a:xfrm>
          <a:off x="0" y="0"/>
          <a:ext cx="0" cy="0"/>
          <a:chOff x="0" y="0"/>
          <a:chExt cx="0" cy="0"/>
        </a:xfrm>
      </p:grpSpPr>
      <p:sp>
        <p:nvSpPr>
          <p:cNvPr id="14" name="Partial Circle 13">
            <a:extLst>
              <a:ext uri="{FF2B5EF4-FFF2-40B4-BE49-F238E27FC236}">
                <a16:creationId xmlns:a16="http://schemas.microsoft.com/office/drawing/2014/main" id="{97C5B109-A030-042F-85B7-CB72F49E2D5A}"/>
              </a:ext>
            </a:extLst>
          </p:cNvPr>
          <p:cNvSpPr/>
          <p:nvPr/>
        </p:nvSpPr>
        <p:spPr>
          <a:xfrm>
            <a:off x="569005" y="756068"/>
            <a:ext cx="10837812" cy="11615036"/>
          </a:xfrm>
          <a:prstGeom prst="pie">
            <a:avLst>
              <a:gd name="adj1" fmla="val 10843171"/>
              <a:gd name="adj2" fmla="val 13450181"/>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Partial Circle 14">
            <a:extLst>
              <a:ext uri="{FF2B5EF4-FFF2-40B4-BE49-F238E27FC236}">
                <a16:creationId xmlns:a16="http://schemas.microsoft.com/office/drawing/2014/main" id="{298FD4D7-853A-4295-C209-999E53B473B1}"/>
              </a:ext>
            </a:extLst>
          </p:cNvPr>
          <p:cNvSpPr/>
          <p:nvPr/>
        </p:nvSpPr>
        <p:spPr>
          <a:xfrm>
            <a:off x="647860" y="743424"/>
            <a:ext cx="10698997" cy="11472162"/>
          </a:xfrm>
          <a:prstGeom prst="pie">
            <a:avLst>
              <a:gd name="adj1" fmla="val 13439653"/>
              <a:gd name="adj2" fmla="val 16160981"/>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Partial Circle 15">
            <a:extLst>
              <a:ext uri="{FF2B5EF4-FFF2-40B4-BE49-F238E27FC236}">
                <a16:creationId xmlns:a16="http://schemas.microsoft.com/office/drawing/2014/main" id="{EB05D16C-A25F-EAA9-7BCE-3253326493BF}"/>
              </a:ext>
            </a:extLst>
          </p:cNvPr>
          <p:cNvSpPr/>
          <p:nvPr/>
        </p:nvSpPr>
        <p:spPr>
          <a:xfrm>
            <a:off x="234888" y="756068"/>
            <a:ext cx="11671639" cy="11472162"/>
          </a:xfrm>
          <a:prstGeom prst="pie">
            <a:avLst>
              <a:gd name="adj1" fmla="val 16186563"/>
              <a:gd name="adj2" fmla="val 18606661"/>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Partial Circle 16">
            <a:extLst>
              <a:ext uri="{FF2B5EF4-FFF2-40B4-BE49-F238E27FC236}">
                <a16:creationId xmlns:a16="http://schemas.microsoft.com/office/drawing/2014/main" id="{E992E4E3-D149-12D1-63D9-055315F80BD0}"/>
              </a:ext>
            </a:extLst>
          </p:cNvPr>
          <p:cNvSpPr/>
          <p:nvPr/>
        </p:nvSpPr>
        <p:spPr>
          <a:xfrm>
            <a:off x="647860" y="442210"/>
            <a:ext cx="10939542" cy="12224480"/>
          </a:xfrm>
          <a:prstGeom prst="pie">
            <a:avLst>
              <a:gd name="adj1" fmla="val 18628678"/>
              <a:gd name="adj2" fmla="val 21567033"/>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Flowchart: Alternate Process 22">
            <a:extLst>
              <a:ext uri="{FF2B5EF4-FFF2-40B4-BE49-F238E27FC236}">
                <a16:creationId xmlns:a16="http://schemas.microsoft.com/office/drawing/2014/main" id="{6D7E7143-6D7E-017B-495B-2987ABF9B8B6}"/>
              </a:ext>
            </a:extLst>
          </p:cNvPr>
          <p:cNvSpPr/>
          <p:nvPr/>
        </p:nvSpPr>
        <p:spPr>
          <a:xfrm>
            <a:off x="2798167" y="1917110"/>
            <a:ext cx="289310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rPr>
              <a:t>20 - 40</a:t>
            </a:r>
            <a:endParaRPr kumimoji="0" lang="en-US" sz="5200" b="0" i="0" u="none" strike="noStrike" kern="1200" cap="none" spc="0" normalizeH="0" baseline="0" noProof="0" dirty="0">
              <a:ln>
                <a:noFill/>
              </a:ln>
              <a:solidFill>
                <a:prstClr val="white"/>
              </a:solidFill>
              <a:effectLst/>
              <a:uLnTx/>
              <a:uFillTx/>
              <a:latin typeface="Avenir Next LT Pro Demi" panose="020B0704020202020204" pitchFamily="34" charset="0"/>
            </a:endParaRPr>
          </a:p>
        </p:txBody>
      </p:sp>
      <p:sp>
        <p:nvSpPr>
          <p:cNvPr id="24" name="Flowchart: Alternate Process 23">
            <a:extLst>
              <a:ext uri="{FF2B5EF4-FFF2-40B4-BE49-F238E27FC236}">
                <a16:creationId xmlns:a16="http://schemas.microsoft.com/office/drawing/2014/main" id="{86DA52D9-613A-C9D5-990F-264F83185FD4}"/>
              </a:ext>
            </a:extLst>
          </p:cNvPr>
          <p:cNvSpPr/>
          <p:nvPr/>
        </p:nvSpPr>
        <p:spPr>
          <a:xfrm>
            <a:off x="6179193" y="1917110"/>
            <a:ext cx="261254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rPr>
              <a:t>40 - 60</a:t>
            </a:r>
          </a:p>
        </p:txBody>
      </p:sp>
      <p:sp>
        <p:nvSpPr>
          <p:cNvPr id="25" name="Flowchart: Alternate Process 24">
            <a:extLst>
              <a:ext uri="{FF2B5EF4-FFF2-40B4-BE49-F238E27FC236}">
                <a16:creationId xmlns:a16="http://schemas.microsoft.com/office/drawing/2014/main" id="{DA88E8C5-CAD7-86CE-B5AC-51A78CEB352F}"/>
              </a:ext>
            </a:extLst>
          </p:cNvPr>
          <p:cNvSpPr/>
          <p:nvPr/>
        </p:nvSpPr>
        <p:spPr>
          <a:xfrm>
            <a:off x="8147275" y="4782730"/>
            <a:ext cx="261254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rPr>
              <a:t>60 - 80</a:t>
            </a:r>
          </a:p>
        </p:txBody>
      </p:sp>
      <p:sp>
        <p:nvSpPr>
          <p:cNvPr id="26" name="Flowchart: Alternate Process 25">
            <a:extLst>
              <a:ext uri="{FF2B5EF4-FFF2-40B4-BE49-F238E27FC236}">
                <a16:creationId xmlns:a16="http://schemas.microsoft.com/office/drawing/2014/main" id="{02F4987D-5679-02BE-5672-B9A7DFCD8C44}"/>
              </a:ext>
            </a:extLst>
          </p:cNvPr>
          <p:cNvSpPr/>
          <p:nvPr/>
        </p:nvSpPr>
        <p:spPr>
          <a:xfrm>
            <a:off x="1254298" y="4927634"/>
            <a:ext cx="261254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rPr>
              <a:t>0 - 20</a:t>
            </a:r>
          </a:p>
        </p:txBody>
      </p:sp>
      <p:sp>
        <p:nvSpPr>
          <p:cNvPr id="2" name="Arrow: Curved Down 1">
            <a:extLst>
              <a:ext uri="{FF2B5EF4-FFF2-40B4-BE49-F238E27FC236}">
                <a16:creationId xmlns:a16="http://schemas.microsoft.com/office/drawing/2014/main" id="{80DCB700-122D-1A4B-29DA-1397A62C28FA}"/>
              </a:ext>
            </a:extLst>
          </p:cNvPr>
          <p:cNvSpPr/>
          <p:nvPr/>
        </p:nvSpPr>
        <p:spPr>
          <a:xfrm>
            <a:off x="185540" y="664732"/>
            <a:ext cx="12006460" cy="5827417"/>
          </a:xfrm>
          <a:prstGeom prst="curvedDownArrow">
            <a:avLst>
              <a:gd name="adj1" fmla="val 5374"/>
              <a:gd name="adj2" fmla="val 18369"/>
              <a:gd name="adj3" fmla="val 48929"/>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4" name="TextBox 3">
            <a:extLst>
              <a:ext uri="{FF2B5EF4-FFF2-40B4-BE49-F238E27FC236}">
                <a16:creationId xmlns:a16="http://schemas.microsoft.com/office/drawing/2014/main" id="{8DB5314C-F81B-8FF5-CC6E-FE1D2F4C01EC}"/>
              </a:ext>
            </a:extLst>
          </p:cNvPr>
          <p:cNvSpPr txBox="1"/>
          <p:nvPr/>
        </p:nvSpPr>
        <p:spPr>
          <a:xfrm>
            <a:off x="43262" y="46552"/>
            <a:ext cx="4603504" cy="1107996"/>
          </a:xfrm>
          <a:prstGeom prst="rect">
            <a:avLst/>
          </a:prstGeom>
          <a:noFill/>
        </p:spPr>
        <p:txBody>
          <a:bodyPr wrap="none" rtlCol="0">
            <a:spAutoFit/>
          </a:bodyPr>
          <a:lstStyle/>
          <a:p>
            <a:r>
              <a:rPr lang="en-US" sz="6600" dirty="0">
                <a:solidFill>
                  <a:schemeClr val="bg1"/>
                </a:solidFill>
                <a:latin typeface="Avenir Next LT Pro Demi" panose="020B0704020202020204" pitchFamily="34" charset="0"/>
              </a:rPr>
              <a:t>“Arc of life”</a:t>
            </a:r>
          </a:p>
        </p:txBody>
      </p:sp>
    </p:spTree>
    <p:extLst>
      <p:ext uri="{BB962C8B-B14F-4D97-AF65-F5344CB8AC3E}">
        <p14:creationId xmlns:p14="http://schemas.microsoft.com/office/powerpoint/2010/main" val="409239623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F701EB0D-CCD6-1D48-5CB8-F119846EE5E2}"/>
            </a:ext>
          </a:extLst>
        </p:cNvPr>
        <p:cNvGrpSpPr/>
        <p:nvPr/>
      </p:nvGrpSpPr>
      <p:grpSpPr>
        <a:xfrm>
          <a:off x="0" y="0"/>
          <a:ext cx="0" cy="0"/>
          <a:chOff x="0" y="0"/>
          <a:chExt cx="0" cy="0"/>
        </a:xfrm>
      </p:grpSpPr>
      <p:sp>
        <p:nvSpPr>
          <p:cNvPr id="14" name="Partial Circle 13">
            <a:extLst>
              <a:ext uri="{FF2B5EF4-FFF2-40B4-BE49-F238E27FC236}">
                <a16:creationId xmlns:a16="http://schemas.microsoft.com/office/drawing/2014/main" id="{CEE070C1-5A90-2A54-4257-C7BB6BACF392}"/>
              </a:ext>
            </a:extLst>
          </p:cNvPr>
          <p:cNvSpPr/>
          <p:nvPr/>
        </p:nvSpPr>
        <p:spPr>
          <a:xfrm>
            <a:off x="569005" y="756068"/>
            <a:ext cx="10837812" cy="11615036"/>
          </a:xfrm>
          <a:prstGeom prst="pie">
            <a:avLst>
              <a:gd name="adj1" fmla="val 10843171"/>
              <a:gd name="adj2" fmla="val 13450181"/>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Partial Circle 14">
            <a:extLst>
              <a:ext uri="{FF2B5EF4-FFF2-40B4-BE49-F238E27FC236}">
                <a16:creationId xmlns:a16="http://schemas.microsoft.com/office/drawing/2014/main" id="{3AE7D41E-65B7-2053-C23D-790E9976ABDB}"/>
              </a:ext>
            </a:extLst>
          </p:cNvPr>
          <p:cNvSpPr/>
          <p:nvPr/>
        </p:nvSpPr>
        <p:spPr>
          <a:xfrm>
            <a:off x="647860" y="743424"/>
            <a:ext cx="10698997" cy="11472162"/>
          </a:xfrm>
          <a:prstGeom prst="pie">
            <a:avLst>
              <a:gd name="adj1" fmla="val 13439653"/>
              <a:gd name="adj2" fmla="val 16160981"/>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Partial Circle 15">
            <a:extLst>
              <a:ext uri="{FF2B5EF4-FFF2-40B4-BE49-F238E27FC236}">
                <a16:creationId xmlns:a16="http://schemas.microsoft.com/office/drawing/2014/main" id="{6F562318-EAD2-8AF3-E548-4868792A1B5C}"/>
              </a:ext>
            </a:extLst>
          </p:cNvPr>
          <p:cNvSpPr/>
          <p:nvPr/>
        </p:nvSpPr>
        <p:spPr>
          <a:xfrm>
            <a:off x="234888" y="756068"/>
            <a:ext cx="11671639" cy="11472162"/>
          </a:xfrm>
          <a:prstGeom prst="pie">
            <a:avLst>
              <a:gd name="adj1" fmla="val 16186563"/>
              <a:gd name="adj2" fmla="val 18606661"/>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Partial Circle 16">
            <a:extLst>
              <a:ext uri="{FF2B5EF4-FFF2-40B4-BE49-F238E27FC236}">
                <a16:creationId xmlns:a16="http://schemas.microsoft.com/office/drawing/2014/main" id="{C6054D5A-73CE-C4CC-8C4B-018B1F4A5603}"/>
              </a:ext>
            </a:extLst>
          </p:cNvPr>
          <p:cNvSpPr/>
          <p:nvPr/>
        </p:nvSpPr>
        <p:spPr>
          <a:xfrm>
            <a:off x="647860" y="442210"/>
            <a:ext cx="10939542" cy="12224480"/>
          </a:xfrm>
          <a:prstGeom prst="pie">
            <a:avLst>
              <a:gd name="adj1" fmla="val 18628678"/>
              <a:gd name="adj2" fmla="val 21567033"/>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Flowchart: Alternate Process 22">
            <a:extLst>
              <a:ext uri="{FF2B5EF4-FFF2-40B4-BE49-F238E27FC236}">
                <a16:creationId xmlns:a16="http://schemas.microsoft.com/office/drawing/2014/main" id="{5BBD5612-0F93-0BBF-61C9-CAA958BD9C12}"/>
              </a:ext>
            </a:extLst>
          </p:cNvPr>
          <p:cNvSpPr/>
          <p:nvPr/>
        </p:nvSpPr>
        <p:spPr>
          <a:xfrm>
            <a:off x="2798167" y="1917110"/>
            <a:ext cx="289310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rPr>
              <a:t>BUILD</a:t>
            </a:r>
            <a:endParaRPr kumimoji="0" lang="en-US" sz="5200" b="0" i="0" u="none" strike="noStrike" kern="1200" cap="none" spc="0" normalizeH="0" baseline="0" noProof="0" dirty="0">
              <a:ln>
                <a:noFill/>
              </a:ln>
              <a:solidFill>
                <a:prstClr val="white"/>
              </a:solidFill>
              <a:effectLst/>
              <a:uLnTx/>
              <a:uFillTx/>
              <a:latin typeface="Avenir Next LT Pro Demi" panose="020B0704020202020204" pitchFamily="34" charset="0"/>
            </a:endParaRPr>
          </a:p>
        </p:txBody>
      </p:sp>
      <p:sp>
        <p:nvSpPr>
          <p:cNvPr id="24" name="Flowchart: Alternate Process 23">
            <a:extLst>
              <a:ext uri="{FF2B5EF4-FFF2-40B4-BE49-F238E27FC236}">
                <a16:creationId xmlns:a16="http://schemas.microsoft.com/office/drawing/2014/main" id="{6FEEA5A3-1E40-B7CE-3EEB-0C885DEC7E49}"/>
              </a:ext>
            </a:extLst>
          </p:cNvPr>
          <p:cNvSpPr/>
          <p:nvPr/>
        </p:nvSpPr>
        <p:spPr>
          <a:xfrm>
            <a:off x="6179193" y="1917110"/>
            <a:ext cx="261254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dirty="0">
                <a:solidFill>
                  <a:prstClr val="white"/>
                </a:solidFill>
                <a:latin typeface="Avenir Next LT Pro Demi" panose="020B0704020202020204" pitchFamily="34" charset="0"/>
              </a:rPr>
              <a:t>STEWARD</a:t>
            </a:r>
            <a:endPar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endParaRPr>
          </a:p>
        </p:txBody>
      </p:sp>
      <p:sp>
        <p:nvSpPr>
          <p:cNvPr id="25" name="Flowchart: Alternate Process 24">
            <a:extLst>
              <a:ext uri="{FF2B5EF4-FFF2-40B4-BE49-F238E27FC236}">
                <a16:creationId xmlns:a16="http://schemas.microsoft.com/office/drawing/2014/main" id="{D9F08A2B-5AA8-8E46-27D2-8FDC02598099}"/>
              </a:ext>
            </a:extLst>
          </p:cNvPr>
          <p:cNvSpPr/>
          <p:nvPr/>
        </p:nvSpPr>
        <p:spPr>
          <a:xfrm>
            <a:off x="8147275" y="4782730"/>
            <a:ext cx="261254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dirty="0">
                <a:solidFill>
                  <a:prstClr val="white"/>
                </a:solidFill>
                <a:latin typeface="Avenir Next LT Pro Demi" panose="020B0704020202020204" pitchFamily="34" charset="0"/>
              </a:rPr>
              <a:t>COUNCIL</a:t>
            </a:r>
            <a:endPar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endParaRPr>
          </a:p>
        </p:txBody>
      </p:sp>
      <p:sp>
        <p:nvSpPr>
          <p:cNvPr id="26" name="Flowchart: Alternate Process 25">
            <a:extLst>
              <a:ext uri="{FF2B5EF4-FFF2-40B4-BE49-F238E27FC236}">
                <a16:creationId xmlns:a16="http://schemas.microsoft.com/office/drawing/2014/main" id="{05BC4114-D652-8CF8-280E-5704A87C535B}"/>
              </a:ext>
            </a:extLst>
          </p:cNvPr>
          <p:cNvSpPr/>
          <p:nvPr/>
        </p:nvSpPr>
        <p:spPr>
          <a:xfrm>
            <a:off x="1254298" y="4927634"/>
            <a:ext cx="261254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3600" dirty="0">
                <a:solidFill>
                  <a:prstClr val="white"/>
                </a:solidFill>
                <a:latin typeface="Avenir Next LT Pro Demi" panose="020B0704020202020204" pitchFamily="34" charset="0"/>
              </a:rPr>
              <a:t>GROW</a:t>
            </a:r>
            <a:endPar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endParaRPr>
          </a:p>
        </p:txBody>
      </p:sp>
      <p:sp>
        <p:nvSpPr>
          <p:cNvPr id="2" name="Arrow: Curved Down 1">
            <a:extLst>
              <a:ext uri="{FF2B5EF4-FFF2-40B4-BE49-F238E27FC236}">
                <a16:creationId xmlns:a16="http://schemas.microsoft.com/office/drawing/2014/main" id="{55BD82F1-9CD5-9FC4-D43C-C11E2546CF1C}"/>
              </a:ext>
            </a:extLst>
          </p:cNvPr>
          <p:cNvSpPr/>
          <p:nvPr/>
        </p:nvSpPr>
        <p:spPr>
          <a:xfrm>
            <a:off x="185540" y="664732"/>
            <a:ext cx="12006460" cy="5827417"/>
          </a:xfrm>
          <a:prstGeom prst="curvedDownArrow">
            <a:avLst>
              <a:gd name="adj1" fmla="val 5374"/>
              <a:gd name="adj2" fmla="val 18369"/>
              <a:gd name="adj3" fmla="val 48929"/>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TextBox 2">
            <a:extLst>
              <a:ext uri="{FF2B5EF4-FFF2-40B4-BE49-F238E27FC236}">
                <a16:creationId xmlns:a16="http://schemas.microsoft.com/office/drawing/2014/main" id="{09B56291-E6B5-97EA-0680-39639D41460B}"/>
              </a:ext>
            </a:extLst>
          </p:cNvPr>
          <p:cNvSpPr txBox="1"/>
          <p:nvPr/>
        </p:nvSpPr>
        <p:spPr>
          <a:xfrm>
            <a:off x="43262" y="46552"/>
            <a:ext cx="4603504" cy="1107996"/>
          </a:xfrm>
          <a:prstGeom prst="rect">
            <a:avLst/>
          </a:prstGeom>
          <a:noFill/>
        </p:spPr>
        <p:txBody>
          <a:bodyPr wrap="none" rtlCol="0">
            <a:spAutoFit/>
          </a:bodyPr>
          <a:lstStyle/>
          <a:p>
            <a:r>
              <a:rPr lang="en-US" sz="6600" dirty="0">
                <a:solidFill>
                  <a:schemeClr val="bg1"/>
                </a:solidFill>
                <a:latin typeface="Avenir Next LT Pro Demi" panose="020B0704020202020204" pitchFamily="34" charset="0"/>
              </a:rPr>
              <a:t>“Arc of life”</a:t>
            </a:r>
          </a:p>
        </p:txBody>
      </p:sp>
    </p:spTree>
    <p:extLst>
      <p:ext uri="{BB962C8B-B14F-4D97-AF65-F5344CB8AC3E}">
        <p14:creationId xmlns:p14="http://schemas.microsoft.com/office/powerpoint/2010/main" val="30205363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ADD73CBD-943C-9774-3DA2-7A89A065F6C8}"/>
            </a:ext>
          </a:extLst>
        </p:cNvPr>
        <p:cNvGrpSpPr/>
        <p:nvPr/>
      </p:nvGrpSpPr>
      <p:grpSpPr>
        <a:xfrm>
          <a:off x="0" y="0"/>
          <a:ext cx="0" cy="0"/>
          <a:chOff x="0" y="0"/>
          <a:chExt cx="0" cy="0"/>
        </a:xfrm>
      </p:grpSpPr>
      <p:sp>
        <p:nvSpPr>
          <p:cNvPr id="14" name="Partial Circle 13">
            <a:extLst>
              <a:ext uri="{FF2B5EF4-FFF2-40B4-BE49-F238E27FC236}">
                <a16:creationId xmlns:a16="http://schemas.microsoft.com/office/drawing/2014/main" id="{7FEE6A56-47D8-E71D-A954-84833861A671}"/>
              </a:ext>
            </a:extLst>
          </p:cNvPr>
          <p:cNvSpPr/>
          <p:nvPr/>
        </p:nvSpPr>
        <p:spPr>
          <a:xfrm>
            <a:off x="569005" y="756068"/>
            <a:ext cx="10837812" cy="11615036"/>
          </a:xfrm>
          <a:prstGeom prst="pie">
            <a:avLst>
              <a:gd name="adj1" fmla="val 10843171"/>
              <a:gd name="adj2" fmla="val 13450181"/>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Partial Circle 14">
            <a:extLst>
              <a:ext uri="{FF2B5EF4-FFF2-40B4-BE49-F238E27FC236}">
                <a16:creationId xmlns:a16="http://schemas.microsoft.com/office/drawing/2014/main" id="{9AF75D64-9EA6-5B28-4E33-ED56F5B19E87}"/>
              </a:ext>
            </a:extLst>
          </p:cNvPr>
          <p:cNvSpPr/>
          <p:nvPr/>
        </p:nvSpPr>
        <p:spPr>
          <a:xfrm>
            <a:off x="647860" y="743424"/>
            <a:ext cx="10698997" cy="11472162"/>
          </a:xfrm>
          <a:prstGeom prst="pie">
            <a:avLst>
              <a:gd name="adj1" fmla="val 13439653"/>
              <a:gd name="adj2" fmla="val 16160981"/>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Partial Circle 15">
            <a:extLst>
              <a:ext uri="{FF2B5EF4-FFF2-40B4-BE49-F238E27FC236}">
                <a16:creationId xmlns:a16="http://schemas.microsoft.com/office/drawing/2014/main" id="{17E21A9A-526E-6B18-800F-A2DD93E971C4}"/>
              </a:ext>
            </a:extLst>
          </p:cNvPr>
          <p:cNvSpPr/>
          <p:nvPr/>
        </p:nvSpPr>
        <p:spPr>
          <a:xfrm>
            <a:off x="234888" y="756068"/>
            <a:ext cx="11671639" cy="11472162"/>
          </a:xfrm>
          <a:prstGeom prst="pie">
            <a:avLst>
              <a:gd name="adj1" fmla="val 16186563"/>
              <a:gd name="adj2" fmla="val 18606661"/>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Partial Circle 16">
            <a:extLst>
              <a:ext uri="{FF2B5EF4-FFF2-40B4-BE49-F238E27FC236}">
                <a16:creationId xmlns:a16="http://schemas.microsoft.com/office/drawing/2014/main" id="{7E2C9966-9EAD-05EB-1413-4D6D4204F3C6}"/>
              </a:ext>
            </a:extLst>
          </p:cNvPr>
          <p:cNvSpPr/>
          <p:nvPr/>
        </p:nvSpPr>
        <p:spPr>
          <a:xfrm>
            <a:off x="647860" y="442210"/>
            <a:ext cx="10939542" cy="12224480"/>
          </a:xfrm>
          <a:prstGeom prst="pie">
            <a:avLst>
              <a:gd name="adj1" fmla="val 18628678"/>
              <a:gd name="adj2" fmla="val 21567033"/>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Flowchart: Alternate Process 22">
            <a:extLst>
              <a:ext uri="{FF2B5EF4-FFF2-40B4-BE49-F238E27FC236}">
                <a16:creationId xmlns:a16="http://schemas.microsoft.com/office/drawing/2014/main" id="{4F9F62BA-E71B-4023-26B1-A3E4369C9425}"/>
              </a:ext>
            </a:extLst>
          </p:cNvPr>
          <p:cNvSpPr/>
          <p:nvPr/>
        </p:nvSpPr>
        <p:spPr>
          <a:xfrm>
            <a:off x="2798167" y="1917110"/>
            <a:ext cx="289310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rPr>
              <a:t>BUILD</a:t>
            </a:r>
            <a:endParaRPr kumimoji="0" lang="en-US" sz="52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endParaRPr>
          </a:p>
        </p:txBody>
      </p:sp>
      <p:sp>
        <p:nvSpPr>
          <p:cNvPr id="24" name="Flowchart: Alternate Process 23">
            <a:extLst>
              <a:ext uri="{FF2B5EF4-FFF2-40B4-BE49-F238E27FC236}">
                <a16:creationId xmlns:a16="http://schemas.microsoft.com/office/drawing/2014/main" id="{5EDAFCAF-E95C-8CB6-8CE6-7F93A3D71147}"/>
              </a:ext>
            </a:extLst>
          </p:cNvPr>
          <p:cNvSpPr/>
          <p:nvPr/>
        </p:nvSpPr>
        <p:spPr>
          <a:xfrm>
            <a:off x="6179193" y="1917110"/>
            <a:ext cx="261254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rPr>
              <a:t>STEWARD</a:t>
            </a:r>
          </a:p>
        </p:txBody>
      </p:sp>
      <p:sp>
        <p:nvSpPr>
          <p:cNvPr id="25" name="Flowchart: Alternate Process 24">
            <a:extLst>
              <a:ext uri="{FF2B5EF4-FFF2-40B4-BE49-F238E27FC236}">
                <a16:creationId xmlns:a16="http://schemas.microsoft.com/office/drawing/2014/main" id="{2F3B659F-6C7B-9CC3-87D3-4C15538F50D3}"/>
              </a:ext>
            </a:extLst>
          </p:cNvPr>
          <p:cNvSpPr/>
          <p:nvPr/>
        </p:nvSpPr>
        <p:spPr>
          <a:xfrm>
            <a:off x="8147275" y="4782730"/>
            <a:ext cx="261254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rPr>
              <a:t>COUNCIL</a:t>
            </a:r>
          </a:p>
        </p:txBody>
      </p:sp>
      <p:sp>
        <p:nvSpPr>
          <p:cNvPr id="26" name="Flowchart: Alternate Process 25">
            <a:extLst>
              <a:ext uri="{FF2B5EF4-FFF2-40B4-BE49-F238E27FC236}">
                <a16:creationId xmlns:a16="http://schemas.microsoft.com/office/drawing/2014/main" id="{30351DFA-9848-436B-AD9A-515178E8F760}"/>
              </a:ext>
            </a:extLst>
          </p:cNvPr>
          <p:cNvSpPr/>
          <p:nvPr/>
        </p:nvSpPr>
        <p:spPr>
          <a:xfrm>
            <a:off x="1254298" y="4927634"/>
            <a:ext cx="261254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rPr>
              <a:t>GROW</a:t>
            </a:r>
          </a:p>
        </p:txBody>
      </p:sp>
      <p:sp>
        <p:nvSpPr>
          <p:cNvPr id="2" name="Arrow: Curved Down 1">
            <a:extLst>
              <a:ext uri="{FF2B5EF4-FFF2-40B4-BE49-F238E27FC236}">
                <a16:creationId xmlns:a16="http://schemas.microsoft.com/office/drawing/2014/main" id="{A2E4C3A0-C66F-36EB-DC9D-C69BAC2527A6}"/>
              </a:ext>
            </a:extLst>
          </p:cNvPr>
          <p:cNvSpPr/>
          <p:nvPr/>
        </p:nvSpPr>
        <p:spPr>
          <a:xfrm>
            <a:off x="185540" y="664732"/>
            <a:ext cx="12006460" cy="5827417"/>
          </a:xfrm>
          <a:prstGeom prst="curvedDownArrow">
            <a:avLst>
              <a:gd name="adj1" fmla="val 5374"/>
              <a:gd name="adj2" fmla="val 18369"/>
              <a:gd name="adj3" fmla="val 48929"/>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Flowchart: Alternate Process 2">
            <a:extLst>
              <a:ext uri="{FF2B5EF4-FFF2-40B4-BE49-F238E27FC236}">
                <a16:creationId xmlns:a16="http://schemas.microsoft.com/office/drawing/2014/main" id="{A5EE3172-18BF-42F1-32B4-DE3603F28B17}"/>
              </a:ext>
            </a:extLst>
          </p:cNvPr>
          <p:cNvSpPr/>
          <p:nvPr/>
        </p:nvSpPr>
        <p:spPr>
          <a:xfrm rot="1907856">
            <a:off x="634864" y="2502413"/>
            <a:ext cx="904749" cy="2503438"/>
          </a:xfrm>
          <a:prstGeom prst="flowChartAlternateProcess">
            <a:avLst/>
          </a:prstGeom>
          <a:solidFill>
            <a:schemeClr val="accent2">
              <a:lumMod val="5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endParaRPr>
          </a:p>
        </p:txBody>
      </p:sp>
    </p:spTree>
    <p:extLst>
      <p:ext uri="{BB962C8B-B14F-4D97-AF65-F5344CB8AC3E}">
        <p14:creationId xmlns:p14="http://schemas.microsoft.com/office/powerpoint/2010/main" val="416972756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4282BD-58BF-046F-1EF6-4C714E8EDE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62863F8-FDF0-90BF-DF9D-8CFB2D7C2910}"/>
              </a:ext>
            </a:extLst>
          </p:cNvPr>
          <p:cNvSpPr>
            <a:spLocks noGrp="1"/>
          </p:cNvSpPr>
          <p:nvPr>
            <p:ph type="title"/>
          </p:nvPr>
        </p:nvSpPr>
        <p:spPr>
          <a:xfrm>
            <a:off x="113511" y="2308072"/>
            <a:ext cx="11988099" cy="1406284"/>
          </a:xfrm>
        </p:spPr>
        <p:txBody>
          <a:bodyPr>
            <a:noAutofit/>
          </a:bodyPr>
          <a:lstStyle/>
          <a:p>
            <a:pPr algn="ctr"/>
            <a:r>
              <a:rPr lang="en-US" sz="8800" dirty="0">
                <a:latin typeface="Aptos Display" panose="020B0004020202020204" pitchFamily="34" charset="0"/>
              </a:rPr>
              <a:t>ROMANS 8 : 14 - 16</a:t>
            </a:r>
          </a:p>
        </p:txBody>
      </p:sp>
      <p:sp>
        <p:nvSpPr>
          <p:cNvPr id="4" name="TextBox 3">
            <a:extLst>
              <a:ext uri="{FF2B5EF4-FFF2-40B4-BE49-F238E27FC236}">
                <a16:creationId xmlns:a16="http://schemas.microsoft.com/office/drawing/2014/main" id="{982C6465-4D9B-A777-E204-9736792E1366}"/>
              </a:ext>
            </a:extLst>
          </p:cNvPr>
          <p:cNvSpPr txBox="1"/>
          <p:nvPr/>
        </p:nvSpPr>
        <p:spPr>
          <a:xfrm>
            <a:off x="113511" y="3691475"/>
            <a:ext cx="11988099" cy="830997"/>
          </a:xfrm>
          <a:prstGeom prst="rect">
            <a:avLst/>
          </a:prstGeom>
          <a:noFill/>
        </p:spPr>
        <p:txBody>
          <a:bodyPr wrap="square" rtlCol="0">
            <a:spAutoFit/>
          </a:bodyPr>
          <a:lstStyle/>
          <a:p>
            <a:pPr algn="ctr"/>
            <a:r>
              <a:rPr lang="en-US" sz="4800" dirty="0">
                <a:latin typeface="Abadi Extra Light" panose="020B0204020104020204" pitchFamily="34" charset="0"/>
              </a:rPr>
              <a:t>. . . LED by His Spirit . . .</a:t>
            </a:r>
          </a:p>
        </p:txBody>
      </p:sp>
      <p:pic>
        <p:nvPicPr>
          <p:cNvPr id="6" name="Graphic 5" descr="Open book outline">
            <a:extLst>
              <a:ext uri="{FF2B5EF4-FFF2-40B4-BE49-F238E27FC236}">
                <a16:creationId xmlns:a16="http://schemas.microsoft.com/office/drawing/2014/main" id="{C533B8DB-16AE-E411-20BD-25F033ACCD49}"/>
              </a:ext>
            </a:extLst>
          </p:cNvPr>
          <p:cNvPicPr>
            <a:picLocks noChangeAspect="1"/>
          </p:cNvPicPr>
          <p:nvPr/>
        </p:nvPicPr>
        <p:blipFill>
          <a:blip>
            <a:extLst>
              <a:ext uri="{28A0092B-C50C-407E-A947-70E740481C1C}">
                <a14:useLocalDpi xmlns:a14="http://schemas.microsoft.com/office/drawing/2010/main" val="0"/>
              </a:ext>
              <a:ext uri="{96DAC541-7B7A-43D3-8B79-37D633B846F1}">
                <asvg:svgBlip xmlns:asvg="http://schemas.microsoft.com/office/drawing/2016/SVG/main" r:embed="rId2"/>
              </a:ext>
            </a:extLst>
          </a:blip>
          <a:stretch>
            <a:fillRect/>
          </a:stretch>
        </p:blipFill>
        <p:spPr>
          <a:xfrm>
            <a:off x="5324015" y="4586189"/>
            <a:ext cx="1543970" cy="1543970"/>
          </a:xfrm>
          <a:prstGeom prst="rect">
            <a:avLst/>
          </a:prstGeom>
        </p:spPr>
      </p:pic>
    </p:spTree>
    <p:extLst>
      <p:ext uri="{BB962C8B-B14F-4D97-AF65-F5344CB8AC3E}">
        <p14:creationId xmlns:p14="http://schemas.microsoft.com/office/powerpoint/2010/main" val="3398910660"/>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7C823C54-C4BE-3613-0914-0B78A14AC43F}"/>
            </a:ext>
          </a:extLst>
        </p:cNvPr>
        <p:cNvGrpSpPr/>
        <p:nvPr/>
      </p:nvGrpSpPr>
      <p:grpSpPr>
        <a:xfrm>
          <a:off x="0" y="0"/>
          <a:ext cx="0" cy="0"/>
          <a:chOff x="0" y="0"/>
          <a:chExt cx="0" cy="0"/>
        </a:xfrm>
      </p:grpSpPr>
      <p:sp>
        <p:nvSpPr>
          <p:cNvPr id="14" name="Partial Circle 13">
            <a:extLst>
              <a:ext uri="{FF2B5EF4-FFF2-40B4-BE49-F238E27FC236}">
                <a16:creationId xmlns:a16="http://schemas.microsoft.com/office/drawing/2014/main" id="{C313A926-43BA-7A5D-4E8A-F2CF7C25979E}"/>
              </a:ext>
            </a:extLst>
          </p:cNvPr>
          <p:cNvSpPr/>
          <p:nvPr/>
        </p:nvSpPr>
        <p:spPr>
          <a:xfrm>
            <a:off x="569005" y="756068"/>
            <a:ext cx="10837812" cy="11615036"/>
          </a:xfrm>
          <a:prstGeom prst="pie">
            <a:avLst>
              <a:gd name="adj1" fmla="val 10843171"/>
              <a:gd name="adj2" fmla="val 13450181"/>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Partial Circle 14">
            <a:extLst>
              <a:ext uri="{FF2B5EF4-FFF2-40B4-BE49-F238E27FC236}">
                <a16:creationId xmlns:a16="http://schemas.microsoft.com/office/drawing/2014/main" id="{572E4014-19EB-7232-5D23-2BF8F991CC42}"/>
              </a:ext>
            </a:extLst>
          </p:cNvPr>
          <p:cNvSpPr/>
          <p:nvPr/>
        </p:nvSpPr>
        <p:spPr>
          <a:xfrm>
            <a:off x="647860" y="743424"/>
            <a:ext cx="10698997" cy="11472162"/>
          </a:xfrm>
          <a:prstGeom prst="pie">
            <a:avLst>
              <a:gd name="adj1" fmla="val 13439653"/>
              <a:gd name="adj2" fmla="val 16160981"/>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Partial Circle 15">
            <a:extLst>
              <a:ext uri="{FF2B5EF4-FFF2-40B4-BE49-F238E27FC236}">
                <a16:creationId xmlns:a16="http://schemas.microsoft.com/office/drawing/2014/main" id="{73CD0AA2-CF53-C188-A368-B08EDE81C967}"/>
              </a:ext>
            </a:extLst>
          </p:cNvPr>
          <p:cNvSpPr/>
          <p:nvPr/>
        </p:nvSpPr>
        <p:spPr>
          <a:xfrm>
            <a:off x="234888" y="756068"/>
            <a:ext cx="11671639" cy="11472162"/>
          </a:xfrm>
          <a:prstGeom prst="pie">
            <a:avLst>
              <a:gd name="adj1" fmla="val 16186563"/>
              <a:gd name="adj2" fmla="val 18606661"/>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Partial Circle 16">
            <a:extLst>
              <a:ext uri="{FF2B5EF4-FFF2-40B4-BE49-F238E27FC236}">
                <a16:creationId xmlns:a16="http://schemas.microsoft.com/office/drawing/2014/main" id="{5AD59267-7CA7-FDE4-5606-19FA86B86415}"/>
              </a:ext>
            </a:extLst>
          </p:cNvPr>
          <p:cNvSpPr/>
          <p:nvPr/>
        </p:nvSpPr>
        <p:spPr>
          <a:xfrm>
            <a:off x="647860" y="442210"/>
            <a:ext cx="10939542" cy="12224480"/>
          </a:xfrm>
          <a:prstGeom prst="pie">
            <a:avLst>
              <a:gd name="adj1" fmla="val 18628678"/>
              <a:gd name="adj2" fmla="val 21567033"/>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Flowchart: Alternate Process 22">
            <a:extLst>
              <a:ext uri="{FF2B5EF4-FFF2-40B4-BE49-F238E27FC236}">
                <a16:creationId xmlns:a16="http://schemas.microsoft.com/office/drawing/2014/main" id="{7A45E037-43C0-40EA-B8BD-4A55DD24E2D3}"/>
              </a:ext>
            </a:extLst>
          </p:cNvPr>
          <p:cNvSpPr/>
          <p:nvPr/>
        </p:nvSpPr>
        <p:spPr>
          <a:xfrm>
            <a:off x="2798167" y="1917110"/>
            <a:ext cx="289310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rPr>
              <a:t>BUILD</a:t>
            </a:r>
            <a:endParaRPr kumimoji="0" lang="en-US" sz="52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endParaRPr>
          </a:p>
        </p:txBody>
      </p:sp>
      <p:sp>
        <p:nvSpPr>
          <p:cNvPr id="24" name="Flowchart: Alternate Process 23">
            <a:extLst>
              <a:ext uri="{FF2B5EF4-FFF2-40B4-BE49-F238E27FC236}">
                <a16:creationId xmlns:a16="http://schemas.microsoft.com/office/drawing/2014/main" id="{3D83679F-1A82-7F6D-2EA9-E2FC36D0F297}"/>
              </a:ext>
            </a:extLst>
          </p:cNvPr>
          <p:cNvSpPr/>
          <p:nvPr/>
        </p:nvSpPr>
        <p:spPr>
          <a:xfrm>
            <a:off x="6179193" y="1917110"/>
            <a:ext cx="261254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rPr>
              <a:t>STEWARD</a:t>
            </a:r>
          </a:p>
        </p:txBody>
      </p:sp>
      <p:sp>
        <p:nvSpPr>
          <p:cNvPr id="25" name="Flowchart: Alternate Process 24">
            <a:extLst>
              <a:ext uri="{FF2B5EF4-FFF2-40B4-BE49-F238E27FC236}">
                <a16:creationId xmlns:a16="http://schemas.microsoft.com/office/drawing/2014/main" id="{8981C79E-B046-632D-CFA4-CB2DA795AC96}"/>
              </a:ext>
            </a:extLst>
          </p:cNvPr>
          <p:cNvSpPr/>
          <p:nvPr/>
        </p:nvSpPr>
        <p:spPr>
          <a:xfrm>
            <a:off x="8147275" y="4782730"/>
            <a:ext cx="261254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rPr>
              <a:t>COUNCIL</a:t>
            </a:r>
          </a:p>
        </p:txBody>
      </p:sp>
      <p:sp>
        <p:nvSpPr>
          <p:cNvPr id="26" name="Flowchart: Alternate Process 25">
            <a:extLst>
              <a:ext uri="{FF2B5EF4-FFF2-40B4-BE49-F238E27FC236}">
                <a16:creationId xmlns:a16="http://schemas.microsoft.com/office/drawing/2014/main" id="{5A37EE17-5B31-3E46-AC88-4077E275B9FA}"/>
              </a:ext>
            </a:extLst>
          </p:cNvPr>
          <p:cNvSpPr/>
          <p:nvPr/>
        </p:nvSpPr>
        <p:spPr>
          <a:xfrm>
            <a:off x="1254298" y="4927634"/>
            <a:ext cx="261254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rPr>
              <a:t>GROW</a:t>
            </a:r>
          </a:p>
        </p:txBody>
      </p:sp>
      <p:sp>
        <p:nvSpPr>
          <p:cNvPr id="2" name="Arrow: Curved Down 1">
            <a:extLst>
              <a:ext uri="{FF2B5EF4-FFF2-40B4-BE49-F238E27FC236}">
                <a16:creationId xmlns:a16="http://schemas.microsoft.com/office/drawing/2014/main" id="{3AD4DA03-4DD7-AED4-B0A9-4D1DC24A7452}"/>
              </a:ext>
            </a:extLst>
          </p:cNvPr>
          <p:cNvSpPr/>
          <p:nvPr/>
        </p:nvSpPr>
        <p:spPr>
          <a:xfrm>
            <a:off x="185540" y="664732"/>
            <a:ext cx="12006460" cy="5827417"/>
          </a:xfrm>
          <a:prstGeom prst="curvedDownArrow">
            <a:avLst>
              <a:gd name="adj1" fmla="val 5374"/>
              <a:gd name="adj2" fmla="val 18369"/>
              <a:gd name="adj3" fmla="val 48929"/>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3" name="Flowchart: Alternate Process 2">
            <a:extLst>
              <a:ext uri="{FF2B5EF4-FFF2-40B4-BE49-F238E27FC236}">
                <a16:creationId xmlns:a16="http://schemas.microsoft.com/office/drawing/2014/main" id="{05459D09-CEEC-3135-5B18-4D94BFE9BEF7}"/>
              </a:ext>
            </a:extLst>
          </p:cNvPr>
          <p:cNvSpPr/>
          <p:nvPr/>
        </p:nvSpPr>
        <p:spPr>
          <a:xfrm rot="1907856">
            <a:off x="634864" y="2502413"/>
            <a:ext cx="904749" cy="2503438"/>
          </a:xfrm>
          <a:prstGeom prst="flowChartAlternateProcess">
            <a:avLst/>
          </a:prstGeom>
          <a:solidFill>
            <a:schemeClr val="accent2">
              <a:lumMod val="5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rPr>
              <a:t>PUBERTY</a:t>
            </a:r>
          </a:p>
        </p:txBody>
      </p:sp>
    </p:spTree>
    <p:extLst>
      <p:ext uri="{BB962C8B-B14F-4D97-AF65-F5344CB8AC3E}">
        <p14:creationId xmlns:p14="http://schemas.microsoft.com/office/powerpoint/2010/main" val="47730611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1CC72428-C990-B553-A674-1CB3E00213BD}"/>
            </a:ext>
          </a:extLst>
        </p:cNvPr>
        <p:cNvGrpSpPr/>
        <p:nvPr/>
      </p:nvGrpSpPr>
      <p:grpSpPr>
        <a:xfrm>
          <a:off x="0" y="0"/>
          <a:ext cx="0" cy="0"/>
          <a:chOff x="0" y="0"/>
          <a:chExt cx="0" cy="0"/>
        </a:xfrm>
      </p:grpSpPr>
      <p:sp>
        <p:nvSpPr>
          <p:cNvPr id="14" name="Partial Circle 13">
            <a:extLst>
              <a:ext uri="{FF2B5EF4-FFF2-40B4-BE49-F238E27FC236}">
                <a16:creationId xmlns:a16="http://schemas.microsoft.com/office/drawing/2014/main" id="{2072607F-478C-BD36-C231-0588CD8673DC}"/>
              </a:ext>
            </a:extLst>
          </p:cNvPr>
          <p:cNvSpPr/>
          <p:nvPr/>
        </p:nvSpPr>
        <p:spPr>
          <a:xfrm>
            <a:off x="569005" y="756068"/>
            <a:ext cx="10837812" cy="11615036"/>
          </a:xfrm>
          <a:prstGeom prst="pie">
            <a:avLst>
              <a:gd name="adj1" fmla="val 10843171"/>
              <a:gd name="adj2" fmla="val 13450181"/>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Partial Circle 14">
            <a:extLst>
              <a:ext uri="{FF2B5EF4-FFF2-40B4-BE49-F238E27FC236}">
                <a16:creationId xmlns:a16="http://schemas.microsoft.com/office/drawing/2014/main" id="{0BFB4C3C-D99A-633E-F26E-4BB281DB0D91}"/>
              </a:ext>
            </a:extLst>
          </p:cNvPr>
          <p:cNvSpPr/>
          <p:nvPr/>
        </p:nvSpPr>
        <p:spPr>
          <a:xfrm>
            <a:off x="647860" y="743424"/>
            <a:ext cx="10698997" cy="11472162"/>
          </a:xfrm>
          <a:prstGeom prst="pie">
            <a:avLst>
              <a:gd name="adj1" fmla="val 13439653"/>
              <a:gd name="adj2" fmla="val 16160981"/>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Partial Circle 15">
            <a:extLst>
              <a:ext uri="{FF2B5EF4-FFF2-40B4-BE49-F238E27FC236}">
                <a16:creationId xmlns:a16="http://schemas.microsoft.com/office/drawing/2014/main" id="{5C67BD30-081B-F7AA-56F5-8D06A3FC2148}"/>
              </a:ext>
            </a:extLst>
          </p:cNvPr>
          <p:cNvSpPr/>
          <p:nvPr/>
        </p:nvSpPr>
        <p:spPr>
          <a:xfrm>
            <a:off x="234888" y="756068"/>
            <a:ext cx="11671639" cy="11472162"/>
          </a:xfrm>
          <a:prstGeom prst="pie">
            <a:avLst>
              <a:gd name="adj1" fmla="val 16186563"/>
              <a:gd name="adj2" fmla="val 18606661"/>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Partial Circle 16">
            <a:extLst>
              <a:ext uri="{FF2B5EF4-FFF2-40B4-BE49-F238E27FC236}">
                <a16:creationId xmlns:a16="http://schemas.microsoft.com/office/drawing/2014/main" id="{ACC7ED3E-BB9A-DF33-1FB0-D4F1FA6E35CE}"/>
              </a:ext>
            </a:extLst>
          </p:cNvPr>
          <p:cNvSpPr/>
          <p:nvPr/>
        </p:nvSpPr>
        <p:spPr>
          <a:xfrm>
            <a:off x="647860" y="442210"/>
            <a:ext cx="10939542" cy="12224480"/>
          </a:xfrm>
          <a:prstGeom prst="pie">
            <a:avLst>
              <a:gd name="adj1" fmla="val 18628678"/>
              <a:gd name="adj2" fmla="val 21567033"/>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Flowchart: Alternate Process 22">
            <a:extLst>
              <a:ext uri="{FF2B5EF4-FFF2-40B4-BE49-F238E27FC236}">
                <a16:creationId xmlns:a16="http://schemas.microsoft.com/office/drawing/2014/main" id="{BF77E768-A61D-6B87-7C77-6682DAF88337}"/>
              </a:ext>
            </a:extLst>
          </p:cNvPr>
          <p:cNvSpPr/>
          <p:nvPr/>
        </p:nvSpPr>
        <p:spPr>
          <a:xfrm>
            <a:off x="2798167" y="1917110"/>
            <a:ext cx="289310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rPr>
              <a:t>BUILD</a:t>
            </a:r>
            <a:endParaRPr kumimoji="0" lang="en-US" sz="52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endParaRPr>
          </a:p>
        </p:txBody>
      </p:sp>
      <p:sp>
        <p:nvSpPr>
          <p:cNvPr id="24" name="Flowchart: Alternate Process 23">
            <a:extLst>
              <a:ext uri="{FF2B5EF4-FFF2-40B4-BE49-F238E27FC236}">
                <a16:creationId xmlns:a16="http://schemas.microsoft.com/office/drawing/2014/main" id="{EDA17371-AA95-BEFD-7E34-D1FCB42D4E5D}"/>
              </a:ext>
            </a:extLst>
          </p:cNvPr>
          <p:cNvSpPr/>
          <p:nvPr/>
        </p:nvSpPr>
        <p:spPr>
          <a:xfrm>
            <a:off x="6179193" y="1917110"/>
            <a:ext cx="261254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rPr>
              <a:t>STEWARD</a:t>
            </a:r>
          </a:p>
        </p:txBody>
      </p:sp>
      <p:sp>
        <p:nvSpPr>
          <p:cNvPr id="25" name="Flowchart: Alternate Process 24">
            <a:extLst>
              <a:ext uri="{FF2B5EF4-FFF2-40B4-BE49-F238E27FC236}">
                <a16:creationId xmlns:a16="http://schemas.microsoft.com/office/drawing/2014/main" id="{91C05B5F-0888-9905-7A8B-7167C5E3B87D}"/>
              </a:ext>
            </a:extLst>
          </p:cNvPr>
          <p:cNvSpPr/>
          <p:nvPr/>
        </p:nvSpPr>
        <p:spPr>
          <a:xfrm>
            <a:off x="8147275" y="4782730"/>
            <a:ext cx="261254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rPr>
              <a:t>COUNCIL</a:t>
            </a:r>
          </a:p>
        </p:txBody>
      </p:sp>
      <p:sp>
        <p:nvSpPr>
          <p:cNvPr id="26" name="Flowchart: Alternate Process 25">
            <a:extLst>
              <a:ext uri="{FF2B5EF4-FFF2-40B4-BE49-F238E27FC236}">
                <a16:creationId xmlns:a16="http://schemas.microsoft.com/office/drawing/2014/main" id="{C834B52E-8EBE-951D-F7F5-55538A94E1A8}"/>
              </a:ext>
            </a:extLst>
          </p:cNvPr>
          <p:cNvSpPr/>
          <p:nvPr/>
        </p:nvSpPr>
        <p:spPr>
          <a:xfrm>
            <a:off x="1254298" y="4927634"/>
            <a:ext cx="261254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rPr>
              <a:t>GROW</a:t>
            </a:r>
          </a:p>
        </p:txBody>
      </p:sp>
      <p:sp>
        <p:nvSpPr>
          <p:cNvPr id="2" name="Arrow: Curved Down 1">
            <a:extLst>
              <a:ext uri="{FF2B5EF4-FFF2-40B4-BE49-F238E27FC236}">
                <a16:creationId xmlns:a16="http://schemas.microsoft.com/office/drawing/2014/main" id="{8AB36CB5-DBE8-FAA0-EAEF-6E9A3FEE4B64}"/>
              </a:ext>
            </a:extLst>
          </p:cNvPr>
          <p:cNvSpPr/>
          <p:nvPr/>
        </p:nvSpPr>
        <p:spPr>
          <a:xfrm>
            <a:off x="185540" y="664732"/>
            <a:ext cx="12006460" cy="5827417"/>
          </a:xfrm>
          <a:prstGeom prst="curvedDownArrow">
            <a:avLst>
              <a:gd name="adj1" fmla="val 5374"/>
              <a:gd name="adj2" fmla="val 18369"/>
              <a:gd name="adj3" fmla="val 48929"/>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Flowchart: Alternate Process 4">
            <a:extLst>
              <a:ext uri="{FF2B5EF4-FFF2-40B4-BE49-F238E27FC236}">
                <a16:creationId xmlns:a16="http://schemas.microsoft.com/office/drawing/2014/main" id="{C3F60B5B-EF98-D9F6-E655-35D15DE5D359}"/>
              </a:ext>
            </a:extLst>
          </p:cNvPr>
          <p:cNvSpPr/>
          <p:nvPr/>
        </p:nvSpPr>
        <p:spPr>
          <a:xfrm rot="6118594">
            <a:off x="6797366" y="-554952"/>
            <a:ext cx="861272" cy="2959152"/>
          </a:xfrm>
          <a:prstGeom prst="flowChartAlternateProcess">
            <a:avLst/>
          </a:prstGeom>
          <a:solidFill>
            <a:schemeClr val="accent2">
              <a:lumMod val="5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3200" b="0" i="0" u="none" strike="noStrike" kern="1200" cap="none" spc="0" normalizeH="0" baseline="0" noProof="0" dirty="0">
              <a:ln>
                <a:noFill/>
              </a:ln>
              <a:solidFill>
                <a:prstClr val="white"/>
              </a:solidFill>
              <a:effectLst/>
              <a:uLnTx/>
              <a:uFillTx/>
              <a:latin typeface="Avenir Next LT Pro Demi" panose="020B0704020202020204" pitchFamily="34" charset="0"/>
            </a:endParaRPr>
          </a:p>
        </p:txBody>
      </p:sp>
      <p:sp>
        <p:nvSpPr>
          <p:cNvPr id="3" name="Flowchart: Alternate Process 2">
            <a:extLst>
              <a:ext uri="{FF2B5EF4-FFF2-40B4-BE49-F238E27FC236}">
                <a16:creationId xmlns:a16="http://schemas.microsoft.com/office/drawing/2014/main" id="{B8C23C4B-A18B-40BE-22D1-1D58BA588F46}"/>
              </a:ext>
            </a:extLst>
          </p:cNvPr>
          <p:cNvSpPr/>
          <p:nvPr/>
        </p:nvSpPr>
        <p:spPr>
          <a:xfrm rot="1907856">
            <a:off x="634864" y="2502413"/>
            <a:ext cx="904749" cy="2503438"/>
          </a:xfrm>
          <a:prstGeom prst="flowChartAlternateProcess">
            <a:avLst/>
          </a:prstGeom>
          <a:solidFill>
            <a:schemeClr val="accent2">
              <a:lumMod val="5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algn="ctr"/>
            <a:r>
              <a:rPr lang="en-US" sz="3600" dirty="0">
                <a:solidFill>
                  <a:schemeClr val="tx1"/>
                </a:solidFill>
                <a:latin typeface="Avenir Next LT Pro Demi" panose="020B0704020202020204" pitchFamily="34" charset="0"/>
              </a:rPr>
              <a:t>PUBERTY</a:t>
            </a:r>
          </a:p>
        </p:txBody>
      </p:sp>
    </p:spTree>
    <p:extLst>
      <p:ext uri="{BB962C8B-B14F-4D97-AF65-F5344CB8AC3E}">
        <p14:creationId xmlns:p14="http://schemas.microsoft.com/office/powerpoint/2010/main" val="300410486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a:extLst>
            <a:ext uri="{FF2B5EF4-FFF2-40B4-BE49-F238E27FC236}">
              <a16:creationId xmlns:a16="http://schemas.microsoft.com/office/drawing/2014/main" id="{48E31E80-5D00-8B88-1BBC-15036EAEE31E}"/>
            </a:ext>
          </a:extLst>
        </p:cNvPr>
        <p:cNvGrpSpPr/>
        <p:nvPr/>
      </p:nvGrpSpPr>
      <p:grpSpPr>
        <a:xfrm>
          <a:off x="0" y="0"/>
          <a:ext cx="0" cy="0"/>
          <a:chOff x="0" y="0"/>
          <a:chExt cx="0" cy="0"/>
        </a:xfrm>
      </p:grpSpPr>
      <p:sp>
        <p:nvSpPr>
          <p:cNvPr id="14" name="Partial Circle 13">
            <a:extLst>
              <a:ext uri="{FF2B5EF4-FFF2-40B4-BE49-F238E27FC236}">
                <a16:creationId xmlns:a16="http://schemas.microsoft.com/office/drawing/2014/main" id="{2B420C64-4D07-EFB7-57AB-E35685581BD7}"/>
              </a:ext>
            </a:extLst>
          </p:cNvPr>
          <p:cNvSpPr/>
          <p:nvPr/>
        </p:nvSpPr>
        <p:spPr>
          <a:xfrm>
            <a:off x="569005" y="756068"/>
            <a:ext cx="10837812" cy="11615036"/>
          </a:xfrm>
          <a:prstGeom prst="pie">
            <a:avLst>
              <a:gd name="adj1" fmla="val 10843171"/>
              <a:gd name="adj2" fmla="val 13450181"/>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5" name="Partial Circle 14">
            <a:extLst>
              <a:ext uri="{FF2B5EF4-FFF2-40B4-BE49-F238E27FC236}">
                <a16:creationId xmlns:a16="http://schemas.microsoft.com/office/drawing/2014/main" id="{E981EDC2-AF04-68D6-90BE-BE37B4FF15E1}"/>
              </a:ext>
            </a:extLst>
          </p:cNvPr>
          <p:cNvSpPr/>
          <p:nvPr/>
        </p:nvSpPr>
        <p:spPr>
          <a:xfrm>
            <a:off x="647860" y="743424"/>
            <a:ext cx="10698997" cy="11472162"/>
          </a:xfrm>
          <a:prstGeom prst="pie">
            <a:avLst>
              <a:gd name="adj1" fmla="val 13439653"/>
              <a:gd name="adj2" fmla="val 16160981"/>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16" name="Partial Circle 15">
            <a:extLst>
              <a:ext uri="{FF2B5EF4-FFF2-40B4-BE49-F238E27FC236}">
                <a16:creationId xmlns:a16="http://schemas.microsoft.com/office/drawing/2014/main" id="{50DDF132-C02D-6466-0E47-99F5350D6EEF}"/>
              </a:ext>
            </a:extLst>
          </p:cNvPr>
          <p:cNvSpPr/>
          <p:nvPr/>
        </p:nvSpPr>
        <p:spPr>
          <a:xfrm>
            <a:off x="234888" y="756068"/>
            <a:ext cx="11671639" cy="11472162"/>
          </a:xfrm>
          <a:prstGeom prst="pie">
            <a:avLst>
              <a:gd name="adj1" fmla="val 16186563"/>
              <a:gd name="adj2" fmla="val 18606661"/>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dirty="0">
              <a:ln>
                <a:noFill/>
              </a:ln>
              <a:solidFill>
                <a:prstClr val="white"/>
              </a:solidFill>
              <a:effectLst/>
              <a:uLnTx/>
              <a:uFillTx/>
              <a:latin typeface="Calibri" panose="020F0502020204030204"/>
              <a:ea typeface="+mn-ea"/>
              <a:cs typeface="+mn-cs"/>
            </a:endParaRPr>
          </a:p>
        </p:txBody>
      </p:sp>
      <p:sp>
        <p:nvSpPr>
          <p:cNvPr id="17" name="Partial Circle 16">
            <a:extLst>
              <a:ext uri="{FF2B5EF4-FFF2-40B4-BE49-F238E27FC236}">
                <a16:creationId xmlns:a16="http://schemas.microsoft.com/office/drawing/2014/main" id="{6AB0831D-6A33-E50E-D116-C572F78E5B4F}"/>
              </a:ext>
            </a:extLst>
          </p:cNvPr>
          <p:cNvSpPr/>
          <p:nvPr/>
        </p:nvSpPr>
        <p:spPr>
          <a:xfrm>
            <a:off x="647860" y="442210"/>
            <a:ext cx="10939542" cy="12224480"/>
          </a:xfrm>
          <a:prstGeom prst="pie">
            <a:avLst>
              <a:gd name="adj1" fmla="val 18628678"/>
              <a:gd name="adj2" fmla="val 21567033"/>
            </a:avLst>
          </a:prstGeom>
          <a:solidFill>
            <a:schemeClr val="bg2">
              <a:lumMod val="60000"/>
              <a:lumOff val="40000"/>
            </a:schemeClr>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23" name="Flowchart: Alternate Process 22">
            <a:extLst>
              <a:ext uri="{FF2B5EF4-FFF2-40B4-BE49-F238E27FC236}">
                <a16:creationId xmlns:a16="http://schemas.microsoft.com/office/drawing/2014/main" id="{7058AE23-B4E9-FF35-4E5E-7E770A6866D5}"/>
              </a:ext>
            </a:extLst>
          </p:cNvPr>
          <p:cNvSpPr/>
          <p:nvPr/>
        </p:nvSpPr>
        <p:spPr>
          <a:xfrm>
            <a:off x="2798167" y="1917110"/>
            <a:ext cx="289310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rPr>
              <a:t>BUILD</a:t>
            </a:r>
            <a:endParaRPr kumimoji="0" lang="en-US" sz="52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endParaRPr>
          </a:p>
        </p:txBody>
      </p:sp>
      <p:sp>
        <p:nvSpPr>
          <p:cNvPr id="24" name="Flowchart: Alternate Process 23">
            <a:extLst>
              <a:ext uri="{FF2B5EF4-FFF2-40B4-BE49-F238E27FC236}">
                <a16:creationId xmlns:a16="http://schemas.microsoft.com/office/drawing/2014/main" id="{03022A21-50CD-324A-833B-5D1B0EA5AE4F}"/>
              </a:ext>
            </a:extLst>
          </p:cNvPr>
          <p:cNvSpPr/>
          <p:nvPr/>
        </p:nvSpPr>
        <p:spPr>
          <a:xfrm>
            <a:off x="6179193" y="1917110"/>
            <a:ext cx="261254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rPr>
              <a:t>STEWARD</a:t>
            </a:r>
          </a:p>
        </p:txBody>
      </p:sp>
      <p:sp>
        <p:nvSpPr>
          <p:cNvPr id="25" name="Flowchart: Alternate Process 24">
            <a:extLst>
              <a:ext uri="{FF2B5EF4-FFF2-40B4-BE49-F238E27FC236}">
                <a16:creationId xmlns:a16="http://schemas.microsoft.com/office/drawing/2014/main" id="{5B8CFA01-7222-5430-FAEF-BCCD168B72CD}"/>
              </a:ext>
            </a:extLst>
          </p:cNvPr>
          <p:cNvSpPr/>
          <p:nvPr/>
        </p:nvSpPr>
        <p:spPr>
          <a:xfrm>
            <a:off x="8147275" y="4782730"/>
            <a:ext cx="261254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rPr>
              <a:t>COUNCIL</a:t>
            </a:r>
          </a:p>
        </p:txBody>
      </p:sp>
      <p:sp>
        <p:nvSpPr>
          <p:cNvPr id="26" name="Flowchart: Alternate Process 25">
            <a:extLst>
              <a:ext uri="{FF2B5EF4-FFF2-40B4-BE49-F238E27FC236}">
                <a16:creationId xmlns:a16="http://schemas.microsoft.com/office/drawing/2014/main" id="{9D9FE8CB-AB85-E9ED-AE2C-9E09ABA0BEC2}"/>
              </a:ext>
            </a:extLst>
          </p:cNvPr>
          <p:cNvSpPr/>
          <p:nvPr/>
        </p:nvSpPr>
        <p:spPr>
          <a:xfrm>
            <a:off x="1254298" y="4927634"/>
            <a:ext cx="2612543" cy="1069604"/>
          </a:xfrm>
          <a:prstGeom prst="flowChartAlternateProcess">
            <a:avLst/>
          </a:prstGeom>
          <a:solidFill>
            <a:schemeClr val="bg2">
              <a:lumMod val="75000"/>
            </a:schemeClr>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rPr>
              <a:t>GROW</a:t>
            </a:r>
          </a:p>
        </p:txBody>
      </p:sp>
      <p:sp>
        <p:nvSpPr>
          <p:cNvPr id="2" name="Arrow: Curved Down 1">
            <a:extLst>
              <a:ext uri="{FF2B5EF4-FFF2-40B4-BE49-F238E27FC236}">
                <a16:creationId xmlns:a16="http://schemas.microsoft.com/office/drawing/2014/main" id="{1D7B0AB1-408A-BC18-4A72-77CB2EA281D4}"/>
              </a:ext>
            </a:extLst>
          </p:cNvPr>
          <p:cNvSpPr/>
          <p:nvPr/>
        </p:nvSpPr>
        <p:spPr>
          <a:xfrm>
            <a:off x="185540" y="664732"/>
            <a:ext cx="12006460" cy="5827417"/>
          </a:xfrm>
          <a:prstGeom prst="curvedDownArrow">
            <a:avLst>
              <a:gd name="adj1" fmla="val 5374"/>
              <a:gd name="adj2" fmla="val 18369"/>
              <a:gd name="adj3" fmla="val 48929"/>
            </a:avLst>
          </a:prstGeom>
          <a:solidFill>
            <a:schemeClr val="accent4"/>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800" b="0" i="0" u="none" strike="noStrike" kern="1200" cap="none" spc="0" normalizeH="0" baseline="0" noProof="0">
              <a:ln>
                <a:noFill/>
              </a:ln>
              <a:solidFill>
                <a:prstClr val="white"/>
              </a:solidFill>
              <a:effectLst/>
              <a:uLnTx/>
              <a:uFillTx/>
              <a:latin typeface="Calibri" panose="020F0502020204030204"/>
              <a:ea typeface="+mn-ea"/>
              <a:cs typeface="+mn-cs"/>
            </a:endParaRPr>
          </a:p>
        </p:txBody>
      </p:sp>
      <p:sp>
        <p:nvSpPr>
          <p:cNvPr id="5" name="Flowchart: Alternate Process 4">
            <a:extLst>
              <a:ext uri="{FF2B5EF4-FFF2-40B4-BE49-F238E27FC236}">
                <a16:creationId xmlns:a16="http://schemas.microsoft.com/office/drawing/2014/main" id="{915958C9-BEDC-BC17-52AD-87DB123AB617}"/>
              </a:ext>
            </a:extLst>
          </p:cNvPr>
          <p:cNvSpPr/>
          <p:nvPr/>
        </p:nvSpPr>
        <p:spPr>
          <a:xfrm rot="6118594">
            <a:off x="6797366" y="-554952"/>
            <a:ext cx="861272" cy="2959152"/>
          </a:xfrm>
          <a:prstGeom prst="flowChartAlternateProcess">
            <a:avLst/>
          </a:prstGeom>
          <a:solidFill>
            <a:schemeClr val="accent2">
              <a:lumMod val="5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2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rPr>
              <a:t>MENOPAUSE</a:t>
            </a:r>
          </a:p>
        </p:txBody>
      </p:sp>
      <p:sp>
        <p:nvSpPr>
          <p:cNvPr id="3" name="Flowchart: Alternate Process 2">
            <a:extLst>
              <a:ext uri="{FF2B5EF4-FFF2-40B4-BE49-F238E27FC236}">
                <a16:creationId xmlns:a16="http://schemas.microsoft.com/office/drawing/2014/main" id="{D1D38A8A-ADCB-8E5B-1A73-1B7FF73050E8}"/>
              </a:ext>
            </a:extLst>
          </p:cNvPr>
          <p:cNvSpPr/>
          <p:nvPr/>
        </p:nvSpPr>
        <p:spPr>
          <a:xfrm rot="1907856">
            <a:off x="634864" y="2502413"/>
            <a:ext cx="904749" cy="2503438"/>
          </a:xfrm>
          <a:prstGeom prst="flowChartAlternateProcess">
            <a:avLst/>
          </a:prstGeom>
          <a:solidFill>
            <a:schemeClr val="accent2">
              <a:lumMod val="50000"/>
            </a:schemeClr>
          </a:solidFill>
          <a:ln>
            <a:no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vert="vert270"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3600" b="0" i="0" u="none" strike="noStrike" kern="1200" cap="none" spc="0" normalizeH="0" baseline="0" noProof="0" dirty="0">
                <a:ln>
                  <a:noFill/>
                </a:ln>
                <a:solidFill>
                  <a:prstClr val="white"/>
                </a:solidFill>
                <a:effectLst/>
                <a:uLnTx/>
                <a:uFillTx/>
                <a:latin typeface="Avenir Next LT Pro Demi" panose="020B0704020202020204" pitchFamily="34" charset="0"/>
                <a:ea typeface="+mn-ea"/>
                <a:cs typeface="+mn-cs"/>
              </a:rPr>
              <a:t>PUBERTY</a:t>
            </a:r>
          </a:p>
        </p:txBody>
      </p:sp>
    </p:spTree>
    <p:extLst>
      <p:ext uri="{BB962C8B-B14F-4D97-AF65-F5344CB8AC3E}">
        <p14:creationId xmlns:p14="http://schemas.microsoft.com/office/powerpoint/2010/main" val="183347849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DBE1891-BA93-635F-A747-97D714960403}"/>
            </a:ext>
          </a:extLst>
        </p:cNvPr>
        <p:cNvGrpSpPr/>
        <p:nvPr/>
      </p:nvGrpSpPr>
      <p:grpSpPr>
        <a:xfrm>
          <a:off x="0" y="0"/>
          <a:ext cx="0" cy="0"/>
          <a:chOff x="0" y="0"/>
          <a:chExt cx="0" cy="0"/>
        </a:xfrm>
      </p:grpSpPr>
      <p:pic>
        <p:nvPicPr>
          <p:cNvPr id="6" name="Picture 5" descr="A person in a suit and tie&#10;&#10;Description automatically generated">
            <a:extLst>
              <a:ext uri="{FF2B5EF4-FFF2-40B4-BE49-F238E27FC236}">
                <a16:creationId xmlns:a16="http://schemas.microsoft.com/office/drawing/2014/main" id="{C4CBB722-D532-ABC4-0EC8-2F284685C2C0}"/>
              </a:ext>
            </a:extLst>
          </p:cNvPr>
          <p:cNvPicPr>
            <a:picLocks noChangeAspect="1"/>
          </p:cNvPicPr>
          <p:nvPr/>
        </p:nvPicPr>
        <p:blipFill>
          <a:blip r:embed="rId2">
            <a:alphaModFix/>
            <a:extLst>
              <a:ext uri="{BEBA8EAE-BF5A-486C-A8C5-ECC9F3942E4B}">
                <a14:imgProps xmlns:a14="http://schemas.microsoft.com/office/drawing/2010/main">
                  <a14:imgLayer r:embed="rId3">
                    <a14:imgEffect>
                      <a14:sharpenSoften amount="60000"/>
                    </a14:imgEffect>
                    <a14:imgEffect>
                      <a14:saturation sat="400000"/>
                    </a14:imgEffect>
                    <a14:imgEffect>
                      <a14:brightnessContrast bright="-49000" contrast="-9000"/>
                    </a14:imgEffect>
                  </a14:imgLayer>
                </a14:imgProps>
              </a:ext>
              <a:ext uri="{28A0092B-C50C-407E-A947-70E740481C1C}">
                <a14:useLocalDpi xmlns:a14="http://schemas.microsoft.com/office/drawing/2010/main" val="0"/>
              </a:ext>
            </a:extLst>
          </a:blip>
          <a:stretch>
            <a:fillRect/>
          </a:stretch>
        </p:blipFill>
        <p:spPr>
          <a:xfrm>
            <a:off x="10767381" y="5288777"/>
            <a:ext cx="1424619" cy="1569223"/>
          </a:xfrm>
          <a:prstGeom prst="rect">
            <a:avLst/>
          </a:prstGeom>
        </p:spPr>
      </p:pic>
      <p:sp>
        <p:nvSpPr>
          <p:cNvPr id="2" name="Title 1">
            <a:extLst>
              <a:ext uri="{FF2B5EF4-FFF2-40B4-BE49-F238E27FC236}">
                <a16:creationId xmlns:a16="http://schemas.microsoft.com/office/drawing/2014/main" id="{6D99E29A-D7E6-38F9-8B76-A062A0DF6185}"/>
              </a:ext>
            </a:extLst>
          </p:cNvPr>
          <p:cNvSpPr>
            <a:spLocks noGrp="1"/>
          </p:cNvSpPr>
          <p:nvPr>
            <p:ph type="title"/>
          </p:nvPr>
        </p:nvSpPr>
        <p:spPr>
          <a:xfrm>
            <a:off x="122971" y="49426"/>
            <a:ext cx="11946058" cy="704336"/>
          </a:xfrm>
        </p:spPr>
        <p:txBody>
          <a:bodyPr>
            <a:noAutofit/>
          </a:bodyPr>
          <a:lstStyle/>
          <a:p>
            <a:r>
              <a:rPr lang="en-US" sz="4000" dirty="0">
                <a:latin typeface="Aptos ExtraBold" panose="020B0004020202020204" pitchFamily="34" charset="0"/>
              </a:rPr>
              <a:t>64-0830M Questions And Answers #3</a:t>
            </a:r>
          </a:p>
        </p:txBody>
      </p:sp>
      <p:sp>
        <p:nvSpPr>
          <p:cNvPr id="3" name="TextBox 2">
            <a:extLst>
              <a:ext uri="{FF2B5EF4-FFF2-40B4-BE49-F238E27FC236}">
                <a16:creationId xmlns:a16="http://schemas.microsoft.com/office/drawing/2014/main" id="{3007C761-C78B-65EB-1BCB-54EF5EEF90F1}"/>
              </a:ext>
            </a:extLst>
          </p:cNvPr>
          <p:cNvSpPr txBox="1"/>
          <p:nvPr/>
        </p:nvSpPr>
        <p:spPr>
          <a:xfrm>
            <a:off x="61485" y="741490"/>
            <a:ext cx="12069029" cy="5478423"/>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000" b="0" i="0" u="none" strike="noStrike" kern="1200" cap="none" spc="0" normalizeH="0" baseline="0" noProof="0" dirty="0">
                <a:ln>
                  <a:noFill/>
                </a:ln>
                <a:solidFill>
                  <a:prstClr val="white"/>
                </a:solidFill>
                <a:effectLst/>
                <a:uLnTx/>
                <a:uFillTx/>
                <a:latin typeface="Calibri" panose="020F0502020204030204"/>
                <a:ea typeface="+mn-ea"/>
                <a:cs typeface="+mn-cs"/>
              </a:rPr>
              <a:t>Maybe it’s a woman here might be in the menopause time. </a:t>
            </a:r>
            <a:r>
              <a:rPr kumimoji="0" lang="en-US" sz="5000" b="0" i="0" u="none" strike="noStrike" kern="1200" cap="none" spc="0" normalizeH="0" baseline="0" noProof="0" dirty="0">
                <a:ln>
                  <a:noFill/>
                </a:ln>
                <a:solidFill>
                  <a:schemeClr val="accent2">
                    <a:lumMod val="40000"/>
                    <a:lumOff val="60000"/>
                  </a:schemeClr>
                </a:solidFill>
                <a:effectLst/>
                <a:uLnTx/>
                <a:uFillTx/>
                <a:latin typeface="Calibri" panose="020F0502020204030204"/>
                <a:ea typeface="+mn-ea"/>
                <a:cs typeface="+mn-cs"/>
              </a:rPr>
              <a:t>That’s when everything is wrong with her, and there’s nothing wrong with her, yet everything’s wrong with her. And she’s not just putting on</a:t>
            </a:r>
            <a:r>
              <a:rPr kumimoji="0" lang="en-US" sz="5000" b="0" i="0" u="none" strike="noStrike" kern="1200" cap="none" spc="0" normalizeH="0" baseline="0" noProof="0" dirty="0">
                <a:ln>
                  <a:noFill/>
                </a:ln>
                <a:solidFill>
                  <a:prstClr val="white"/>
                </a:solidFill>
                <a:effectLst/>
                <a:uLnTx/>
                <a:uFillTx/>
                <a:latin typeface="Calibri" panose="020F0502020204030204"/>
                <a:ea typeface="+mn-ea"/>
                <a:cs typeface="+mn-cs"/>
              </a:rPr>
              <a:t>, she really feels that; it’s just as real. Any person that’s nervous is that way. </a:t>
            </a:r>
            <a:r>
              <a:rPr kumimoji="0" lang="en-US" sz="5000" b="1" i="0" u="sng" strike="noStrike" kern="1200" cap="none" spc="0" normalizeH="0" baseline="0" noProof="0" dirty="0">
                <a:ln>
                  <a:noFill/>
                </a:ln>
                <a:solidFill>
                  <a:schemeClr val="accent2">
                    <a:lumMod val="40000"/>
                    <a:lumOff val="60000"/>
                  </a:schemeClr>
                </a:solidFill>
                <a:effectLst/>
                <a:uLnTx/>
                <a:uFillTx/>
                <a:latin typeface="Calibri" panose="020F0502020204030204"/>
                <a:ea typeface="+mn-ea"/>
                <a:cs typeface="+mn-cs"/>
              </a:rPr>
              <a:t>And don’t never disagree</a:t>
            </a:r>
            <a:r>
              <a:rPr kumimoji="0" lang="en-US" sz="5000" b="0" i="0" u="none" strike="noStrike" kern="1200" cap="none" spc="0" normalizeH="0" baseline="0" noProof="0" dirty="0">
                <a:ln>
                  <a:noFill/>
                </a:ln>
                <a:solidFill>
                  <a:prstClr val="white"/>
                </a:solidFill>
                <a:effectLst/>
                <a:uLnTx/>
                <a:uFillTx/>
                <a:latin typeface="Calibri" panose="020F0502020204030204"/>
                <a:ea typeface="+mn-ea"/>
                <a:cs typeface="+mn-cs"/>
              </a:rPr>
              <a:t>.</a:t>
            </a:r>
            <a:endParaRPr kumimoji="0" lang="en-US" sz="5000" b="0" i="0" u="none" strike="noStrike" kern="1200" cap="none" spc="0" normalizeH="0" baseline="0" noProof="0" dirty="0">
              <a:ln>
                <a:noFill/>
              </a:ln>
              <a:solidFill>
                <a:srgbClr val="ED7D31">
                  <a:lumMod val="40000"/>
                  <a:lumOff val="60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4462184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1CCB3E-BE6D-17FE-CBA0-CF0E272A2E71}"/>
            </a:ext>
          </a:extLst>
        </p:cNvPr>
        <p:cNvGrpSpPr/>
        <p:nvPr/>
      </p:nvGrpSpPr>
      <p:grpSpPr>
        <a:xfrm>
          <a:off x="0" y="0"/>
          <a:ext cx="0" cy="0"/>
          <a:chOff x="0" y="0"/>
          <a:chExt cx="0" cy="0"/>
        </a:xfrm>
      </p:grpSpPr>
      <p:pic>
        <p:nvPicPr>
          <p:cNvPr id="6" name="Picture 5" descr="A person in a suit and tie&#10;&#10;Description automatically generated">
            <a:extLst>
              <a:ext uri="{FF2B5EF4-FFF2-40B4-BE49-F238E27FC236}">
                <a16:creationId xmlns:a16="http://schemas.microsoft.com/office/drawing/2014/main" id="{152582FA-5387-66DC-D092-A176521EECA9}"/>
              </a:ext>
            </a:extLst>
          </p:cNvPr>
          <p:cNvPicPr>
            <a:picLocks noChangeAspect="1"/>
          </p:cNvPicPr>
          <p:nvPr/>
        </p:nvPicPr>
        <p:blipFill>
          <a:blip r:embed="rId2">
            <a:alphaModFix/>
            <a:extLst>
              <a:ext uri="{BEBA8EAE-BF5A-486C-A8C5-ECC9F3942E4B}">
                <a14:imgProps xmlns:a14="http://schemas.microsoft.com/office/drawing/2010/main">
                  <a14:imgLayer r:embed="rId3">
                    <a14:imgEffect>
                      <a14:sharpenSoften amount="60000"/>
                    </a14:imgEffect>
                    <a14:imgEffect>
                      <a14:saturation sat="400000"/>
                    </a14:imgEffect>
                    <a14:imgEffect>
                      <a14:brightnessContrast bright="-49000" contrast="-9000"/>
                    </a14:imgEffect>
                  </a14:imgLayer>
                </a14:imgProps>
              </a:ext>
              <a:ext uri="{28A0092B-C50C-407E-A947-70E740481C1C}">
                <a14:useLocalDpi xmlns:a14="http://schemas.microsoft.com/office/drawing/2010/main" val="0"/>
              </a:ext>
            </a:extLst>
          </a:blip>
          <a:stretch>
            <a:fillRect/>
          </a:stretch>
        </p:blipFill>
        <p:spPr>
          <a:xfrm>
            <a:off x="10767381" y="5288777"/>
            <a:ext cx="1424619" cy="1569223"/>
          </a:xfrm>
          <a:prstGeom prst="rect">
            <a:avLst/>
          </a:prstGeom>
        </p:spPr>
      </p:pic>
      <p:sp>
        <p:nvSpPr>
          <p:cNvPr id="2" name="Title 1">
            <a:extLst>
              <a:ext uri="{FF2B5EF4-FFF2-40B4-BE49-F238E27FC236}">
                <a16:creationId xmlns:a16="http://schemas.microsoft.com/office/drawing/2014/main" id="{426E6987-BAF6-90FA-29B5-116826C8BE4D}"/>
              </a:ext>
            </a:extLst>
          </p:cNvPr>
          <p:cNvSpPr>
            <a:spLocks noGrp="1"/>
          </p:cNvSpPr>
          <p:nvPr>
            <p:ph type="title"/>
          </p:nvPr>
        </p:nvSpPr>
        <p:spPr>
          <a:xfrm>
            <a:off x="122971" y="49426"/>
            <a:ext cx="11946058" cy="704336"/>
          </a:xfrm>
        </p:spPr>
        <p:txBody>
          <a:bodyPr>
            <a:noAutofit/>
          </a:bodyPr>
          <a:lstStyle/>
          <a:p>
            <a:r>
              <a:rPr lang="en-US" sz="4000" dirty="0">
                <a:latin typeface="Aptos ExtraBold" panose="020B0004020202020204" pitchFamily="34" charset="0"/>
              </a:rPr>
              <a:t>64-0830M Questions And Answers #3</a:t>
            </a:r>
          </a:p>
        </p:txBody>
      </p:sp>
      <p:sp>
        <p:nvSpPr>
          <p:cNvPr id="3" name="TextBox 2">
            <a:extLst>
              <a:ext uri="{FF2B5EF4-FFF2-40B4-BE49-F238E27FC236}">
                <a16:creationId xmlns:a16="http://schemas.microsoft.com/office/drawing/2014/main" id="{57F187F4-8712-B88F-8360-B23A9245B382}"/>
              </a:ext>
            </a:extLst>
          </p:cNvPr>
          <p:cNvSpPr txBox="1"/>
          <p:nvPr/>
        </p:nvSpPr>
        <p:spPr>
          <a:xfrm>
            <a:off x="61485" y="741490"/>
            <a:ext cx="12069029" cy="60170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500" b="0" i="0" u="none" strike="noStrike" kern="1200" cap="none" spc="0" normalizeH="0" baseline="0" noProof="0" dirty="0">
                <a:ln>
                  <a:noFill/>
                </a:ln>
                <a:solidFill>
                  <a:prstClr val="white"/>
                </a:solidFill>
                <a:effectLst/>
                <a:uLnTx/>
                <a:uFillTx/>
                <a:latin typeface="Calibri" panose="020F0502020204030204"/>
                <a:ea typeface="+mn-ea"/>
                <a:cs typeface="+mn-cs"/>
              </a:rPr>
              <a:t>And you husbands to your wives, when they’re in that time of life, if you ever…if she ever was your sweetheart, you let her be right then, </a:t>
            </a:r>
            <a:r>
              <a:rPr kumimoji="0" lang="en-US" sz="5500" b="0" i="0" u="none" strike="noStrike" kern="1200" cap="none" spc="0" normalizeH="0" baseline="0" noProof="0" dirty="0" err="1">
                <a:ln>
                  <a:noFill/>
                </a:ln>
                <a:solidFill>
                  <a:prstClr val="white"/>
                </a:solidFill>
                <a:effectLst/>
                <a:uLnTx/>
                <a:uFillTx/>
                <a:latin typeface="Calibri" panose="020F0502020204030204"/>
                <a:ea typeface="+mn-ea"/>
                <a:cs typeface="+mn-cs"/>
              </a:rPr>
              <a:t>’cause</a:t>
            </a:r>
            <a:r>
              <a:rPr kumimoji="0" lang="en-US" sz="5500" b="0" i="0" u="none" strike="noStrike" kern="1200" cap="none" spc="0" normalizeH="0" baseline="0" noProof="0" dirty="0">
                <a:ln>
                  <a:noFill/>
                </a:ln>
                <a:solidFill>
                  <a:prstClr val="white"/>
                </a:solidFill>
                <a:effectLst/>
                <a:uLnTx/>
                <a:uFillTx/>
                <a:latin typeface="Calibri" panose="020F0502020204030204"/>
                <a:ea typeface="+mn-ea"/>
                <a:cs typeface="+mn-cs"/>
              </a:rPr>
              <a:t> she needs you. She really needs your help; she needs somebody to help her, and </a:t>
            </a:r>
          </a:p>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500" b="0" i="0" u="none" strike="noStrike" kern="1200" cap="none" spc="0" normalizeH="0" baseline="0" noProof="0" dirty="0">
                <a:ln>
                  <a:noFill/>
                </a:ln>
                <a:solidFill>
                  <a:prstClr val="white"/>
                </a:solidFill>
                <a:effectLst/>
                <a:uLnTx/>
                <a:uFillTx/>
                <a:latin typeface="Calibri" panose="020F0502020204030204"/>
                <a:ea typeface="+mn-ea"/>
                <a:cs typeface="+mn-cs"/>
              </a:rPr>
              <a:t>understand her. </a:t>
            </a:r>
            <a:endParaRPr kumimoji="0" lang="en-US" sz="5500" b="0" i="0" u="none" strike="noStrike" kern="1200" cap="none" spc="0" normalizeH="0" baseline="0" noProof="0" dirty="0">
              <a:ln>
                <a:noFill/>
              </a:ln>
              <a:solidFill>
                <a:srgbClr val="ED7D31">
                  <a:lumMod val="40000"/>
                  <a:lumOff val="60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5891900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2E2A0-A965-3512-A810-BCA1D1BE092A}"/>
            </a:ext>
          </a:extLst>
        </p:cNvPr>
        <p:cNvGrpSpPr/>
        <p:nvPr/>
      </p:nvGrpSpPr>
      <p:grpSpPr>
        <a:xfrm>
          <a:off x="0" y="0"/>
          <a:ext cx="0" cy="0"/>
          <a:chOff x="0" y="0"/>
          <a:chExt cx="0" cy="0"/>
        </a:xfrm>
      </p:grpSpPr>
      <p:pic>
        <p:nvPicPr>
          <p:cNvPr id="6" name="Picture 5" descr="A person in a suit and tie&#10;&#10;Description automatically generated">
            <a:extLst>
              <a:ext uri="{FF2B5EF4-FFF2-40B4-BE49-F238E27FC236}">
                <a16:creationId xmlns:a16="http://schemas.microsoft.com/office/drawing/2014/main" id="{6DA7A40E-43DD-2617-1CF9-F7DBAD71070E}"/>
              </a:ext>
            </a:extLst>
          </p:cNvPr>
          <p:cNvPicPr>
            <a:picLocks noChangeAspect="1"/>
          </p:cNvPicPr>
          <p:nvPr/>
        </p:nvPicPr>
        <p:blipFill>
          <a:blip r:embed="rId2">
            <a:alphaModFix/>
            <a:extLst>
              <a:ext uri="{BEBA8EAE-BF5A-486C-A8C5-ECC9F3942E4B}">
                <a14:imgProps xmlns:a14="http://schemas.microsoft.com/office/drawing/2010/main">
                  <a14:imgLayer r:embed="rId3">
                    <a14:imgEffect>
                      <a14:sharpenSoften amount="60000"/>
                    </a14:imgEffect>
                    <a14:imgEffect>
                      <a14:saturation sat="400000"/>
                    </a14:imgEffect>
                    <a14:imgEffect>
                      <a14:brightnessContrast bright="-49000" contrast="-9000"/>
                    </a14:imgEffect>
                  </a14:imgLayer>
                </a14:imgProps>
              </a:ext>
              <a:ext uri="{28A0092B-C50C-407E-A947-70E740481C1C}">
                <a14:useLocalDpi xmlns:a14="http://schemas.microsoft.com/office/drawing/2010/main" val="0"/>
              </a:ext>
            </a:extLst>
          </a:blip>
          <a:stretch>
            <a:fillRect/>
          </a:stretch>
        </p:blipFill>
        <p:spPr>
          <a:xfrm>
            <a:off x="10767381" y="5288777"/>
            <a:ext cx="1424619" cy="1569223"/>
          </a:xfrm>
          <a:prstGeom prst="rect">
            <a:avLst/>
          </a:prstGeom>
        </p:spPr>
      </p:pic>
      <p:sp>
        <p:nvSpPr>
          <p:cNvPr id="2" name="Title 1">
            <a:extLst>
              <a:ext uri="{FF2B5EF4-FFF2-40B4-BE49-F238E27FC236}">
                <a16:creationId xmlns:a16="http://schemas.microsoft.com/office/drawing/2014/main" id="{625C2FA5-29EB-28B8-A412-2BA80C6EEC15}"/>
              </a:ext>
            </a:extLst>
          </p:cNvPr>
          <p:cNvSpPr>
            <a:spLocks noGrp="1"/>
          </p:cNvSpPr>
          <p:nvPr>
            <p:ph type="title"/>
          </p:nvPr>
        </p:nvSpPr>
        <p:spPr>
          <a:xfrm>
            <a:off x="122971" y="49426"/>
            <a:ext cx="11946058" cy="704336"/>
          </a:xfrm>
        </p:spPr>
        <p:txBody>
          <a:bodyPr>
            <a:noAutofit/>
          </a:bodyPr>
          <a:lstStyle/>
          <a:p>
            <a:r>
              <a:rPr lang="en-US" sz="4000" dirty="0">
                <a:latin typeface="Aptos ExtraBold" panose="020B0004020202020204" pitchFamily="34" charset="0"/>
              </a:rPr>
              <a:t>64-0830M Questions And Answers #3</a:t>
            </a:r>
          </a:p>
        </p:txBody>
      </p:sp>
      <p:sp>
        <p:nvSpPr>
          <p:cNvPr id="3" name="TextBox 2">
            <a:extLst>
              <a:ext uri="{FF2B5EF4-FFF2-40B4-BE49-F238E27FC236}">
                <a16:creationId xmlns:a16="http://schemas.microsoft.com/office/drawing/2014/main" id="{C55B2D24-B731-C078-4EF2-B241F7788A33}"/>
              </a:ext>
            </a:extLst>
          </p:cNvPr>
          <p:cNvSpPr txBox="1"/>
          <p:nvPr/>
        </p:nvSpPr>
        <p:spPr>
          <a:xfrm>
            <a:off x="61485" y="741490"/>
            <a:ext cx="12069029" cy="5170646"/>
          </a:xfrm>
          <a:prstGeom prst="rect">
            <a:avLst/>
          </a:prstGeom>
          <a:noFill/>
        </p:spPr>
        <p:txBody>
          <a:bodyPr wrap="square" rtlCol="0">
            <a:spAutoFit/>
          </a:bodyPr>
          <a:lstStyle/>
          <a:p>
            <a:r>
              <a:rPr kumimoji="0" lang="en-US" sz="5500" b="0" i="0" u="none" strike="noStrike" kern="1200" cap="none" spc="0" normalizeH="0" baseline="0" noProof="0" dirty="0">
                <a:ln>
                  <a:noFill/>
                </a:ln>
                <a:solidFill>
                  <a:prstClr val="white"/>
                </a:solidFill>
                <a:effectLst/>
                <a:uLnTx/>
                <a:uFillTx/>
                <a:latin typeface="Calibri" panose="020F0502020204030204"/>
                <a:ea typeface="+mn-ea"/>
                <a:cs typeface="+mn-cs"/>
              </a:rPr>
              <a:t>… </a:t>
            </a:r>
            <a:r>
              <a:rPr lang="en-US" sz="5500" dirty="0">
                <a:solidFill>
                  <a:schemeClr val="accent2">
                    <a:lumMod val="40000"/>
                    <a:lumOff val="60000"/>
                  </a:schemeClr>
                </a:solidFill>
              </a:rPr>
              <a:t>Talk to her, take her up in your arms like she was your sweetheart, and she should be. And understand her</a:t>
            </a:r>
            <a:r>
              <a:rPr lang="en-US" sz="5500" dirty="0"/>
              <a:t>, because she’s going through a time that her entire makeup is changing, </a:t>
            </a:r>
            <a:r>
              <a:rPr lang="en-US" sz="5500" dirty="0">
                <a:solidFill>
                  <a:schemeClr val="accent2">
                    <a:lumMod val="40000"/>
                    <a:lumOff val="60000"/>
                  </a:schemeClr>
                </a:solidFill>
              </a:rPr>
              <a:t>and you must be good to her at that time</a:t>
            </a:r>
            <a:r>
              <a:rPr lang="en-US" sz="5500" dirty="0"/>
              <a:t>.</a:t>
            </a:r>
          </a:p>
        </p:txBody>
      </p:sp>
    </p:spTree>
    <p:extLst>
      <p:ext uri="{BB962C8B-B14F-4D97-AF65-F5344CB8AC3E}">
        <p14:creationId xmlns:p14="http://schemas.microsoft.com/office/powerpoint/2010/main" val="405089967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1EAC5D-8D4E-E8BC-4D04-741D5AE9EBE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385FD82-953F-C9B9-9E4B-1A0FB318912F}"/>
              </a:ext>
            </a:extLst>
          </p:cNvPr>
          <p:cNvSpPr>
            <a:spLocks noGrp="1"/>
          </p:cNvSpPr>
          <p:nvPr>
            <p:ph type="title"/>
          </p:nvPr>
        </p:nvSpPr>
        <p:spPr>
          <a:xfrm>
            <a:off x="122971" y="49426"/>
            <a:ext cx="11946058" cy="704336"/>
          </a:xfrm>
        </p:spPr>
        <p:txBody>
          <a:bodyPr>
            <a:noAutofit/>
          </a:bodyPr>
          <a:lstStyle/>
          <a:p>
            <a:r>
              <a:rPr lang="en-US" sz="4000" dirty="0">
                <a:latin typeface="Aptos ExtraBold" panose="020B0004020202020204" pitchFamily="34" charset="0"/>
              </a:rPr>
              <a:t>LEVITICUS 26 : 20</a:t>
            </a:r>
          </a:p>
        </p:txBody>
      </p:sp>
      <p:sp>
        <p:nvSpPr>
          <p:cNvPr id="3" name="TextBox 2">
            <a:extLst>
              <a:ext uri="{FF2B5EF4-FFF2-40B4-BE49-F238E27FC236}">
                <a16:creationId xmlns:a16="http://schemas.microsoft.com/office/drawing/2014/main" id="{2B381ED0-491C-45E3-B9A6-AFAA897FA988}"/>
              </a:ext>
            </a:extLst>
          </p:cNvPr>
          <p:cNvSpPr txBox="1"/>
          <p:nvPr/>
        </p:nvSpPr>
        <p:spPr>
          <a:xfrm>
            <a:off x="61485" y="741490"/>
            <a:ext cx="12069029" cy="5632311"/>
          </a:xfrm>
          <a:prstGeom prst="rect">
            <a:avLst/>
          </a:prstGeom>
          <a:noFill/>
        </p:spPr>
        <p:txBody>
          <a:bodyPr wrap="square" rtlCol="0">
            <a:spAutoFit/>
          </a:bodyPr>
          <a:lstStyle/>
          <a:p>
            <a:r>
              <a:rPr kumimoji="0" lang="en-US" sz="7200" b="0" i="0" u="none" strike="noStrike" kern="1200" cap="none" spc="0" normalizeH="0" baseline="0" noProof="0" dirty="0">
                <a:ln>
                  <a:noFill/>
                </a:ln>
                <a:solidFill>
                  <a:prstClr val="white"/>
                </a:solidFill>
                <a:effectLst/>
                <a:uLnTx/>
                <a:uFillTx/>
                <a:latin typeface="Calibri" panose="020F0502020204030204"/>
                <a:ea typeface="+mn-ea"/>
                <a:cs typeface="+mn-cs"/>
              </a:rPr>
              <a:t>And </a:t>
            </a:r>
            <a:r>
              <a:rPr kumimoji="0" lang="en-US" sz="7200" b="0" i="0" u="none" strike="noStrike" kern="1200" cap="none" spc="0" normalizeH="0" baseline="0" noProof="0" dirty="0">
                <a:ln>
                  <a:noFill/>
                </a:ln>
                <a:solidFill>
                  <a:schemeClr val="accent2">
                    <a:lumMod val="40000"/>
                    <a:lumOff val="60000"/>
                  </a:schemeClr>
                </a:solidFill>
                <a:effectLst/>
                <a:uLnTx/>
                <a:uFillTx/>
                <a:latin typeface="Calibri" panose="020F0502020204030204"/>
                <a:ea typeface="+mn-ea"/>
                <a:cs typeface="+mn-cs"/>
              </a:rPr>
              <a:t>your strength shall be spent in vain</a:t>
            </a:r>
            <a:r>
              <a:rPr kumimoji="0" lang="en-US" sz="7200" b="0" i="0" u="none" strike="noStrike" kern="1200" cap="none" spc="0" normalizeH="0" baseline="0" noProof="0" dirty="0">
                <a:ln>
                  <a:noFill/>
                </a:ln>
                <a:solidFill>
                  <a:prstClr val="white"/>
                </a:solidFill>
                <a:effectLst/>
                <a:uLnTx/>
                <a:uFillTx/>
                <a:latin typeface="Calibri" panose="020F0502020204030204"/>
                <a:ea typeface="+mn-ea"/>
                <a:cs typeface="+mn-cs"/>
              </a:rPr>
              <a:t>: for your land shall not yield her increase, neither shall the trees of the land yield  their fruits .</a:t>
            </a:r>
            <a:endParaRPr lang="en-US" sz="7200" dirty="0"/>
          </a:p>
        </p:txBody>
      </p:sp>
    </p:spTree>
    <p:extLst>
      <p:ext uri="{BB962C8B-B14F-4D97-AF65-F5344CB8AC3E}">
        <p14:creationId xmlns:p14="http://schemas.microsoft.com/office/powerpoint/2010/main" val="2577968495"/>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8CD5EC4-2B05-8D70-5A4F-4D4858613A0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0526E9C-39AC-BF51-9DA6-070E638A925C}"/>
              </a:ext>
            </a:extLst>
          </p:cNvPr>
          <p:cNvSpPr>
            <a:spLocks noGrp="1"/>
          </p:cNvSpPr>
          <p:nvPr>
            <p:ph type="title"/>
          </p:nvPr>
        </p:nvSpPr>
        <p:spPr>
          <a:xfrm>
            <a:off x="122971" y="49426"/>
            <a:ext cx="11946058" cy="704336"/>
          </a:xfrm>
        </p:spPr>
        <p:txBody>
          <a:bodyPr>
            <a:noAutofit/>
          </a:bodyPr>
          <a:lstStyle/>
          <a:p>
            <a:r>
              <a:rPr lang="en-US" sz="4000" dirty="0">
                <a:latin typeface="Aptos ExtraBold" panose="020B0004020202020204" pitchFamily="34" charset="0"/>
              </a:rPr>
              <a:t>LEVITICUS 26 : 21</a:t>
            </a:r>
          </a:p>
        </p:txBody>
      </p:sp>
      <p:sp>
        <p:nvSpPr>
          <p:cNvPr id="3" name="TextBox 2">
            <a:extLst>
              <a:ext uri="{FF2B5EF4-FFF2-40B4-BE49-F238E27FC236}">
                <a16:creationId xmlns:a16="http://schemas.microsoft.com/office/drawing/2014/main" id="{50D778AD-6BF2-DBEF-36DE-C969B32B5A76}"/>
              </a:ext>
            </a:extLst>
          </p:cNvPr>
          <p:cNvSpPr txBox="1"/>
          <p:nvPr/>
        </p:nvSpPr>
        <p:spPr>
          <a:xfrm>
            <a:off x="61485" y="741490"/>
            <a:ext cx="12069029" cy="5632311"/>
          </a:xfrm>
          <a:prstGeom prst="rect">
            <a:avLst/>
          </a:prstGeom>
          <a:noFill/>
        </p:spPr>
        <p:txBody>
          <a:bodyPr wrap="square" rtlCol="0">
            <a:spAutoFit/>
          </a:bodyPr>
          <a:lstStyle/>
          <a:p>
            <a:r>
              <a:rPr kumimoji="0" lang="en-US" sz="7200" b="0" i="0" u="none" strike="noStrike" kern="1200" cap="none" spc="0" normalizeH="0" baseline="0" noProof="0" dirty="0">
                <a:ln>
                  <a:noFill/>
                </a:ln>
                <a:solidFill>
                  <a:prstClr val="white"/>
                </a:solidFill>
                <a:effectLst/>
                <a:uLnTx/>
                <a:uFillTx/>
                <a:latin typeface="Calibri" panose="020F0502020204030204"/>
                <a:ea typeface="+mn-ea"/>
                <a:cs typeface="+mn-cs"/>
              </a:rPr>
              <a:t>And </a:t>
            </a:r>
            <a:r>
              <a:rPr kumimoji="0" lang="en-US" sz="7200" b="0" i="0" u="none" strike="noStrike" kern="1200" cap="none" spc="0" normalizeH="0" baseline="0" noProof="0" dirty="0">
                <a:ln>
                  <a:noFill/>
                </a:ln>
                <a:solidFill>
                  <a:schemeClr val="accent2">
                    <a:lumMod val="40000"/>
                    <a:lumOff val="60000"/>
                  </a:schemeClr>
                </a:solidFill>
                <a:effectLst/>
                <a:uLnTx/>
                <a:uFillTx/>
                <a:latin typeface="Calibri" panose="020F0502020204030204"/>
                <a:ea typeface="+mn-ea"/>
                <a:cs typeface="+mn-cs"/>
              </a:rPr>
              <a:t>if ye walk contrary unto me, and</a:t>
            </a:r>
            <a:r>
              <a:rPr lang="en-US" sz="7200" dirty="0">
                <a:solidFill>
                  <a:schemeClr val="accent2">
                    <a:lumMod val="40000"/>
                    <a:lumOff val="60000"/>
                  </a:schemeClr>
                </a:solidFill>
                <a:latin typeface="Calibri" panose="020F0502020204030204"/>
              </a:rPr>
              <a:t> </a:t>
            </a:r>
            <a:r>
              <a:rPr kumimoji="0" lang="en-US" sz="7200" b="0" i="0" u="none" strike="noStrike" kern="1200" cap="none" spc="0" normalizeH="0" baseline="0" noProof="0" dirty="0">
                <a:ln>
                  <a:noFill/>
                </a:ln>
                <a:solidFill>
                  <a:schemeClr val="accent2">
                    <a:lumMod val="40000"/>
                    <a:lumOff val="60000"/>
                  </a:schemeClr>
                </a:solidFill>
                <a:effectLst/>
                <a:uLnTx/>
                <a:uFillTx/>
                <a:latin typeface="Calibri" panose="020F0502020204030204"/>
                <a:ea typeface="+mn-ea"/>
                <a:cs typeface="+mn-cs"/>
              </a:rPr>
              <a:t>will not hearken unto me</a:t>
            </a:r>
            <a:r>
              <a:rPr kumimoji="0" lang="en-US" sz="7200" b="0" i="0" u="none" strike="noStrike" kern="1200" cap="none" spc="0" normalizeH="0" baseline="0" noProof="0" dirty="0">
                <a:ln>
                  <a:noFill/>
                </a:ln>
                <a:solidFill>
                  <a:prstClr val="white"/>
                </a:solidFill>
                <a:effectLst/>
                <a:uLnTx/>
                <a:uFillTx/>
                <a:latin typeface="Calibri" panose="020F0502020204030204"/>
                <a:ea typeface="+mn-ea"/>
                <a:cs typeface="+mn-cs"/>
              </a:rPr>
              <a:t>; I will bring seven times more plagues upon you according to your sins.</a:t>
            </a:r>
            <a:endParaRPr lang="en-US" sz="7200" dirty="0"/>
          </a:p>
        </p:txBody>
      </p:sp>
    </p:spTree>
    <p:extLst>
      <p:ext uri="{BB962C8B-B14F-4D97-AF65-F5344CB8AC3E}">
        <p14:creationId xmlns:p14="http://schemas.microsoft.com/office/powerpoint/2010/main" val="4078656701"/>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60CB5D-DE68-881D-BF8F-1C5C763E7CE1}"/>
            </a:ext>
          </a:extLst>
        </p:cNvPr>
        <p:cNvGrpSpPr/>
        <p:nvPr/>
      </p:nvGrpSpPr>
      <p:grpSpPr>
        <a:xfrm>
          <a:off x="0" y="0"/>
          <a:ext cx="0" cy="0"/>
          <a:chOff x="0" y="0"/>
          <a:chExt cx="0" cy="0"/>
        </a:xfrm>
      </p:grpSpPr>
      <p:pic>
        <p:nvPicPr>
          <p:cNvPr id="6" name="Picture 5" descr="A person in a suit and tie&#10;&#10;Description automatically generated">
            <a:extLst>
              <a:ext uri="{FF2B5EF4-FFF2-40B4-BE49-F238E27FC236}">
                <a16:creationId xmlns:a16="http://schemas.microsoft.com/office/drawing/2014/main" id="{17764661-20FF-C259-F4A6-BA3B8DE55EA0}"/>
              </a:ext>
            </a:extLst>
          </p:cNvPr>
          <p:cNvPicPr>
            <a:picLocks noChangeAspect="1"/>
          </p:cNvPicPr>
          <p:nvPr/>
        </p:nvPicPr>
        <p:blipFill>
          <a:blip r:embed="rId2">
            <a:alphaModFix/>
            <a:extLst>
              <a:ext uri="{BEBA8EAE-BF5A-486C-A8C5-ECC9F3942E4B}">
                <a14:imgProps xmlns:a14="http://schemas.microsoft.com/office/drawing/2010/main">
                  <a14:imgLayer r:embed="rId3">
                    <a14:imgEffect>
                      <a14:sharpenSoften amount="60000"/>
                    </a14:imgEffect>
                    <a14:imgEffect>
                      <a14:saturation sat="400000"/>
                    </a14:imgEffect>
                    <a14:imgEffect>
                      <a14:brightnessContrast bright="-49000" contrast="-9000"/>
                    </a14:imgEffect>
                  </a14:imgLayer>
                </a14:imgProps>
              </a:ext>
              <a:ext uri="{28A0092B-C50C-407E-A947-70E740481C1C}">
                <a14:useLocalDpi xmlns:a14="http://schemas.microsoft.com/office/drawing/2010/main" val="0"/>
              </a:ext>
            </a:extLst>
          </a:blip>
          <a:stretch>
            <a:fillRect/>
          </a:stretch>
        </p:blipFill>
        <p:spPr>
          <a:xfrm>
            <a:off x="10767381" y="5288777"/>
            <a:ext cx="1424619" cy="1569223"/>
          </a:xfrm>
          <a:prstGeom prst="rect">
            <a:avLst/>
          </a:prstGeom>
        </p:spPr>
      </p:pic>
      <p:sp>
        <p:nvSpPr>
          <p:cNvPr id="2" name="Title 1">
            <a:extLst>
              <a:ext uri="{FF2B5EF4-FFF2-40B4-BE49-F238E27FC236}">
                <a16:creationId xmlns:a16="http://schemas.microsoft.com/office/drawing/2014/main" id="{35DA69B1-87F6-E476-1589-2C549BA962F2}"/>
              </a:ext>
            </a:extLst>
          </p:cNvPr>
          <p:cNvSpPr>
            <a:spLocks noGrp="1"/>
          </p:cNvSpPr>
          <p:nvPr>
            <p:ph type="title"/>
          </p:nvPr>
        </p:nvSpPr>
        <p:spPr>
          <a:xfrm>
            <a:off x="122971" y="49426"/>
            <a:ext cx="11946058" cy="704336"/>
          </a:xfrm>
        </p:spPr>
        <p:txBody>
          <a:bodyPr>
            <a:noAutofit/>
          </a:bodyPr>
          <a:lstStyle/>
          <a:p>
            <a:r>
              <a:rPr lang="en-US" sz="4000" dirty="0">
                <a:latin typeface="Aptos ExtraBold" panose="020B0004020202020204" pitchFamily="34" charset="0"/>
              </a:rPr>
              <a:t>61-0409 Sirs, We Would See Jesus</a:t>
            </a:r>
          </a:p>
        </p:txBody>
      </p:sp>
      <p:sp>
        <p:nvSpPr>
          <p:cNvPr id="3" name="TextBox 2">
            <a:extLst>
              <a:ext uri="{FF2B5EF4-FFF2-40B4-BE49-F238E27FC236}">
                <a16:creationId xmlns:a16="http://schemas.microsoft.com/office/drawing/2014/main" id="{61119FDF-52A5-0E7D-55E2-F01040FAC8FE}"/>
              </a:ext>
            </a:extLst>
          </p:cNvPr>
          <p:cNvSpPr txBox="1"/>
          <p:nvPr/>
        </p:nvSpPr>
        <p:spPr>
          <a:xfrm>
            <a:off x="61485" y="741490"/>
            <a:ext cx="12069029" cy="563231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0" b="0" i="0" u="none" strike="noStrike" kern="1200" cap="none" spc="0" normalizeH="0" baseline="0" noProof="0" dirty="0">
                <a:ln>
                  <a:noFill/>
                </a:ln>
                <a:solidFill>
                  <a:prstClr val="white"/>
                </a:solidFill>
                <a:effectLst/>
                <a:uLnTx/>
                <a:uFillTx/>
                <a:latin typeface="Calibri" panose="020F0502020204030204"/>
                <a:ea typeface="+mn-ea"/>
                <a:cs typeface="+mn-cs"/>
              </a:rPr>
              <a:t>Now, you could stand out in that field and scream as loud as you wish to, “I’m lost, I’m lost! Great electric, come now and light the way up, that I can see how to get in out of this darkness,” </a:t>
            </a:r>
            <a:r>
              <a:rPr kumimoji="0" lang="en-US" sz="6000" b="0" i="0" u="none" strike="noStrike" kern="1200" cap="none" spc="0" normalizeH="0" baseline="0" noProof="0" dirty="0">
                <a:ln>
                  <a:noFill/>
                </a:ln>
                <a:solidFill>
                  <a:schemeClr val="accent2">
                    <a:lumMod val="40000"/>
                    <a:lumOff val="60000"/>
                  </a:schemeClr>
                </a:solidFill>
                <a:effectLst/>
                <a:uLnTx/>
                <a:uFillTx/>
                <a:latin typeface="Calibri" panose="020F0502020204030204"/>
                <a:ea typeface="+mn-ea"/>
                <a:cs typeface="+mn-cs"/>
              </a:rPr>
              <a:t>it’ll never do it</a:t>
            </a:r>
            <a:r>
              <a:rPr kumimoji="0" lang="en-US" sz="6000" b="0" i="0" u="none" strike="noStrike" kern="1200" cap="none" spc="0" normalizeH="0" baseline="0" noProof="0" dirty="0">
                <a:ln>
                  <a:noFill/>
                </a:ln>
                <a:solidFill>
                  <a:prstClr val="white"/>
                </a:solidFill>
                <a:effectLst/>
                <a:uLnTx/>
                <a:uFillTx/>
                <a:latin typeface="Calibri" panose="020F0502020204030204"/>
                <a:ea typeface="+mn-ea"/>
                <a:cs typeface="+mn-cs"/>
              </a:rPr>
              <a:t>. …</a:t>
            </a:r>
            <a:endParaRPr kumimoji="0" lang="en-US" sz="6000" b="1" i="0" u="sng" strike="noStrike" kern="1200" cap="none" spc="0" normalizeH="0" baseline="0" noProof="0" dirty="0">
              <a:ln>
                <a:noFill/>
              </a:ln>
              <a:solidFill>
                <a:srgbClr val="ED7D31">
                  <a:lumMod val="40000"/>
                  <a:lumOff val="60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64963023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A4B60FF-1146-1576-A298-7C6C266B4ADA}"/>
            </a:ext>
          </a:extLst>
        </p:cNvPr>
        <p:cNvGrpSpPr/>
        <p:nvPr/>
      </p:nvGrpSpPr>
      <p:grpSpPr>
        <a:xfrm>
          <a:off x="0" y="0"/>
          <a:ext cx="0" cy="0"/>
          <a:chOff x="0" y="0"/>
          <a:chExt cx="0" cy="0"/>
        </a:xfrm>
      </p:grpSpPr>
      <p:pic>
        <p:nvPicPr>
          <p:cNvPr id="6" name="Picture 5" descr="A person in a suit and tie&#10;&#10;Description automatically generated">
            <a:extLst>
              <a:ext uri="{FF2B5EF4-FFF2-40B4-BE49-F238E27FC236}">
                <a16:creationId xmlns:a16="http://schemas.microsoft.com/office/drawing/2014/main" id="{AC93766E-3ED2-2F0F-98A7-E794C3354A1E}"/>
              </a:ext>
            </a:extLst>
          </p:cNvPr>
          <p:cNvPicPr>
            <a:picLocks noChangeAspect="1"/>
          </p:cNvPicPr>
          <p:nvPr/>
        </p:nvPicPr>
        <p:blipFill>
          <a:blip r:embed="rId2">
            <a:alphaModFix/>
            <a:extLst>
              <a:ext uri="{BEBA8EAE-BF5A-486C-A8C5-ECC9F3942E4B}">
                <a14:imgProps xmlns:a14="http://schemas.microsoft.com/office/drawing/2010/main">
                  <a14:imgLayer r:embed="rId3">
                    <a14:imgEffect>
                      <a14:sharpenSoften amount="60000"/>
                    </a14:imgEffect>
                    <a14:imgEffect>
                      <a14:saturation sat="400000"/>
                    </a14:imgEffect>
                    <a14:imgEffect>
                      <a14:brightnessContrast bright="-49000" contrast="-9000"/>
                    </a14:imgEffect>
                  </a14:imgLayer>
                </a14:imgProps>
              </a:ext>
              <a:ext uri="{28A0092B-C50C-407E-A947-70E740481C1C}">
                <a14:useLocalDpi xmlns:a14="http://schemas.microsoft.com/office/drawing/2010/main" val="0"/>
              </a:ext>
            </a:extLst>
          </a:blip>
          <a:stretch>
            <a:fillRect/>
          </a:stretch>
        </p:blipFill>
        <p:spPr>
          <a:xfrm>
            <a:off x="10767381" y="5288777"/>
            <a:ext cx="1424619" cy="1569223"/>
          </a:xfrm>
          <a:prstGeom prst="rect">
            <a:avLst/>
          </a:prstGeom>
        </p:spPr>
      </p:pic>
      <p:sp>
        <p:nvSpPr>
          <p:cNvPr id="2" name="Title 1">
            <a:extLst>
              <a:ext uri="{FF2B5EF4-FFF2-40B4-BE49-F238E27FC236}">
                <a16:creationId xmlns:a16="http://schemas.microsoft.com/office/drawing/2014/main" id="{780B4948-873C-3678-DF23-65CB83FB7B7E}"/>
              </a:ext>
            </a:extLst>
          </p:cNvPr>
          <p:cNvSpPr>
            <a:spLocks noGrp="1"/>
          </p:cNvSpPr>
          <p:nvPr>
            <p:ph type="title"/>
          </p:nvPr>
        </p:nvSpPr>
        <p:spPr>
          <a:xfrm>
            <a:off x="122971" y="49426"/>
            <a:ext cx="11946058" cy="704336"/>
          </a:xfrm>
        </p:spPr>
        <p:txBody>
          <a:bodyPr>
            <a:noAutofit/>
          </a:bodyPr>
          <a:lstStyle/>
          <a:p>
            <a:r>
              <a:rPr lang="en-US" sz="4000" dirty="0">
                <a:latin typeface="Aptos ExtraBold" panose="020B0004020202020204" pitchFamily="34" charset="0"/>
              </a:rPr>
              <a:t>61-0409 Sirs, We Would See Jesus</a:t>
            </a:r>
          </a:p>
        </p:txBody>
      </p:sp>
      <p:sp>
        <p:nvSpPr>
          <p:cNvPr id="3" name="TextBox 2">
            <a:extLst>
              <a:ext uri="{FF2B5EF4-FFF2-40B4-BE49-F238E27FC236}">
                <a16:creationId xmlns:a16="http://schemas.microsoft.com/office/drawing/2014/main" id="{D3B08B30-C58C-DBF4-8952-1394CCCB1476}"/>
              </a:ext>
            </a:extLst>
          </p:cNvPr>
          <p:cNvSpPr txBox="1"/>
          <p:nvPr/>
        </p:nvSpPr>
        <p:spPr>
          <a:xfrm>
            <a:off x="61485" y="741490"/>
            <a:ext cx="12069029" cy="5170646"/>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600" b="0" i="0" u="none" strike="noStrike" kern="1200" cap="none" spc="0" normalizeH="0" baseline="0" noProof="0" dirty="0">
                <a:ln>
                  <a:noFill/>
                </a:ln>
                <a:solidFill>
                  <a:prstClr val="white"/>
                </a:solidFill>
                <a:effectLst/>
                <a:uLnTx/>
                <a:uFillTx/>
                <a:latin typeface="Calibri" panose="020F0502020204030204"/>
                <a:ea typeface="+mn-ea"/>
                <a:cs typeface="+mn-cs"/>
              </a:rPr>
              <a:t>… </a:t>
            </a:r>
            <a:r>
              <a:rPr kumimoji="0" lang="en-US" sz="6600" b="0" i="0" u="none" strike="noStrike" kern="1200" cap="none" spc="0" normalizeH="0" baseline="0" noProof="0" dirty="0">
                <a:ln>
                  <a:noFill/>
                </a:ln>
                <a:solidFill>
                  <a:schemeClr val="accent2">
                    <a:lumMod val="40000"/>
                    <a:lumOff val="60000"/>
                  </a:schemeClr>
                </a:solidFill>
                <a:effectLst/>
                <a:uLnTx/>
                <a:uFillTx/>
                <a:latin typeface="Calibri" panose="020F0502020204030204"/>
                <a:ea typeface="+mn-ea"/>
                <a:cs typeface="+mn-cs"/>
              </a:rPr>
              <a:t>But </a:t>
            </a:r>
            <a:r>
              <a:rPr kumimoji="0" lang="en-US" sz="6600" b="0" i="0" u="sng" strike="noStrike" kern="1200" cap="none" spc="0" normalizeH="0" baseline="0" noProof="0" dirty="0">
                <a:ln>
                  <a:noFill/>
                </a:ln>
                <a:solidFill>
                  <a:schemeClr val="accent2">
                    <a:lumMod val="40000"/>
                    <a:lumOff val="60000"/>
                  </a:schemeClr>
                </a:solidFill>
                <a:effectLst/>
                <a:uLnTx/>
                <a:uFillTx/>
                <a:latin typeface="Calibri" panose="020F0502020204030204"/>
                <a:ea typeface="+mn-ea"/>
                <a:cs typeface="+mn-cs"/>
              </a:rPr>
              <a:t>if you’ll work according to the laws of electricity</a:t>
            </a:r>
            <a:r>
              <a:rPr kumimoji="0" lang="en-US" sz="6600" b="0" i="0" u="none" strike="noStrike" kern="1200" cap="none" spc="0" normalizeH="0" baseline="0" noProof="0" dirty="0">
                <a:ln>
                  <a:noFill/>
                </a:ln>
                <a:solidFill>
                  <a:prstClr val="white"/>
                </a:solidFill>
                <a:effectLst/>
                <a:uLnTx/>
                <a:uFillTx/>
                <a:latin typeface="Calibri" panose="020F0502020204030204"/>
                <a:ea typeface="+mn-ea"/>
                <a:cs typeface="+mn-cs"/>
              </a:rPr>
              <a:t>, why, it’ll light the way up, so you could get out. </a:t>
            </a:r>
            <a:r>
              <a:rPr kumimoji="0" lang="en-US" sz="6600" b="0" i="0" u="none" strike="noStrike" kern="1200" cap="none" spc="0" normalizeH="0" baseline="0" noProof="0" dirty="0">
                <a:ln>
                  <a:noFill/>
                </a:ln>
                <a:solidFill>
                  <a:schemeClr val="accent2">
                    <a:lumMod val="40000"/>
                    <a:lumOff val="60000"/>
                  </a:schemeClr>
                </a:solidFill>
                <a:effectLst/>
                <a:uLnTx/>
                <a:uFillTx/>
                <a:latin typeface="Calibri" panose="020F0502020204030204"/>
                <a:ea typeface="+mn-ea"/>
                <a:cs typeface="+mn-cs"/>
              </a:rPr>
              <a:t>But you have to work according to those laws</a:t>
            </a:r>
            <a:r>
              <a:rPr kumimoji="0" lang="en-US" sz="6600" b="0" i="0" u="none" strike="noStrike" kern="1200" cap="none" spc="0" normalizeH="0" baseline="0" noProof="0" dirty="0">
                <a:ln>
                  <a:noFill/>
                </a:ln>
                <a:solidFill>
                  <a:prstClr val="white"/>
                </a:solidFill>
                <a:effectLst/>
                <a:uLnTx/>
                <a:uFillTx/>
                <a:latin typeface="Calibri" panose="020F0502020204030204"/>
                <a:ea typeface="+mn-ea"/>
                <a:cs typeface="+mn-cs"/>
              </a:rPr>
              <a:t>.</a:t>
            </a:r>
            <a:endParaRPr kumimoji="0" lang="en-US" sz="6600" b="1" i="0" u="sng" strike="noStrike" kern="1200" cap="none" spc="0" normalizeH="0" baseline="0" noProof="0" dirty="0">
              <a:ln>
                <a:noFill/>
              </a:ln>
              <a:solidFill>
                <a:srgbClr val="ED7D31">
                  <a:lumMod val="40000"/>
                  <a:lumOff val="60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35532351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A657CD-0FBA-D122-23CF-109501F32FCA}"/>
            </a:ext>
          </a:extLst>
        </p:cNvPr>
        <p:cNvGrpSpPr/>
        <p:nvPr/>
      </p:nvGrpSpPr>
      <p:grpSpPr>
        <a:xfrm>
          <a:off x="0" y="0"/>
          <a:ext cx="0" cy="0"/>
          <a:chOff x="0" y="0"/>
          <a:chExt cx="0" cy="0"/>
        </a:xfrm>
      </p:grpSpPr>
      <p:pic>
        <p:nvPicPr>
          <p:cNvPr id="6" name="Picture 5" descr="A person in a suit and tie&#10;&#10;Description automatically generated">
            <a:extLst>
              <a:ext uri="{FF2B5EF4-FFF2-40B4-BE49-F238E27FC236}">
                <a16:creationId xmlns:a16="http://schemas.microsoft.com/office/drawing/2014/main" id="{A743BBE1-3EA9-C1A7-2A52-A3394328B178}"/>
              </a:ext>
            </a:extLst>
          </p:cNvPr>
          <p:cNvPicPr>
            <a:picLocks noChangeAspect="1"/>
          </p:cNvPicPr>
          <p:nvPr/>
        </p:nvPicPr>
        <p:blipFill>
          <a:blip r:embed="rId2">
            <a:alphaModFix/>
            <a:extLst>
              <a:ext uri="{BEBA8EAE-BF5A-486C-A8C5-ECC9F3942E4B}">
                <a14:imgProps xmlns:a14="http://schemas.microsoft.com/office/drawing/2010/main">
                  <a14:imgLayer r:embed="rId3">
                    <a14:imgEffect>
                      <a14:sharpenSoften amount="60000"/>
                    </a14:imgEffect>
                    <a14:imgEffect>
                      <a14:saturation sat="400000"/>
                    </a14:imgEffect>
                    <a14:imgEffect>
                      <a14:brightnessContrast bright="-49000" contrast="-9000"/>
                    </a14:imgEffect>
                  </a14:imgLayer>
                </a14:imgProps>
              </a:ext>
              <a:ext uri="{28A0092B-C50C-407E-A947-70E740481C1C}">
                <a14:useLocalDpi xmlns:a14="http://schemas.microsoft.com/office/drawing/2010/main" val="0"/>
              </a:ext>
            </a:extLst>
          </a:blip>
          <a:stretch>
            <a:fillRect/>
          </a:stretch>
        </p:blipFill>
        <p:spPr>
          <a:xfrm>
            <a:off x="10767381" y="5288777"/>
            <a:ext cx="1424619" cy="1569223"/>
          </a:xfrm>
          <a:prstGeom prst="rect">
            <a:avLst/>
          </a:prstGeom>
        </p:spPr>
      </p:pic>
      <p:sp>
        <p:nvSpPr>
          <p:cNvPr id="2" name="Title 1">
            <a:extLst>
              <a:ext uri="{FF2B5EF4-FFF2-40B4-BE49-F238E27FC236}">
                <a16:creationId xmlns:a16="http://schemas.microsoft.com/office/drawing/2014/main" id="{82A0A657-2492-982F-53A4-848C13AB278D}"/>
              </a:ext>
            </a:extLst>
          </p:cNvPr>
          <p:cNvSpPr>
            <a:spLocks noGrp="1"/>
          </p:cNvSpPr>
          <p:nvPr>
            <p:ph type="title"/>
          </p:nvPr>
        </p:nvSpPr>
        <p:spPr>
          <a:xfrm>
            <a:off x="122971" y="49426"/>
            <a:ext cx="11946058" cy="704336"/>
          </a:xfrm>
        </p:spPr>
        <p:txBody>
          <a:bodyPr>
            <a:noAutofit/>
          </a:bodyPr>
          <a:lstStyle/>
          <a:p>
            <a:r>
              <a:rPr lang="en-US" sz="4000" dirty="0">
                <a:latin typeface="Aptos ExtraBold" panose="020B0004020202020204" pitchFamily="34" charset="0"/>
              </a:rPr>
              <a:t>61-0117 The Messiah</a:t>
            </a:r>
          </a:p>
        </p:txBody>
      </p:sp>
      <p:sp>
        <p:nvSpPr>
          <p:cNvPr id="3" name="TextBox 2">
            <a:extLst>
              <a:ext uri="{FF2B5EF4-FFF2-40B4-BE49-F238E27FC236}">
                <a16:creationId xmlns:a16="http://schemas.microsoft.com/office/drawing/2014/main" id="{5709723D-6340-E041-2D8C-E8D6277BE976}"/>
              </a:ext>
            </a:extLst>
          </p:cNvPr>
          <p:cNvSpPr txBox="1"/>
          <p:nvPr/>
        </p:nvSpPr>
        <p:spPr>
          <a:xfrm>
            <a:off x="61485" y="741490"/>
            <a:ext cx="12069029" cy="6186309"/>
          </a:xfrm>
          <a:prstGeom prst="rect">
            <a:avLst/>
          </a:prstGeom>
          <a:noFill/>
        </p:spPr>
        <p:txBody>
          <a:bodyPr wrap="square" rtlCol="0">
            <a:spAutoFit/>
          </a:bodyPr>
          <a:lstStyle/>
          <a:p>
            <a:r>
              <a:rPr lang="en-US" sz="6600" dirty="0"/>
              <a:t>Now, when a man is converted, say, </a:t>
            </a:r>
            <a:r>
              <a:rPr lang="en-US" sz="6600" dirty="0">
                <a:solidFill>
                  <a:schemeClr val="accent2">
                    <a:lumMod val="40000"/>
                    <a:lumOff val="60000"/>
                  </a:schemeClr>
                </a:solidFill>
              </a:rPr>
              <a:t>just like that little, white Button starts in his heart, now, that part is God</a:t>
            </a:r>
            <a:r>
              <a:rPr lang="en-US" sz="6600" dirty="0"/>
              <a:t>, God, when he’s </a:t>
            </a:r>
            <a:r>
              <a:rPr lang="en-US" sz="6600" dirty="0" err="1"/>
              <a:t>borned</a:t>
            </a:r>
            <a:r>
              <a:rPr lang="en-US" sz="6600" dirty="0"/>
              <a:t> again with the Spirit of God, God’s Spirit dwells in him.</a:t>
            </a:r>
            <a:endParaRPr lang="en-US" sz="6600" b="1" u="sng" dirty="0">
              <a:solidFill>
                <a:schemeClr val="accent2">
                  <a:lumMod val="40000"/>
                  <a:lumOff val="60000"/>
                </a:schemeClr>
              </a:solidFill>
            </a:endParaRPr>
          </a:p>
        </p:txBody>
      </p:sp>
    </p:spTree>
    <p:extLst>
      <p:ext uri="{BB962C8B-B14F-4D97-AF65-F5344CB8AC3E}">
        <p14:creationId xmlns:p14="http://schemas.microsoft.com/office/powerpoint/2010/main" val="118076881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D64CE37-BB79-08E7-4061-3CF9B5155EFA}"/>
            </a:ext>
          </a:extLst>
        </p:cNvPr>
        <p:cNvGrpSpPr/>
        <p:nvPr/>
      </p:nvGrpSpPr>
      <p:grpSpPr>
        <a:xfrm>
          <a:off x="0" y="0"/>
          <a:ext cx="0" cy="0"/>
          <a:chOff x="0" y="0"/>
          <a:chExt cx="0" cy="0"/>
        </a:xfrm>
      </p:grpSpPr>
      <p:pic>
        <p:nvPicPr>
          <p:cNvPr id="6" name="Picture 5" descr="A person in a suit and tie&#10;&#10;Description automatically generated">
            <a:extLst>
              <a:ext uri="{FF2B5EF4-FFF2-40B4-BE49-F238E27FC236}">
                <a16:creationId xmlns:a16="http://schemas.microsoft.com/office/drawing/2014/main" id="{499F1F97-D587-617B-8A3C-F06B1545A816}"/>
              </a:ext>
            </a:extLst>
          </p:cNvPr>
          <p:cNvPicPr>
            <a:picLocks noChangeAspect="1"/>
          </p:cNvPicPr>
          <p:nvPr/>
        </p:nvPicPr>
        <p:blipFill>
          <a:blip r:embed="rId2">
            <a:alphaModFix/>
            <a:extLst>
              <a:ext uri="{BEBA8EAE-BF5A-486C-A8C5-ECC9F3942E4B}">
                <a14:imgProps xmlns:a14="http://schemas.microsoft.com/office/drawing/2010/main">
                  <a14:imgLayer r:embed="rId3">
                    <a14:imgEffect>
                      <a14:sharpenSoften amount="60000"/>
                    </a14:imgEffect>
                    <a14:imgEffect>
                      <a14:saturation sat="400000"/>
                    </a14:imgEffect>
                    <a14:imgEffect>
                      <a14:brightnessContrast bright="-49000" contrast="-9000"/>
                    </a14:imgEffect>
                  </a14:imgLayer>
                </a14:imgProps>
              </a:ext>
              <a:ext uri="{28A0092B-C50C-407E-A947-70E740481C1C}">
                <a14:useLocalDpi xmlns:a14="http://schemas.microsoft.com/office/drawing/2010/main" val="0"/>
              </a:ext>
            </a:extLst>
          </a:blip>
          <a:stretch>
            <a:fillRect/>
          </a:stretch>
        </p:blipFill>
        <p:spPr>
          <a:xfrm>
            <a:off x="10767381" y="5288777"/>
            <a:ext cx="1424619" cy="1569223"/>
          </a:xfrm>
          <a:prstGeom prst="rect">
            <a:avLst/>
          </a:prstGeom>
        </p:spPr>
      </p:pic>
      <p:sp>
        <p:nvSpPr>
          <p:cNvPr id="2" name="Title 1">
            <a:extLst>
              <a:ext uri="{FF2B5EF4-FFF2-40B4-BE49-F238E27FC236}">
                <a16:creationId xmlns:a16="http://schemas.microsoft.com/office/drawing/2014/main" id="{1AFCEA9A-570D-9ACE-3A5A-E00B474C478F}"/>
              </a:ext>
            </a:extLst>
          </p:cNvPr>
          <p:cNvSpPr>
            <a:spLocks noGrp="1"/>
          </p:cNvSpPr>
          <p:nvPr>
            <p:ph type="title"/>
          </p:nvPr>
        </p:nvSpPr>
        <p:spPr>
          <a:xfrm>
            <a:off x="122971" y="49426"/>
            <a:ext cx="11946058" cy="704336"/>
          </a:xfrm>
        </p:spPr>
        <p:txBody>
          <a:bodyPr>
            <a:noAutofit/>
          </a:bodyPr>
          <a:lstStyle/>
          <a:p>
            <a:r>
              <a:rPr lang="en-US" sz="4000" dirty="0">
                <a:latin typeface="Aptos ExtraBold" panose="020B0004020202020204" pitchFamily="34" charset="0"/>
              </a:rPr>
              <a:t>61-0409 Sirs, We Would See Jesus</a:t>
            </a:r>
          </a:p>
        </p:txBody>
      </p:sp>
      <p:sp>
        <p:nvSpPr>
          <p:cNvPr id="3" name="TextBox 2">
            <a:extLst>
              <a:ext uri="{FF2B5EF4-FFF2-40B4-BE49-F238E27FC236}">
                <a16:creationId xmlns:a16="http://schemas.microsoft.com/office/drawing/2014/main" id="{9AA69781-0E4D-E9C4-9888-5BC1AE8F17C6}"/>
              </a:ext>
            </a:extLst>
          </p:cNvPr>
          <p:cNvSpPr txBox="1"/>
          <p:nvPr/>
        </p:nvSpPr>
        <p:spPr>
          <a:xfrm>
            <a:off x="61485" y="741490"/>
            <a:ext cx="12069029" cy="470898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0" b="0" i="0" u="none" strike="noStrike" kern="1200" cap="none" spc="0" normalizeH="0" baseline="0" noProof="0" dirty="0">
                <a:ln>
                  <a:noFill/>
                </a:ln>
                <a:solidFill>
                  <a:prstClr val="white"/>
                </a:solidFill>
                <a:effectLst/>
                <a:uLnTx/>
                <a:uFillTx/>
                <a:latin typeface="Calibri" panose="020F0502020204030204"/>
                <a:ea typeface="+mn-ea"/>
                <a:cs typeface="+mn-cs"/>
              </a:rPr>
              <a:t>Now, God has a law, too. </a:t>
            </a:r>
            <a:r>
              <a:rPr kumimoji="0" lang="en-US" sz="6000" b="0" i="0" u="none" strike="noStrike" kern="1200" cap="none" spc="0" normalizeH="0" baseline="0" noProof="0" dirty="0">
                <a:ln>
                  <a:noFill/>
                </a:ln>
                <a:solidFill>
                  <a:schemeClr val="accent2">
                    <a:lumMod val="40000"/>
                    <a:lumOff val="60000"/>
                  </a:schemeClr>
                </a:solidFill>
                <a:effectLst/>
                <a:uLnTx/>
                <a:uFillTx/>
                <a:latin typeface="Calibri" panose="020F0502020204030204"/>
                <a:ea typeface="+mn-ea"/>
                <a:cs typeface="+mn-cs"/>
              </a:rPr>
              <a:t>And there’s healing and salvation in God’s determination for you, if you’ll work according to His plans, and His laws on such</a:t>
            </a:r>
            <a:r>
              <a:rPr kumimoji="0" lang="en-US" sz="6000" b="0" i="0" u="none" strike="noStrike" kern="1200" cap="none" spc="0" normalizeH="0" baseline="0" noProof="0" dirty="0">
                <a:ln>
                  <a:noFill/>
                </a:ln>
                <a:solidFill>
                  <a:prstClr val="white"/>
                </a:solidFill>
                <a:effectLst/>
                <a:uLnTx/>
                <a:uFillTx/>
                <a:latin typeface="Calibri" panose="020F0502020204030204"/>
                <a:ea typeface="+mn-ea"/>
                <a:cs typeface="+mn-cs"/>
              </a:rPr>
              <a:t>. … </a:t>
            </a:r>
            <a:endParaRPr kumimoji="0" lang="en-US" sz="6000" b="1" i="0" u="sng" strike="noStrike" kern="1200" cap="none" spc="0" normalizeH="0" baseline="0" noProof="0" dirty="0">
              <a:ln>
                <a:noFill/>
              </a:ln>
              <a:solidFill>
                <a:srgbClr val="ED7D31">
                  <a:lumMod val="40000"/>
                  <a:lumOff val="60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62056977"/>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7F94E10-FF2C-FF68-CF88-CF28820DEA7F}"/>
            </a:ext>
          </a:extLst>
        </p:cNvPr>
        <p:cNvGrpSpPr/>
        <p:nvPr/>
      </p:nvGrpSpPr>
      <p:grpSpPr>
        <a:xfrm>
          <a:off x="0" y="0"/>
          <a:ext cx="0" cy="0"/>
          <a:chOff x="0" y="0"/>
          <a:chExt cx="0" cy="0"/>
        </a:xfrm>
      </p:grpSpPr>
      <p:pic>
        <p:nvPicPr>
          <p:cNvPr id="6" name="Picture 5" descr="A person in a suit and tie&#10;&#10;Description automatically generated">
            <a:extLst>
              <a:ext uri="{FF2B5EF4-FFF2-40B4-BE49-F238E27FC236}">
                <a16:creationId xmlns:a16="http://schemas.microsoft.com/office/drawing/2014/main" id="{1E75BCE0-05DA-BBE4-1CB1-D34671C17DA7}"/>
              </a:ext>
            </a:extLst>
          </p:cNvPr>
          <p:cNvPicPr>
            <a:picLocks noChangeAspect="1"/>
          </p:cNvPicPr>
          <p:nvPr/>
        </p:nvPicPr>
        <p:blipFill>
          <a:blip r:embed="rId2">
            <a:alphaModFix/>
            <a:extLst>
              <a:ext uri="{BEBA8EAE-BF5A-486C-A8C5-ECC9F3942E4B}">
                <a14:imgProps xmlns:a14="http://schemas.microsoft.com/office/drawing/2010/main">
                  <a14:imgLayer r:embed="rId3">
                    <a14:imgEffect>
                      <a14:sharpenSoften amount="60000"/>
                    </a14:imgEffect>
                    <a14:imgEffect>
                      <a14:saturation sat="400000"/>
                    </a14:imgEffect>
                    <a14:imgEffect>
                      <a14:brightnessContrast bright="-49000" contrast="-9000"/>
                    </a14:imgEffect>
                  </a14:imgLayer>
                </a14:imgProps>
              </a:ext>
              <a:ext uri="{28A0092B-C50C-407E-A947-70E740481C1C}">
                <a14:useLocalDpi xmlns:a14="http://schemas.microsoft.com/office/drawing/2010/main" val="0"/>
              </a:ext>
            </a:extLst>
          </a:blip>
          <a:stretch>
            <a:fillRect/>
          </a:stretch>
        </p:blipFill>
        <p:spPr>
          <a:xfrm>
            <a:off x="10767381" y="5288777"/>
            <a:ext cx="1424619" cy="1569223"/>
          </a:xfrm>
          <a:prstGeom prst="rect">
            <a:avLst/>
          </a:prstGeom>
        </p:spPr>
      </p:pic>
      <p:sp>
        <p:nvSpPr>
          <p:cNvPr id="2" name="Title 1">
            <a:extLst>
              <a:ext uri="{FF2B5EF4-FFF2-40B4-BE49-F238E27FC236}">
                <a16:creationId xmlns:a16="http://schemas.microsoft.com/office/drawing/2014/main" id="{E8243D96-6D1D-D190-8472-B0B0BE275DC8}"/>
              </a:ext>
            </a:extLst>
          </p:cNvPr>
          <p:cNvSpPr>
            <a:spLocks noGrp="1"/>
          </p:cNvSpPr>
          <p:nvPr>
            <p:ph type="title"/>
          </p:nvPr>
        </p:nvSpPr>
        <p:spPr>
          <a:xfrm>
            <a:off x="122971" y="49426"/>
            <a:ext cx="11946058" cy="704336"/>
          </a:xfrm>
        </p:spPr>
        <p:txBody>
          <a:bodyPr>
            <a:noAutofit/>
          </a:bodyPr>
          <a:lstStyle/>
          <a:p>
            <a:r>
              <a:rPr lang="en-US" sz="4000" dirty="0">
                <a:latin typeface="Aptos ExtraBold" panose="020B0004020202020204" pitchFamily="34" charset="0"/>
              </a:rPr>
              <a:t>61-0409 Sirs, We Would See Jesus</a:t>
            </a:r>
          </a:p>
        </p:txBody>
      </p:sp>
      <p:sp>
        <p:nvSpPr>
          <p:cNvPr id="3" name="TextBox 2">
            <a:extLst>
              <a:ext uri="{FF2B5EF4-FFF2-40B4-BE49-F238E27FC236}">
                <a16:creationId xmlns:a16="http://schemas.microsoft.com/office/drawing/2014/main" id="{4355EA42-58EA-5FC9-5703-AB08B51C83E1}"/>
              </a:ext>
            </a:extLst>
          </p:cNvPr>
          <p:cNvSpPr txBox="1"/>
          <p:nvPr/>
        </p:nvSpPr>
        <p:spPr>
          <a:xfrm>
            <a:off x="61485" y="741490"/>
            <a:ext cx="12069029" cy="590931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5400" b="0" i="0" u="none" strike="noStrike" kern="1200" cap="none" spc="0" normalizeH="0" baseline="0" noProof="0" dirty="0">
                <a:ln>
                  <a:noFill/>
                </a:ln>
                <a:solidFill>
                  <a:prstClr val="white"/>
                </a:solidFill>
                <a:effectLst/>
                <a:uLnTx/>
                <a:uFillTx/>
                <a:latin typeface="Calibri" panose="020F0502020204030204"/>
                <a:ea typeface="+mn-ea"/>
                <a:cs typeface="+mn-cs"/>
              </a:rPr>
              <a:t>…  I have seen great things that our Lord has did, </a:t>
            </a:r>
            <a:r>
              <a:rPr kumimoji="0" lang="en-US" sz="5400" b="0" i="0" u="none" strike="noStrike" kern="1200" cap="none" spc="0" normalizeH="0" baseline="0" noProof="0" dirty="0">
                <a:ln>
                  <a:noFill/>
                </a:ln>
                <a:solidFill>
                  <a:schemeClr val="accent2">
                    <a:lumMod val="40000"/>
                    <a:lumOff val="60000"/>
                  </a:schemeClr>
                </a:solidFill>
                <a:effectLst/>
                <a:uLnTx/>
                <a:uFillTx/>
                <a:latin typeface="Calibri" panose="020F0502020204030204"/>
                <a:ea typeface="+mn-ea"/>
                <a:cs typeface="+mn-cs"/>
              </a:rPr>
              <a:t>but I always notice that it takes people that will humble themselves, and lay aside their own thoughts of it, and just take God’s thought of it, and work according to His plan, </a:t>
            </a:r>
            <a:r>
              <a:rPr kumimoji="0" lang="en-US" sz="5400" b="0" i="0" u="sng" strike="noStrike" kern="1200" cap="none" spc="0" normalizeH="0" baseline="0" noProof="0" dirty="0">
                <a:ln>
                  <a:noFill/>
                </a:ln>
                <a:solidFill>
                  <a:schemeClr val="accent2">
                    <a:lumMod val="40000"/>
                    <a:lumOff val="60000"/>
                  </a:schemeClr>
                </a:solidFill>
                <a:effectLst/>
                <a:uLnTx/>
                <a:uFillTx/>
                <a:latin typeface="Calibri" panose="020F0502020204030204"/>
                <a:ea typeface="+mn-ea"/>
                <a:cs typeface="+mn-cs"/>
              </a:rPr>
              <a:t>which is faith in what He said</a:t>
            </a:r>
            <a:r>
              <a:rPr kumimoji="0" lang="en-US" sz="5400" b="0" i="0" u="none" strike="noStrike" kern="1200" cap="none" spc="0" normalizeH="0" baseline="0" noProof="0" dirty="0">
                <a:ln>
                  <a:noFill/>
                </a:ln>
                <a:solidFill>
                  <a:prstClr val="white"/>
                </a:solidFill>
                <a:effectLst/>
                <a:uLnTx/>
                <a:uFillTx/>
                <a:latin typeface="Calibri" panose="020F0502020204030204"/>
                <a:ea typeface="+mn-ea"/>
                <a:cs typeface="+mn-cs"/>
              </a:rPr>
              <a:t>. </a:t>
            </a:r>
            <a:endParaRPr kumimoji="0" lang="en-US" sz="5400" b="1" i="0" u="sng" strike="noStrike" kern="1200" cap="none" spc="0" normalizeH="0" baseline="0" noProof="0" dirty="0">
              <a:ln>
                <a:noFill/>
              </a:ln>
              <a:solidFill>
                <a:srgbClr val="ED7D31">
                  <a:lumMod val="40000"/>
                  <a:lumOff val="60000"/>
                </a:srgbClr>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99661594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50C4F6A-EF9F-2DF5-0E51-5AE35E2EBB5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F0A07F-310D-7494-C6AE-9F85DC1F7215}"/>
              </a:ext>
            </a:extLst>
          </p:cNvPr>
          <p:cNvSpPr>
            <a:spLocks noGrp="1"/>
          </p:cNvSpPr>
          <p:nvPr>
            <p:ph type="ctrTitle"/>
          </p:nvPr>
        </p:nvSpPr>
        <p:spPr>
          <a:xfrm>
            <a:off x="0" y="0"/>
            <a:ext cx="12192000" cy="6858000"/>
          </a:xfrm>
          <a:solidFill>
            <a:schemeClr val="bg1">
              <a:alpha val="23137"/>
            </a:schemeClr>
          </a:solidFill>
        </p:spPr>
        <p:txBody>
          <a:bodyPr anchor="ctr">
            <a:noAutofit/>
          </a:bodyPr>
          <a:lstStyle/>
          <a:p>
            <a:r>
              <a:rPr lang="en-US" sz="11500" dirty="0">
                <a:latin typeface="Avenir Next LT Pro Demi" panose="020B0704020202020204" pitchFamily="34" charset="0"/>
              </a:rPr>
              <a:t>God’s Power in God’s Program</a:t>
            </a:r>
            <a:endParaRPr lang="en-US" sz="8800" dirty="0">
              <a:latin typeface="Avenir Next LT Pro Demi" panose="020B0704020202020204" pitchFamily="34" charset="0"/>
            </a:endParaRPr>
          </a:p>
        </p:txBody>
      </p:sp>
    </p:spTree>
    <p:extLst>
      <p:ext uri="{BB962C8B-B14F-4D97-AF65-F5344CB8AC3E}">
        <p14:creationId xmlns:p14="http://schemas.microsoft.com/office/powerpoint/2010/main" val="263609354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4FAE4AE-7C9E-5133-B245-A095989403C2}"/>
            </a:ext>
          </a:extLst>
        </p:cNvPr>
        <p:cNvGrpSpPr/>
        <p:nvPr/>
      </p:nvGrpSpPr>
      <p:grpSpPr>
        <a:xfrm>
          <a:off x="0" y="0"/>
          <a:ext cx="0" cy="0"/>
          <a:chOff x="0" y="0"/>
          <a:chExt cx="0" cy="0"/>
        </a:xfrm>
      </p:grpSpPr>
      <p:pic>
        <p:nvPicPr>
          <p:cNvPr id="6" name="Picture 5" descr="A person in a suit and tie&#10;&#10;Description automatically generated">
            <a:extLst>
              <a:ext uri="{FF2B5EF4-FFF2-40B4-BE49-F238E27FC236}">
                <a16:creationId xmlns:a16="http://schemas.microsoft.com/office/drawing/2014/main" id="{3EC24B8A-9D5F-3BD8-5BC7-07918FA1BA1A}"/>
              </a:ext>
            </a:extLst>
          </p:cNvPr>
          <p:cNvPicPr>
            <a:picLocks noChangeAspect="1"/>
          </p:cNvPicPr>
          <p:nvPr/>
        </p:nvPicPr>
        <p:blipFill>
          <a:blip r:embed="rId2">
            <a:alphaModFix/>
            <a:extLst>
              <a:ext uri="{BEBA8EAE-BF5A-486C-A8C5-ECC9F3942E4B}">
                <a14:imgProps xmlns:a14="http://schemas.microsoft.com/office/drawing/2010/main">
                  <a14:imgLayer r:embed="rId3">
                    <a14:imgEffect>
                      <a14:sharpenSoften amount="60000"/>
                    </a14:imgEffect>
                    <a14:imgEffect>
                      <a14:saturation sat="400000"/>
                    </a14:imgEffect>
                    <a14:imgEffect>
                      <a14:brightnessContrast bright="-49000" contrast="-9000"/>
                    </a14:imgEffect>
                  </a14:imgLayer>
                </a14:imgProps>
              </a:ext>
              <a:ext uri="{28A0092B-C50C-407E-A947-70E740481C1C}">
                <a14:useLocalDpi xmlns:a14="http://schemas.microsoft.com/office/drawing/2010/main" val="0"/>
              </a:ext>
            </a:extLst>
          </a:blip>
          <a:stretch>
            <a:fillRect/>
          </a:stretch>
        </p:blipFill>
        <p:spPr>
          <a:xfrm>
            <a:off x="10767381" y="5288777"/>
            <a:ext cx="1424619" cy="1569223"/>
          </a:xfrm>
          <a:prstGeom prst="rect">
            <a:avLst/>
          </a:prstGeom>
        </p:spPr>
      </p:pic>
      <p:sp>
        <p:nvSpPr>
          <p:cNvPr id="2" name="Title 1">
            <a:extLst>
              <a:ext uri="{FF2B5EF4-FFF2-40B4-BE49-F238E27FC236}">
                <a16:creationId xmlns:a16="http://schemas.microsoft.com/office/drawing/2014/main" id="{848E74A8-F643-AAD5-D830-72BD4F5C2509}"/>
              </a:ext>
            </a:extLst>
          </p:cNvPr>
          <p:cNvSpPr>
            <a:spLocks noGrp="1"/>
          </p:cNvSpPr>
          <p:nvPr>
            <p:ph type="title"/>
          </p:nvPr>
        </p:nvSpPr>
        <p:spPr>
          <a:xfrm>
            <a:off x="122971" y="49426"/>
            <a:ext cx="11946058" cy="704336"/>
          </a:xfrm>
        </p:spPr>
        <p:txBody>
          <a:bodyPr>
            <a:noAutofit/>
          </a:bodyPr>
          <a:lstStyle/>
          <a:p>
            <a:r>
              <a:rPr lang="en-US" sz="4000" dirty="0">
                <a:latin typeface="Aptos ExtraBold" panose="020B0004020202020204" pitchFamily="34" charset="0"/>
              </a:rPr>
              <a:t>60-1218 The Uncertain Sound</a:t>
            </a:r>
          </a:p>
        </p:txBody>
      </p:sp>
      <p:sp>
        <p:nvSpPr>
          <p:cNvPr id="3" name="TextBox 2">
            <a:extLst>
              <a:ext uri="{FF2B5EF4-FFF2-40B4-BE49-F238E27FC236}">
                <a16:creationId xmlns:a16="http://schemas.microsoft.com/office/drawing/2014/main" id="{4F9A499E-52C1-1CC0-DB4A-68191C5B12B8}"/>
              </a:ext>
            </a:extLst>
          </p:cNvPr>
          <p:cNvSpPr txBox="1"/>
          <p:nvPr/>
        </p:nvSpPr>
        <p:spPr>
          <a:xfrm>
            <a:off x="61485" y="741490"/>
            <a:ext cx="12069029" cy="6247864"/>
          </a:xfrm>
          <a:prstGeom prst="rect">
            <a:avLst/>
          </a:prstGeom>
          <a:noFill/>
        </p:spPr>
        <p:txBody>
          <a:bodyPr wrap="square" rtlCol="0">
            <a:spAutoFit/>
          </a:bodyPr>
          <a:lstStyle/>
          <a:p>
            <a:r>
              <a:rPr lang="en-US" sz="5000" dirty="0"/>
              <a:t>Now, if you can take all the malice and envy, and strife and unbelief, out, </a:t>
            </a:r>
            <a:r>
              <a:rPr lang="en-US" sz="5000" dirty="0">
                <a:solidFill>
                  <a:schemeClr val="accent2">
                    <a:lumMod val="40000"/>
                    <a:lumOff val="60000"/>
                  </a:schemeClr>
                </a:solidFill>
              </a:rPr>
              <a:t>that little button-like of the Light and Power of God will keep growing, growing, growing, growing, crowding out unbelief</a:t>
            </a:r>
            <a:r>
              <a:rPr lang="en-US" sz="5000" dirty="0"/>
              <a:t>. And you don’t do it by exhortations of bodily exercise. </a:t>
            </a:r>
            <a:r>
              <a:rPr lang="en-US" sz="5000" dirty="0">
                <a:solidFill>
                  <a:schemeClr val="accent2">
                    <a:lumMod val="40000"/>
                    <a:lumOff val="60000"/>
                  </a:schemeClr>
                </a:solidFill>
              </a:rPr>
              <a:t>You do it by a sanctified, consecrated Life that the Holy Spirit moves through you.</a:t>
            </a:r>
            <a:endParaRPr lang="en-US" sz="5000" b="1" u="sng" dirty="0">
              <a:solidFill>
                <a:schemeClr val="accent2">
                  <a:lumMod val="40000"/>
                  <a:lumOff val="60000"/>
                </a:schemeClr>
              </a:solidFill>
            </a:endParaRPr>
          </a:p>
        </p:txBody>
      </p:sp>
    </p:spTree>
    <p:extLst>
      <p:ext uri="{BB962C8B-B14F-4D97-AF65-F5344CB8AC3E}">
        <p14:creationId xmlns:p14="http://schemas.microsoft.com/office/powerpoint/2010/main" val="363626295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0F93039-D495-2C60-EDFC-B8F61E1404C1}"/>
            </a:ext>
          </a:extLst>
        </p:cNvPr>
        <p:cNvGrpSpPr/>
        <p:nvPr/>
      </p:nvGrpSpPr>
      <p:grpSpPr>
        <a:xfrm>
          <a:off x="0" y="0"/>
          <a:ext cx="0" cy="0"/>
          <a:chOff x="0" y="0"/>
          <a:chExt cx="0" cy="0"/>
        </a:xfrm>
      </p:grpSpPr>
      <p:pic>
        <p:nvPicPr>
          <p:cNvPr id="6" name="Picture 5" descr="A person in a suit and tie&#10;&#10;Description automatically generated">
            <a:extLst>
              <a:ext uri="{FF2B5EF4-FFF2-40B4-BE49-F238E27FC236}">
                <a16:creationId xmlns:a16="http://schemas.microsoft.com/office/drawing/2014/main" id="{C9E20157-66B4-0DC4-7C2A-E379A9BA065C}"/>
              </a:ext>
            </a:extLst>
          </p:cNvPr>
          <p:cNvPicPr>
            <a:picLocks noChangeAspect="1"/>
          </p:cNvPicPr>
          <p:nvPr/>
        </p:nvPicPr>
        <p:blipFill>
          <a:blip r:embed="rId2">
            <a:alphaModFix/>
            <a:extLst>
              <a:ext uri="{BEBA8EAE-BF5A-486C-A8C5-ECC9F3942E4B}">
                <a14:imgProps xmlns:a14="http://schemas.microsoft.com/office/drawing/2010/main">
                  <a14:imgLayer r:embed="rId3">
                    <a14:imgEffect>
                      <a14:sharpenSoften amount="60000"/>
                    </a14:imgEffect>
                    <a14:imgEffect>
                      <a14:saturation sat="400000"/>
                    </a14:imgEffect>
                    <a14:imgEffect>
                      <a14:brightnessContrast bright="-49000" contrast="-9000"/>
                    </a14:imgEffect>
                  </a14:imgLayer>
                </a14:imgProps>
              </a:ext>
              <a:ext uri="{28A0092B-C50C-407E-A947-70E740481C1C}">
                <a14:useLocalDpi xmlns:a14="http://schemas.microsoft.com/office/drawing/2010/main" val="0"/>
              </a:ext>
            </a:extLst>
          </a:blip>
          <a:stretch>
            <a:fillRect/>
          </a:stretch>
        </p:blipFill>
        <p:spPr>
          <a:xfrm>
            <a:off x="10767381" y="5288777"/>
            <a:ext cx="1424619" cy="1569223"/>
          </a:xfrm>
          <a:prstGeom prst="rect">
            <a:avLst/>
          </a:prstGeom>
        </p:spPr>
      </p:pic>
      <p:sp>
        <p:nvSpPr>
          <p:cNvPr id="2" name="Title 1">
            <a:extLst>
              <a:ext uri="{FF2B5EF4-FFF2-40B4-BE49-F238E27FC236}">
                <a16:creationId xmlns:a16="http://schemas.microsoft.com/office/drawing/2014/main" id="{85479385-AA41-89B4-57DD-0AB73B4533E6}"/>
              </a:ext>
            </a:extLst>
          </p:cNvPr>
          <p:cNvSpPr>
            <a:spLocks noGrp="1"/>
          </p:cNvSpPr>
          <p:nvPr>
            <p:ph type="title"/>
          </p:nvPr>
        </p:nvSpPr>
        <p:spPr>
          <a:xfrm>
            <a:off x="122971" y="49426"/>
            <a:ext cx="11946058" cy="704336"/>
          </a:xfrm>
        </p:spPr>
        <p:txBody>
          <a:bodyPr>
            <a:noAutofit/>
          </a:bodyPr>
          <a:lstStyle/>
          <a:p>
            <a:r>
              <a:rPr lang="en-US" sz="4000" dirty="0">
                <a:latin typeface="Aptos ExtraBold" panose="020B0004020202020204" pitchFamily="34" charset="0"/>
              </a:rPr>
              <a:t>61-0117 The Messiah</a:t>
            </a:r>
          </a:p>
        </p:txBody>
      </p:sp>
      <p:sp>
        <p:nvSpPr>
          <p:cNvPr id="3" name="TextBox 2">
            <a:extLst>
              <a:ext uri="{FF2B5EF4-FFF2-40B4-BE49-F238E27FC236}">
                <a16:creationId xmlns:a16="http://schemas.microsoft.com/office/drawing/2014/main" id="{8BE71A2C-C3C9-A88E-2925-8920A50E4B70}"/>
              </a:ext>
            </a:extLst>
          </p:cNvPr>
          <p:cNvSpPr txBox="1"/>
          <p:nvPr/>
        </p:nvSpPr>
        <p:spPr>
          <a:xfrm>
            <a:off x="61485" y="741490"/>
            <a:ext cx="12069029" cy="5170646"/>
          </a:xfrm>
          <a:prstGeom prst="rect">
            <a:avLst/>
          </a:prstGeom>
          <a:noFill/>
        </p:spPr>
        <p:txBody>
          <a:bodyPr wrap="square" rtlCol="0">
            <a:spAutoFit/>
          </a:bodyPr>
          <a:lstStyle/>
          <a:p>
            <a:r>
              <a:rPr lang="en-US" sz="6600" dirty="0"/>
              <a:t>There you are, you’re pressing out. From </a:t>
            </a:r>
            <a:r>
              <a:rPr lang="en-US" sz="6600" dirty="0">
                <a:solidFill>
                  <a:schemeClr val="accent2">
                    <a:lumMod val="40000"/>
                    <a:lumOff val="60000"/>
                  </a:schemeClr>
                </a:solidFill>
              </a:rPr>
              <a:t>that little Button is taking over the fibers of you, spreading out, God working through you, in you, around you.</a:t>
            </a:r>
            <a:endParaRPr lang="en-US" sz="6600" b="1" u="sng" dirty="0">
              <a:solidFill>
                <a:schemeClr val="accent2">
                  <a:lumMod val="40000"/>
                  <a:lumOff val="60000"/>
                </a:schemeClr>
              </a:solidFill>
            </a:endParaRPr>
          </a:p>
        </p:txBody>
      </p:sp>
    </p:spTree>
    <p:extLst>
      <p:ext uri="{BB962C8B-B14F-4D97-AF65-F5344CB8AC3E}">
        <p14:creationId xmlns:p14="http://schemas.microsoft.com/office/powerpoint/2010/main" val="23399444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28D58D6-F8A0-1EEC-6DCA-AA842C4CF4F6}"/>
            </a:ext>
          </a:extLst>
        </p:cNvPr>
        <p:cNvGrpSpPr/>
        <p:nvPr/>
      </p:nvGrpSpPr>
      <p:grpSpPr>
        <a:xfrm>
          <a:off x="0" y="0"/>
          <a:ext cx="0" cy="0"/>
          <a:chOff x="0" y="0"/>
          <a:chExt cx="0" cy="0"/>
        </a:xfrm>
      </p:grpSpPr>
      <p:pic>
        <p:nvPicPr>
          <p:cNvPr id="6" name="Picture 5" descr="A person in a suit and tie&#10;&#10;Description automatically generated">
            <a:extLst>
              <a:ext uri="{FF2B5EF4-FFF2-40B4-BE49-F238E27FC236}">
                <a16:creationId xmlns:a16="http://schemas.microsoft.com/office/drawing/2014/main" id="{DB240997-0308-58B1-9278-1ABA6FF7E880}"/>
              </a:ext>
            </a:extLst>
          </p:cNvPr>
          <p:cNvPicPr>
            <a:picLocks noChangeAspect="1"/>
          </p:cNvPicPr>
          <p:nvPr/>
        </p:nvPicPr>
        <p:blipFill>
          <a:blip r:embed="rId2">
            <a:alphaModFix/>
            <a:extLst>
              <a:ext uri="{BEBA8EAE-BF5A-486C-A8C5-ECC9F3942E4B}">
                <a14:imgProps xmlns:a14="http://schemas.microsoft.com/office/drawing/2010/main">
                  <a14:imgLayer r:embed="rId3">
                    <a14:imgEffect>
                      <a14:sharpenSoften amount="60000"/>
                    </a14:imgEffect>
                    <a14:imgEffect>
                      <a14:saturation sat="400000"/>
                    </a14:imgEffect>
                    <a14:imgEffect>
                      <a14:brightnessContrast bright="-49000" contrast="-9000"/>
                    </a14:imgEffect>
                  </a14:imgLayer>
                </a14:imgProps>
              </a:ext>
              <a:ext uri="{28A0092B-C50C-407E-A947-70E740481C1C}">
                <a14:useLocalDpi xmlns:a14="http://schemas.microsoft.com/office/drawing/2010/main" val="0"/>
              </a:ext>
            </a:extLst>
          </a:blip>
          <a:stretch>
            <a:fillRect/>
          </a:stretch>
        </p:blipFill>
        <p:spPr>
          <a:xfrm>
            <a:off x="10767381" y="5288777"/>
            <a:ext cx="1424619" cy="1569223"/>
          </a:xfrm>
          <a:prstGeom prst="rect">
            <a:avLst/>
          </a:prstGeom>
        </p:spPr>
      </p:pic>
      <p:sp>
        <p:nvSpPr>
          <p:cNvPr id="2" name="Title 1">
            <a:extLst>
              <a:ext uri="{FF2B5EF4-FFF2-40B4-BE49-F238E27FC236}">
                <a16:creationId xmlns:a16="http://schemas.microsoft.com/office/drawing/2014/main" id="{4F36A3A1-6E8D-AA82-AF4E-065FAEED9E79}"/>
              </a:ext>
            </a:extLst>
          </p:cNvPr>
          <p:cNvSpPr>
            <a:spLocks noGrp="1"/>
          </p:cNvSpPr>
          <p:nvPr>
            <p:ph type="title"/>
          </p:nvPr>
        </p:nvSpPr>
        <p:spPr>
          <a:xfrm>
            <a:off x="122971" y="49426"/>
            <a:ext cx="11946058" cy="704336"/>
          </a:xfrm>
        </p:spPr>
        <p:txBody>
          <a:bodyPr>
            <a:noAutofit/>
          </a:bodyPr>
          <a:lstStyle/>
          <a:p>
            <a:r>
              <a:rPr lang="en-US" sz="4000" dirty="0">
                <a:latin typeface="Aptos ExtraBold" panose="020B0004020202020204" pitchFamily="34" charset="0"/>
              </a:rPr>
              <a:t>61-1231M You Must Be Born Again</a:t>
            </a:r>
          </a:p>
        </p:txBody>
      </p:sp>
      <p:sp>
        <p:nvSpPr>
          <p:cNvPr id="3" name="TextBox 2">
            <a:extLst>
              <a:ext uri="{FF2B5EF4-FFF2-40B4-BE49-F238E27FC236}">
                <a16:creationId xmlns:a16="http://schemas.microsoft.com/office/drawing/2014/main" id="{CFA052F4-F845-8BC5-4AEA-EA51FC8B62F8}"/>
              </a:ext>
            </a:extLst>
          </p:cNvPr>
          <p:cNvSpPr txBox="1"/>
          <p:nvPr/>
        </p:nvSpPr>
        <p:spPr>
          <a:xfrm>
            <a:off x="61485" y="741490"/>
            <a:ext cx="12069029" cy="6017032"/>
          </a:xfrm>
          <a:prstGeom prst="rect">
            <a:avLst/>
          </a:prstGeom>
          <a:noFill/>
        </p:spPr>
        <p:txBody>
          <a:bodyPr wrap="square" rtlCol="0">
            <a:spAutoFit/>
          </a:bodyPr>
          <a:lstStyle/>
          <a:p>
            <a:r>
              <a:rPr lang="en-US" sz="5500" dirty="0"/>
              <a:t>Yes, sir, brother, God is getting manifested sons right now. Manifesting, tell them all about this. Tonight you’re a sinner, tomorrow you’re manifested sons of God.” </a:t>
            </a:r>
            <a:r>
              <a:rPr lang="en-US" sz="5500" b="1" u="sng" dirty="0">
                <a:solidFill>
                  <a:schemeClr val="accent2">
                    <a:lumMod val="40000"/>
                    <a:lumOff val="60000"/>
                  </a:schemeClr>
                </a:solidFill>
              </a:rPr>
              <a:t>Nonsense! Where you get that in the Word? </a:t>
            </a:r>
            <a:r>
              <a:rPr lang="en-US" sz="5500" dirty="0">
                <a:solidFill>
                  <a:schemeClr val="accent2">
                    <a:lumMod val="40000"/>
                    <a:lumOff val="60000"/>
                  </a:schemeClr>
                </a:solidFill>
              </a:rPr>
              <a:t>Babies are not born men, they’re born babies and grow to men.</a:t>
            </a:r>
            <a:endParaRPr lang="en-US" sz="5500" b="1" u="sng" dirty="0">
              <a:solidFill>
                <a:schemeClr val="accent2">
                  <a:lumMod val="40000"/>
                  <a:lumOff val="60000"/>
                </a:schemeClr>
              </a:solidFill>
            </a:endParaRPr>
          </a:p>
        </p:txBody>
      </p:sp>
    </p:spTree>
    <p:extLst>
      <p:ext uri="{BB962C8B-B14F-4D97-AF65-F5344CB8AC3E}">
        <p14:creationId xmlns:p14="http://schemas.microsoft.com/office/powerpoint/2010/main" val="42501377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14708BE-4A25-578D-5751-39C5828182D4}"/>
            </a:ext>
          </a:extLst>
        </p:cNvPr>
        <p:cNvGrpSpPr/>
        <p:nvPr/>
      </p:nvGrpSpPr>
      <p:grpSpPr>
        <a:xfrm>
          <a:off x="0" y="0"/>
          <a:ext cx="0" cy="0"/>
          <a:chOff x="0" y="0"/>
          <a:chExt cx="0" cy="0"/>
        </a:xfrm>
      </p:grpSpPr>
      <p:pic>
        <p:nvPicPr>
          <p:cNvPr id="6" name="Picture 5" descr="A person in a suit and tie&#10;&#10;Description automatically generated">
            <a:extLst>
              <a:ext uri="{FF2B5EF4-FFF2-40B4-BE49-F238E27FC236}">
                <a16:creationId xmlns:a16="http://schemas.microsoft.com/office/drawing/2014/main" id="{AFFEA7B5-D3D4-FA0A-902C-7474EEB06110}"/>
              </a:ext>
            </a:extLst>
          </p:cNvPr>
          <p:cNvPicPr>
            <a:picLocks noChangeAspect="1"/>
          </p:cNvPicPr>
          <p:nvPr/>
        </p:nvPicPr>
        <p:blipFill>
          <a:blip r:embed="rId2">
            <a:alphaModFix/>
            <a:extLst>
              <a:ext uri="{BEBA8EAE-BF5A-486C-A8C5-ECC9F3942E4B}">
                <a14:imgProps xmlns:a14="http://schemas.microsoft.com/office/drawing/2010/main">
                  <a14:imgLayer r:embed="rId3">
                    <a14:imgEffect>
                      <a14:sharpenSoften amount="60000"/>
                    </a14:imgEffect>
                    <a14:imgEffect>
                      <a14:saturation sat="400000"/>
                    </a14:imgEffect>
                    <a14:imgEffect>
                      <a14:brightnessContrast bright="-49000" contrast="-9000"/>
                    </a14:imgEffect>
                  </a14:imgLayer>
                </a14:imgProps>
              </a:ext>
              <a:ext uri="{28A0092B-C50C-407E-A947-70E740481C1C}">
                <a14:useLocalDpi xmlns:a14="http://schemas.microsoft.com/office/drawing/2010/main" val="0"/>
              </a:ext>
            </a:extLst>
          </a:blip>
          <a:stretch>
            <a:fillRect/>
          </a:stretch>
        </p:blipFill>
        <p:spPr>
          <a:xfrm>
            <a:off x="10767381" y="5288777"/>
            <a:ext cx="1424619" cy="1569223"/>
          </a:xfrm>
          <a:prstGeom prst="rect">
            <a:avLst/>
          </a:prstGeom>
        </p:spPr>
      </p:pic>
      <p:sp>
        <p:nvSpPr>
          <p:cNvPr id="2" name="Title 1">
            <a:extLst>
              <a:ext uri="{FF2B5EF4-FFF2-40B4-BE49-F238E27FC236}">
                <a16:creationId xmlns:a16="http://schemas.microsoft.com/office/drawing/2014/main" id="{541634F9-3469-27E1-AA46-52B6E25DF8CE}"/>
              </a:ext>
            </a:extLst>
          </p:cNvPr>
          <p:cNvSpPr>
            <a:spLocks noGrp="1"/>
          </p:cNvSpPr>
          <p:nvPr>
            <p:ph type="title"/>
          </p:nvPr>
        </p:nvSpPr>
        <p:spPr>
          <a:xfrm>
            <a:off x="122971" y="49426"/>
            <a:ext cx="11946058" cy="704336"/>
          </a:xfrm>
        </p:spPr>
        <p:txBody>
          <a:bodyPr>
            <a:noAutofit/>
          </a:bodyPr>
          <a:lstStyle/>
          <a:p>
            <a:r>
              <a:rPr lang="en-US" sz="4000" dirty="0">
                <a:latin typeface="Aptos ExtraBold" panose="020B0004020202020204" pitchFamily="34" charset="0"/>
              </a:rPr>
              <a:t>60-0518 Adoption #2</a:t>
            </a:r>
          </a:p>
        </p:txBody>
      </p:sp>
      <p:sp>
        <p:nvSpPr>
          <p:cNvPr id="3" name="TextBox 2">
            <a:extLst>
              <a:ext uri="{FF2B5EF4-FFF2-40B4-BE49-F238E27FC236}">
                <a16:creationId xmlns:a16="http://schemas.microsoft.com/office/drawing/2014/main" id="{E992182E-2050-9069-54A5-13BE5BA4E5E7}"/>
              </a:ext>
            </a:extLst>
          </p:cNvPr>
          <p:cNvSpPr txBox="1"/>
          <p:nvPr/>
        </p:nvSpPr>
        <p:spPr>
          <a:xfrm>
            <a:off x="61485" y="741490"/>
            <a:ext cx="12069029" cy="5632311"/>
          </a:xfrm>
          <a:prstGeom prst="rect">
            <a:avLst/>
          </a:prstGeom>
          <a:noFill/>
        </p:spPr>
        <p:txBody>
          <a:bodyPr wrap="square" rtlCol="0">
            <a:spAutoFit/>
          </a:bodyPr>
          <a:lstStyle/>
          <a:p>
            <a:r>
              <a:rPr lang="en-US" sz="6000" dirty="0"/>
              <a:t>Listen. </a:t>
            </a:r>
            <a:r>
              <a:rPr lang="en-US" sz="6000" b="1" u="sng" dirty="0">
                <a:solidFill>
                  <a:schemeClr val="accent2">
                    <a:lumMod val="40000"/>
                    <a:lumOff val="60000"/>
                  </a:schemeClr>
                </a:solidFill>
              </a:rPr>
              <a:t>Your adoption is not your birth</a:t>
            </a:r>
            <a:r>
              <a:rPr lang="en-US" sz="6000" dirty="0"/>
              <a:t>. </a:t>
            </a:r>
            <a:r>
              <a:rPr lang="en-US" sz="6000" dirty="0">
                <a:solidFill>
                  <a:schemeClr val="accent2">
                    <a:lumMod val="40000"/>
                    <a:lumOff val="60000"/>
                  </a:schemeClr>
                </a:solidFill>
              </a:rPr>
              <a:t>Your adoption is your placing</a:t>
            </a:r>
            <a:r>
              <a:rPr lang="en-US" sz="6000" dirty="0"/>
              <a:t>. When you were born again, John 1:17, I believe, when we are born of the Spirit of God, we are sons of God. …</a:t>
            </a:r>
            <a:endParaRPr lang="en-US" sz="6000" b="1" u="sng" dirty="0">
              <a:solidFill>
                <a:schemeClr val="accent2">
                  <a:lumMod val="40000"/>
                  <a:lumOff val="60000"/>
                </a:schemeClr>
              </a:solidFill>
            </a:endParaRPr>
          </a:p>
        </p:txBody>
      </p:sp>
    </p:spTree>
    <p:extLst>
      <p:ext uri="{BB962C8B-B14F-4D97-AF65-F5344CB8AC3E}">
        <p14:creationId xmlns:p14="http://schemas.microsoft.com/office/powerpoint/2010/main" val="70892440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6283E51-2C56-874E-EE38-8317E87FABF1}"/>
            </a:ext>
          </a:extLst>
        </p:cNvPr>
        <p:cNvGrpSpPr/>
        <p:nvPr/>
      </p:nvGrpSpPr>
      <p:grpSpPr>
        <a:xfrm>
          <a:off x="0" y="0"/>
          <a:ext cx="0" cy="0"/>
          <a:chOff x="0" y="0"/>
          <a:chExt cx="0" cy="0"/>
        </a:xfrm>
      </p:grpSpPr>
      <p:pic>
        <p:nvPicPr>
          <p:cNvPr id="6" name="Picture 5" descr="A person in a suit and tie&#10;&#10;Description automatically generated">
            <a:extLst>
              <a:ext uri="{FF2B5EF4-FFF2-40B4-BE49-F238E27FC236}">
                <a16:creationId xmlns:a16="http://schemas.microsoft.com/office/drawing/2014/main" id="{9AB64046-4556-F73E-2FCD-31837192B6AD}"/>
              </a:ext>
            </a:extLst>
          </p:cNvPr>
          <p:cNvPicPr>
            <a:picLocks noChangeAspect="1"/>
          </p:cNvPicPr>
          <p:nvPr/>
        </p:nvPicPr>
        <p:blipFill>
          <a:blip r:embed="rId2">
            <a:alphaModFix/>
            <a:extLst>
              <a:ext uri="{BEBA8EAE-BF5A-486C-A8C5-ECC9F3942E4B}">
                <a14:imgProps xmlns:a14="http://schemas.microsoft.com/office/drawing/2010/main">
                  <a14:imgLayer r:embed="rId3">
                    <a14:imgEffect>
                      <a14:sharpenSoften amount="60000"/>
                    </a14:imgEffect>
                    <a14:imgEffect>
                      <a14:saturation sat="400000"/>
                    </a14:imgEffect>
                    <a14:imgEffect>
                      <a14:brightnessContrast bright="-49000" contrast="-9000"/>
                    </a14:imgEffect>
                  </a14:imgLayer>
                </a14:imgProps>
              </a:ext>
              <a:ext uri="{28A0092B-C50C-407E-A947-70E740481C1C}">
                <a14:useLocalDpi xmlns:a14="http://schemas.microsoft.com/office/drawing/2010/main" val="0"/>
              </a:ext>
            </a:extLst>
          </a:blip>
          <a:stretch>
            <a:fillRect/>
          </a:stretch>
        </p:blipFill>
        <p:spPr>
          <a:xfrm>
            <a:off x="10767381" y="5288777"/>
            <a:ext cx="1424619" cy="1569223"/>
          </a:xfrm>
          <a:prstGeom prst="rect">
            <a:avLst/>
          </a:prstGeom>
        </p:spPr>
      </p:pic>
      <p:sp>
        <p:nvSpPr>
          <p:cNvPr id="2" name="Title 1">
            <a:extLst>
              <a:ext uri="{FF2B5EF4-FFF2-40B4-BE49-F238E27FC236}">
                <a16:creationId xmlns:a16="http://schemas.microsoft.com/office/drawing/2014/main" id="{E66EE2FF-F5DF-8A4E-9426-AB9F245A8612}"/>
              </a:ext>
            </a:extLst>
          </p:cNvPr>
          <p:cNvSpPr>
            <a:spLocks noGrp="1"/>
          </p:cNvSpPr>
          <p:nvPr>
            <p:ph type="title"/>
          </p:nvPr>
        </p:nvSpPr>
        <p:spPr>
          <a:xfrm>
            <a:off x="122971" y="49426"/>
            <a:ext cx="11946058" cy="704336"/>
          </a:xfrm>
        </p:spPr>
        <p:txBody>
          <a:bodyPr>
            <a:noAutofit/>
          </a:bodyPr>
          <a:lstStyle/>
          <a:p>
            <a:r>
              <a:rPr lang="en-US" sz="4000" dirty="0">
                <a:latin typeface="Aptos ExtraBold" panose="020B0004020202020204" pitchFamily="34" charset="0"/>
              </a:rPr>
              <a:t>60-0518 Adoption #2</a:t>
            </a:r>
          </a:p>
        </p:txBody>
      </p:sp>
      <p:sp>
        <p:nvSpPr>
          <p:cNvPr id="3" name="TextBox 2">
            <a:extLst>
              <a:ext uri="{FF2B5EF4-FFF2-40B4-BE49-F238E27FC236}">
                <a16:creationId xmlns:a16="http://schemas.microsoft.com/office/drawing/2014/main" id="{ACB39913-598A-14A4-BE49-83EB3925CD5A}"/>
              </a:ext>
            </a:extLst>
          </p:cNvPr>
          <p:cNvSpPr txBox="1"/>
          <p:nvPr/>
        </p:nvSpPr>
        <p:spPr>
          <a:xfrm>
            <a:off x="61485" y="741490"/>
            <a:ext cx="12069029" cy="4708981"/>
          </a:xfrm>
          <a:prstGeom prst="rect">
            <a:avLst/>
          </a:prstGeom>
          <a:noFill/>
        </p:spPr>
        <p:txBody>
          <a:bodyPr wrap="square" rtlCol="0">
            <a:spAutoFit/>
          </a:bodyPr>
          <a:lstStyle/>
          <a:p>
            <a:r>
              <a:rPr lang="en-US" sz="6000" dirty="0"/>
              <a:t>… But we were predestinated. </a:t>
            </a:r>
            <a:r>
              <a:rPr lang="en-US" sz="6000" dirty="0">
                <a:solidFill>
                  <a:schemeClr val="accent2">
                    <a:lumMod val="40000"/>
                    <a:lumOff val="60000"/>
                  </a:schemeClr>
                </a:solidFill>
              </a:rPr>
              <a:t>Now </a:t>
            </a:r>
            <a:r>
              <a:rPr lang="en-US" sz="6000" u="sng" dirty="0">
                <a:solidFill>
                  <a:schemeClr val="accent2">
                    <a:lumMod val="40000"/>
                    <a:lumOff val="60000"/>
                  </a:schemeClr>
                </a:solidFill>
              </a:rPr>
              <a:t>here’s what I’m trying to get you to</a:t>
            </a:r>
            <a:r>
              <a:rPr lang="en-US" sz="6000" dirty="0">
                <a:solidFill>
                  <a:schemeClr val="accent2">
                    <a:lumMod val="40000"/>
                    <a:lumOff val="60000"/>
                  </a:schemeClr>
                </a:solidFill>
              </a:rPr>
              <a:t>, for this sons of the last day</a:t>
            </a:r>
            <a:r>
              <a:rPr lang="en-US" sz="6000" dirty="0"/>
              <a:t>, you see, to…See? </a:t>
            </a:r>
            <a:r>
              <a:rPr lang="en-US" sz="6000" dirty="0">
                <a:solidFill>
                  <a:schemeClr val="accent2">
                    <a:lumMod val="40000"/>
                    <a:lumOff val="60000"/>
                  </a:schemeClr>
                </a:solidFill>
              </a:rPr>
              <a:t>We were predestinated to (unto) </a:t>
            </a:r>
            <a:r>
              <a:rPr lang="en-US" sz="6000" b="1" u="sng" dirty="0">
                <a:solidFill>
                  <a:schemeClr val="accent2">
                    <a:lumMod val="40000"/>
                    <a:lumOff val="60000"/>
                  </a:schemeClr>
                </a:solidFill>
              </a:rPr>
              <a:t>adoption</a:t>
            </a:r>
            <a:r>
              <a:rPr lang="en-US" sz="6000" dirty="0"/>
              <a:t>.</a:t>
            </a:r>
          </a:p>
        </p:txBody>
      </p:sp>
    </p:spTree>
    <p:extLst>
      <p:ext uri="{BB962C8B-B14F-4D97-AF65-F5344CB8AC3E}">
        <p14:creationId xmlns:p14="http://schemas.microsoft.com/office/powerpoint/2010/main" val="1561323943"/>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44C1BBF-16CE-2B9E-6E3B-E9DD1714840C}"/>
            </a:ext>
          </a:extLst>
        </p:cNvPr>
        <p:cNvGrpSpPr/>
        <p:nvPr/>
      </p:nvGrpSpPr>
      <p:grpSpPr>
        <a:xfrm>
          <a:off x="0" y="0"/>
          <a:ext cx="0" cy="0"/>
          <a:chOff x="0" y="0"/>
          <a:chExt cx="0" cy="0"/>
        </a:xfrm>
      </p:grpSpPr>
      <p:pic>
        <p:nvPicPr>
          <p:cNvPr id="6" name="Picture 5" descr="A person in a suit and tie&#10;&#10;Description automatically generated">
            <a:extLst>
              <a:ext uri="{FF2B5EF4-FFF2-40B4-BE49-F238E27FC236}">
                <a16:creationId xmlns:a16="http://schemas.microsoft.com/office/drawing/2014/main" id="{9370D49F-D1B5-D993-C1C3-237DDBE3CCF8}"/>
              </a:ext>
            </a:extLst>
          </p:cNvPr>
          <p:cNvPicPr>
            <a:picLocks noChangeAspect="1"/>
          </p:cNvPicPr>
          <p:nvPr/>
        </p:nvPicPr>
        <p:blipFill>
          <a:blip r:embed="rId2">
            <a:alphaModFix/>
            <a:extLst>
              <a:ext uri="{BEBA8EAE-BF5A-486C-A8C5-ECC9F3942E4B}">
                <a14:imgProps xmlns:a14="http://schemas.microsoft.com/office/drawing/2010/main">
                  <a14:imgLayer r:embed="rId3">
                    <a14:imgEffect>
                      <a14:sharpenSoften amount="60000"/>
                    </a14:imgEffect>
                    <a14:imgEffect>
                      <a14:saturation sat="400000"/>
                    </a14:imgEffect>
                    <a14:imgEffect>
                      <a14:brightnessContrast bright="-49000" contrast="-9000"/>
                    </a14:imgEffect>
                  </a14:imgLayer>
                </a14:imgProps>
              </a:ext>
              <a:ext uri="{28A0092B-C50C-407E-A947-70E740481C1C}">
                <a14:useLocalDpi xmlns:a14="http://schemas.microsoft.com/office/drawing/2010/main" val="0"/>
              </a:ext>
            </a:extLst>
          </a:blip>
          <a:stretch>
            <a:fillRect/>
          </a:stretch>
        </p:blipFill>
        <p:spPr>
          <a:xfrm>
            <a:off x="10767381" y="5288777"/>
            <a:ext cx="1424619" cy="1569223"/>
          </a:xfrm>
          <a:prstGeom prst="rect">
            <a:avLst/>
          </a:prstGeom>
        </p:spPr>
      </p:pic>
      <p:sp>
        <p:nvSpPr>
          <p:cNvPr id="2" name="Title 1">
            <a:extLst>
              <a:ext uri="{FF2B5EF4-FFF2-40B4-BE49-F238E27FC236}">
                <a16:creationId xmlns:a16="http://schemas.microsoft.com/office/drawing/2014/main" id="{AF6B2B70-C0D4-7FD3-A756-303F1525BC7C}"/>
              </a:ext>
            </a:extLst>
          </p:cNvPr>
          <p:cNvSpPr>
            <a:spLocks noGrp="1"/>
          </p:cNvSpPr>
          <p:nvPr>
            <p:ph type="title"/>
          </p:nvPr>
        </p:nvSpPr>
        <p:spPr>
          <a:xfrm>
            <a:off x="122971" y="49426"/>
            <a:ext cx="11946058" cy="704336"/>
          </a:xfrm>
        </p:spPr>
        <p:txBody>
          <a:bodyPr>
            <a:noAutofit/>
          </a:bodyPr>
          <a:lstStyle/>
          <a:p>
            <a:r>
              <a:rPr lang="en-US" sz="4000" dirty="0">
                <a:latin typeface="Aptos ExtraBold" panose="020B0004020202020204" pitchFamily="34" charset="0"/>
              </a:rPr>
              <a:t>60-0518 Adoption #2</a:t>
            </a:r>
          </a:p>
        </p:txBody>
      </p:sp>
      <p:sp>
        <p:nvSpPr>
          <p:cNvPr id="3" name="TextBox 2">
            <a:extLst>
              <a:ext uri="{FF2B5EF4-FFF2-40B4-BE49-F238E27FC236}">
                <a16:creationId xmlns:a16="http://schemas.microsoft.com/office/drawing/2014/main" id="{0630484A-1805-C1BC-B50F-1B931FF43270}"/>
              </a:ext>
            </a:extLst>
          </p:cNvPr>
          <p:cNvSpPr txBox="1"/>
          <p:nvPr/>
        </p:nvSpPr>
        <p:spPr>
          <a:xfrm>
            <a:off x="61485" y="741490"/>
            <a:ext cx="12069029" cy="4708981"/>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6000" b="0" i="0" u="none" strike="noStrike" kern="1200" cap="none" spc="0" normalizeH="0" baseline="0" noProof="0" dirty="0">
                <a:ln>
                  <a:noFill/>
                </a:ln>
                <a:solidFill>
                  <a:prstClr val="white"/>
                </a:solidFill>
                <a:effectLst/>
                <a:uLnTx/>
                <a:uFillTx/>
                <a:latin typeface="Calibri" panose="020F0502020204030204"/>
                <a:ea typeface="+mn-ea"/>
                <a:cs typeface="+mn-cs"/>
              </a:rPr>
              <a:t>Now, now here we are. Now, this is what hurts Pentecostal a little. They say, “I got born again! Praise the Lord, got the Holy Ghost!” </a:t>
            </a:r>
            <a:r>
              <a:rPr kumimoji="0" lang="en-US" sz="6000" b="0" i="0" u="none" strike="noStrike" kern="1200" cap="none" spc="0" normalizeH="0" baseline="0" noProof="0" dirty="0">
                <a:ln>
                  <a:noFill/>
                </a:ln>
                <a:solidFill>
                  <a:schemeClr val="accent2">
                    <a:lumMod val="40000"/>
                    <a:lumOff val="60000"/>
                  </a:schemeClr>
                </a:solidFill>
                <a:effectLst/>
                <a:uLnTx/>
                <a:uFillTx/>
                <a:latin typeface="Calibri" panose="020F0502020204030204"/>
                <a:ea typeface="+mn-ea"/>
                <a:cs typeface="+mn-cs"/>
              </a:rPr>
              <a:t>Fine. You’re a child of God. </a:t>
            </a:r>
            <a:r>
              <a:rPr kumimoji="0" lang="en-US" sz="6000" b="0" i="0" u="none" strike="noStrike" kern="1200" cap="none" spc="0" normalizeH="0" baseline="0" noProof="0" dirty="0">
                <a:ln>
                  <a:noFill/>
                </a:ln>
                <a:solidFill>
                  <a:prstClr val="white"/>
                </a:solidFill>
                <a:effectLst/>
                <a:uLnTx/>
                <a:uFillTx/>
                <a:latin typeface="Calibri" panose="020F0502020204030204"/>
                <a:ea typeface="+mn-ea"/>
                <a:cs typeface="+mn-cs"/>
              </a:rPr>
              <a:t>…</a:t>
            </a:r>
          </a:p>
        </p:txBody>
      </p:sp>
    </p:spTree>
    <p:extLst>
      <p:ext uri="{BB962C8B-B14F-4D97-AF65-F5344CB8AC3E}">
        <p14:creationId xmlns:p14="http://schemas.microsoft.com/office/powerpoint/2010/main" val="3987442163"/>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B21C27DE-DAC6-465F-9DFE-0F34C32110D8}" vid="{FF5C57EB-A11D-4EF0-B271-AC86AB0C34C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425</TotalTime>
  <Words>996</Words>
  <Application>Microsoft Office PowerPoint</Application>
  <PresentationFormat>Widescreen</PresentationFormat>
  <Paragraphs>76</Paragraphs>
  <Slides>32</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32</vt:i4>
      </vt:variant>
    </vt:vector>
  </HeadingPairs>
  <TitlesOfParts>
    <vt:vector size="42" baseType="lpstr">
      <vt:lpstr>Abadi Extra Light</vt:lpstr>
      <vt:lpstr>Aptos</vt:lpstr>
      <vt:lpstr>Aptos Display</vt:lpstr>
      <vt:lpstr>Aptos ExtraBold</vt:lpstr>
      <vt:lpstr>Arial</vt:lpstr>
      <vt:lpstr>Avenir Next LT Pro Demi</vt:lpstr>
      <vt:lpstr>Avenir Next LT Pro Light</vt:lpstr>
      <vt:lpstr>Calibri</vt:lpstr>
      <vt:lpstr>Calibri Light</vt:lpstr>
      <vt:lpstr>Office Theme</vt:lpstr>
      <vt:lpstr>God’s Power in God’s Program</vt:lpstr>
      <vt:lpstr>ROMANS 8 : 14 - 16</vt:lpstr>
      <vt:lpstr>61-0117 The Messiah</vt:lpstr>
      <vt:lpstr>60-1218 The Uncertain Sound</vt:lpstr>
      <vt:lpstr>61-0117 The Messiah</vt:lpstr>
      <vt:lpstr>61-1231M You Must Be Born Again</vt:lpstr>
      <vt:lpstr>60-0518 Adoption #2</vt:lpstr>
      <vt:lpstr>60-0518 Adoption #2</vt:lpstr>
      <vt:lpstr>60-0518 Adoption #2</vt:lpstr>
      <vt:lpstr>60-0518 Adoption #2</vt:lpstr>
      <vt:lpstr>Born again, now you have power.  For what…?</vt:lpstr>
      <vt:lpstr>Power, yes! Program….?</vt:lpstr>
      <vt:lpstr>I CORINTHIANS 9 : 25 - 27</vt:lpstr>
      <vt:lpstr>Your sincere faith  won’t be successful  working AGAINST  the program of God.</vt:lpstr>
      <vt:lpstr>Promised Land Day #1</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64-0830M Questions And Answers #3</vt:lpstr>
      <vt:lpstr>64-0830M Questions And Answers #3</vt:lpstr>
      <vt:lpstr>64-0830M Questions And Answers #3</vt:lpstr>
      <vt:lpstr>LEVITICUS 26 : 20</vt:lpstr>
      <vt:lpstr>LEVITICUS 26 : 21</vt:lpstr>
      <vt:lpstr>61-0409 Sirs, We Would See Jesus</vt:lpstr>
      <vt:lpstr>61-0409 Sirs, We Would See Jesus</vt:lpstr>
      <vt:lpstr>61-0409 Sirs, We Would See Jesus</vt:lpstr>
      <vt:lpstr>61-0409 Sirs, We Would See Jesus</vt:lpstr>
      <vt:lpstr>God’s Power in God’s Program</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This is my Title</dc:title>
  <dc:creator>Nathaniel Sias</dc:creator>
  <cp:lastModifiedBy>Barry Coffey</cp:lastModifiedBy>
  <cp:revision>2</cp:revision>
  <dcterms:created xsi:type="dcterms:W3CDTF">2024-01-24T15:03:05Z</dcterms:created>
  <dcterms:modified xsi:type="dcterms:W3CDTF">2026-05-17T14:38:25Z</dcterms:modified>
</cp:coreProperties>
</file>