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sldIdLst>
    <p:sldId id="792" r:id="rId5"/>
    <p:sldId id="300" r:id="rId6"/>
    <p:sldId id="839" r:id="rId7"/>
    <p:sldId id="820" r:id="rId8"/>
    <p:sldId id="804" r:id="rId9"/>
    <p:sldId id="800" r:id="rId10"/>
    <p:sldId id="805" r:id="rId11"/>
    <p:sldId id="806" r:id="rId12"/>
    <p:sldId id="832" r:id="rId13"/>
    <p:sldId id="821" r:id="rId14"/>
    <p:sldId id="833" r:id="rId15"/>
    <p:sldId id="823" r:id="rId16"/>
    <p:sldId id="838" r:id="rId17"/>
    <p:sldId id="830" r:id="rId18"/>
    <p:sldId id="831" r:id="rId19"/>
    <p:sldId id="827" r:id="rId20"/>
    <p:sldId id="837" r:id="rId21"/>
    <p:sldId id="822" r:id="rId22"/>
    <p:sldId id="818" r:id="rId23"/>
    <p:sldId id="825" r:id="rId24"/>
    <p:sldId id="826" r:id="rId25"/>
    <p:sldId id="828" r:id="rId26"/>
    <p:sldId id="835" r:id="rId27"/>
    <p:sldId id="810" r:id="rId28"/>
    <p:sldId id="811" r:id="rId29"/>
    <p:sldId id="824" r:id="rId30"/>
    <p:sldId id="814" r:id="rId31"/>
    <p:sldId id="829" r:id="rId32"/>
    <p:sldId id="834" r:id="rId33"/>
    <p:sldId id="782" r:id="rId34"/>
    <p:sldId id="813" r:id="rId35"/>
    <p:sldId id="676" r:id="rId36"/>
    <p:sldId id="812" r:id="rId37"/>
    <p:sldId id="439" r:id="rId38"/>
    <p:sldId id="819" r:id="rId39"/>
    <p:sldId id="836" r:id="rId40"/>
    <p:sldId id="809" r:id="rId41"/>
    <p:sldId id="817" r:id="rId42"/>
    <p:sldId id="545" r:id="rId43"/>
    <p:sldId id="659" r:id="rId44"/>
    <p:sldId id="660" r:id="rId45"/>
    <p:sldId id="31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A61"/>
    <a:srgbClr val="8F0305"/>
    <a:srgbClr val="D36573"/>
    <a:srgbClr val="000000"/>
    <a:srgbClr val="CE4C65"/>
    <a:srgbClr val="A503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7AC3CCA-C797-4891-BE02-D94E43425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642" autoAdjust="0"/>
    <p:restoredTop sz="94674" autoAdjust="0"/>
  </p:normalViewPr>
  <p:slideViewPr>
    <p:cSldViewPr snapToGrid="0">
      <p:cViewPr>
        <p:scale>
          <a:sx n="85" d="100"/>
          <a:sy n="85" d="100"/>
        </p:scale>
        <p:origin x="69" y="114"/>
      </p:cViewPr>
      <p:guideLst/>
    </p:cSldViewPr>
  </p:slideViewPr>
  <p:notesTextViewPr>
    <p:cViewPr>
      <p:scale>
        <a:sx n="1" d="1"/>
        <a:sy n="1" d="1"/>
      </p:scale>
      <p:origin x="0" y="0"/>
    </p:cViewPr>
  </p:notesTextViewPr>
  <p:sorterViewPr>
    <p:cViewPr>
      <p:scale>
        <a:sx n="70" d="100"/>
        <a:sy n="70" d="100"/>
      </p:scale>
      <p:origin x="0" y="-50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3E1C-BE52-45D3-B3DA-AB00685B4BD3}" type="datetimeFigureOut">
              <a:rPr lang="en-US" smtClean="0"/>
              <a:t>5/9/2026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3E6AC-EE2A-4D92-BFD4-7D35F37B4FE2}" type="slidenum">
              <a:rPr lang="en-US" smtClean="0"/>
              <a:t>‹#›</a:t>
            </a:fld>
            <a:endParaRPr lang="en-US"/>
          </a:p>
        </p:txBody>
      </p:sp>
    </p:spTree>
    <p:extLst>
      <p:ext uri="{BB962C8B-B14F-4D97-AF65-F5344CB8AC3E}">
        <p14:creationId xmlns:p14="http://schemas.microsoft.com/office/powerpoint/2010/main" val="239679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40</a:t>
            </a:fld>
            <a:endParaRPr lang="en-US"/>
          </a:p>
        </p:txBody>
      </p:sp>
    </p:spTree>
    <p:extLst>
      <p:ext uri="{BB962C8B-B14F-4D97-AF65-F5344CB8AC3E}">
        <p14:creationId xmlns:p14="http://schemas.microsoft.com/office/powerpoint/2010/main" val="120405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41</a:t>
            </a:fld>
            <a:endParaRPr lang="en-US"/>
          </a:p>
        </p:txBody>
      </p:sp>
    </p:spTree>
    <p:extLst>
      <p:ext uri="{BB962C8B-B14F-4D97-AF65-F5344CB8AC3E}">
        <p14:creationId xmlns:p14="http://schemas.microsoft.com/office/powerpoint/2010/main" val="63551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5800-3F15-46E1-990C-A4BA7B98FD8F}"/>
              </a:ext>
            </a:extLst>
          </p:cNvPr>
          <p:cNvSpPr>
            <a:spLocks noGrp="1"/>
          </p:cNvSpPr>
          <p:nvPr>
            <p:ph type="ctrTitle"/>
          </p:nvPr>
        </p:nvSpPr>
        <p:spPr>
          <a:xfrm>
            <a:off x="838200" y="4525347"/>
            <a:ext cx="6801320" cy="1737361"/>
          </a:xfrm>
        </p:spPr>
        <p:txBody>
          <a:bodyPr anchor="ctr" anchorCtr="0"/>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3F79B5-FBA1-49BD-9095-A9BB6A021A90}"/>
              </a:ext>
            </a:extLst>
          </p:cNvPr>
          <p:cNvSpPr>
            <a:spLocks noGrp="1"/>
          </p:cNvSpPr>
          <p:nvPr>
            <p:ph type="subTitle" idx="1"/>
          </p:nvPr>
        </p:nvSpPr>
        <p:spPr>
          <a:xfrm>
            <a:off x="7961258" y="4534872"/>
            <a:ext cx="3392543" cy="1737360"/>
          </a:xfrm>
        </p:spPr>
        <p:txBody>
          <a:bodyPr anchor="ctr" anchorCtr="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607C96-5153-4190-BA97-E8AF5887796D}"/>
              </a:ext>
            </a:extLst>
          </p:cNvPr>
          <p:cNvSpPr>
            <a:spLocks noGrp="1"/>
          </p:cNvSpPr>
          <p:nvPr>
            <p:ph type="dt" sz="half" idx="10"/>
          </p:nvPr>
        </p:nvSpPr>
        <p:spPr/>
        <p:txBody>
          <a:bodyPr/>
          <a:lstStyle/>
          <a:p>
            <a:r>
              <a:rPr lang="en-US"/>
              <a:t>5-10-2026</a:t>
            </a:r>
          </a:p>
        </p:txBody>
      </p:sp>
      <p:sp>
        <p:nvSpPr>
          <p:cNvPr id="5" name="Footer Placeholder 4">
            <a:extLst>
              <a:ext uri="{FF2B5EF4-FFF2-40B4-BE49-F238E27FC236}">
                <a16:creationId xmlns:a16="http://schemas.microsoft.com/office/drawing/2014/main" id="{80822120-61A5-4970-B9BF-8B60825308E3}"/>
              </a:ext>
            </a:extLst>
          </p:cNvPr>
          <p:cNvSpPr>
            <a:spLocks noGrp="1"/>
          </p:cNvSpPr>
          <p:nvPr>
            <p:ph type="ftr" sz="quarter" idx="11"/>
          </p:nvPr>
        </p:nvSpPr>
        <p:spPr/>
        <p:txBody>
          <a:bodyPr/>
          <a:lstStyle/>
          <a:p>
            <a:r>
              <a:rPr lang="en-US"/>
              <a:t>Glorious Spirit Made Church 3</a:t>
            </a:r>
            <a:endParaRPr lang="en-US" dirty="0"/>
          </a:p>
        </p:txBody>
      </p:sp>
      <p:sp>
        <p:nvSpPr>
          <p:cNvPr id="6" name="Slide Number Placeholder 5">
            <a:extLst>
              <a:ext uri="{FF2B5EF4-FFF2-40B4-BE49-F238E27FC236}">
                <a16:creationId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t>‹#›</a:t>
            </a:fld>
            <a:endParaRPr lang="en-US"/>
          </a:p>
        </p:txBody>
      </p:sp>
    </p:spTree>
    <p:extLst>
      <p:ext uri="{BB962C8B-B14F-4D97-AF65-F5344CB8AC3E}">
        <p14:creationId xmlns:p14="http://schemas.microsoft.com/office/powerpoint/2010/main" val="31155020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CFD2-DF13-4F02-BBD5-B68B0905698E}"/>
              </a:ext>
            </a:extLst>
          </p:cNvPr>
          <p:cNvSpPr>
            <a:spLocks noGrp="1"/>
          </p:cNvSpPr>
          <p:nvPr>
            <p:ph type="title"/>
          </p:nvPr>
        </p:nvSpPr>
        <p:spPr>
          <a:xfrm>
            <a:off x="838200" y="229656"/>
            <a:ext cx="10515600" cy="3408893"/>
          </a:xfrm>
        </p:spPr>
        <p:txBody>
          <a:bodyPr anchor="t" anchorCtr="0"/>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ED78B1F9-6755-42E5-8F50-0B945D273625}"/>
              </a:ext>
            </a:extLst>
          </p:cNvPr>
          <p:cNvSpPr>
            <a:spLocks noGrp="1"/>
          </p:cNvSpPr>
          <p:nvPr>
            <p:ph type="dt" sz="half" idx="10"/>
          </p:nvPr>
        </p:nvSpPr>
        <p:spPr/>
        <p:txBody>
          <a:bodyPr/>
          <a:lstStyle/>
          <a:p>
            <a:r>
              <a:rPr lang="en-US"/>
              <a:t>5-10-2026</a:t>
            </a:r>
          </a:p>
        </p:txBody>
      </p:sp>
      <p:sp>
        <p:nvSpPr>
          <p:cNvPr id="4" name="Footer Placeholder 3">
            <a:extLst>
              <a:ext uri="{FF2B5EF4-FFF2-40B4-BE49-F238E27FC236}">
                <a16:creationId xmlns:a16="http://schemas.microsoft.com/office/drawing/2014/main" id="{0A0B890C-0CB4-4A98-9943-9C2257BF3EDF}"/>
              </a:ext>
            </a:extLst>
          </p:cNvPr>
          <p:cNvSpPr>
            <a:spLocks noGrp="1"/>
          </p:cNvSpPr>
          <p:nvPr>
            <p:ph type="ftr" sz="quarter" idx="11"/>
          </p:nvPr>
        </p:nvSpPr>
        <p:spPr/>
        <p:txBody>
          <a:bodyPr/>
          <a:lstStyle/>
          <a:p>
            <a:r>
              <a:rPr lang="en-US"/>
              <a:t>Glorious Spirit Made Church 3</a:t>
            </a:r>
            <a:endParaRPr lang="en-US" dirty="0"/>
          </a:p>
        </p:txBody>
      </p:sp>
      <p:sp>
        <p:nvSpPr>
          <p:cNvPr id="5" name="Slide Number Placeholder 4">
            <a:extLst>
              <a:ext uri="{FF2B5EF4-FFF2-40B4-BE49-F238E27FC236}">
                <a16:creationId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a16="http://schemas.microsoft.com/office/drawing/2014/main" id="{F84B6337-F0FA-40DA-A205-42E63B13ADB9}"/>
              </a:ext>
            </a:extLst>
          </p:cNvPr>
          <p:cNvSpPr>
            <a:spLocks noGrp="1"/>
          </p:cNvSpPr>
          <p:nvPr>
            <p:ph idx="1"/>
          </p:nvPr>
        </p:nvSpPr>
        <p:spPr bwMode="white">
          <a:xfrm>
            <a:off x="1352551" y="6150952"/>
            <a:ext cx="9486900" cy="515492"/>
          </a:xfrm>
        </p:spPr>
        <p:txBody>
          <a:bodyPr>
            <a:normAutofit/>
          </a:bodyPr>
          <a:lstStyle>
            <a:lvl1pPr marL="0" indent="0" algn="ctr">
              <a:buNone/>
              <a:defRPr/>
            </a:lvl1pPr>
          </a:lstStyle>
          <a:p>
            <a:pPr lvl="0"/>
            <a:r>
              <a:rPr lang="en-US" sz="1500">
                <a:solidFill>
                  <a:schemeClr val="bg1"/>
                </a:solidFill>
              </a:rPr>
              <a:t>Click to edit Master text styles</a:t>
            </a:r>
          </a:p>
        </p:txBody>
      </p:sp>
    </p:spTree>
    <p:extLst>
      <p:ext uri="{BB962C8B-B14F-4D97-AF65-F5344CB8AC3E}">
        <p14:creationId xmlns:p14="http://schemas.microsoft.com/office/powerpoint/2010/main" val="23635811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r>
              <a:rPr lang="en-US"/>
              <a:t>5-10-2026</a:t>
            </a:r>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US"/>
              <a:t>Glorious Spirit Made Church 3</a:t>
            </a:r>
            <a:endParaRPr lang="en-US" dirty="0"/>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8"/>
            <a:ext cx="10515600"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7"/>
            <a:ext cx="10515600"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2251578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607C96-5153-4190-BA97-E8AF5887796D}"/>
              </a:ext>
            </a:extLst>
          </p:cNvPr>
          <p:cNvSpPr>
            <a:spLocks noGrp="1"/>
          </p:cNvSpPr>
          <p:nvPr>
            <p:ph type="dt" sz="half" idx="10"/>
          </p:nvPr>
        </p:nvSpPr>
        <p:spPr/>
        <p:txBody>
          <a:bodyPr/>
          <a:lstStyle/>
          <a:p>
            <a:r>
              <a:rPr lang="en-US"/>
              <a:t>5-10-2026</a:t>
            </a:r>
          </a:p>
        </p:txBody>
      </p:sp>
      <p:sp>
        <p:nvSpPr>
          <p:cNvPr id="5" name="Footer Placeholder 4">
            <a:extLst>
              <a:ext uri="{FF2B5EF4-FFF2-40B4-BE49-F238E27FC236}">
                <a16:creationId xmlns:a16="http://schemas.microsoft.com/office/drawing/2014/main" id="{80822120-61A5-4970-B9BF-8B60825308E3}"/>
              </a:ext>
            </a:extLst>
          </p:cNvPr>
          <p:cNvSpPr>
            <a:spLocks noGrp="1"/>
          </p:cNvSpPr>
          <p:nvPr>
            <p:ph type="ftr" sz="quarter" idx="11"/>
          </p:nvPr>
        </p:nvSpPr>
        <p:spPr/>
        <p:txBody>
          <a:bodyPr/>
          <a:lstStyle/>
          <a:p>
            <a:r>
              <a:rPr lang="en-US"/>
              <a:t>Glorious Spirit Made Church 3</a:t>
            </a:r>
            <a:endParaRPr lang="en-US" dirty="0"/>
          </a:p>
        </p:txBody>
      </p:sp>
      <p:sp>
        <p:nvSpPr>
          <p:cNvPr id="6" name="Slide Number Placeholder 5">
            <a:extLst>
              <a:ext uri="{FF2B5EF4-FFF2-40B4-BE49-F238E27FC236}">
                <a16:creationId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Title 6">
            <a:extLst>
              <a:ext uri="{FF2B5EF4-FFF2-40B4-BE49-F238E27FC236}">
                <a16:creationId xmlns:a16="http://schemas.microsoft.com/office/drawing/2014/main" id="{7588C331-B180-41FC-8DD2-82D2B1615A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59555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5-10-2026</a:t>
            </a:r>
          </a:p>
        </p:txBody>
      </p:sp>
      <p:sp>
        <p:nvSpPr>
          <p:cNvPr id="3" name="Footer Placeholder 2"/>
          <p:cNvSpPr>
            <a:spLocks noGrp="1"/>
          </p:cNvSpPr>
          <p:nvPr>
            <p:ph type="ftr" sz="quarter" idx="11"/>
          </p:nvPr>
        </p:nvSpPr>
        <p:spPr/>
        <p:txBody>
          <a:bodyPr/>
          <a:lstStyle>
            <a:lvl1pPr>
              <a:defRPr/>
            </a:lvl1pPr>
          </a:lstStyle>
          <a:p>
            <a:r>
              <a:rPr lang="en-US"/>
              <a:t>Glorious Spirit Made Church 3</a:t>
            </a:r>
          </a:p>
        </p:txBody>
      </p:sp>
      <p:sp>
        <p:nvSpPr>
          <p:cNvPr id="4" name="Slide Number Placeholder 3"/>
          <p:cNvSpPr>
            <a:spLocks noGrp="1"/>
          </p:cNvSpPr>
          <p:nvPr>
            <p:ph type="sldNum" sz="quarter" idx="12"/>
          </p:nvPr>
        </p:nvSpPr>
        <p:spPr/>
        <p:txBody>
          <a:bodyPr/>
          <a:lstStyle>
            <a:lvl1pPr>
              <a:defRPr/>
            </a:lvl1pPr>
          </a:lstStyle>
          <a:p>
            <a:fld id="{5B62FEA9-4F7B-4CB1-BC6A-C4E0A24432EA}" type="slidenum">
              <a:rPr lang="en-US" smtClean="0"/>
              <a:pPr/>
              <a:t>‹#›</a:t>
            </a:fld>
            <a:endParaRPr lang="en-US"/>
          </a:p>
        </p:txBody>
      </p:sp>
    </p:spTree>
    <p:extLst>
      <p:ext uri="{BB962C8B-B14F-4D97-AF65-F5344CB8AC3E}">
        <p14:creationId xmlns:p14="http://schemas.microsoft.com/office/powerpoint/2010/main" val="5131498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92000"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6096" y="3657600"/>
            <a:ext cx="11359806" cy="941832"/>
          </a:xfrm>
        </p:spPr>
        <p:txBody>
          <a:bodyPr anchor="t">
            <a:normAutofit/>
          </a:bodyPr>
          <a:lstStyle>
            <a:lvl1pPr algn="ctr">
              <a:lnSpc>
                <a:spcPct val="90000"/>
              </a:lnSpc>
              <a:defRPr sz="4800" b="0" cap="none" baseline="0">
                <a:solidFill>
                  <a:schemeClr val="accent2">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1381039" y="5129784"/>
            <a:ext cx="9429920"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DDC6E071-6E0A-A6A5-AC43-072450B96555}"/>
              </a:ext>
            </a:extLst>
          </p:cNvPr>
          <p:cNvSpPr/>
          <p:nvPr userDrawn="1"/>
        </p:nvSpPr>
        <p:spPr>
          <a:xfrm>
            <a:off x="4760627" y="4787265"/>
            <a:ext cx="2670744"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ndara" panose="020E0502030303020204" pitchFamily="34" charset="0"/>
            </a:endParaRPr>
          </a:p>
        </p:txBody>
      </p:sp>
    </p:spTree>
    <p:extLst>
      <p:ext uri="{BB962C8B-B14F-4D97-AF65-F5344CB8AC3E}">
        <p14:creationId xmlns:p14="http://schemas.microsoft.com/office/powerpoint/2010/main" val="399182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9BBF8640-DE64-4B60-867F-0CBE26BD00A0}"/>
              </a:ext>
            </a:extLst>
          </p:cNvPr>
          <p:cNvSpPr>
            <a:spLocks noGrp="1"/>
          </p:cNvSpPr>
          <p:nvPr>
            <p:ph idx="1"/>
          </p:nvPr>
        </p:nvSpPr>
        <p:spPr bwMode="white">
          <a:xfrm>
            <a:off x="2365865" y="6114929"/>
            <a:ext cx="9486900" cy="435466"/>
          </a:xfrm>
        </p:spPr>
        <p:txBody>
          <a:bodyPr>
            <a:normAutofit/>
          </a:bodyPr>
          <a:lstStyle>
            <a:lvl1pPr algn="r">
              <a:defRPr i="0"/>
            </a:lvl1pPr>
          </a:lstStyle>
          <a:p>
            <a:pPr marL="0" lvl="0" indent="0" algn="r">
              <a:buNone/>
            </a:pPr>
            <a:r>
              <a:rPr lang="en-US" sz="1500" i="1">
                <a:solidFill>
                  <a:schemeClr val="bg1"/>
                </a:solidFill>
                <a:cs typeface="Segoe UI" panose="020B0502040204020203" pitchFamily="34" charset="0"/>
              </a:rPr>
              <a:t>Click to edit Master text styles</a:t>
            </a:r>
          </a:p>
          <a:p>
            <a:pPr marL="0" lvl="1" indent="0" algn="r">
              <a:buNone/>
            </a:pPr>
            <a:r>
              <a:rPr lang="en-US" sz="1500" i="1">
                <a:solidFill>
                  <a:schemeClr val="bg1"/>
                </a:solidFill>
                <a:cs typeface="Segoe UI" panose="020B0502040204020203" pitchFamily="34" charset="0"/>
              </a:rPr>
              <a:t>Second level</a:t>
            </a:r>
          </a:p>
        </p:txBody>
      </p:sp>
      <p:sp>
        <p:nvSpPr>
          <p:cNvPr id="11" name="Title 10">
            <a:extLst>
              <a:ext uri="{FF2B5EF4-FFF2-40B4-BE49-F238E27FC236}">
                <a16:creationId xmlns:a16="http://schemas.microsoft.com/office/drawing/2014/main" id="{D0D19A04-6F0F-4BFC-8AD6-19F13EE1006A}"/>
              </a:ext>
            </a:extLst>
          </p:cNvPr>
          <p:cNvSpPr>
            <a:spLocks noGrp="1"/>
          </p:cNvSpPr>
          <p:nvPr>
            <p:ph type="title"/>
          </p:nvPr>
        </p:nvSpPr>
        <p:spPr>
          <a:xfrm>
            <a:off x="327513" y="149470"/>
            <a:ext cx="5838825" cy="6456912"/>
          </a:xfrm>
        </p:spPr>
        <p:txBody>
          <a:bodyPr/>
          <a:lstStyle/>
          <a:p>
            <a:r>
              <a:rPr lang="en-US"/>
              <a:t>Click to edit Master title style</a:t>
            </a:r>
          </a:p>
        </p:txBody>
      </p:sp>
    </p:spTree>
    <p:extLst>
      <p:ext uri="{BB962C8B-B14F-4D97-AF65-F5344CB8AC3E}">
        <p14:creationId xmlns:p14="http://schemas.microsoft.com/office/powerpoint/2010/main" val="6125803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9B749-F2BE-45BB-B34D-42D465670D73}"/>
              </a:ext>
            </a:extLst>
          </p:cNvPr>
          <p:cNvSpPr>
            <a:spLocks noGrp="1"/>
          </p:cNvSpPr>
          <p:nvPr>
            <p:ph idx="1"/>
          </p:nvPr>
        </p:nvSpPr>
        <p:spPr>
          <a:xfrm>
            <a:off x="1352551" y="4629152"/>
            <a:ext cx="9486900" cy="634815"/>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7F2E03-8BBF-4A9C-A004-C3807BB5A7F1}"/>
              </a:ext>
            </a:extLst>
          </p:cNvPr>
          <p:cNvSpPr>
            <a:spLocks noGrp="1"/>
          </p:cNvSpPr>
          <p:nvPr>
            <p:ph type="dt" sz="half" idx="10"/>
          </p:nvPr>
        </p:nvSpPr>
        <p:spPr/>
        <p:txBody>
          <a:bodyPr/>
          <a:lstStyle/>
          <a:p>
            <a:r>
              <a:rPr lang="en-US"/>
              <a:t>5-10-2026</a:t>
            </a:r>
          </a:p>
        </p:txBody>
      </p:sp>
      <p:sp>
        <p:nvSpPr>
          <p:cNvPr id="5" name="Footer Placeholder 4">
            <a:extLst>
              <a:ext uri="{FF2B5EF4-FFF2-40B4-BE49-F238E27FC236}">
                <a16:creationId xmlns:a16="http://schemas.microsoft.com/office/drawing/2014/main" id="{886C8BC3-3FA7-4F23-B793-4F5DA2082820}"/>
              </a:ext>
            </a:extLst>
          </p:cNvPr>
          <p:cNvSpPr>
            <a:spLocks noGrp="1"/>
          </p:cNvSpPr>
          <p:nvPr>
            <p:ph type="ftr" sz="quarter" idx="11"/>
          </p:nvPr>
        </p:nvSpPr>
        <p:spPr/>
        <p:txBody>
          <a:bodyPr/>
          <a:lstStyle/>
          <a:p>
            <a:r>
              <a:rPr lang="en-US"/>
              <a:t>Glorious Spirit Made Church 3</a:t>
            </a:r>
            <a:endParaRPr lang="en-US" dirty="0"/>
          </a:p>
        </p:txBody>
      </p:sp>
      <p:sp>
        <p:nvSpPr>
          <p:cNvPr id="6" name="Slide Number Placeholder 5">
            <a:extLst>
              <a:ext uri="{FF2B5EF4-FFF2-40B4-BE49-F238E27FC236}">
                <a16:creationId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2" name="Title 1">
            <a:extLst>
              <a:ext uri="{FF2B5EF4-FFF2-40B4-BE49-F238E27FC236}">
                <a16:creationId xmlns:a16="http://schemas.microsoft.com/office/drawing/2014/main" id="{0A6EB33C-1430-4381-BC10-3C6BC5D2A866}"/>
              </a:ext>
            </a:extLst>
          </p:cNvPr>
          <p:cNvSpPr>
            <a:spLocks noGrp="1"/>
          </p:cNvSpPr>
          <p:nvPr>
            <p:ph type="title"/>
          </p:nvPr>
        </p:nvSpPr>
        <p:spPr>
          <a:xfrm>
            <a:off x="1352551" y="1476375"/>
            <a:ext cx="9486900" cy="2628900"/>
          </a:xfrm>
        </p:spPr>
        <p:txBody>
          <a:bodyPr anchor="t" anchorCtr="0"/>
          <a:lstStyle>
            <a:lvl1pPr algn="ctr">
              <a:defRPr i="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767251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BF3B-53AB-4D7D-9C4D-42E1E229B767}"/>
              </a:ext>
            </a:extLst>
          </p:cNvPr>
          <p:cNvSpPr>
            <a:spLocks noGrp="1"/>
          </p:cNvSpPr>
          <p:nvPr>
            <p:ph type="title"/>
          </p:nvPr>
        </p:nvSpPr>
        <p:spPr>
          <a:xfrm>
            <a:off x="838200" y="850900"/>
            <a:ext cx="10515600" cy="1929666"/>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FD185FE0-A783-42CA-BED0-EFB6F49640F8}"/>
              </a:ext>
            </a:extLst>
          </p:cNvPr>
          <p:cNvSpPr>
            <a:spLocks noGrp="1"/>
          </p:cNvSpPr>
          <p:nvPr>
            <p:ph type="dt" sz="half" idx="10"/>
          </p:nvPr>
        </p:nvSpPr>
        <p:spPr/>
        <p:txBody>
          <a:bodyPr/>
          <a:lstStyle/>
          <a:p>
            <a:r>
              <a:rPr lang="en-US"/>
              <a:t>5-10-2026</a:t>
            </a:r>
          </a:p>
        </p:txBody>
      </p:sp>
      <p:sp>
        <p:nvSpPr>
          <p:cNvPr id="5" name="Slide Number Placeholder 4">
            <a:extLst>
              <a:ext uri="{FF2B5EF4-FFF2-40B4-BE49-F238E27FC236}">
                <a16:creationId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id="{CB9ECD06-D58A-422E-8343-17796E698613}"/>
              </a:ext>
            </a:extLst>
          </p:cNvPr>
          <p:cNvSpPr>
            <a:spLocks noGrp="1"/>
          </p:cNvSpPr>
          <p:nvPr>
            <p:ph sz="quarter" idx="13"/>
          </p:nvPr>
        </p:nvSpPr>
        <p:spPr>
          <a:xfrm>
            <a:off x="1931381" y="5918200"/>
            <a:ext cx="9515475" cy="438150"/>
          </a:xfrm>
        </p:spPr>
        <p:txBody>
          <a:bodyPr>
            <a:noAutofit/>
          </a:bodyPr>
          <a:lstStyle>
            <a:lvl1pPr marL="0" indent="0" algn="r">
              <a:buNone/>
              <a:defRPr sz="1500">
                <a:latin typeface="+mn-lt"/>
              </a:defRPr>
            </a:lvl1pPr>
            <a:lvl2pPr marL="342900" indent="0" algn="r">
              <a:buNone/>
              <a:defRPr sz="1500">
                <a:latin typeface="+mn-lt"/>
              </a:defRPr>
            </a:lvl2pPr>
            <a:lvl3pPr marL="685800" indent="0" algn="r">
              <a:buNone/>
              <a:defRPr sz="1500">
                <a:latin typeface="+mn-lt"/>
              </a:defRPr>
            </a:lvl3pPr>
            <a:lvl4pPr marL="1028700" indent="0" algn="r">
              <a:buNone/>
              <a:defRPr sz="1500">
                <a:latin typeface="+mn-lt"/>
              </a:defRPr>
            </a:lvl4pPr>
            <a:lvl5pPr marL="1371600" indent="0" algn="r">
              <a:buNone/>
              <a:defRPr sz="1500">
                <a:latin typeface="+mn-lt"/>
              </a:defRPr>
            </a:lvl5pPr>
          </a:lstStyle>
          <a:p>
            <a:pPr lvl="0"/>
            <a:r>
              <a:rPr lang="en-US"/>
              <a:t>Click to edit Master text styles</a:t>
            </a:r>
          </a:p>
        </p:txBody>
      </p:sp>
    </p:spTree>
    <p:extLst>
      <p:ext uri="{BB962C8B-B14F-4D97-AF65-F5344CB8AC3E}">
        <p14:creationId xmlns:p14="http://schemas.microsoft.com/office/powerpoint/2010/main" val="33974167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A89E-076E-497A-A4CE-93C75C166880}"/>
              </a:ext>
            </a:extLst>
          </p:cNvPr>
          <p:cNvSpPr>
            <a:spLocks noGrp="1"/>
          </p:cNvSpPr>
          <p:nvPr>
            <p:ph type="title"/>
          </p:nvPr>
        </p:nvSpPr>
        <p:spPr>
          <a:xfrm>
            <a:off x="361949" y="3825024"/>
            <a:ext cx="11391499" cy="2096880"/>
          </a:xfrm>
        </p:spPr>
        <p:txBody>
          <a:bodyPr/>
          <a:lstStyle>
            <a:lvl1pPr algn="r">
              <a:defRPr/>
            </a:lvl1pPr>
          </a:lstStyle>
          <a:p>
            <a:r>
              <a:rPr lang="en-US"/>
              <a:t>Click to edit Master title style</a:t>
            </a:r>
          </a:p>
        </p:txBody>
      </p:sp>
      <p:sp>
        <p:nvSpPr>
          <p:cNvPr id="3" name="Date Placeholder 2">
            <a:extLst>
              <a:ext uri="{FF2B5EF4-FFF2-40B4-BE49-F238E27FC236}">
                <a16:creationId xmlns:a16="http://schemas.microsoft.com/office/drawing/2014/main" id="{5710B449-15E4-41C1-A0BD-6916BD2B1CAF}"/>
              </a:ext>
            </a:extLst>
          </p:cNvPr>
          <p:cNvSpPr>
            <a:spLocks noGrp="1"/>
          </p:cNvSpPr>
          <p:nvPr>
            <p:ph type="dt" sz="half" idx="10"/>
          </p:nvPr>
        </p:nvSpPr>
        <p:spPr/>
        <p:txBody>
          <a:bodyPr/>
          <a:lstStyle/>
          <a:p>
            <a:r>
              <a:rPr lang="en-US"/>
              <a:t>5-10-2026</a:t>
            </a:r>
          </a:p>
        </p:txBody>
      </p:sp>
      <p:sp>
        <p:nvSpPr>
          <p:cNvPr id="4" name="Footer Placeholder 3">
            <a:extLst>
              <a:ext uri="{FF2B5EF4-FFF2-40B4-BE49-F238E27FC236}">
                <a16:creationId xmlns:a16="http://schemas.microsoft.com/office/drawing/2014/main" id="{300FF690-36F7-4631-8284-EB23B592E5BB}"/>
              </a:ext>
            </a:extLst>
          </p:cNvPr>
          <p:cNvSpPr>
            <a:spLocks noGrp="1"/>
          </p:cNvSpPr>
          <p:nvPr>
            <p:ph type="ftr" sz="quarter" idx="11"/>
          </p:nvPr>
        </p:nvSpPr>
        <p:spPr/>
        <p:txBody>
          <a:bodyPr/>
          <a:lstStyle/>
          <a:p>
            <a:r>
              <a:rPr lang="en-US"/>
              <a:t>Glorious Spirit Made Church 3</a:t>
            </a:r>
            <a:endParaRPr lang="en-US" dirty="0"/>
          </a:p>
        </p:txBody>
      </p:sp>
      <p:sp>
        <p:nvSpPr>
          <p:cNvPr id="5" name="Slide Number Placeholder 4">
            <a:extLst>
              <a:ext uri="{FF2B5EF4-FFF2-40B4-BE49-F238E27FC236}">
                <a16:creationId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a16="http://schemas.microsoft.com/office/drawing/2014/main" id="{73C8662D-2189-4802-AEE5-20470C02D13E}"/>
              </a:ext>
            </a:extLst>
          </p:cNvPr>
          <p:cNvSpPr>
            <a:spLocks noGrp="1"/>
          </p:cNvSpPr>
          <p:nvPr>
            <p:ph idx="1"/>
          </p:nvPr>
        </p:nvSpPr>
        <p:spPr bwMode="white">
          <a:xfrm>
            <a:off x="2199875" y="5927196"/>
            <a:ext cx="9486900" cy="474294"/>
          </a:xfrm>
          <a:ln>
            <a:noFill/>
          </a:ln>
        </p:spPr>
        <p:txBody>
          <a:bodyPr>
            <a:normAutofit/>
          </a:bodyPr>
          <a:lstStyle>
            <a:lvl1pPr algn="r">
              <a:defRPr/>
            </a:lvl1pPr>
          </a:lstStyle>
          <a:p>
            <a:pPr lvl="0" algn="r"/>
            <a:r>
              <a:rPr lang="en-US" sz="1500">
                <a:solidFill>
                  <a:schemeClr val="bg1"/>
                </a:solidFill>
              </a:rPr>
              <a:t>Click to edit Master text styles</a:t>
            </a:r>
          </a:p>
          <a:p>
            <a:pPr lvl="1" algn="r"/>
            <a:r>
              <a:rPr lang="en-US" sz="1500">
                <a:solidFill>
                  <a:schemeClr val="bg1"/>
                </a:solidFill>
              </a:rPr>
              <a:t>Second level</a:t>
            </a:r>
          </a:p>
        </p:txBody>
      </p:sp>
    </p:spTree>
    <p:extLst>
      <p:ext uri="{BB962C8B-B14F-4D97-AF65-F5344CB8AC3E}">
        <p14:creationId xmlns:p14="http://schemas.microsoft.com/office/powerpoint/2010/main" val="18387647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6786-C55B-4499-B117-765B616E6F1E}"/>
              </a:ext>
            </a:extLst>
          </p:cNvPr>
          <p:cNvSpPr>
            <a:spLocks noGrp="1"/>
          </p:cNvSpPr>
          <p:nvPr>
            <p:ph type="title"/>
          </p:nvPr>
        </p:nvSpPr>
        <p:spPr>
          <a:xfrm>
            <a:off x="190500" y="288393"/>
            <a:ext cx="11772899" cy="1492782"/>
          </a:xfrm>
        </p:spPr>
        <p:txBody>
          <a:bodyPr/>
          <a:lstStyle/>
          <a:p>
            <a:r>
              <a:rPr lang="en-US"/>
              <a:t>Click to edit Master title style</a:t>
            </a:r>
          </a:p>
        </p:txBody>
      </p:sp>
      <p:sp>
        <p:nvSpPr>
          <p:cNvPr id="3" name="Date Placeholder 2">
            <a:extLst>
              <a:ext uri="{FF2B5EF4-FFF2-40B4-BE49-F238E27FC236}">
                <a16:creationId xmlns:a16="http://schemas.microsoft.com/office/drawing/2014/main" id="{1779DCA2-4B74-4315-832D-46FA2360EA06}"/>
              </a:ext>
            </a:extLst>
          </p:cNvPr>
          <p:cNvSpPr>
            <a:spLocks noGrp="1"/>
          </p:cNvSpPr>
          <p:nvPr>
            <p:ph type="dt" sz="half" idx="10"/>
          </p:nvPr>
        </p:nvSpPr>
        <p:spPr/>
        <p:txBody>
          <a:bodyPr/>
          <a:lstStyle/>
          <a:p>
            <a:r>
              <a:rPr lang="en-US"/>
              <a:t>5-10-2026</a:t>
            </a:r>
            <a:endParaRPr lang="en-US" dirty="0"/>
          </a:p>
        </p:txBody>
      </p:sp>
      <p:sp>
        <p:nvSpPr>
          <p:cNvPr id="5" name="Slide Number Placeholder 4">
            <a:extLst>
              <a:ext uri="{FF2B5EF4-FFF2-40B4-BE49-F238E27FC236}">
                <a16:creationId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id="{F2170172-F7C2-49C7-9A19-1829816338FE}"/>
              </a:ext>
            </a:extLst>
          </p:cNvPr>
          <p:cNvSpPr>
            <a:spLocks noGrp="1"/>
          </p:cNvSpPr>
          <p:nvPr>
            <p:ph sz="quarter" idx="13"/>
          </p:nvPr>
        </p:nvSpPr>
        <p:spPr>
          <a:xfrm>
            <a:off x="4743451" y="6265863"/>
            <a:ext cx="7153275" cy="455612"/>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edit Master text styles</a:t>
            </a:r>
          </a:p>
        </p:txBody>
      </p:sp>
    </p:spTree>
    <p:extLst>
      <p:ext uri="{BB962C8B-B14F-4D97-AF65-F5344CB8AC3E}">
        <p14:creationId xmlns:p14="http://schemas.microsoft.com/office/powerpoint/2010/main" val="1231966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6272-9C66-4BAF-ADB2-BB960F5703AC}"/>
              </a:ext>
            </a:extLst>
          </p:cNvPr>
          <p:cNvSpPr>
            <a:spLocks noGrp="1"/>
          </p:cNvSpPr>
          <p:nvPr>
            <p:ph type="title"/>
          </p:nvPr>
        </p:nvSpPr>
        <p:spPr>
          <a:xfrm>
            <a:off x="764929" y="285751"/>
            <a:ext cx="10588873" cy="3011365"/>
          </a:xfrm>
        </p:spPr>
        <p:txBody>
          <a:bodyPr anchor="t" anchorCtr="0"/>
          <a:lstStyle/>
          <a:p>
            <a:r>
              <a:rPr lang="en-US"/>
              <a:t>Click to edit Master title style</a:t>
            </a:r>
          </a:p>
        </p:txBody>
      </p:sp>
      <p:sp>
        <p:nvSpPr>
          <p:cNvPr id="3" name="Date Placeholder 2">
            <a:extLst>
              <a:ext uri="{FF2B5EF4-FFF2-40B4-BE49-F238E27FC236}">
                <a16:creationId xmlns:a16="http://schemas.microsoft.com/office/drawing/2014/main" id="{8C1F3AE6-2CF4-4F8E-9A91-243A57993666}"/>
              </a:ext>
            </a:extLst>
          </p:cNvPr>
          <p:cNvSpPr>
            <a:spLocks noGrp="1"/>
          </p:cNvSpPr>
          <p:nvPr>
            <p:ph type="dt" sz="half" idx="10"/>
          </p:nvPr>
        </p:nvSpPr>
        <p:spPr/>
        <p:txBody>
          <a:bodyPr/>
          <a:lstStyle/>
          <a:p>
            <a:r>
              <a:rPr lang="en-US"/>
              <a:t>5-10-2026</a:t>
            </a:r>
          </a:p>
        </p:txBody>
      </p:sp>
      <p:sp>
        <p:nvSpPr>
          <p:cNvPr id="9" name="Content Placeholder 8">
            <a:extLst>
              <a:ext uri="{FF2B5EF4-FFF2-40B4-BE49-F238E27FC236}">
                <a16:creationId xmlns:a16="http://schemas.microsoft.com/office/drawing/2014/main" id="{D0BEF955-A913-4A15-AB41-00128DC34D5B}"/>
              </a:ext>
            </a:extLst>
          </p:cNvPr>
          <p:cNvSpPr>
            <a:spLocks noGrp="1"/>
          </p:cNvSpPr>
          <p:nvPr>
            <p:ph sz="quarter" idx="13"/>
          </p:nvPr>
        </p:nvSpPr>
        <p:spPr>
          <a:xfrm>
            <a:off x="2238375" y="6169026"/>
            <a:ext cx="9505951" cy="365125"/>
          </a:xfrm>
        </p:spPr>
        <p:txBody>
          <a:bodyPr>
            <a:noAutofit/>
          </a:bodyPr>
          <a:lstStyle>
            <a:lvl1pPr marL="0" indent="0" algn="r">
              <a:buNone/>
              <a:defRPr sz="1500"/>
            </a:lvl1pPr>
            <a:lvl2pPr marL="342900" indent="0" algn="r">
              <a:buNone/>
              <a:defRPr sz="1500"/>
            </a:lvl2pPr>
            <a:lvl3pPr marL="685800" indent="0" algn="r">
              <a:buNone/>
              <a:defRPr sz="1500"/>
            </a:lvl3pPr>
            <a:lvl4pPr marL="1028700" indent="0" algn="r">
              <a:buNone/>
              <a:defRPr sz="1500"/>
            </a:lvl4pPr>
            <a:lvl5pPr marL="1371600" indent="0" algn="r">
              <a:buNone/>
              <a:defRPr sz="1500"/>
            </a:lvl5pPr>
          </a:lstStyle>
          <a:p>
            <a:pPr lvl="0"/>
            <a:r>
              <a:rPr lang="en-US"/>
              <a:t>Click to edit Master text styles</a:t>
            </a:r>
          </a:p>
        </p:txBody>
      </p:sp>
    </p:spTree>
    <p:extLst>
      <p:ext uri="{BB962C8B-B14F-4D97-AF65-F5344CB8AC3E}">
        <p14:creationId xmlns:p14="http://schemas.microsoft.com/office/powerpoint/2010/main" val="8869899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BF6-BCBB-4979-A429-A8C53EAF4D16}"/>
              </a:ext>
            </a:extLst>
          </p:cNvPr>
          <p:cNvSpPr>
            <a:spLocks noGrp="1"/>
          </p:cNvSpPr>
          <p:nvPr>
            <p:ph type="title"/>
          </p:nvPr>
        </p:nvSpPr>
        <p:spPr>
          <a:xfrm>
            <a:off x="588781" y="365127"/>
            <a:ext cx="11014435" cy="3616325"/>
          </a:xfrm>
        </p:spPr>
        <p:txBody>
          <a:bodyPr anchor="t" anchorCtr="0"/>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B7940B77-ABE7-4DC7-A608-AB1779437C8C}"/>
              </a:ext>
            </a:extLst>
          </p:cNvPr>
          <p:cNvSpPr>
            <a:spLocks noGrp="1"/>
          </p:cNvSpPr>
          <p:nvPr>
            <p:ph type="dt" sz="half" idx="10"/>
          </p:nvPr>
        </p:nvSpPr>
        <p:spPr/>
        <p:txBody>
          <a:bodyPr/>
          <a:lstStyle/>
          <a:p>
            <a:r>
              <a:rPr lang="en-US"/>
              <a:t>5-10-2026</a:t>
            </a:r>
          </a:p>
        </p:txBody>
      </p:sp>
      <p:sp>
        <p:nvSpPr>
          <p:cNvPr id="4" name="Footer Placeholder 3">
            <a:extLst>
              <a:ext uri="{FF2B5EF4-FFF2-40B4-BE49-F238E27FC236}">
                <a16:creationId xmlns:a16="http://schemas.microsoft.com/office/drawing/2014/main" id="{54FD022E-97C1-4D08-B1C8-18C6109D0F5C}"/>
              </a:ext>
            </a:extLst>
          </p:cNvPr>
          <p:cNvSpPr>
            <a:spLocks noGrp="1"/>
          </p:cNvSpPr>
          <p:nvPr>
            <p:ph type="ftr" sz="quarter" idx="11"/>
          </p:nvPr>
        </p:nvSpPr>
        <p:spPr/>
        <p:txBody>
          <a:bodyPr/>
          <a:lstStyle/>
          <a:p>
            <a:r>
              <a:rPr lang="en-US"/>
              <a:t>Glorious Spirit Made Church 3</a:t>
            </a:r>
            <a:endParaRPr lang="en-US" dirty="0"/>
          </a:p>
        </p:txBody>
      </p:sp>
      <p:sp>
        <p:nvSpPr>
          <p:cNvPr id="5" name="Slide Number Placeholder 4">
            <a:extLst>
              <a:ext uri="{FF2B5EF4-FFF2-40B4-BE49-F238E27FC236}">
                <a16:creationId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id="{89B21A59-00E0-403F-9E1E-43C43756FD4D}"/>
              </a:ext>
            </a:extLst>
          </p:cNvPr>
          <p:cNvSpPr>
            <a:spLocks noGrp="1"/>
          </p:cNvSpPr>
          <p:nvPr>
            <p:ph sz="quarter" idx="13"/>
          </p:nvPr>
        </p:nvSpPr>
        <p:spPr>
          <a:xfrm>
            <a:off x="1352551" y="6154740"/>
            <a:ext cx="9486900" cy="365125"/>
          </a:xfrm>
        </p:spPr>
        <p:txBody>
          <a:bodyPr>
            <a:no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edit Master text styles</a:t>
            </a:r>
          </a:p>
        </p:txBody>
      </p:sp>
    </p:spTree>
    <p:extLst>
      <p:ext uri="{BB962C8B-B14F-4D97-AF65-F5344CB8AC3E}">
        <p14:creationId xmlns:p14="http://schemas.microsoft.com/office/powerpoint/2010/main" val="5289299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AF8F-58B2-467F-936E-70379C1AF661}"/>
              </a:ext>
            </a:extLst>
          </p:cNvPr>
          <p:cNvSpPr>
            <a:spLocks noGrp="1"/>
          </p:cNvSpPr>
          <p:nvPr>
            <p:ph type="title"/>
          </p:nvPr>
        </p:nvSpPr>
        <p:spPr>
          <a:xfrm>
            <a:off x="838200" y="168241"/>
            <a:ext cx="10515600" cy="3184559"/>
          </a:xfrm>
        </p:spPr>
        <p:txBody>
          <a:bodyPr anchor="t" anchorCtr="0"/>
          <a:lstStyle>
            <a:lvl1pPr algn="ctr">
              <a:defRPr/>
            </a:lvl1pPr>
          </a:lstStyle>
          <a:p>
            <a:r>
              <a:rPr lang="en-US"/>
              <a:t>Click to edit Master title style</a:t>
            </a:r>
          </a:p>
        </p:txBody>
      </p:sp>
      <p:sp>
        <p:nvSpPr>
          <p:cNvPr id="6" name="Content Placeholder 1">
            <a:extLst>
              <a:ext uri="{FF2B5EF4-FFF2-40B4-BE49-F238E27FC236}">
                <a16:creationId xmlns:a16="http://schemas.microsoft.com/office/drawing/2014/main" id="{137D3DA5-DEEF-48AD-9A16-584B27F8F84A}"/>
              </a:ext>
            </a:extLst>
          </p:cNvPr>
          <p:cNvSpPr>
            <a:spLocks noGrp="1"/>
          </p:cNvSpPr>
          <p:nvPr>
            <p:ph idx="1"/>
          </p:nvPr>
        </p:nvSpPr>
        <p:spPr bwMode="white">
          <a:xfrm>
            <a:off x="6286501" y="6264341"/>
            <a:ext cx="5686425" cy="593660"/>
          </a:xfrm>
        </p:spPr>
        <p:txBody>
          <a:bodyPr>
            <a:normAutofit/>
          </a:bodyPr>
          <a:lstStyle>
            <a:lvl1pPr algn="r">
              <a:defRPr/>
            </a:lvl1pPr>
          </a:lstStyle>
          <a:p>
            <a:pPr lvl="0"/>
            <a:r>
              <a:rPr lang="en-US" sz="1500">
                <a:solidFill>
                  <a:schemeClr val="bg1"/>
                </a:solidFill>
              </a:rPr>
              <a:t>Click to edit Master text styles</a:t>
            </a:r>
          </a:p>
          <a:p>
            <a:pPr lvl="1"/>
            <a:r>
              <a:rPr lang="en-US" sz="1500">
                <a:solidFill>
                  <a:schemeClr val="bg1"/>
                </a:solidFill>
              </a:rPr>
              <a:t>Second level</a:t>
            </a:r>
          </a:p>
        </p:txBody>
      </p:sp>
      <p:sp>
        <p:nvSpPr>
          <p:cNvPr id="3" name="Date Placeholder 2">
            <a:extLst>
              <a:ext uri="{FF2B5EF4-FFF2-40B4-BE49-F238E27FC236}">
                <a16:creationId xmlns:a16="http://schemas.microsoft.com/office/drawing/2014/main" id="{63E7DB53-9696-4FC5-8680-97ED3448C88A}"/>
              </a:ext>
            </a:extLst>
          </p:cNvPr>
          <p:cNvSpPr>
            <a:spLocks noGrp="1"/>
          </p:cNvSpPr>
          <p:nvPr>
            <p:ph type="dt" sz="half" idx="10"/>
          </p:nvPr>
        </p:nvSpPr>
        <p:spPr/>
        <p:txBody>
          <a:bodyPr/>
          <a:lstStyle/>
          <a:p>
            <a:r>
              <a:rPr lang="en-US"/>
              <a:t>5-10-2026</a:t>
            </a:r>
          </a:p>
        </p:txBody>
      </p:sp>
    </p:spTree>
    <p:extLst>
      <p:ext uri="{BB962C8B-B14F-4D97-AF65-F5344CB8AC3E}">
        <p14:creationId xmlns:p14="http://schemas.microsoft.com/office/powerpoint/2010/main" val="28232423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7392F-E7D2-4A39-807C-4C1FA9A6B1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A378D9-08E4-41E7-939E-2E0E01EBB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2F172-C3C6-4A0C-97B7-CF180AF1F46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5-10-2026</a:t>
            </a:r>
          </a:p>
        </p:txBody>
      </p:sp>
      <p:sp>
        <p:nvSpPr>
          <p:cNvPr id="5" name="Footer Placeholder 4">
            <a:extLst>
              <a:ext uri="{FF2B5EF4-FFF2-40B4-BE49-F238E27FC236}">
                <a16:creationId xmlns:a16="http://schemas.microsoft.com/office/drawing/2014/main" id="{29726816-EA09-41F0-A09E-B1EAD732717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Glorious Spirit Made Church 3</a:t>
            </a:r>
            <a:endParaRPr lang="en-US" dirty="0"/>
          </a:p>
        </p:txBody>
      </p:sp>
      <p:sp>
        <p:nvSpPr>
          <p:cNvPr id="6" name="Slide Number Placeholder 5">
            <a:extLst>
              <a:ext uri="{FF2B5EF4-FFF2-40B4-BE49-F238E27FC236}">
                <a16:creationId xmlns:a16="http://schemas.microsoft.com/office/drawing/2014/main" id="{50563D7D-8BF2-4394-9E04-BAABFC04C21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164B4E-BB64-4235-AA14-F42088F189EC}" type="slidenum">
              <a:rPr lang="en-US" smtClean="0"/>
              <a:t>‹#›</a:t>
            </a:fld>
            <a:endParaRPr lang="en-US"/>
          </a:p>
        </p:txBody>
      </p:sp>
    </p:spTree>
    <p:extLst>
      <p:ext uri="{BB962C8B-B14F-4D97-AF65-F5344CB8AC3E}">
        <p14:creationId xmlns:p14="http://schemas.microsoft.com/office/powerpoint/2010/main" val="210731988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8" r:id="rId14"/>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21E2D7F4-B977-A889-676F-9A03CF8CC604}"/>
              </a:ext>
            </a:extLst>
          </p:cNvPr>
          <p:cNvSpPr txBox="1"/>
          <p:nvPr/>
        </p:nvSpPr>
        <p:spPr>
          <a:xfrm>
            <a:off x="831809" y="1350952"/>
            <a:ext cx="5720297" cy="1359032"/>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b="1" dirty="0">
                <a:solidFill>
                  <a:schemeClr val="bg1"/>
                </a:solidFill>
                <a:latin typeface="+mj-lt"/>
                <a:ea typeface="+mj-ea"/>
                <a:cs typeface="+mj-cs"/>
              </a:rPr>
              <a:t>The Glorious Spirit-Made Church 3</a:t>
            </a:r>
          </a:p>
        </p:txBody>
      </p:sp>
      <p:pic>
        <p:nvPicPr>
          <p:cNvPr id="4" name="Picture 3" descr="The image depicts a vintage, rustic-looking, two-handled brass key resting on a weathered wooden surface.&#10;&#10;AI-generated content may be incorrect.">
            <a:extLst>
              <a:ext uri="{FF2B5EF4-FFF2-40B4-BE49-F238E27FC236}">
                <a16:creationId xmlns:a16="http://schemas.microsoft.com/office/drawing/2014/main" id="{FB640A4C-857A-2EB4-D41F-912A4F5920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341" y="255330"/>
            <a:ext cx="11353318" cy="6386242"/>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3D843C1-8075-4C7E-3CB2-AADD44624142}"/>
              </a:ext>
            </a:extLst>
          </p:cNvPr>
          <p:cNvSpPr>
            <a:spLocks noGrp="1"/>
          </p:cNvSpPr>
          <p:nvPr>
            <p:ph idx="1"/>
          </p:nvPr>
        </p:nvSpPr>
        <p:spPr>
          <a:xfrm>
            <a:off x="700647" y="3883482"/>
            <a:ext cx="10087028" cy="3194724"/>
          </a:xfrm>
        </p:spPr>
        <p:txBody>
          <a:bodyPr vert="horz" lIns="91440" tIns="45720" rIns="91440" bIns="45720" rtlCol="0">
            <a:normAutofit/>
          </a:bodyPr>
          <a:lstStyle/>
          <a:p>
            <a:pPr marL="0" indent="0" algn="l">
              <a:buNone/>
            </a:pPr>
            <a:r>
              <a:rPr lang="en-US" sz="2800" b="1" dirty="0">
                <a:solidFill>
                  <a:schemeClr val="bg1"/>
                </a:solidFill>
              </a:rPr>
              <a:t>Matthew 16:19</a:t>
            </a:r>
            <a:endParaRPr lang="en-US" sz="3600" dirty="0">
              <a:solidFill>
                <a:schemeClr val="bg1"/>
              </a:solidFill>
            </a:endParaRPr>
          </a:p>
          <a:p>
            <a:pPr marL="0" indent="0" algn="l">
              <a:buNone/>
            </a:pPr>
            <a:r>
              <a:rPr lang="en-US" sz="2800" i="1" dirty="0">
                <a:solidFill>
                  <a:schemeClr val="bg1"/>
                </a:solidFill>
              </a:rPr>
              <a:t>And I will give unto thee the keys of the kingdom of heaven: and whatsoever thou shalt bind on earth shall be bound in heaven: and whatsoever thou shalt loose on earth shall be loosed in heaven.</a:t>
            </a:r>
            <a:br>
              <a:rPr lang="en-US" sz="3600" dirty="0">
                <a:solidFill>
                  <a:schemeClr val="bg1"/>
                </a:solidFill>
              </a:rPr>
            </a:br>
            <a:endParaRPr lang="en-US" sz="3600" b="1" i="1" dirty="0">
              <a:solidFill>
                <a:schemeClr val="bg1"/>
              </a:solidFill>
            </a:endParaRPr>
          </a:p>
        </p:txBody>
      </p:sp>
      <p:sp>
        <p:nvSpPr>
          <p:cNvPr id="29" name="Rectangle 2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30E327D-4AF1-DD84-3F6F-B05082C3192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759597" y="216428"/>
            <a:ext cx="2207872" cy="2493556"/>
          </a:xfrm>
          <a:prstGeom prst="rect">
            <a:avLst/>
          </a:prstGeom>
        </p:spPr>
      </p:pic>
      <p:sp>
        <p:nvSpPr>
          <p:cNvPr id="7" name="TextBox 6">
            <a:extLst>
              <a:ext uri="{FF2B5EF4-FFF2-40B4-BE49-F238E27FC236}">
                <a16:creationId xmlns:a16="http://schemas.microsoft.com/office/drawing/2014/main" id="{187717DB-C8AF-C472-E381-F5FC19CA391C}"/>
              </a:ext>
            </a:extLst>
          </p:cNvPr>
          <p:cNvSpPr txBox="1"/>
          <p:nvPr/>
        </p:nvSpPr>
        <p:spPr>
          <a:xfrm>
            <a:off x="2953568" y="3026954"/>
            <a:ext cx="6165188" cy="369332"/>
          </a:xfrm>
          <a:prstGeom prst="rect">
            <a:avLst/>
          </a:prstGeom>
          <a:noFill/>
        </p:spPr>
        <p:txBody>
          <a:bodyPr wrap="square">
            <a:spAutoFit/>
          </a:bodyPr>
          <a:lstStyle/>
          <a:p>
            <a:r>
              <a:rPr lang="en-US" dirty="0"/>
              <a:t>The Glorious Spirit-Made Church 3</a:t>
            </a:r>
          </a:p>
        </p:txBody>
      </p:sp>
      <p:sp>
        <p:nvSpPr>
          <p:cNvPr id="9" name="TextBox 8">
            <a:extLst>
              <a:ext uri="{FF2B5EF4-FFF2-40B4-BE49-F238E27FC236}">
                <a16:creationId xmlns:a16="http://schemas.microsoft.com/office/drawing/2014/main" id="{1542BE94-B750-8C27-BE94-42F2A14D11BA}"/>
              </a:ext>
            </a:extLst>
          </p:cNvPr>
          <p:cNvSpPr txBox="1"/>
          <p:nvPr/>
        </p:nvSpPr>
        <p:spPr>
          <a:xfrm>
            <a:off x="2953568" y="3026954"/>
            <a:ext cx="6165188" cy="369332"/>
          </a:xfrm>
          <a:prstGeom prst="rect">
            <a:avLst/>
          </a:prstGeom>
          <a:noFill/>
        </p:spPr>
        <p:txBody>
          <a:bodyPr wrap="square">
            <a:spAutoFit/>
          </a:bodyPr>
          <a:lstStyle/>
          <a:p>
            <a:r>
              <a:rPr lang="en-US" dirty="0"/>
              <a:t>The Glorious Spirit-Made Church 3</a:t>
            </a:r>
          </a:p>
        </p:txBody>
      </p:sp>
      <p:sp>
        <p:nvSpPr>
          <p:cNvPr id="10" name="TextBox 9">
            <a:extLst>
              <a:ext uri="{FF2B5EF4-FFF2-40B4-BE49-F238E27FC236}">
                <a16:creationId xmlns:a16="http://schemas.microsoft.com/office/drawing/2014/main" id="{E4EA033B-69B3-F6A7-A1C9-72632F16D279}"/>
              </a:ext>
            </a:extLst>
          </p:cNvPr>
          <p:cNvSpPr txBox="1"/>
          <p:nvPr/>
        </p:nvSpPr>
        <p:spPr>
          <a:xfrm>
            <a:off x="820899" y="132577"/>
            <a:ext cx="7545202" cy="1938992"/>
          </a:xfrm>
          <a:prstGeom prst="rect">
            <a:avLst/>
          </a:prstGeom>
          <a:noFill/>
        </p:spPr>
        <p:txBody>
          <a:bodyPr wrap="square" rtlCol="0">
            <a:spAutoFit/>
          </a:bodyPr>
          <a:lstStyle/>
          <a:p>
            <a:r>
              <a:rPr lang="en-US" sz="6000" dirty="0">
                <a:solidFill>
                  <a:schemeClr val="bg1"/>
                </a:solidFill>
              </a:rPr>
              <a:t>The Glorius Spirit Made Church 3</a:t>
            </a:r>
          </a:p>
        </p:txBody>
      </p:sp>
    </p:spTree>
    <p:extLst>
      <p:ext uri="{BB962C8B-B14F-4D97-AF65-F5344CB8AC3E}">
        <p14:creationId xmlns:p14="http://schemas.microsoft.com/office/powerpoint/2010/main" val="8784887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D5D9A-EC36-38AF-3B01-82C5F35B5ED9}"/>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80238C8E-A3D3-8C44-0E78-1F1C0CDB7B3C}"/>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4199ED0D-7751-1E9B-4306-D2E022C6CD81}"/>
              </a:ext>
            </a:extLst>
          </p:cNvPr>
          <p:cNvSpPr>
            <a:spLocks noGrp="1"/>
          </p:cNvSpPr>
          <p:nvPr>
            <p:ph type="sldNum" sz="quarter" idx="12"/>
          </p:nvPr>
        </p:nvSpPr>
        <p:spPr/>
        <p:txBody>
          <a:bodyPr/>
          <a:lstStyle/>
          <a:p>
            <a:fld id="{5B62FEA9-4F7B-4CB1-BC6A-C4E0A24432EA}" type="slidenum">
              <a:rPr lang="en-US" smtClean="0"/>
              <a:pPr/>
              <a:t>10</a:t>
            </a:fld>
            <a:endParaRPr lang="en-US"/>
          </a:p>
        </p:txBody>
      </p:sp>
      <p:sp>
        <p:nvSpPr>
          <p:cNvPr id="6" name="TextBox 5">
            <a:extLst>
              <a:ext uri="{FF2B5EF4-FFF2-40B4-BE49-F238E27FC236}">
                <a16:creationId xmlns:a16="http://schemas.microsoft.com/office/drawing/2014/main" id="{5952A7A7-000D-DFCC-B29F-A2FE45C9C11E}"/>
              </a:ext>
            </a:extLst>
          </p:cNvPr>
          <p:cNvSpPr txBox="1"/>
          <p:nvPr/>
        </p:nvSpPr>
        <p:spPr>
          <a:xfrm>
            <a:off x="258052" y="136523"/>
            <a:ext cx="5525668" cy="5878532"/>
          </a:xfrm>
          <a:prstGeom prst="rect">
            <a:avLst/>
          </a:prstGeom>
          <a:noFill/>
        </p:spPr>
        <p:txBody>
          <a:bodyPr wrap="square">
            <a:spAutoFit/>
          </a:bodyPr>
          <a:lstStyle/>
          <a:p>
            <a:r>
              <a:rPr lang="en-US" sz="4800" b="1" dirty="0">
                <a:solidFill>
                  <a:schemeClr val="bg1"/>
                </a:solidFill>
              </a:rPr>
              <a:t>Matthew 16:19 </a:t>
            </a:r>
          </a:p>
          <a:p>
            <a:r>
              <a:rPr lang="en-US" sz="4800" b="1" i="1" dirty="0">
                <a:solidFill>
                  <a:schemeClr val="bg1"/>
                </a:solidFill>
              </a:rPr>
              <a:t> </a:t>
            </a:r>
            <a:r>
              <a:rPr lang="en-US" sz="4000" i="1" dirty="0">
                <a:solidFill>
                  <a:schemeClr val="bg1"/>
                </a:solidFill>
              </a:rPr>
              <a:t>And I will give unto thee the keys of the kingdom of heaven: and whatso-ever thou shalt bind on earth shall be bound in heaven: and whatsoever thou shalt loose on earth shall be loosed in heaven.</a:t>
            </a:r>
          </a:p>
        </p:txBody>
      </p:sp>
      <p:sp>
        <p:nvSpPr>
          <p:cNvPr id="10" name="TextBox 9">
            <a:extLst>
              <a:ext uri="{FF2B5EF4-FFF2-40B4-BE49-F238E27FC236}">
                <a16:creationId xmlns:a16="http://schemas.microsoft.com/office/drawing/2014/main" id="{26F0D66E-6583-E5BD-338E-9F0139D6630C}"/>
              </a:ext>
            </a:extLst>
          </p:cNvPr>
          <p:cNvSpPr txBox="1"/>
          <p:nvPr/>
        </p:nvSpPr>
        <p:spPr>
          <a:xfrm>
            <a:off x="6260555" y="424149"/>
            <a:ext cx="5525668" cy="5355312"/>
          </a:xfrm>
          <a:prstGeom prst="rect">
            <a:avLst/>
          </a:prstGeom>
          <a:noFill/>
        </p:spPr>
        <p:txBody>
          <a:bodyPr wrap="square">
            <a:spAutoFit/>
          </a:bodyPr>
          <a:lstStyle/>
          <a:p>
            <a:r>
              <a:rPr lang="en-US" sz="5400" b="1" dirty="0">
                <a:solidFill>
                  <a:schemeClr val="bg1"/>
                </a:solidFill>
              </a:rPr>
              <a:t>The Key. </a:t>
            </a:r>
          </a:p>
          <a:p>
            <a:r>
              <a:rPr lang="en-US" sz="3600" dirty="0">
                <a:solidFill>
                  <a:schemeClr val="bg1"/>
                </a:solidFill>
              </a:rPr>
              <a:t>From the verb </a:t>
            </a:r>
            <a:r>
              <a:rPr lang="en-US" sz="3600" i="1" u="sng" dirty="0" err="1">
                <a:solidFill>
                  <a:schemeClr val="bg1"/>
                </a:solidFill>
              </a:rPr>
              <a:t>pathach</a:t>
            </a:r>
            <a:r>
              <a:rPr lang="en-US" sz="3600" dirty="0">
                <a:solidFill>
                  <a:schemeClr val="bg1"/>
                </a:solidFill>
              </a:rPr>
              <a:t> "to open." In Hebrew, the noun is named not for what it shuts but for what it opens, the very word preaches access. </a:t>
            </a:r>
            <a:r>
              <a:rPr lang="en-US" sz="3600" b="1" dirty="0">
                <a:solidFill>
                  <a:schemeClr val="bg1"/>
                </a:solidFill>
              </a:rPr>
              <a:t>A key is, by definition, that which opens.</a:t>
            </a:r>
          </a:p>
        </p:txBody>
      </p:sp>
    </p:spTree>
    <p:extLst>
      <p:ext uri="{BB962C8B-B14F-4D97-AF65-F5344CB8AC3E}">
        <p14:creationId xmlns:p14="http://schemas.microsoft.com/office/powerpoint/2010/main" val="36928121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83A5FA-3CF0-BE28-A8F3-CF8F8CA2A43F}"/>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3EC54BEA-3042-E430-C343-8D08D894E125}"/>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EC0E1F7A-4313-3C33-05B8-120FC1318660}"/>
              </a:ext>
            </a:extLst>
          </p:cNvPr>
          <p:cNvSpPr>
            <a:spLocks noGrp="1"/>
          </p:cNvSpPr>
          <p:nvPr>
            <p:ph type="sldNum" sz="quarter" idx="12"/>
          </p:nvPr>
        </p:nvSpPr>
        <p:spPr/>
        <p:txBody>
          <a:bodyPr/>
          <a:lstStyle/>
          <a:p>
            <a:fld id="{5B62FEA9-4F7B-4CB1-BC6A-C4E0A24432EA}" type="slidenum">
              <a:rPr lang="en-US" smtClean="0"/>
              <a:pPr/>
              <a:t>11</a:t>
            </a:fld>
            <a:endParaRPr lang="en-US"/>
          </a:p>
        </p:txBody>
      </p:sp>
      <p:sp>
        <p:nvSpPr>
          <p:cNvPr id="6" name="TextBox 5">
            <a:extLst>
              <a:ext uri="{FF2B5EF4-FFF2-40B4-BE49-F238E27FC236}">
                <a16:creationId xmlns:a16="http://schemas.microsoft.com/office/drawing/2014/main" id="{2F630285-07BB-DAC9-01A2-FF64F7070664}"/>
              </a:ext>
            </a:extLst>
          </p:cNvPr>
          <p:cNvSpPr txBox="1"/>
          <p:nvPr/>
        </p:nvSpPr>
        <p:spPr>
          <a:xfrm>
            <a:off x="213173" y="185124"/>
            <a:ext cx="11763784" cy="6309420"/>
          </a:xfrm>
          <a:prstGeom prst="rect">
            <a:avLst/>
          </a:prstGeom>
          <a:noFill/>
        </p:spPr>
        <p:txBody>
          <a:bodyPr wrap="square">
            <a:spAutoFit/>
          </a:bodyPr>
          <a:lstStyle/>
          <a:p>
            <a:r>
              <a:rPr lang="en-US" sz="4400" b="1" dirty="0">
                <a:solidFill>
                  <a:schemeClr val="bg1"/>
                </a:solidFill>
              </a:rPr>
              <a:t>GOING.BEYOND.THE.CAMP</a:t>
            </a:r>
          </a:p>
          <a:p>
            <a:r>
              <a:rPr lang="en-US" sz="3600" dirty="0">
                <a:solidFill>
                  <a:schemeClr val="bg1"/>
                </a:solidFill>
              </a:rPr>
              <a:t>	135 Those apostles …couldn't explain how they was going to eat His flesh and drink His Blood…The people couldn't explain it. Nobody could explain it.</a:t>
            </a:r>
          </a:p>
          <a:p>
            <a:r>
              <a:rPr lang="en-US" sz="3600" dirty="0">
                <a:solidFill>
                  <a:schemeClr val="bg1"/>
                </a:solidFill>
              </a:rPr>
              <a:t>	But Peter made those notable words. No wonder He give him the keys. He said, "</a:t>
            </a:r>
            <a:r>
              <a:rPr lang="en-US" sz="3600" i="1" dirty="0">
                <a:solidFill>
                  <a:schemeClr val="bg1"/>
                </a:solidFill>
              </a:rPr>
              <a:t>Lord, who would we go to? We are persuaded. We know that You, and You alone, are the vindication of the promised Word today. We know that Thou alone has the Word of Life. We can't explain those things, but we believe It, anyhow</a:t>
            </a:r>
            <a:r>
              <a:rPr lang="en-US" sz="3600" dirty="0">
                <a:solidFill>
                  <a:schemeClr val="bg1"/>
                </a:solidFill>
              </a:rPr>
              <a:t>.“</a:t>
            </a:r>
          </a:p>
          <a:p>
            <a:r>
              <a:rPr lang="en-US" sz="3600" dirty="0">
                <a:solidFill>
                  <a:schemeClr val="bg1"/>
                </a:solidFill>
              </a:rPr>
              <a:t>										64-0719</a:t>
            </a:r>
          </a:p>
        </p:txBody>
      </p:sp>
    </p:spTree>
    <p:extLst>
      <p:ext uri="{BB962C8B-B14F-4D97-AF65-F5344CB8AC3E}">
        <p14:creationId xmlns:p14="http://schemas.microsoft.com/office/powerpoint/2010/main" val="17693788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hand holding a key, clad in a white robe, with a keychain hanging from it.&#10;&#10;AI-generated content may be incorrect.">
            <a:extLst>
              <a:ext uri="{FF2B5EF4-FFF2-40B4-BE49-F238E27FC236}">
                <a16:creationId xmlns:a16="http://schemas.microsoft.com/office/drawing/2014/main" id="{264A723D-3209-6541-4478-C0D8AA283BBD}"/>
              </a:ext>
            </a:extLst>
          </p:cNvPr>
          <p:cNvPicPr>
            <a:picLocks noChangeAspect="1"/>
          </p:cNvPicPr>
          <p:nvPr/>
        </p:nvPicPr>
        <p:blipFill>
          <a:blip r:embed="rId2" cstate="email">
            <a:extLst>
              <a:ext uri="{28A0092B-C50C-407E-A947-70E740481C1C}">
                <a14:useLocalDpi xmlns:a14="http://schemas.microsoft.com/office/drawing/2010/main"/>
              </a:ext>
            </a:extLst>
          </a:blip>
          <a:srcRect r="-1"/>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8" name="TextBox 7">
            <a:extLst>
              <a:ext uri="{FF2B5EF4-FFF2-40B4-BE49-F238E27FC236}">
                <a16:creationId xmlns:a16="http://schemas.microsoft.com/office/drawing/2014/main" id="{9B8E7A65-8208-FEF8-2CB3-829EF23E690D}"/>
              </a:ext>
            </a:extLst>
          </p:cNvPr>
          <p:cNvSpPr txBox="1"/>
          <p:nvPr/>
        </p:nvSpPr>
        <p:spPr>
          <a:xfrm>
            <a:off x="7034981" y="420329"/>
            <a:ext cx="5080819" cy="6024716"/>
          </a:xfrm>
          <a:prstGeom prst="rect">
            <a:avLst/>
          </a:prstGeom>
        </p:spPr>
        <p:txBody>
          <a:bodyPr vert="horz" lIns="91440" tIns="45720" rIns="91440" bIns="45720" rtlCol="0">
            <a:normAutofit/>
          </a:bodyPr>
          <a:lstStyle/>
          <a:p>
            <a:pPr>
              <a:lnSpc>
                <a:spcPct val="90000"/>
              </a:lnSpc>
              <a:spcAft>
                <a:spcPts val="600"/>
              </a:spcAft>
            </a:pPr>
            <a:r>
              <a:rPr lang="en-US" sz="4400" b="1" dirty="0"/>
              <a:t>Revelation 1:18 </a:t>
            </a:r>
          </a:p>
          <a:p>
            <a:pPr>
              <a:lnSpc>
                <a:spcPct val="90000"/>
              </a:lnSpc>
              <a:spcAft>
                <a:spcPts val="600"/>
              </a:spcAft>
            </a:pPr>
            <a:r>
              <a:rPr lang="en-US" sz="4400" i="1" dirty="0"/>
              <a:t>     I am he that </a:t>
            </a:r>
            <a:r>
              <a:rPr lang="en-US" sz="4400" i="1" dirty="0" err="1"/>
              <a:t>liveth</a:t>
            </a:r>
            <a:r>
              <a:rPr lang="en-US" sz="4400" i="1" dirty="0"/>
              <a:t>, and was dead; and, behold, I am alive for evermore, Amen; and have the keys of hell and of death.</a:t>
            </a:r>
          </a:p>
        </p:txBody>
      </p:sp>
      <p:sp>
        <p:nvSpPr>
          <p:cNvPr id="2" name="Date Placeholder 1">
            <a:extLst>
              <a:ext uri="{FF2B5EF4-FFF2-40B4-BE49-F238E27FC236}">
                <a16:creationId xmlns:a16="http://schemas.microsoft.com/office/drawing/2014/main" id="{31AEB009-BEA0-6BFB-75C4-2230F48D137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000">
                <a:solidFill>
                  <a:srgbClr val="FFFFFF"/>
                </a:solidFill>
                <a:latin typeface="Calibri" panose="020F0502020204030204"/>
              </a:rPr>
              <a:t>5-10-2026</a:t>
            </a:r>
          </a:p>
        </p:txBody>
      </p:sp>
      <p:sp>
        <p:nvSpPr>
          <p:cNvPr id="3" name="Footer Placeholder 2">
            <a:extLst>
              <a:ext uri="{FF2B5EF4-FFF2-40B4-BE49-F238E27FC236}">
                <a16:creationId xmlns:a16="http://schemas.microsoft.com/office/drawing/2014/main" id="{7E7C0B2A-47F2-11EA-9D6D-1A9D0A35F09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000" kern="1200">
                <a:solidFill>
                  <a:srgbClr val="FFFFFF"/>
                </a:solidFill>
                <a:latin typeface="Calibri" panose="020F0502020204030204"/>
                <a:ea typeface="+mn-ea"/>
                <a:cs typeface="+mn-cs"/>
              </a:rPr>
              <a:t>Glorious Spirit Made Church 3</a:t>
            </a:r>
          </a:p>
        </p:txBody>
      </p:sp>
      <p:sp>
        <p:nvSpPr>
          <p:cNvPr id="4" name="Slide Number Placeholder 3">
            <a:extLst>
              <a:ext uri="{FF2B5EF4-FFF2-40B4-BE49-F238E27FC236}">
                <a16:creationId xmlns:a16="http://schemas.microsoft.com/office/drawing/2014/main" id="{0BD67102-529A-9100-041D-4C2717BB5AC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B62FEA9-4F7B-4CB1-BC6A-C4E0A24432EA}" type="slidenum">
              <a:rPr lang="en-US" sz="1000">
                <a:solidFill>
                  <a:schemeClr val="tx1">
                    <a:lumMod val="50000"/>
                    <a:lumOff val="50000"/>
                  </a:schemeClr>
                </a:solidFill>
                <a:latin typeface="Calibri" panose="020F0502020204030204"/>
              </a:rPr>
              <a:pPr>
                <a:spcAft>
                  <a:spcPts val="600"/>
                </a:spcAft>
                <a:defRPr/>
              </a:pPr>
              <a:t>12</a:t>
            </a:fld>
            <a:endParaRPr lang="en-US" sz="10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4709645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The image depicts a dramatic scene of a person standing amidst an intense, crackling fire with dynamic lightning effects, evoking a sense of danger and awe.&#10;&#10;AI-generated content may be incorrect.">
            <a:extLst>
              <a:ext uri="{FF2B5EF4-FFF2-40B4-BE49-F238E27FC236}">
                <a16:creationId xmlns:a16="http://schemas.microsoft.com/office/drawing/2014/main" id="{E2696897-DF58-5339-99BB-FFB798AB7FD8}"/>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13387" y="0"/>
            <a:ext cx="9947062" cy="6857990"/>
          </a:xfrm>
          <a:prstGeom prst="rect">
            <a:avLst/>
          </a:prstGeom>
        </p:spPr>
      </p:pic>
      <p:sp>
        <p:nvSpPr>
          <p:cNvPr id="15" name="Freeform: Shape 1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7" name="Freeform: Shape 16">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9" name="Freeform: Shape 1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extBox 5">
            <a:extLst>
              <a:ext uri="{FF2B5EF4-FFF2-40B4-BE49-F238E27FC236}">
                <a16:creationId xmlns:a16="http://schemas.microsoft.com/office/drawing/2014/main" id="{AA092721-AFDD-7128-9CCD-D6B5387E12C2}"/>
              </a:ext>
            </a:extLst>
          </p:cNvPr>
          <p:cNvSpPr txBox="1"/>
          <p:nvPr/>
        </p:nvSpPr>
        <p:spPr>
          <a:xfrm>
            <a:off x="7693724" y="-79380"/>
            <a:ext cx="4482243" cy="6114700"/>
          </a:xfrm>
          <a:prstGeom prst="rect">
            <a:avLst/>
          </a:prstGeom>
        </p:spPr>
        <p:txBody>
          <a:bodyPr vert="horz" lIns="91440" tIns="45720" rIns="91440" bIns="45720" rtlCol="0">
            <a:normAutofit lnSpcReduction="10000"/>
          </a:bodyPr>
          <a:lstStyle/>
          <a:p>
            <a:pPr indent="-228600" algn="ctr">
              <a:lnSpc>
                <a:spcPct val="90000"/>
              </a:lnSpc>
              <a:spcAft>
                <a:spcPts val="600"/>
              </a:spcAft>
              <a:buFont typeface="Arial" panose="020B0604020202020204" pitchFamily="34" charset="0"/>
              <a:buChar char="•"/>
            </a:pPr>
            <a:endParaRPr lang="en-US" sz="3600" dirty="0"/>
          </a:p>
          <a:p>
            <a:pPr algn="ctr">
              <a:lnSpc>
                <a:spcPct val="90000"/>
              </a:lnSpc>
              <a:spcAft>
                <a:spcPts val="600"/>
              </a:spcAft>
            </a:pPr>
            <a:r>
              <a:rPr lang="en-US" sz="3600" b="1" dirty="0"/>
              <a:t>REVELATION 20:1</a:t>
            </a:r>
          </a:p>
          <a:p>
            <a:pPr algn="ctr">
              <a:lnSpc>
                <a:spcPct val="90000"/>
              </a:lnSpc>
              <a:spcAft>
                <a:spcPts val="600"/>
              </a:spcAft>
            </a:pPr>
            <a:r>
              <a:rPr lang="en-US" sz="3600" i="1" dirty="0"/>
              <a:t>And I saw an angel come down from heaven, having the key of the bottomless pit and a great chain in his hand. 2 And he laid hold on the dragon, that old serpent, which is the Devil, and Satan, and bound him a thousand years, </a:t>
            </a:r>
          </a:p>
        </p:txBody>
      </p:sp>
      <p:sp>
        <p:nvSpPr>
          <p:cNvPr id="3" name="Footer Placeholder 2">
            <a:extLst>
              <a:ext uri="{FF2B5EF4-FFF2-40B4-BE49-F238E27FC236}">
                <a16:creationId xmlns:a16="http://schemas.microsoft.com/office/drawing/2014/main" id="{DA3FC47F-A132-FDBC-12E9-7F73AAC8E372}"/>
              </a:ext>
            </a:extLst>
          </p:cNvPr>
          <p:cNvSpPr>
            <a:spLocks noGrp="1"/>
          </p:cNvSpPr>
          <p:nvPr>
            <p:ph type="ftr" sz="quarter" idx="11"/>
          </p:nvPr>
        </p:nvSpPr>
        <p:spPr>
          <a:xfrm>
            <a:off x="1179576" y="6355080"/>
            <a:ext cx="6681944" cy="365760"/>
          </a:xfrm>
        </p:spPr>
        <p:txBody>
          <a:bodyPr vert="horz" lIns="91440" tIns="45720" rIns="91440" bIns="45720" rtlCol="0" anchor="ctr">
            <a:normAutofit/>
          </a:bodyPr>
          <a:lstStyle/>
          <a:p>
            <a:pPr algn="l">
              <a:spcAft>
                <a:spcPts val="600"/>
              </a:spcAft>
              <a:defRPr/>
            </a:pPr>
            <a:r>
              <a:rPr lang="en-US" sz="1200" kern="1200">
                <a:solidFill>
                  <a:srgbClr val="FFFFFF"/>
                </a:solidFill>
                <a:latin typeface="Calibri" panose="020F0502020204030204"/>
                <a:ea typeface="+mn-ea"/>
                <a:cs typeface="+mn-cs"/>
              </a:rPr>
              <a:t>Glorious Spirit Made Church 3</a:t>
            </a:r>
          </a:p>
        </p:txBody>
      </p:sp>
      <p:sp>
        <p:nvSpPr>
          <p:cNvPr id="2" name="Date Placeholder 1">
            <a:extLst>
              <a:ext uri="{FF2B5EF4-FFF2-40B4-BE49-F238E27FC236}">
                <a16:creationId xmlns:a16="http://schemas.microsoft.com/office/drawing/2014/main" id="{0BD2236D-F96A-72E0-795C-1D04041FA1F6}"/>
              </a:ext>
            </a:extLst>
          </p:cNvPr>
          <p:cNvSpPr>
            <a:spLocks noGrp="1"/>
          </p:cNvSpPr>
          <p:nvPr>
            <p:ph type="dt" sz="half" idx="10"/>
          </p:nvPr>
        </p:nvSpPr>
        <p:spPr>
          <a:xfrm>
            <a:off x="8496366" y="6355080"/>
            <a:ext cx="2202114" cy="365760"/>
          </a:xfrm>
        </p:spPr>
        <p:txBody>
          <a:bodyPr vert="horz" lIns="91440" tIns="45720" rIns="91440" bIns="45720" rtlCol="0" anchor="ctr">
            <a:normAutofit/>
          </a:bodyPr>
          <a:lstStyle/>
          <a:p>
            <a:pPr algn="r">
              <a:spcAft>
                <a:spcPts val="600"/>
              </a:spcAft>
              <a:defRPr/>
            </a:pPr>
            <a:r>
              <a:rPr lang="en-US" sz="1200">
                <a:solidFill>
                  <a:schemeClr val="tx1">
                    <a:lumMod val="75000"/>
                    <a:lumOff val="25000"/>
                  </a:schemeClr>
                </a:solidFill>
                <a:latin typeface="Calibri" panose="020F0502020204030204"/>
              </a:rPr>
              <a:t>5-10-2026</a:t>
            </a:r>
          </a:p>
        </p:txBody>
      </p:sp>
      <p:sp>
        <p:nvSpPr>
          <p:cNvPr id="4" name="Slide Number Placeholder 3">
            <a:extLst>
              <a:ext uri="{FF2B5EF4-FFF2-40B4-BE49-F238E27FC236}">
                <a16:creationId xmlns:a16="http://schemas.microsoft.com/office/drawing/2014/main" id="{78968E05-D737-53C4-1202-2AE28F8FE0BB}"/>
              </a:ext>
            </a:extLst>
          </p:cNvPr>
          <p:cNvSpPr>
            <a:spLocks noGrp="1"/>
          </p:cNvSpPr>
          <p:nvPr>
            <p:ph type="sldNum" sz="quarter" idx="12"/>
          </p:nvPr>
        </p:nvSpPr>
        <p:spPr>
          <a:xfrm>
            <a:off x="10853928" y="6355080"/>
            <a:ext cx="1188720" cy="365760"/>
          </a:xfrm>
        </p:spPr>
        <p:txBody>
          <a:bodyPr vert="horz" lIns="91440" tIns="45720" rIns="91440" bIns="45720" rtlCol="0" anchor="ctr">
            <a:normAutofit/>
          </a:bodyPr>
          <a:lstStyle/>
          <a:p>
            <a:pPr algn="l">
              <a:spcAft>
                <a:spcPts val="600"/>
              </a:spcAft>
              <a:defRPr/>
            </a:pPr>
            <a:fld id="{5B62FEA9-4F7B-4CB1-BC6A-C4E0A24432EA}" type="slidenum">
              <a:rPr lang="en-US" sz="1600">
                <a:solidFill>
                  <a:schemeClr val="tx1">
                    <a:lumMod val="75000"/>
                    <a:lumOff val="25000"/>
                  </a:schemeClr>
                </a:solidFill>
                <a:latin typeface="Calibri" panose="020F0502020204030204"/>
              </a:rPr>
              <a:pPr algn="l">
                <a:spcAft>
                  <a:spcPts val="600"/>
                </a:spcAft>
                <a:defRPr/>
              </a:pPr>
              <a:t>13</a:t>
            </a:fld>
            <a:endParaRPr lang="en-US" sz="160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31666959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0FC9A-8907-823E-9C43-58D276645FED}"/>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15ABE672-6EF2-BEFB-E809-B292F18DF825}"/>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D11CAEFA-5436-FAFC-725A-3F17F1C75A03}"/>
              </a:ext>
            </a:extLst>
          </p:cNvPr>
          <p:cNvSpPr>
            <a:spLocks noGrp="1"/>
          </p:cNvSpPr>
          <p:nvPr>
            <p:ph type="sldNum" sz="quarter" idx="12"/>
          </p:nvPr>
        </p:nvSpPr>
        <p:spPr/>
        <p:txBody>
          <a:bodyPr/>
          <a:lstStyle/>
          <a:p>
            <a:fld id="{5B62FEA9-4F7B-4CB1-BC6A-C4E0A24432EA}" type="slidenum">
              <a:rPr lang="en-US" smtClean="0"/>
              <a:pPr/>
              <a:t>14</a:t>
            </a:fld>
            <a:endParaRPr lang="en-US"/>
          </a:p>
        </p:txBody>
      </p:sp>
      <p:sp>
        <p:nvSpPr>
          <p:cNvPr id="6" name="TextBox 5">
            <a:extLst>
              <a:ext uri="{FF2B5EF4-FFF2-40B4-BE49-F238E27FC236}">
                <a16:creationId xmlns:a16="http://schemas.microsoft.com/office/drawing/2014/main" id="{3ACE40E1-AFE8-631E-97DA-B393E004681F}"/>
              </a:ext>
            </a:extLst>
          </p:cNvPr>
          <p:cNvSpPr txBox="1"/>
          <p:nvPr/>
        </p:nvSpPr>
        <p:spPr>
          <a:xfrm>
            <a:off x="106586" y="0"/>
            <a:ext cx="11965738" cy="5847755"/>
          </a:xfrm>
          <a:prstGeom prst="rect">
            <a:avLst/>
          </a:prstGeom>
          <a:noFill/>
        </p:spPr>
        <p:txBody>
          <a:bodyPr wrap="square">
            <a:spAutoFit/>
          </a:bodyPr>
          <a:lstStyle/>
          <a:p>
            <a:r>
              <a:rPr lang="en-US" sz="5400" b="1" dirty="0">
                <a:solidFill>
                  <a:schemeClr val="bg1"/>
                </a:solidFill>
              </a:rPr>
              <a:t>QUESTIONS &amp; ANSWERS.ON.HEBREWS</a:t>
            </a:r>
          </a:p>
          <a:p>
            <a:r>
              <a:rPr lang="en-US" sz="4000" dirty="0">
                <a:solidFill>
                  <a:schemeClr val="bg1"/>
                </a:solidFill>
              </a:rPr>
              <a:t>	169 </a:t>
            </a:r>
            <a:r>
              <a:rPr lang="en-US" sz="4000" i="1" dirty="0">
                <a:solidFill>
                  <a:schemeClr val="bg1"/>
                </a:solidFill>
              </a:rPr>
              <a:t>"Flesh and blood has not revealed this to you… the gates of hell can't prevail against it. And I say that you're Peter, and I'll give to you the keys of the Kingdom</a:t>
            </a:r>
            <a:r>
              <a:rPr lang="en-US" sz="4000" dirty="0">
                <a:solidFill>
                  <a:schemeClr val="bg1"/>
                </a:solidFill>
              </a:rPr>
              <a:t>. </a:t>
            </a:r>
          </a:p>
          <a:p>
            <a:r>
              <a:rPr lang="en-US" sz="4000" dirty="0">
                <a:solidFill>
                  <a:schemeClr val="bg1"/>
                </a:solidFill>
              </a:rPr>
              <a:t>	Because you've got a </a:t>
            </a:r>
            <a:r>
              <a:rPr lang="en-US" sz="4000" u="sng" dirty="0">
                <a:solidFill>
                  <a:schemeClr val="bg1"/>
                </a:solidFill>
              </a:rPr>
              <a:t>spiritual open channel between here and heaven</a:t>
            </a:r>
            <a:r>
              <a:rPr lang="en-US" sz="4000" dirty="0">
                <a:solidFill>
                  <a:schemeClr val="bg1"/>
                </a:solidFill>
              </a:rPr>
              <a:t>... you never took a seminary; schooling; a course of theology. But you depended on God, and God revealed it to you; and it's absolutely the clear Scriptures that tied together. 	</a:t>
            </a:r>
          </a:p>
        </p:txBody>
      </p:sp>
    </p:spTree>
    <p:extLst>
      <p:ext uri="{BB962C8B-B14F-4D97-AF65-F5344CB8AC3E}">
        <p14:creationId xmlns:p14="http://schemas.microsoft.com/office/powerpoint/2010/main" val="6373861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1DA3E-663E-E455-E91A-E42E7173EB26}"/>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A064B96E-59DC-396D-4FC1-8E32750E96B6}"/>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C84213FD-2464-04F7-7BB8-0989119C107F}"/>
              </a:ext>
            </a:extLst>
          </p:cNvPr>
          <p:cNvSpPr>
            <a:spLocks noGrp="1"/>
          </p:cNvSpPr>
          <p:nvPr>
            <p:ph type="sldNum" sz="quarter" idx="12"/>
          </p:nvPr>
        </p:nvSpPr>
        <p:spPr/>
        <p:txBody>
          <a:bodyPr/>
          <a:lstStyle/>
          <a:p>
            <a:fld id="{5B62FEA9-4F7B-4CB1-BC6A-C4E0A24432EA}" type="slidenum">
              <a:rPr lang="en-US" smtClean="0"/>
              <a:pPr/>
              <a:t>15</a:t>
            </a:fld>
            <a:endParaRPr lang="en-US"/>
          </a:p>
        </p:txBody>
      </p:sp>
      <p:sp>
        <p:nvSpPr>
          <p:cNvPr id="6" name="TextBox 5">
            <a:extLst>
              <a:ext uri="{FF2B5EF4-FFF2-40B4-BE49-F238E27FC236}">
                <a16:creationId xmlns:a16="http://schemas.microsoft.com/office/drawing/2014/main" id="{BDCB39DF-F66B-60C4-5C67-320D63D10FE0}"/>
              </a:ext>
            </a:extLst>
          </p:cNvPr>
          <p:cNvSpPr txBox="1"/>
          <p:nvPr/>
        </p:nvSpPr>
        <p:spPr>
          <a:xfrm>
            <a:off x="269271" y="207563"/>
            <a:ext cx="11718906" cy="5016758"/>
          </a:xfrm>
          <a:prstGeom prst="rect">
            <a:avLst/>
          </a:prstGeom>
          <a:noFill/>
        </p:spPr>
        <p:txBody>
          <a:bodyPr wrap="square">
            <a:spAutoFit/>
          </a:bodyPr>
          <a:lstStyle/>
          <a:p>
            <a:r>
              <a:rPr lang="en-US" sz="4000" dirty="0">
                <a:solidFill>
                  <a:schemeClr val="bg1"/>
                </a:solidFill>
              </a:rPr>
              <a:t>	</a:t>
            </a:r>
            <a:r>
              <a:rPr lang="en-US" sz="4000" i="1" dirty="0">
                <a:solidFill>
                  <a:schemeClr val="bg1"/>
                </a:solidFill>
              </a:rPr>
              <a:t> And I'll give to you the keys; and what you bind on earth, I'll bind it in heaven</a:t>
            </a:r>
            <a:r>
              <a:rPr lang="en-US" sz="4000" dirty="0">
                <a:solidFill>
                  <a:schemeClr val="bg1"/>
                </a:solidFill>
              </a:rPr>
              <a:t>…“ Peter had the keys and he had the authority, or Jesus lied. And it's impossible for Him to lie… He had the keys. </a:t>
            </a:r>
          </a:p>
          <a:p>
            <a:r>
              <a:rPr lang="en-US" sz="4000" dirty="0">
                <a:solidFill>
                  <a:schemeClr val="bg1"/>
                </a:solidFill>
              </a:rPr>
              <a:t>	Jesus give him the keys. When He rose on </a:t>
            </a:r>
            <a:r>
              <a:rPr lang="en-US" sz="4000" dirty="0" err="1">
                <a:solidFill>
                  <a:schemeClr val="bg1"/>
                </a:solidFill>
              </a:rPr>
              <a:t>on</a:t>
            </a:r>
            <a:r>
              <a:rPr lang="en-US" sz="4000" dirty="0">
                <a:solidFill>
                  <a:schemeClr val="bg1"/>
                </a:solidFill>
              </a:rPr>
              <a:t> the third day like that, He had the keys of death and hell, but not the keys to the Kingdom. Peter had them.</a:t>
            </a:r>
          </a:p>
          <a:p>
            <a:pPr algn="r"/>
            <a:r>
              <a:rPr lang="en-US" sz="4000" dirty="0">
                <a:solidFill>
                  <a:schemeClr val="bg1"/>
                </a:solidFill>
              </a:rPr>
              <a:t>57-0925</a:t>
            </a:r>
          </a:p>
        </p:txBody>
      </p:sp>
    </p:spTree>
    <p:extLst>
      <p:ext uri="{BB962C8B-B14F-4D97-AF65-F5344CB8AC3E}">
        <p14:creationId xmlns:p14="http://schemas.microsoft.com/office/powerpoint/2010/main" val="42419224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50BB2-8724-0765-03D2-8B70D4D744EE}"/>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CD6F3F38-0E95-AB34-E575-286D2748D283}"/>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DD65B21D-68D2-6217-F494-4647F660551A}"/>
              </a:ext>
            </a:extLst>
          </p:cNvPr>
          <p:cNvSpPr>
            <a:spLocks noGrp="1"/>
          </p:cNvSpPr>
          <p:nvPr>
            <p:ph type="sldNum" sz="quarter" idx="12"/>
          </p:nvPr>
        </p:nvSpPr>
        <p:spPr/>
        <p:txBody>
          <a:bodyPr/>
          <a:lstStyle/>
          <a:p>
            <a:fld id="{5B62FEA9-4F7B-4CB1-BC6A-C4E0A24432EA}" type="slidenum">
              <a:rPr lang="en-US" smtClean="0"/>
              <a:pPr/>
              <a:t>16</a:t>
            </a:fld>
            <a:endParaRPr lang="en-US"/>
          </a:p>
        </p:txBody>
      </p:sp>
      <p:sp>
        <p:nvSpPr>
          <p:cNvPr id="6" name="TextBox 5">
            <a:extLst>
              <a:ext uri="{FF2B5EF4-FFF2-40B4-BE49-F238E27FC236}">
                <a16:creationId xmlns:a16="http://schemas.microsoft.com/office/drawing/2014/main" id="{69D8F3F1-EA0F-6D3B-769E-62C68CE75A51}"/>
              </a:ext>
            </a:extLst>
          </p:cNvPr>
          <p:cNvSpPr txBox="1"/>
          <p:nvPr/>
        </p:nvSpPr>
        <p:spPr>
          <a:xfrm>
            <a:off x="263661" y="136523"/>
            <a:ext cx="11696467" cy="5201424"/>
          </a:xfrm>
          <a:prstGeom prst="rect">
            <a:avLst/>
          </a:prstGeom>
          <a:noFill/>
        </p:spPr>
        <p:txBody>
          <a:bodyPr wrap="square">
            <a:spAutoFit/>
          </a:bodyPr>
          <a:lstStyle/>
          <a:p>
            <a:r>
              <a:rPr lang="en-US" sz="4800" b="1" dirty="0">
                <a:solidFill>
                  <a:schemeClr val="bg1"/>
                </a:solidFill>
              </a:rPr>
              <a:t>ACTS 2:1</a:t>
            </a:r>
          </a:p>
          <a:p>
            <a:r>
              <a:rPr lang="en-US" sz="4000" i="1" dirty="0">
                <a:solidFill>
                  <a:schemeClr val="bg1"/>
                </a:solidFill>
              </a:rPr>
              <a:t>	And when the day of Pentecost was fully come, they were all with one accord in one place…</a:t>
            </a:r>
          </a:p>
          <a:p>
            <a:r>
              <a:rPr lang="en-US" sz="4400" b="1" dirty="0">
                <a:solidFill>
                  <a:schemeClr val="bg1"/>
                </a:solidFill>
              </a:rPr>
              <a:t>ACTS 2:14</a:t>
            </a:r>
          </a:p>
          <a:p>
            <a:r>
              <a:rPr lang="en-US" sz="4000" i="1" dirty="0">
                <a:solidFill>
                  <a:schemeClr val="bg1"/>
                </a:solidFill>
              </a:rPr>
              <a:t>	But Peter, standing up with the eleven, lifted up his voice, and said unto them, Ye men of Judaea, and all ye that dwell at Jerusalem, be this known unto you, and hearken to my words:</a:t>
            </a:r>
          </a:p>
        </p:txBody>
      </p:sp>
    </p:spTree>
    <p:extLst>
      <p:ext uri="{BB962C8B-B14F-4D97-AF65-F5344CB8AC3E}">
        <p14:creationId xmlns:p14="http://schemas.microsoft.com/office/powerpoint/2010/main" val="30402957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C0D25-A170-2EDD-86BD-533A59EAF5DB}"/>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7B08A3E9-E039-B943-A0BE-6AFE9D868DBE}"/>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7CEDC2AF-AC7B-359F-88D5-4D1E07A3D2BD}"/>
              </a:ext>
            </a:extLst>
          </p:cNvPr>
          <p:cNvSpPr>
            <a:spLocks noGrp="1"/>
          </p:cNvSpPr>
          <p:nvPr>
            <p:ph type="sldNum" sz="quarter" idx="12"/>
          </p:nvPr>
        </p:nvSpPr>
        <p:spPr/>
        <p:txBody>
          <a:bodyPr/>
          <a:lstStyle/>
          <a:p>
            <a:fld id="{5B62FEA9-4F7B-4CB1-BC6A-C4E0A24432EA}" type="slidenum">
              <a:rPr lang="en-US" smtClean="0"/>
              <a:pPr/>
              <a:t>17</a:t>
            </a:fld>
            <a:endParaRPr lang="en-US"/>
          </a:p>
        </p:txBody>
      </p:sp>
      <p:sp>
        <p:nvSpPr>
          <p:cNvPr id="6" name="TextBox 5">
            <a:extLst>
              <a:ext uri="{FF2B5EF4-FFF2-40B4-BE49-F238E27FC236}">
                <a16:creationId xmlns:a16="http://schemas.microsoft.com/office/drawing/2014/main" id="{5548D98B-9C1C-AB16-2C7F-E1AC7FE8315B}"/>
              </a:ext>
            </a:extLst>
          </p:cNvPr>
          <p:cNvSpPr txBox="1"/>
          <p:nvPr/>
        </p:nvSpPr>
        <p:spPr>
          <a:xfrm>
            <a:off x="3047533" y="1999241"/>
            <a:ext cx="6095064" cy="2862322"/>
          </a:xfrm>
          <a:prstGeom prst="rect">
            <a:avLst/>
          </a:prstGeom>
          <a:noFill/>
        </p:spPr>
        <p:txBody>
          <a:bodyPr wrap="square">
            <a:spAutoFit/>
          </a:bodyPr>
          <a:lstStyle/>
          <a:p>
            <a:r>
              <a:rPr lang="en-US" dirty="0"/>
              <a:t>ACTS 5:3</a:t>
            </a:r>
          </a:p>
          <a:p>
            <a:r>
              <a:rPr lang="en-US" dirty="0"/>
              <a:t>»     3     †     But Peter said, Ananias, why hath Satan filled thine heart to lie to the Holy Ghost, and to keep back part of the price of the land? </a:t>
            </a:r>
          </a:p>
          <a:p>
            <a:endParaRPr lang="en-US" dirty="0"/>
          </a:p>
          <a:p>
            <a:r>
              <a:rPr lang="en-US" dirty="0"/>
              <a:t>ACTS 5:4</a:t>
            </a:r>
          </a:p>
          <a:p>
            <a:r>
              <a:rPr lang="en-US" dirty="0"/>
              <a:t>»     4     †     Whiles it remained, was it not thine own? and after it was sold, was it not in thine own power? why hast thou conceived this thing in thine heart? thou hast not lied unto men, but unto God. </a:t>
            </a:r>
          </a:p>
        </p:txBody>
      </p:sp>
      <p:sp>
        <p:nvSpPr>
          <p:cNvPr id="8" name="TextBox 7">
            <a:extLst>
              <a:ext uri="{FF2B5EF4-FFF2-40B4-BE49-F238E27FC236}">
                <a16:creationId xmlns:a16="http://schemas.microsoft.com/office/drawing/2014/main" id="{F8160DD6-89DF-8E31-6788-9AC34DA0DEE5}"/>
              </a:ext>
            </a:extLst>
          </p:cNvPr>
          <p:cNvSpPr txBox="1"/>
          <p:nvPr/>
        </p:nvSpPr>
        <p:spPr>
          <a:xfrm>
            <a:off x="162682" y="89754"/>
            <a:ext cx="11909642" cy="7232749"/>
          </a:xfrm>
          <a:prstGeom prst="rect">
            <a:avLst/>
          </a:prstGeom>
          <a:noFill/>
        </p:spPr>
        <p:txBody>
          <a:bodyPr wrap="square">
            <a:spAutoFit/>
          </a:bodyPr>
          <a:lstStyle/>
          <a:p>
            <a:r>
              <a:rPr lang="en-US" sz="4000" b="1" dirty="0">
                <a:solidFill>
                  <a:schemeClr val="bg1"/>
                </a:solidFill>
              </a:rPr>
              <a:t>Peter: ACTS 5:1-11, -3-4</a:t>
            </a:r>
          </a:p>
          <a:p>
            <a:r>
              <a:rPr lang="en-US" sz="3200" i="1" dirty="0">
                <a:solidFill>
                  <a:schemeClr val="bg1"/>
                </a:solidFill>
              </a:rPr>
              <a:t>	But Peter said, Ananias, why hath Satan filled thine heart to lie to the Holy Ghost, and to keep back part of the price of the land? 4 Whiles it remained, was it not thine own? and after it was sold, was it not in thine own power? why hast thou conceived this thing in thine heart? thou hast not lied unto men, but unto God. </a:t>
            </a:r>
          </a:p>
          <a:p>
            <a:r>
              <a:rPr lang="en-US" sz="3200" i="1" dirty="0">
                <a:solidFill>
                  <a:schemeClr val="bg1"/>
                </a:solidFill>
              </a:rPr>
              <a:t>	</a:t>
            </a:r>
            <a:r>
              <a:rPr lang="en-US" sz="4000" b="1" dirty="0">
                <a:solidFill>
                  <a:schemeClr val="bg1"/>
                </a:solidFill>
              </a:rPr>
              <a:t>5:15</a:t>
            </a:r>
            <a:r>
              <a:rPr lang="en-US" sz="3200" i="1" dirty="0">
                <a:solidFill>
                  <a:schemeClr val="bg1"/>
                </a:solidFill>
              </a:rPr>
              <a:t> Insomuch that they brought forth the sick into the streets, and laid them on beds and couches, that at the least the shadow of Peter passing by might overshadow some of them. </a:t>
            </a:r>
          </a:p>
          <a:p>
            <a:r>
              <a:rPr lang="en-US" sz="3200" i="1" dirty="0">
                <a:solidFill>
                  <a:schemeClr val="bg1"/>
                </a:solidFill>
              </a:rPr>
              <a:t>	18 And laid their hands on the apostles, and put them in the common prison. 19  But the angel of the Lord by night opened the prison doors, and brought them forth…</a:t>
            </a:r>
          </a:p>
          <a:p>
            <a:endParaRPr lang="en-US" sz="3200" i="1" dirty="0">
              <a:solidFill>
                <a:schemeClr val="bg1"/>
              </a:solidFill>
            </a:endParaRPr>
          </a:p>
          <a:p>
            <a:endParaRPr lang="en-US" sz="3200" i="1" dirty="0">
              <a:solidFill>
                <a:schemeClr val="bg1"/>
              </a:solidFill>
            </a:endParaRPr>
          </a:p>
        </p:txBody>
      </p:sp>
    </p:spTree>
    <p:extLst>
      <p:ext uri="{BB962C8B-B14F-4D97-AF65-F5344CB8AC3E}">
        <p14:creationId xmlns:p14="http://schemas.microsoft.com/office/powerpoint/2010/main" val="42446635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E362696-3B18-D2D8-37C0-2BB0E55C60E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7932164-9837-8DED-C313-2972145268C6}"/>
              </a:ext>
            </a:extLst>
          </p:cNvPr>
          <p:cNvSpPr txBox="1"/>
          <p:nvPr/>
        </p:nvSpPr>
        <p:spPr>
          <a:xfrm>
            <a:off x="6664461" y="381468"/>
            <a:ext cx="5374204" cy="6271774"/>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4400" b="1" dirty="0"/>
              <a:t>ACTS 8:5-6</a:t>
            </a:r>
          </a:p>
          <a:p>
            <a:pPr algn="ctr">
              <a:lnSpc>
                <a:spcPct val="90000"/>
              </a:lnSpc>
              <a:spcAft>
                <a:spcPts val="600"/>
              </a:spcAft>
            </a:pPr>
            <a:r>
              <a:rPr lang="en-US" sz="4400" i="1" dirty="0"/>
              <a:t>Then Philip went down to the city of Samaria, and preached Christ unto them. 6 And the people with one accord gave heed unto those things which Philip </a:t>
            </a:r>
            <a:r>
              <a:rPr lang="en-US" sz="4400" i="1" dirty="0" err="1"/>
              <a:t>spake</a:t>
            </a:r>
            <a:r>
              <a:rPr lang="en-US" sz="4400" i="1" dirty="0"/>
              <a:t>, hearing and seeing the miracles which he did. </a:t>
            </a:r>
          </a:p>
        </p:txBody>
      </p:sp>
      <p:sp>
        <p:nvSpPr>
          <p:cNvPr id="2" name="Date Placeholder 1">
            <a:extLst>
              <a:ext uri="{FF2B5EF4-FFF2-40B4-BE49-F238E27FC236}">
                <a16:creationId xmlns:a16="http://schemas.microsoft.com/office/drawing/2014/main" id="{948E7018-09F8-CE0E-2FBD-00F0A205860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srgbClr val="FFFFFF"/>
                </a:solidFill>
                <a:latin typeface="Calibri" panose="020F0502020204030204"/>
              </a:rPr>
              <a:t>5-10-2026</a:t>
            </a:r>
          </a:p>
        </p:txBody>
      </p:sp>
      <p:sp>
        <p:nvSpPr>
          <p:cNvPr id="3" name="Footer Placeholder 2">
            <a:extLst>
              <a:ext uri="{FF2B5EF4-FFF2-40B4-BE49-F238E27FC236}">
                <a16:creationId xmlns:a16="http://schemas.microsoft.com/office/drawing/2014/main" id="{5DC5A0A0-CA39-7561-AC44-0061FEB395F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200" kern="1200">
                <a:solidFill>
                  <a:srgbClr val="FFFFFF"/>
                </a:solidFill>
                <a:latin typeface="Calibri" panose="020F0502020204030204"/>
                <a:ea typeface="+mn-ea"/>
                <a:cs typeface="+mn-cs"/>
              </a:rPr>
              <a:t>Glorious Spirit Made Church 3</a:t>
            </a:r>
          </a:p>
        </p:txBody>
      </p:sp>
      <p:sp>
        <p:nvSpPr>
          <p:cNvPr id="4" name="Slide Number Placeholder 3">
            <a:extLst>
              <a:ext uri="{FF2B5EF4-FFF2-40B4-BE49-F238E27FC236}">
                <a16:creationId xmlns:a16="http://schemas.microsoft.com/office/drawing/2014/main" id="{F040D7DF-6B95-2BC5-CF0E-5013A0EF654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B62FEA9-4F7B-4CB1-BC6A-C4E0A24432EA}" type="slidenum">
              <a:rPr lang="en-US" sz="1200" smtClean="0">
                <a:solidFill>
                  <a:prstClr val="black">
                    <a:tint val="75000"/>
                  </a:prstClr>
                </a:solidFill>
                <a:latin typeface="Calibri" panose="020F0502020204030204"/>
              </a:rPr>
              <a:pPr>
                <a:spcAft>
                  <a:spcPts val="600"/>
                </a:spcAft>
                <a:defRPr/>
              </a:pPr>
              <a:t>18</a:t>
            </a:fld>
            <a:endParaRPr lang="en-US" sz="1200">
              <a:solidFill>
                <a:prstClr val="black">
                  <a:tint val="75000"/>
                </a:prstClr>
              </a:solidFill>
              <a:latin typeface="Calibri" panose="020F0502020204030204"/>
            </a:endParaRPr>
          </a:p>
        </p:txBody>
      </p:sp>
      <p:sp>
        <p:nvSpPr>
          <p:cNvPr id="13" name="TextBox 12">
            <a:extLst>
              <a:ext uri="{FF2B5EF4-FFF2-40B4-BE49-F238E27FC236}">
                <a16:creationId xmlns:a16="http://schemas.microsoft.com/office/drawing/2014/main" id="{5E236523-5096-DE4B-C00D-20110485A15C}"/>
              </a:ext>
            </a:extLst>
          </p:cNvPr>
          <p:cNvSpPr txBox="1"/>
          <p:nvPr/>
        </p:nvSpPr>
        <p:spPr>
          <a:xfrm>
            <a:off x="2333683" y="342198"/>
            <a:ext cx="3567843" cy="1323439"/>
          </a:xfrm>
          <a:prstGeom prst="rect">
            <a:avLst/>
          </a:prstGeom>
          <a:noFill/>
        </p:spPr>
        <p:txBody>
          <a:bodyPr wrap="square" rtlCol="0">
            <a:spAutoFit/>
          </a:bodyPr>
          <a:lstStyle/>
          <a:p>
            <a:r>
              <a:rPr lang="en-US" sz="8000" dirty="0">
                <a:latin typeface="Blackadder ITC" panose="04020505051007020D02" pitchFamily="82" charset="0"/>
              </a:rPr>
              <a:t>Samaria</a:t>
            </a:r>
          </a:p>
        </p:txBody>
      </p:sp>
    </p:spTree>
    <p:extLst>
      <p:ext uri="{BB962C8B-B14F-4D97-AF65-F5344CB8AC3E}">
        <p14:creationId xmlns:p14="http://schemas.microsoft.com/office/powerpoint/2010/main" val="34780151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9E7AB-4342-CB97-B0C2-740D0208F9D1}"/>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7AD6DA67-A83E-45E9-A39D-6A22AEB0807F}"/>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4B6A3363-7BE0-4DE5-8F46-B684767C943D}"/>
              </a:ext>
            </a:extLst>
          </p:cNvPr>
          <p:cNvSpPr>
            <a:spLocks noGrp="1"/>
          </p:cNvSpPr>
          <p:nvPr>
            <p:ph type="sldNum" sz="quarter" idx="12"/>
          </p:nvPr>
        </p:nvSpPr>
        <p:spPr/>
        <p:txBody>
          <a:bodyPr/>
          <a:lstStyle/>
          <a:p>
            <a:fld id="{5B62FEA9-4F7B-4CB1-BC6A-C4E0A24432EA}" type="slidenum">
              <a:rPr lang="en-US" smtClean="0"/>
              <a:pPr/>
              <a:t>19</a:t>
            </a:fld>
            <a:endParaRPr lang="en-US"/>
          </a:p>
        </p:txBody>
      </p:sp>
      <p:sp>
        <p:nvSpPr>
          <p:cNvPr id="6" name="TextBox 5">
            <a:extLst>
              <a:ext uri="{FF2B5EF4-FFF2-40B4-BE49-F238E27FC236}">
                <a16:creationId xmlns:a16="http://schemas.microsoft.com/office/drawing/2014/main" id="{73798C3E-868F-09C6-E283-BAC1A702A6DE}"/>
              </a:ext>
            </a:extLst>
          </p:cNvPr>
          <p:cNvSpPr txBox="1"/>
          <p:nvPr/>
        </p:nvSpPr>
        <p:spPr>
          <a:xfrm>
            <a:off x="196344" y="136524"/>
            <a:ext cx="11808662" cy="6370975"/>
          </a:xfrm>
          <a:prstGeom prst="rect">
            <a:avLst/>
          </a:prstGeom>
          <a:noFill/>
        </p:spPr>
        <p:txBody>
          <a:bodyPr wrap="square">
            <a:spAutoFit/>
          </a:bodyPr>
          <a:lstStyle/>
          <a:p>
            <a:r>
              <a:rPr lang="en-US" sz="4800" b="1" dirty="0">
                <a:solidFill>
                  <a:schemeClr val="bg1"/>
                </a:solidFill>
              </a:rPr>
              <a:t>THE.WATER.BAPTISM</a:t>
            </a:r>
          </a:p>
          <a:p>
            <a:r>
              <a:rPr lang="en-US" sz="4000" dirty="0">
                <a:solidFill>
                  <a:schemeClr val="bg1"/>
                </a:solidFill>
              </a:rPr>
              <a:t>	63 (Acts 8) Philip went down and preached to the Samaritans. They had all baptized… but the Holy Ghost fell on none of them yet.</a:t>
            </a:r>
          </a:p>
          <a:p>
            <a:r>
              <a:rPr lang="en-US" sz="4000" dirty="0">
                <a:solidFill>
                  <a:schemeClr val="bg1"/>
                </a:solidFill>
              </a:rPr>
              <a:t>	Peter had the keys. He had to unlock to that generation. When he goes down... and the Holy Ghost had fallen on none of them yet, yet they were baptized in the name of Jesus Christ. Peter went down, him and John, and Peter laid hands upon them and they received the Holy Ghost.			 </a:t>
            </a:r>
            <a:r>
              <a:rPr lang="en-US" sz="3200" dirty="0">
                <a:solidFill>
                  <a:schemeClr val="bg1"/>
                </a:solidFill>
              </a:rPr>
              <a:t>61-0119</a:t>
            </a:r>
          </a:p>
        </p:txBody>
      </p:sp>
    </p:spTree>
    <p:extLst>
      <p:ext uri="{BB962C8B-B14F-4D97-AF65-F5344CB8AC3E}">
        <p14:creationId xmlns:p14="http://schemas.microsoft.com/office/powerpoint/2010/main" val="26511447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lose up of architectural spiral scrolling 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62168" y="0"/>
            <a:ext cx="12188825" cy="6858000"/>
          </a:xfrm>
        </p:spPr>
      </p:pic>
      <p:sp>
        <p:nvSpPr>
          <p:cNvPr id="3" name="Title 2">
            <a:extLst>
              <a:ext uri="{FF2B5EF4-FFF2-40B4-BE49-F238E27FC236}">
                <a16:creationId xmlns:a16="http://schemas.microsoft.com/office/drawing/2014/main" id="{99D6C8AB-5516-F1B4-DF34-5E1C89C977E3}"/>
              </a:ext>
            </a:extLst>
          </p:cNvPr>
          <p:cNvSpPr>
            <a:spLocks noGrp="1"/>
          </p:cNvSpPr>
          <p:nvPr>
            <p:ph type="title"/>
          </p:nvPr>
        </p:nvSpPr>
        <p:spPr>
          <a:xfrm>
            <a:off x="-2021512" y="175015"/>
            <a:ext cx="11356848" cy="941832"/>
          </a:xfrm>
        </p:spPr>
        <p:txBody>
          <a:bodyPr>
            <a:noAutofit/>
          </a:bodyPr>
          <a:lstStyle/>
          <a:p>
            <a:r>
              <a:rPr lang="en-US" b="1" dirty="0"/>
              <a:t>Birthdays</a:t>
            </a:r>
            <a:br>
              <a:rPr lang="en-US" b="1" dirty="0"/>
            </a:br>
            <a:r>
              <a:rPr lang="en-US" b="1" dirty="0"/>
              <a:t>Anniversaries &amp; Events</a:t>
            </a:r>
          </a:p>
        </p:txBody>
      </p:sp>
      <p:sp>
        <p:nvSpPr>
          <p:cNvPr id="5" name="TextBox 4">
            <a:extLst>
              <a:ext uri="{FF2B5EF4-FFF2-40B4-BE49-F238E27FC236}">
                <a16:creationId xmlns:a16="http://schemas.microsoft.com/office/drawing/2014/main" id="{93578424-7119-2898-2B62-2FB02706E9A6}"/>
              </a:ext>
            </a:extLst>
          </p:cNvPr>
          <p:cNvSpPr txBox="1"/>
          <p:nvPr/>
        </p:nvSpPr>
        <p:spPr>
          <a:xfrm>
            <a:off x="593869" y="1626128"/>
            <a:ext cx="9760095" cy="5509200"/>
          </a:xfrm>
          <a:prstGeom prst="rect">
            <a:avLst/>
          </a:prstGeom>
          <a:noFill/>
        </p:spPr>
        <p:txBody>
          <a:bodyPr wrap="square" rtlCol="0">
            <a:spAutoFit/>
          </a:bodyPr>
          <a:lstStyle/>
          <a:p>
            <a:r>
              <a:rPr lang="en-US" sz="2800" dirty="0">
                <a:solidFill>
                  <a:schemeClr val="bg1"/>
                </a:solidFill>
                <a:latin typeface="Candara" panose="020E0502030303020204" pitchFamily="34" charset="0"/>
              </a:rPr>
              <a:t>May 10 Angela Pritchard</a:t>
            </a:r>
          </a:p>
          <a:p>
            <a:r>
              <a:rPr lang="en-US" sz="2800" dirty="0">
                <a:solidFill>
                  <a:schemeClr val="bg1"/>
                </a:solidFill>
                <a:latin typeface="Candara" panose="020E0502030303020204" pitchFamily="34" charset="0"/>
              </a:rPr>
              <a:t>May 11</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Risa Brown</a:t>
            </a:r>
          </a:p>
          <a:p>
            <a:r>
              <a:rPr lang="en-US" sz="2800" dirty="0">
                <a:solidFill>
                  <a:schemeClr val="bg1"/>
                </a:solidFill>
                <a:latin typeface="Candara" panose="020E0502030303020204" pitchFamily="34" charset="0"/>
              </a:rPr>
              <a:t>May 14</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Nathan Brown</a:t>
            </a:r>
          </a:p>
          <a:p>
            <a:endParaRPr lang="en-US" sz="2800" dirty="0">
              <a:solidFill>
                <a:schemeClr val="bg1"/>
              </a:solidFill>
              <a:latin typeface="Candara" panose="020E0502030303020204" pitchFamily="34" charset="0"/>
            </a:endParaRPr>
          </a:p>
          <a:p>
            <a:r>
              <a:rPr lang="en-US" sz="3200" b="1" dirty="0">
                <a:solidFill>
                  <a:schemeClr val="bg1"/>
                </a:solidFill>
                <a:latin typeface="Candara" panose="020E0502030303020204" pitchFamily="34" charset="0"/>
              </a:rPr>
              <a:t>Dates to Remember:</a:t>
            </a:r>
            <a:br>
              <a:rPr lang="en-US" sz="2800" dirty="0">
                <a:solidFill>
                  <a:schemeClr val="bg1"/>
                </a:solidFill>
                <a:latin typeface="Candara" panose="020E0502030303020204" pitchFamily="34" charset="0"/>
              </a:rPr>
            </a:br>
            <a:r>
              <a:rPr lang="en-US" sz="2800" dirty="0">
                <a:solidFill>
                  <a:schemeClr val="bg1"/>
                </a:solidFill>
                <a:latin typeface="Candara" panose="020E0502030303020204" pitchFamily="34" charset="0"/>
              </a:rPr>
              <a:t>May 16</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Ladies Tea &amp; May 17</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Nathaniel Sias</a:t>
            </a:r>
          </a:p>
          <a:p>
            <a:r>
              <a:rPr lang="en-US" sz="2800" dirty="0">
                <a:solidFill>
                  <a:schemeClr val="bg1"/>
                </a:solidFill>
                <a:latin typeface="Candara" panose="020E0502030303020204" pitchFamily="34" charset="0"/>
              </a:rPr>
              <a:t>May 24</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Matthew Watkins</a:t>
            </a:r>
          </a:p>
          <a:p>
            <a:r>
              <a:rPr lang="en-US" sz="2800" dirty="0">
                <a:solidFill>
                  <a:schemeClr val="bg1"/>
                </a:solidFill>
                <a:latin typeface="Candara" panose="020E0502030303020204" pitchFamily="34" charset="0"/>
              </a:rPr>
              <a:t>May 27</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Samuel Taylor</a:t>
            </a:r>
          </a:p>
          <a:p>
            <a:r>
              <a:rPr lang="en-US" sz="2800" dirty="0">
                <a:solidFill>
                  <a:schemeClr val="bg1"/>
                </a:solidFill>
                <a:latin typeface="Candara" panose="020E0502030303020204" pitchFamily="34" charset="0"/>
              </a:rPr>
              <a:t>May 31</a:t>
            </a:r>
            <a:r>
              <a:rPr lang="en-US" sz="2800" baseline="30000" dirty="0">
                <a:solidFill>
                  <a:schemeClr val="bg1"/>
                </a:solidFill>
                <a:latin typeface="Candara" panose="020E0502030303020204" pitchFamily="34" charset="0"/>
              </a:rPr>
              <a:t>st</a:t>
            </a:r>
            <a:r>
              <a:rPr lang="en-US" sz="2800" dirty="0">
                <a:solidFill>
                  <a:schemeClr val="bg1"/>
                </a:solidFill>
                <a:latin typeface="Candara" panose="020E0502030303020204" pitchFamily="34" charset="0"/>
              </a:rPr>
              <a:t> Tim Dodd			June 3rd Brian Naidoo</a:t>
            </a:r>
          </a:p>
          <a:p>
            <a:r>
              <a:rPr lang="en-US" sz="2800" dirty="0">
                <a:solidFill>
                  <a:schemeClr val="bg1"/>
                </a:solidFill>
                <a:latin typeface="Candara" panose="020E0502030303020204" pitchFamily="34" charset="0"/>
              </a:rPr>
              <a:t>June 14</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Communion Service</a:t>
            </a:r>
          </a:p>
          <a:p>
            <a:r>
              <a:rPr lang="en-US" sz="2800" dirty="0">
                <a:solidFill>
                  <a:schemeClr val="bg1"/>
                </a:solidFill>
                <a:latin typeface="Candara" panose="020E0502030303020204" pitchFamily="34" charset="0"/>
              </a:rPr>
              <a:t>Family Day (Possibly Aug. 15</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a:t>
            </a:r>
          </a:p>
          <a:p>
            <a:endParaRPr lang="en-US" sz="2000" dirty="0">
              <a:solidFill>
                <a:schemeClr val="bg1"/>
              </a:solidFill>
              <a:latin typeface="Candara" panose="020E0502030303020204" pitchFamily="34" charset="0"/>
            </a:endParaRPr>
          </a:p>
          <a:p>
            <a:endParaRPr lang="en-US" sz="2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352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29A73F1-EBCB-7D2F-1036-308E0B095D7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418076" y="-43597"/>
            <a:ext cx="7763985" cy="6856718"/>
          </a:xfrm>
          <a:prstGeom prst="rect">
            <a:avLst/>
          </a:prstGeom>
        </p:spPr>
      </p:pic>
      <p:sp>
        <p:nvSpPr>
          <p:cNvPr id="2" name="Date Placeholder 1">
            <a:extLst>
              <a:ext uri="{FF2B5EF4-FFF2-40B4-BE49-F238E27FC236}">
                <a16:creationId xmlns:a16="http://schemas.microsoft.com/office/drawing/2014/main" id="{5BA18396-F273-CCED-9768-0BCB46E8B223}"/>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5-10-2026</a:t>
            </a:r>
          </a:p>
        </p:txBody>
      </p:sp>
      <p:sp>
        <p:nvSpPr>
          <p:cNvPr id="3" name="Footer Placeholder 2">
            <a:extLst>
              <a:ext uri="{FF2B5EF4-FFF2-40B4-BE49-F238E27FC236}">
                <a16:creationId xmlns:a16="http://schemas.microsoft.com/office/drawing/2014/main" id="{11DC3DB7-0EDC-7640-FCD9-3EC402A8231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Glorious Spirit Made Church 3</a:t>
            </a:r>
          </a:p>
        </p:txBody>
      </p:sp>
      <p:sp>
        <p:nvSpPr>
          <p:cNvPr id="4" name="Slide Number Placeholder 3">
            <a:extLst>
              <a:ext uri="{FF2B5EF4-FFF2-40B4-BE49-F238E27FC236}">
                <a16:creationId xmlns:a16="http://schemas.microsoft.com/office/drawing/2014/main" id="{90F74ACE-6BC6-7DD1-44BF-C43E26BCAA7C}"/>
              </a:ext>
            </a:extLst>
          </p:cNvPr>
          <p:cNvSpPr>
            <a:spLocks noGrp="1"/>
          </p:cNvSpPr>
          <p:nvPr>
            <p:ph type="sldNum" sz="quarter" idx="12"/>
          </p:nvPr>
        </p:nvSpPr>
        <p:spPr>
          <a:xfrm>
            <a:off x="8610600" y="6356350"/>
            <a:ext cx="2743200" cy="365125"/>
          </a:xfrm>
        </p:spPr>
        <p:txBody>
          <a:bodyPr>
            <a:normAutofit/>
          </a:bodyPr>
          <a:lstStyle/>
          <a:p>
            <a:pPr>
              <a:spcAft>
                <a:spcPts val="600"/>
              </a:spcAft>
            </a:pPr>
            <a:fld id="{5B62FEA9-4F7B-4CB1-BC6A-C4E0A24432EA}" type="slidenum">
              <a:rPr lang="en-US">
                <a:solidFill>
                  <a:srgbClr val="FFFFFF"/>
                </a:solidFill>
              </a:rPr>
              <a:pPr>
                <a:spcAft>
                  <a:spcPts val="600"/>
                </a:spcAft>
              </a:pPr>
              <a:t>20</a:t>
            </a:fld>
            <a:endParaRPr lang="en-US">
              <a:solidFill>
                <a:srgbClr val="FFFFFF"/>
              </a:solidFill>
            </a:endParaRPr>
          </a:p>
        </p:txBody>
      </p:sp>
      <p:sp>
        <p:nvSpPr>
          <p:cNvPr id="8" name="TextBox 7">
            <a:extLst>
              <a:ext uri="{FF2B5EF4-FFF2-40B4-BE49-F238E27FC236}">
                <a16:creationId xmlns:a16="http://schemas.microsoft.com/office/drawing/2014/main" id="{83D537A2-F4E5-1185-57F7-4B7817C6DF1F}"/>
              </a:ext>
            </a:extLst>
          </p:cNvPr>
          <p:cNvSpPr txBox="1"/>
          <p:nvPr/>
        </p:nvSpPr>
        <p:spPr>
          <a:xfrm>
            <a:off x="9939" y="0"/>
            <a:ext cx="4284496" cy="6986528"/>
          </a:xfrm>
          <a:prstGeom prst="rect">
            <a:avLst/>
          </a:prstGeom>
          <a:noFill/>
        </p:spPr>
        <p:txBody>
          <a:bodyPr wrap="square">
            <a:spAutoFit/>
          </a:bodyPr>
          <a:lstStyle/>
          <a:p>
            <a:pPr algn="ctr"/>
            <a:r>
              <a:rPr lang="en-US" sz="2800" b="1" dirty="0"/>
              <a:t>ACTS 8:34-36</a:t>
            </a:r>
          </a:p>
          <a:p>
            <a:pPr algn="ctr"/>
            <a:r>
              <a:rPr lang="en-US" sz="2800" i="1" dirty="0"/>
              <a:t>       And the eunuch answer-ed Philip, and said, I pray thee, of whom </a:t>
            </a:r>
            <a:r>
              <a:rPr lang="en-US" sz="2800" i="1" dirty="0" err="1"/>
              <a:t>speaketh</a:t>
            </a:r>
            <a:r>
              <a:rPr lang="en-US" sz="2800" i="1" dirty="0"/>
              <a:t> the prophet this? of himself, or of some other man? 35   </a:t>
            </a:r>
            <a:r>
              <a:rPr lang="en-US" sz="2800" i="1" u="sng" dirty="0"/>
              <a:t>Then Philip opened his mouth, and began at the same scripture, and preach-ed unto him Jesus</a:t>
            </a:r>
            <a:r>
              <a:rPr lang="en-US" sz="2800" i="1" dirty="0"/>
              <a:t>. 36 And as they went on their way, they came unto a certain water: and the eunuch said, See, here is water; what doth hinder me to be baptized? </a:t>
            </a:r>
          </a:p>
        </p:txBody>
      </p:sp>
    </p:spTree>
    <p:extLst>
      <p:ext uri="{BB962C8B-B14F-4D97-AF65-F5344CB8AC3E}">
        <p14:creationId xmlns:p14="http://schemas.microsoft.com/office/powerpoint/2010/main" val="7948526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70CBD-0938-C902-7BDE-4BAA9A2CC6F2}"/>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BB4F4B80-7F89-EB79-5655-E80C16D82689}"/>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846071CF-5FB2-19A7-45D0-43E29BB36175}"/>
              </a:ext>
            </a:extLst>
          </p:cNvPr>
          <p:cNvSpPr>
            <a:spLocks noGrp="1"/>
          </p:cNvSpPr>
          <p:nvPr>
            <p:ph type="sldNum" sz="quarter" idx="12"/>
          </p:nvPr>
        </p:nvSpPr>
        <p:spPr/>
        <p:txBody>
          <a:bodyPr/>
          <a:lstStyle/>
          <a:p>
            <a:fld id="{5B62FEA9-4F7B-4CB1-BC6A-C4E0A24432EA}" type="slidenum">
              <a:rPr lang="en-US" smtClean="0"/>
              <a:pPr/>
              <a:t>21</a:t>
            </a:fld>
            <a:endParaRPr lang="en-US"/>
          </a:p>
        </p:txBody>
      </p:sp>
      <p:sp>
        <p:nvSpPr>
          <p:cNvPr id="6" name="TextBox 5">
            <a:extLst>
              <a:ext uri="{FF2B5EF4-FFF2-40B4-BE49-F238E27FC236}">
                <a16:creationId xmlns:a16="http://schemas.microsoft.com/office/drawing/2014/main" id="{6E51C8BB-9821-10A8-9B16-C5B39EA9D3BD}"/>
              </a:ext>
            </a:extLst>
          </p:cNvPr>
          <p:cNvSpPr txBox="1"/>
          <p:nvPr/>
        </p:nvSpPr>
        <p:spPr>
          <a:xfrm>
            <a:off x="218783" y="136523"/>
            <a:ext cx="7401217" cy="5847755"/>
          </a:xfrm>
          <a:prstGeom prst="rect">
            <a:avLst/>
          </a:prstGeom>
          <a:noFill/>
        </p:spPr>
        <p:txBody>
          <a:bodyPr wrap="square">
            <a:spAutoFit/>
          </a:bodyPr>
          <a:lstStyle/>
          <a:p>
            <a:r>
              <a:rPr lang="en-US" sz="5400" b="1" dirty="0">
                <a:solidFill>
                  <a:schemeClr val="bg1"/>
                </a:solidFill>
              </a:rPr>
              <a:t>ACTS 10:1</a:t>
            </a:r>
          </a:p>
          <a:p>
            <a:r>
              <a:rPr lang="en-US" sz="4000" i="1" dirty="0">
                <a:solidFill>
                  <a:schemeClr val="bg1"/>
                </a:solidFill>
              </a:rPr>
              <a:t>There was a certain man in Caesarea called Cornelius, a centurion of the band called the Italian band, 2 A devout man, and one that feared God with all his house, which gave much alms to the people, and prayed to God </a:t>
            </a:r>
            <a:r>
              <a:rPr lang="en-US" sz="4000" i="1" dirty="0" err="1">
                <a:solidFill>
                  <a:schemeClr val="bg1"/>
                </a:solidFill>
              </a:rPr>
              <a:t>alway</a:t>
            </a:r>
            <a:r>
              <a:rPr lang="en-US" sz="4000" i="1" dirty="0">
                <a:solidFill>
                  <a:schemeClr val="bg1"/>
                </a:solidFill>
              </a:rPr>
              <a:t>. </a:t>
            </a:r>
          </a:p>
        </p:txBody>
      </p:sp>
      <p:pic>
        <p:nvPicPr>
          <p:cNvPr id="8" name="Picture 7" descr="The image depicts an ancient Greek character dressed in traditional garments, standing in a rustic, cluttered room filled with pottery and wooden furniture.&#10;&#10;AI-generated content may be incorrect.">
            <a:extLst>
              <a:ext uri="{FF2B5EF4-FFF2-40B4-BE49-F238E27FC236}">
                <a16:creationId xmlns:a16="http://schemas.microsoft.com/office/drawing/2014/main" id="{7CFEE39D-4618-AC09-57E8-A6A108979A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44878"/>
            <a:ext cx="4572000" cy="6858000"/>
          </a:xfrm>
          <a:prstGeom prst="rect">
            <a:avLst/>
          </a:prstGeom>
          <a:ln>
            <a:noFill/>
          </a:ln>
          <a:effectLst>
            <a:softEdge rad="112500"/>
          </a:effectLst>
        </p:spPr>
      </p:pic>
    </p:spTree>
    <p:extLst>
      <p:ext uri="{BB962C8B-B14F-4D97-AF65-F5344CB8AC3E}">
        <p14:creationId xmlns:p14="http://schemas.microsoft.com/office/powerpoint/2010/main" val="2018481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he image depicts a rustic outdoor setting with people dressed in historical attire, engaged in a conversation, and surrounded by autumn foliage.&#10;&#10;AI-generated content may be incorrect.">
            <a:extLst>
              <a:ext uri="{FF2B5EF4-FFF2-40B4-BE49-F238E27FC236}">
                <a16:creationId xmlns:a16="http://schemas.microsoft.com/office/drawing/2014/main" id="{44DF104D-2C3B-9348-2463-30695B587F73}"/>
              </a:ext>
            </a:extLst>
          </p:cNvPr>
          <p:cNvPicPr>
            <a:picLocks noChangeAspect="1"/>
          </p:cNvPicPr>
          <p:nvPr/>
        </p:nvPicPr>
        <p:blipFill>
          <a:blip r:embed="rId2" cstate="email">
            <a:extLst>
              <a:ext uri="{28A0092B-C50C-407E-A947-70E740481C1C}">
                <a14:useLocalDpi xmlns:a14="http://schemas.microsoft.com/office/drawing/2010/main"/>
              </a:ext>
            </a:extLst>
          </a:blip>
          <a:srcRect t="-1" b="-1"/>
          <a:stretch>
            <a:fillRect/>
          </a:stretch>
        </p:blipFill>
        <p:spPr>
          <a:xfrm>
            <a:off x="0" y="10"/>
            <a:ext cx="7657399" cy="6857990"/>
          </a:xfrm>
          <a:prstGeom prst="rect">
            <a:avLst/>
          </a:prstGeom>
          <a:ln>
            <a:noFill/>
          </a:ln>
          <a:effectLst>
            <a:softEdge rad="112500"/>
          </a:effectLst>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3AEEEF5-6E87-A6B9-CBE6-56E1FEC6F75D}"/>
              </a:ext>
            </a:extLst>
          </p:cNvPr>
          <p:cNvSpPr txBox="1"/>
          <p:nvPr/>
        </p:nvSpPr>
        <p:spPr>
          <a:xfrm>
            <a:off x="7584695" y="136525"/>
            <a:ext cx="4604256" cy="6965502"/>
          </a:xfrm>
          <a:prstGeom prst="rect">
            <a:avLst/>
          </a:prstGeom>
        </p:spPr>
        <p:txBody>
          <a:bodyPr vert="horz" lIns="91440" tIns="45720" rIns="91440" bIns="45720" rtlCol="0">
            <a:normAutofit lnSpcReduction="10000"/>
          </a:bodyPr>
          <a:lstStyle/>
          <a:p>
            <a:pPr>
              <a:lnSpc>
                <a:spcPct val="90000"/>
              </a:lnSpc>
              <a:spcAft>
                <a:spcPts val="600"/>
              </a:spcAft>
            </a:pPr>
            <a:r>
              <a:rPr lang="en-US" sz="3200" b="1" dirty="0"/>
              <a:t>ACTS 10:32-33</a:t>
            </a:r>
          </a:p>
          <a:p>
            <a:pPr>
              <a:lnSpc>
                <a:spcPct val="90000"/>
              </a:lnSpc>
              <a:spcAft>
                <a:spcPts val="600"/>
              </a:spcAft>
            </a:pPr>
            <a:r>
              <a:rPr lang="en-US" sz="3200" dirty="0"/>
              <a:t>    Send therefore to Joppa, and call hither Simon, whose surname is Peter; he is lodged in the house of one Simon a tanner by </a:t>
            </a:r>
            <a:r>
              <a:rPr lang="en-US" sz="3200" spc="-150" dirty="0"/>
              <a:t>the sea side: who, </a:t>
            </a:r>
            <a:r>
              <a:rPr lang="en-US" sz="3200" b="1" spc="-150" dirty="0"/>
              <a:t>when he cometh, shall speak unto thee</a:t>
            </a:r>
            <a:r>
              <a:rPr lang="en-US" sz="3200" spc="-150" dirty="0"/>
              <a:t>. </a:t>
            </a:r>
            <a:r>
              <a:rPr lang="en-US" sz="3200" dirty="0"/>
              <a:t>33 Immediately therefore I sent to thee; and thou hast well done that thou art come. Now therefore are we all here present before God, </a:t>
            </a:r>
            <a:r>
              <a:rPr lang="en-US" sz="3200" u="sng" dirty="0"/>
              <a:t>to hear all things that are com-</a:t>
            </a:r>
            <a:r>
              <a:rPr lang="en-US" sz="3200" u="sng" dirty="0" err="1"/>
              <a:t>manded</a:t>
            </a:r>
            <a:r>
              <a:rPr lang="en-US" sz="3200" u="sng" dirty="0"/>
              <a:t> thee of God</a:t>
            </a:r>
            <a:r>
              <a:rPr lang="en-US" sz="3200" dirty="0"/>
              <a:t>. </a:t>
            </a:r>
          </a:p>
        </p:txBody>
      </p:sp>
      <p:sp>
        <p:nvSpPr>
          <p:cNvPr id="2" name="Date Placeholder 1">
            <a:extLst>
              <a:ext uri="{FF2B5EF4-FFF2-40B4-BE49-F238E27FC236}">
                <a16:creationId xmlns:a16="http://schemas.microsoft.com/office/drawing/2014/main" id="{D937DE44-B72B-2AE0-B72E-1A3B98A8537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srgbClr val="FFFFFF"/>
                </a:solidFill>
                <a:latin typeface="Calibri" panose="020F0502020204030204"/>
              </a:rPr>
              <a:t>5-10-2026</a:t>
            </a:r>
          </a:p>
        </p:txBody>
      </p:sp>
      <p:sp>
        <p:nvSpPr>
          <p:cNvPr id="3" name="Footer Placeholder 2">
            <a:extLst>
              <a:ext uri="{FF2B5EF4-FFF2-40B4-BE49-F238E27FC236}">
                <a16:creationId xmlns:a16="http://schemas.microsoft.com/office/drawing/2014/main" id="{F1C4B9A3-8423-BAE5-7500-B11E7A68F63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200" kern="1200" dirty="0">
                <a:solidFill>
                  <a:srgbClr val="FFFFFF"/>
                </a:solidFill>
                <a:latin typeface="Calibri" panose="020F0502020204030204"/>
                <a:ea typeface="+mn-ea"/>
                <a:cs typeface="+mn-cs"/>
              </a:rPr>
              <a:t>Glorious Spirit Made Church 3</a:t>
            </a:r>
          </a:p>
        </p:txBody>
      </p:sp>
      <p:sp>
        <p:nvSpPr>
          <p:cNvPr id="4" name="Slide Number Placeholder 3">
            <a:extLst>
              <a:ext uri="{FF2B5EF4-FFF2-40B4-BE49-F238E27FC236}">
                <a16:creationId xmlns:a16="http://schemas.microsoft.com/office/drawing/2014/main" id="{248502FA-0C1E-BC95-E535-69ADDB204FD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r>
              <a:rPr lang="en-US" sz="1200" dirty="0">
                <a:solidFill>
                  <a:prstClr val="black">
                    <a:tint val="75000"/>
                  </a:prstClr>
                </a:solidFill>
                <a:latin typeface="Calibri" panose="020F0502020204030204"/>
              </a:rPr>
              <a:t>-</a:t>
            </a:r>
            <a:fld id="{5B62FEA9-4F7B-4CB1-BC6A-C4E0A24432EA}" type="slidenum">
              <a:rPr lang="en-US" sz="1200" smtClean="0">
                <a:solidFill>
                  <a:prstClr val="black">
                    <a:tint val="75000"/>
                  </a:prstClr>
                </a:solidFill>
                <a:latin typeface="Calibri" panose="020F0502020204030204"/>
              </a:rPr>
              <a:pPr>
                <a:spcAft>
                  <a:spcPts val="600"/>
                </a:spcAft>
                <a:defRPr/>
              </a:pPr>
              <a:t>22</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2106995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5A343-0492-9F74-717E-7F06415DDBE4}"/>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4D7ACE2A-6116-DC10-9AF4-C773D794F4CE}"/>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9BB13EA6-0058-E4B2-81B2-67C9EE40D597}"/>
              </a:ext>
            </a:extLst>
          </p:cNvPr>
          <p:cNvSpPr>
            <a:spLocks noGrp="1"/>
          </p:cNvSpPr>
          <p:nvPr>
            <p:ph type="sldNum" sz="quarter" idx="12"/>
          </p:nvPr>
        </p:nvSpPr>
        <p:spPr/>
        <p:txBody>
          <a:bodyPr/>
          <a:lstStyle/>
          <a:p>
            <a:fld id="{5B62FEA9-4F7B-4CB1-BC6A-C4E0A24432EA}" type="slidenum">
              <a:rPr lang="en-US" smtClean="0"/>
              <a:pPr/>
              <a:t>23</a:t>
            </a:fld>
            <a:endParaRPr lang="en-US"/>
          </a:p>
        </p:txBody>
      </p:sp>
      <p:pic>
        <p:nvPicPr>
          <p:cNvPr id="4098" name="Picture 2" descr="Saint Peter and the Angel | For Dappled Things">
            <a:extLst>
              <a:ext uri="{FF2B5EF4-FFF2-40B4-BE49-F238E27FC236}">
                <a16:creationId xmlns:a16="http://schemas.microsoft.com/office/drawing/2014/main" id="{FFE3825A-D2DA-7348-73A3-5A247C1B9C2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67318" y="39269"/>
            <a:ext cx="6165188"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1A798C-0212-C75C-E13F-454C93E1ECB6}"/>
              </a:ext>
            </a:extLst>
          </p:cNvPr>
          <p:cNvSpPr txBox="1"/>
          <p:nvPr/>
        </p:nvSpPr>
        <p:spPr>
          <a:xfrm>
            <a:off x="5312497" y="170043"/>
            <a:ext cx="6765438" cy="6186309"/>
          </a:xfrm>
          <a:prstGeom prst="rect">
            <a:avLst/>
          </a:prstGeom>
          <a:noFill/>
        </p:spPr>
        <p:txBody>
          <a:bodyPr wrap="square">
            <a:spAutoFit/>
          </a:bodyPr>
          <a:lstStyle/>
          <a:p>
            <a:r>
              <a:rPr lang="en-US" sz="3600" b="1" dirty="0">
                <a:solidFill>
                  <a:schemeClr val="bg1"/>
                </a:solidFill>
              </a:rPr>
              <a:t>ACTS 12:7-10</a:t>
            </a:r>
          </a:p>
          <a:p>
            <a:r>
              <a:rPr lang="en-US" sz="2400" i="1" dirty="0">
                <a:solidFill>
                  <a:schemeClr val="bg1"/>
                </a:solidFill>
              </a:rPr>
              <a:t>    And, behold, the angel of the Lord came upon him, and a light shined in the prison: and he smote Peter on the side, and raised him up, saying, Arise up quickly. And his chains fell off from his hands. 8 And the angel said unto him, Gird thyself, and bind on thy sandals. And so he did. And he saith unto him, Cast thy garment about thee, and follow me. 9  And he went out, and followed him; and </a:t>
            </a:r>
            <a:r>
              <a:rPr lang="en-US" sz="2400" i="1" dirty="0" err="1">
                <a:solidFill>
                  <a:schemeClr val="bg1"/>
                </a:solidFill>
              </a:rPr>
              <a:t>wist</a:t>
            </a:r>
            <a:r>
              <a:rPr lang="en-US" sz="2400" i="1" dirty="0">
                <a:solidFill>
                  <a:schemeClr val="bg1"/>
                </a:solidFill>
              </a:rPr>
              <a:t> not that it was true which was done by the angel; but thought he saw a vision. 10 When they were past the first and the second ward, they came unto the iron gate that leadeth unto the city; which opened to them of his own accord: and they went out, and passed on through one street; and forthwith the angel departed from him. </a:t>
            </a:r>
          </a:p>
        </p:txBody>
      </p:sp>
    </p:spTree>
    <p:extLst>
      <p:ext uri="{BB962C8B-B14F-4D97-AF65-F5344CB8AC3E}">
        <p14:creationId xmlns:p14="http://schemas.microsoft.com/office/powerpoint/2010/main" val="1772975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09E18-AA44-9091-CCCE-BAA7894D4F8E}"/>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974AB018-B74D-B5F7-B40E-B89641B20C59}"/>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FAF5F065-AB31-0506-FB96-A279D8B72CBC}"/>
              </a:ext>
            </a:extLst>
          </p:cNvPr>
          <p:cNvSpPr>
            <a:spLocks noGrp="1"/>
          </p:cNvSpPr>
          <p:nvPr>
            <p:ph type="sldNum" sz="quarter" idx="12"/>
          </p:nvPr>
        </p:nvSpPr>
        <p:spPr/>
        <p:txBody>
          <a:bodyPr/>
          <a:lstStyle/>
          <a:p>
            <a:fld id="{5B62FEA9-4F7B-4CB1-BC6A-C4E0A24432EA}" type="slidenum">
              <a:rPr lang="en-US" smtClean="0"/>
              <a:pPr/>
              <a:t>24</a:t>
            </a:fld>
            <a:endParaRPr lang="en-US"/>
          </a:p>
        </p:txBody>
      </p:sp>
      <p:sp>
        <p:nvSpPr>
          <p:cNvPr id="6" name="TextBox 5">
            <a:extLst>
              <a:ext uri="{FF2B5EF4-FFF2-40B4-BE49-F238E27FC236}">
                <a16:creationId xmlns:a16="http://schemas.microsoft.com/office/drawing/2014/main" id="{8B99EFDD-3DB6-4501-A492-CFD2969AFEC7}"/>
              </a:ext>
            </a:extLst>
          </p:cNvPr>
          <p:cNvSpPr txBox="1"/>
          <p:nvPr/>
        </p:nvSpPr>
        <p:spPr>
          <a:xfrm>
            <a:off x="126750" y="72429"/>
            <a:ext cx="11923412" cy="6473567"/>
          </a:xfrm>
          <a:prstGeom prst="rect">
            <a:avLst/>
          </a:prstGeom>
          <a:noFill/>
        </p:spPr>
        <p:txBody>
          <a:bodyPr wrap="square">
            <a:spAutoFit/>
          </a:bodyPr>
          <a:lstStyle/>
          <a:p>
            <a:pPr marL="0" marR="0">
              <a:spcAft>
                <a:spcPts val="800"/>
              </a:spcAft>
              <a:buNone/>
            </a:pPr>
            <a:r>
              <a:rPr lang="en-US" sz="48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THE.RAPTURE</a:t>
            </a:r>
            <a:endParaRPr lang="en-US" sz="48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70 Cain and Abel didn't have a Bible to read, but it was revealed to Abel, by faith, a revelation... Matt. 16:17-18,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Who does man say I the Son of man am?" "One of them said You're 'Moses, Elias.'"</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He said,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But Who do you say I am?</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He said,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Thou art the Christ, the Son of the living God." He said, "Blessed art thou, Simon… Upon this rock</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the spiritual revelation of Who God is, Who Jesus is. And He is the revelation of God, God made in flesh and revealed to the world.</a:t>
            </a:r>
          </a:p>
        </p:txBody>
      </p:sp>
    </p:spTree>
    <p:extLst>
      <p:ext uri="{BB962C8B-B14F-4D97-AF65-F5344CB8AC3E}">
        <p14:creationId xmlns:p14="http://schemas.microsoft.com/office/powerpoint/2010/main" val="2356448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D854C-5492-AB74-D6DB-8A2D3D5A5665}"/>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14AC818A-141C-C673-D0DC-0C9DE839FE7B}"/>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0C0410F9-2194-D600-0EB9-CE2855198B81}"/>
              </a:ext>
            </a:extLst>
          </p:cNvPr>
          <p:cNvSpPr>
            <a:spLocks noGrp="1"/>
          </p:cNvSpPr>
          <p:nvPr>
            <p:ph type="sldNum" sz="quarter" idx="12"/>
          </p:nvPr>
        </p:nvSpPr>
        <p:spPr/>
        <p:txBody>
          <a:bodyPr/>
          <a:lstStyle/>
          <a:p>
            <a:fld id="{5B62FEA9-4F7B-4CB1-BC6A-C4E0A24432EA}" type="slidenum">
              <a:rPr lang="en-US" smtClean="0"/>
              <a:pPr/>
              <a:t>25</a:t>
            </a:fld>
            <a:endParaRPr lang="en-US"/>
          </a:p>
        </p:txBody>
      </p:sp>
      <p:sp>
        <p:nvSpPr>
          <p:cNvPr id="6" name="TextBox 5">
            <a:extLst>
              <a:ext uri="{FF2B5EF4-FFF2-40B4-BE49-F238E27FC236}">
                <a16:creationId xmlns:a16="http://schemas.microsoft.com/office/drawing/2014/main" id="{70304847-0CF0-7D5B-E392-4966694B4BF1}"/>
              </a:ext>
            </a:extLst>
          </p:cNvPr>
          <p:cNvSpPr txBox="1"/>
          <p:nvPr/>
        </p:nvSpPr>
        <p:spPr>
          <a:xfrm>
            <a:off x="108642" y="63374"/>
            <a:ext cx="11977734" cy="5734903"/>
          </a:xfrm>
          <a:prstGeom prst="rect">
            <a:avLst/>
          </a:prstGeom>
          <a:noFill/>
        </p:spPr>
        <p:txBody>
          <a:bodyPr wrap="square">
            <a:spAutoFit/>
          </a:bodyPr>
          <a:lstStyle/>
          <a:p>
            <a:pPr marL="0" marR="0">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r>
              <a:rPr lang="en-US" sz="36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He was in the world,” God was in Christ, reconciling the world to Himself, </a:t>
            </a:r>
            <a:r>
              <a:rPr lang="en-US" sz="3600" i="1"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revealing what God was</a:t>
            </a:r>
            <a:r>
              <a:rPr lang="en-US" sz="36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in a body of flesh.</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“…Upon this rock I'll build My Church, </a:t>
            </a:r>
            <a:r>
              <a:rPr lang="en-US" sz="3600" b="1"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 revelation of the Word in Its season</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t>
            </a:r>
          </a:p>
          <a:p>
            <a:pPr marL="0" marR="0" indent="457200">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74 The Book of the Revelations…It's sealed to unbelievers. It was altogether given for believers. And </a:t>
            </a:r>
            <a:r>
              <a:rPr lang="en-US" sz="36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It opens the Book and reveals Who the Author of this entire Book is</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reveals His complete mystery of Himself, His plans for His church ages that's to come, and was sealed in there by Seven Seals. 								 65-1204</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endPar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870668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F4635-02C9-8CA7-3FC8-E5F1F6713B21}"/>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09D1A16F-598D-D62C-0212-091EF5B12671}"/>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E248BD4E-6556-2741-3076-4552D7802F58}"/>
              </a:ext>
            </a:extLst>
          </p:cNvPr>
          <p:cNvSpPr>
            <a:spLocks noGrp="1"/>
          </p:cNvSpPr>
          <p:nvPr>
            <p:ph type="sldNum" sz="quarter" idx="12"/>
          </p:nvPr>
        </p:nvSpPr>
        <p:spPr/>
        <p:txBody>
          <a:bodyPr/>
          <a:lstStyle/>
          <a:p>
            <a:fld id="{5B62FEA9-4F7B-4CB1-BC6A-C4E0A24432EA}" type="slidenum">
              <a:rPr lang="en-US" smtClean="0"/>
              <a:pPr/>
              <a:t>26</a:t>
            </a:fld>
            <a:endParaRPr lang="en-US"/>
          </a:p>
        </p:txBody>
      </p:sp>
      <p:sp>
        <p:nvSpPr>
          <p:cNvPr id="8" name="TextBox 7">
            <a:extLst>
              <a:ext uri="{FF2B5EF4-FFF2-40B4-BE49-F238E27FC236}">
                <a16:creationId xmlns:a16="http://schemas.microsoft.com/office/drawing/2014/main" id="{5A18A886-9BAC-9B3E-CB7E-A5F78B4256EA}"/>
              </a:ext>
            </a:extLst>
          </p:cNvPr>
          <p:cNvSpPr txBox="1"/>
          <p:nvPr/>
        </p:nvSpPr>
        <p:spPr>
          <a:xfrm>
            <a:off x="302930" y="185124"/>
            <a:ext cx="11707686" cy="5139869"/>
          </a:xfrm>
          <a:prstGeom prst="rect">
            <a:avLst/>
          </a:prstGeom>
          <a:noFill/>
        </p:spPr>
        <p:txBody>
          <a:bodyPr wrap="square">
            <a:spAutoFit/>
          </a:bodyPr>
          <a:lstStyle/>
          <a:p>
            <a:r>
              <a:rPr lang="en-US" sz="4800" b="1" u="sng" dirty="0">
                <a:solidFill>
                  <a:schemeClr val="bg1"/>
                </a:solidFill>
              </a:rPr>
              <a:t>The Key of the House of God </a:t>
            </a:r>
            <a:r>
              <a:rPr lang="en-US" sz="4000" u="sng" dirty="0">
                <a:solidFill>
                  <a:schemeClr val="bg1"/>
                </a:solidFill>
              </a:rPr>
              <a:t>(Levites)</a:t>
            </a:r>
          </a:p>
          <a:p>
            <a:r>
              <a:rPr lang="en-US" sz="4000" b="1" dirty="0">
                <a:solidFill>
                  <a:schemeClr val="bg1"/>
                </a:solidFill>
              </a:rPr>
              <a:t>1 Chronicles 9:26-27 </a:t>
            </a:r>
          </a:p>
          <a:p>
            <a:r>
              <a:rPr lang="en-US" sz="4000" i="1" dirty="0">
                <a:solidFill>
                  <a:schemeClr val="bg1"/>
                </a:solidFill>
              </a:rPr>
              <a:t>	For these Levites, the four chief porters, were in their set office, and were over the chambers and treasuries of the house of God. And they lodged round about the house of God, because the charge was upon them, and the opening thereof every morning pertained to them.</a:t>
            </a:r>
          </a:p>
        </p:txBody>
      </p:sp>
    </p:spTree>
    <p:extLst>
      <p:ext uri="{BB962C8B-B14F-4D97-AF65-F5344CB8AC3E}">
        <p14:creationId xmlns:p14="http://schemas.microsoft.com/office/powerpoint/2010/main" val="17549649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everly Hill City Hall">
            <a:extLst>
              <a:ext uri="{FF2B5EF4-FFF2-40B4-BE49-F238E27FC236}">
                <a16:creationId xmlns:a16="http://schemas.microsoft.com/office/drawing/2014/main" id="{C4AC989B-2A7B-7D2C-E0CC-215B17FA4177}"/>
              </a:ext>
            </a:extLst>
          </p:cNvPr>
          <p:cNvPicPr>
            <a:picLocks noChangeAspect="1"/>
          </p:cNvPicPr>
          <p:nvPr/>
        </p:nvPicPr>
        <p:blipFill>
          <a:blip r:embed="rId2" cstate="email">
            <a:extLst>
              <a:ext uri="{28A0092B-C50C-407E-A947-70E740481C1C}">
                <a14:useLocalDpi xmlns:a14="http://schemas.microsoft.com/office/drawing/2010/main"/>
              </a:ext>
            </a:extLst>
          </a:blip>
          <a:srcRect r="-8940" b="-4880"/>
          <a:stretch>
            <a:fillRect/>
          </a:stretch>
        </p:blipFill>
        <p:spPr>
          <a:xfrm>
            <a:off x="-1696065" y="0"/>
            <a:ext cx="7211963"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C9F4DAB-D234-86D1-ECF5-9D39A5E8E13A}"/>
              </a:ext>
            </a:extLst>
          </p:cNvPr>
          <p:cNvSpPr txBox="1"/>
          <p:nvPr/>
        </p:nvSpPr>
        <p:spPr>
          <a:xfrm>
            <a:off x="5076887" y="136525"/>
            <a:ext cx="6936944" cy="6584950"/>
          </a:xfrm>
          <a:prstGeom prst="rect">
            <a:avLst/>
          </a:prstGeom>
        </p:spPr>
        <p:txBody>
          <a:bodyPr vert="horz" lIns="91440" tIns="45720" rIns="91440" bIns="45720" rtlCol="0">
            <a:normAutofit fontScale="92500"/>
          </a:bodyPr>
          <a:lstStyle/>
          <a:p>
            <a:pPr marR="0">
              <a:lnSpc>
                <a:spcPct val="90000"/>
              </a:lnSpc>
              <a:spcAft>
                <a:spcPts val="800"/>
              </a:spcAft>
            </a:pPr>
            <a:r>
              <a:rPr lang="en-US" sz="4000" b="1" dirty="0"/>
              <a:t>WHAT.DOES.IT.TAKE.TO.MAKE.A.CHRISTIAN.LIFE </a:t>
            </a:r>
            <a:r>
              <a:rPr lang="en-US" sz="3600" dirty="0">
                <a:effectLst/>
              </a:rPr>
              <a:t>	God never intended Christianity to be governed by denominations, by creeds. If God intended for the church to be </a:t>
            </a:r>
            <a:r>
              <a:rPr lang="en-US" sz="3600" dirty="0" err="1">
                <a:effectLst/>
              </a:rPr>
              <a:t>gover-ned</a:t>
            </a:r>
            <a:r>
              <a:rPr lang="en-US" sz="3600" dirty="0">
                <a:effectLst/>
              </a:rPr>
              <a:t> by creeds, denominations and intellectuals, </a:t>
            </a:r>
            <a:r>
              <a:rPr lang="en-US" sz="3600" b="1" dirty="0">
                <a:effectLst/>
              </a:rPr>
              <a:t>then we do not need the Holy Spirit in the church</a:t>
            </a:r>
            <a:r>
              <a:rPr lang="en-US" sz="3600" dirty="0">
                <a:effectLst/>
              </a:rPr>
              <a:t>, Its success would be largely placed upon the intellectuals of the best of us. The better intellectuals we would have in our church, the more progressive our church would be. 			</a:t>
            </a:r>
            <a:r>
              <a:rPr lang="en-US" sz="3200" dirty="0"/>
              <a:t>57-0113</a:t>
            </a:r>
            <a:r>
              <a:rPr lang="en-US" sz="3600" dirty="0"/>
              <a:t> </a:t>
            </a:r>
            <a:endParaRPr lang="en-US" sz="3600" dirty="0">
              <a:effectLst/>
            </a:endParaRPr>
          </a:p>
        </p:txBody>
      </p:sp>
      <p:sp>
        <p:nvSpPr>
          <p:cNvPr id="2" name="Date Placeholder 1">
            <a:extLst>
              <a:ext uri="{FF2B5EF4-FFF2-40B4-BE49-F238E27FC236}">
                <a16:creationId xmlns:a16="http://schemas.microsoft.com/office/drawing/2014/main" id="{EE252DFE-3DEE-DA70-2DF9-5EA77C81D0D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srgbClr val="FFFFFF"/>
                </a:solidFill>
                <a:latin typeface="Calibri" panose="020F0502020204030204"/>
              </a:rPr>
              <a:t>5-10-2026</a:t>
            </a:r>
          </a:p>
        </p:txBody>
      </p:sp>
      <p:sp>
        <p:nvSpPr>
          <p:cNvPr id="3" name="Footer Placeholder 2">
            <a:extLst>
              <a:ext uri="{FF2B5EF4-FFF2-40B4-BE49-F238E27FC236}">
                <a16:creationId xmlns:a16="http://schemas.microsoft.com/office/drawing/2014/main" id="{FF37763A-09FD-AE42-0889-A6749BBC0C9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200" kern="1200">
                <a:solidFill>
                  <a:srgbClr val="FFFFFF"/>
                </a:solidFill>
                <a:latin typeface="Calibri" panose="020F0502020204030204"/>
                <a:ea typeface="+mn-ea"/>
                <a:cs typeface="+mn-cs"/>
              </a:rPr>
              <a:t>Glorious Spirit Made Church 3</a:t>
            </a:r>
          </a:p>
        </p:txBody>
      </p:sp>
      <p:sp>
        <p:nvSpPr>
          <p:cNvPr id="4" name="Slide Number Placeholder 3">
            <a:extLst>
              <a:ext uri="{FF2B5EF4-FFF2-40B4-BE49-F238E27FC236}">
                <a16:creationId xmlns:a16="http://schemas.microsoft.com/office/drawing/2014/main" id="{3B5B20E8-E3BD-14D7-6FBD-9FA46EAA65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B62FEA9-4F7B-4CB1-BC6A-C4E0A24432EA}" type="slidenum">
              <a:rPr lang="en-US" sz="1200" smtClean="0">
                <a:solidFill>
                  <a:prstClr val="black">
                    <a:tint val="75000"/>
                  </a:prstClr>
                </a:solidFill>
                <a:latin typeface="Calibri" panose="020F0502020204030204"/>
              </a:rPr>
              <a:pPr>
                <a:spcAft>
                  <a:spcPts val="600"/>
                </a:spcAft>
                <a:defRPr/>
              </a:pPr>
              <a:t>27</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259157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he image depicts a group of people gathered, possibly in a religious or cultural ceremony, with one person seated and others surrounding them.&#10;&#10;AI-generated content may be incorrect.">
            <a:extLst>
              <a:ext uri="{FF2B5EF4-FFF2-40B4-BE49-F238E27FC236}">
                <a16:creationId xmlns:a16="http://schemas.microsoft.com/office/drawing/2014/main" id="{EC8BBDA6-92FB-2C92-2190-8C6B5E829F12}"/>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532396" y="893264"/>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5" name="Group 24">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6" name="Freeform: Shape 1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6" name="TextBox 5">
            <a:extLst>
              <a:ext uri="{FF2B5EF4-FFF2-40B4-BE49-F238E27FC236}">
                <a16:creationId xmlns:a16="http://schemas.microsoft.com/office/drawing/2014/main" id="{7C1737FE-12DE-AD3F-7135-1D00477AD913}"/>
              </a:ext>
            </a:extLst>
          </p:cNvPr>
          <p:cNvSpPr txBox="1"/>
          <p:nvPr/>
        </p:nvSpPr>
        <p:spPr>
          <a:xfrm>
            <a:off x="5649085" y="185124"/>
            <a:ext cx="6311043" cy="6271629"/>
          </a:xfrm>
          <a:prstGeom prst="rect">
            <a:avLst/>
          </a:prstGeom>
        </p:spPr>
        <p:txBody>
          <a:bodyPr vert="horz" lIns="91440" tIns="45720" rIns="91440" bIns="45720" rtlCol="0">
            <a:normAutofit/>
          </a:bodyPr>
          <a:lstStyle/>
          <a:p>
            <a:pPr marR="0">
              <a:lnSpc>
                <a:spcPct val="90000"/>
              </a:lnSpc>
              <a:spcAft>
                <a:spcPts val="400"/>
              </a:spcAft>
            </a:pPr>
            <a:r>
              <a:rPr lang="en-US" sz="3600" b="1" dirty="0">
                <a:solidFill>
                  <a:schemeClr val="bg1"/>
                </a:solidFill>
                <a:effectLst/>
              </a:rPr>
              <a:t>Luke 11:51-52 </a:t>
            </a:r>
            <a:endParaRPr lang="en-US" sz="3600" dirty="0">
              <a:solidFill>
                <a:schemeClr val="bg1"/>
              </a:solidFill>
              <a:effectLst/>
            </a:endParaRPr>
          </a:p>
          <a:p>
            <a:pPr>
              <a:lnSpc>
                <a:spcPct val="90000"/>
              </a:lnSpc>
            </a:pPr>
            <a:r>
              <a:rPr lang="en-US" sz="3600" i="1" dirty="0">
                <a:solidFill>
                  <a:schemeClr val="bg1"/>
                </a:solidFill>
              </a:rPr>
              <a:t>      From the blood of Abel unto the blood of Zacharias, which perished between the altar and the temple: verily I say unto you, It shall be required of this generation. </a:t>
            </a:r>
            <a:r>
              <a:rPr lang="en-US" sz="3600" i="1" dirty="0">
                <a:solidFill>
                  <a:schemeClr val="bg1"/>
                </a:solidFill>
                <a:effectLst/>
              </a:rPr>
              <a:t>Woe unto you, lawyers! for ye have taken away </a:t>
            </a:r>
            <a:r>
              <a:rPr lang="en-US" sz="3600" b="1" i="1" u="sng" dirty="0">
                <a:solidFill>
                  <a:schemeClr val="bg1"/>
                </a:solidFill>
                <a:effectLst/>
              </a:rPr>
              <a:t>the key of knowledge</a:t>
            </a:r>
            <a:r>
              <a:rPr lang="en-US" sz="3600" i="1" dirty="0">
                <a:solidFill>
                  <a:schemeClr val="bg1"/>
                </a:solidFill>
                <a:effectLst/>
              </a:rPr>
              <a:t>: ye entered not in yourselves, and them that entered in ye hindered.</a:t>
            </a:r>
            <a:endParaRPr lang="en-US" sz="3600" dirty="0">
              <a:solidFill>
                <a:schemeClr val="bg1"/>
              </a:solidFill>
            </a:endParaRPr>
          </a:p>
        </p:txBody>
      </p:sp>
      <p:sp>
        <p:nvSpPr>
          <p:cNvPr id="2" name="Date Placeholder 1">
            <a:extLst>
              <a:ext uri="{FF2B5EF4-FFF2-40B4-BE49-F238E27FC236}">
                <a16:creationId xmlns:a16="http://schemas.microsoft.com/office/drawing/2014/main" id="{F69F76FD-1C61-93C0-1285-07FBE7BF45C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schemeClr val="bg1"/>
                </a:solidFill>
                <a:latin typeface="Calibri" panose="020F0502020204030204"/>
              </a:rPr>
              <a:t>5-10-2026</a:t>
            </a:r>
          </a:p>
        </p:txBody>
      </p:sp>
      <p:sp>
        <p:nvSpPr>
          <p:cNvPr id="3" name="Footer Placeholder 2">
            <a:extLst>
              <a:ext uri="{FF2B5EF4-FFF2-40B4-BE49-F238E27FC236}">
                <a16:creationId xmlns:a16="http://schemas.microsoft.com/office/drawing/2014/main" id="{D0CD948D-65F6-A8ED-08C3-5E956DC3CA5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200" kern="1200">
                <a:solidFill>
                  <a:schemeClr val="bg1"/>
                </a:solidFill>
                <a:latin typeface="Calibri" panose="020F0502020204030204"/>
                <a:ea typeface="+mn-ea"/>
                <a:cs typeface="+mn-cs"/>
              </a:rPr>
              <a:t>Glorious Spirit Made Church 3</a:t>
            </a:r>
          </a:p>
        </p:txBody>
      </p:sp>
      <p:sp>
        <p:nvSpPr>
          <p:cNvPr id="4" name="Slide Number Placeholder 3">
            <a:extLst>
              <a:ext uri="{FF2B5EF4-FFF2-40B4-BE49-F238E27FC236}">
                <a16:creationId xmlns:a16="http://schemas.microsoft.com/office/drawing/2014/main" id="{6401795B-AB63-8508-994C-3A135754C0E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B62FEA9-4F7B-4CB1-BC6A-C4E0A24432EA}" type="slidenum">
              <a:rPr lang="en-US" sz="1200">
                <a:solidFill>
                  <a:schemeClr val="bg1"/>
                </a:solidFill>
                <a:latin typeface="Calibri" panose="020F0502020204030204"/>
              </a:rPr>
              <a:pPr>
                <a:spcAft>
                  <a:spcPts val="600"/>
                </a:spcAft>
                <a:defRPr/>
              </a:pPr>
              <a:t>28</a:t>
            </a:fld>
            <a:endParaRPr lang="en-US" sz="1200">
              <a:solidFill>
                <a:schemeClr val="bg1"/>
              </a:solidFill>
              <a:latin typeface="Calibri" panose="020F0502020204030204"/>
            </a:endParaRPr>
          </a:p>
        </p:txBody>
      </p:sp>
      <p:grpSp>
        <p:nvGrpSpPr>
          <p:cNvPr id="1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 name="Freeform: Shape 1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566579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CB728-0BB3-6713-C01E-5EA9AB49FE53}"/>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390CA236-2756-5CEF-2031-2FFBAF621E67}"/>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B761D943-CC25-F3C8-C4C8-5402843EC6FD}"/>
              </a:ext>
            </a:extLst>
          </p:cNvPr>
          <p:cNvSpPr>
            <a:spLocks noGrp="1"/>
          </p:cNvSpPr>
          <p:nvPr>
            <p:ph type="sldNum" sz="quarter" idx="12"/>
          </p:nvPr>
        </p:nvSpPr>
        <p:spPr/>
        <p:txBody>
          <a:bodyPr/>
          <a:lstStyle/>
          <a:p>
            <a:fld id="{5B62FEA9-4F7B-4CB1-BC6A-C4E0A24432EA}" type="slidenum">
              <a:rPr lang="en-US" smtClean="0"/>
              <a:pPr/>
              <a:t>29</a:t>
            </a:fld>
            <a:endParaRPr lang="en-US"/>
          </a:p>
        </p:txBody>
      </p:sp>
      <p:pic>
        <p:nvPicPr>
          <p:cNvPr id="8" name="Picture 7" descr="The image shows an old, rusty, antique key placed on a weathered wooden surface.&#10;&#10;AI-generated content may be incorrect.">
            <a:extLst>
              <a:ext uri="{FF2B5EF4-FFF2-40B4-BE49-F238E27FC236}">
                <a16:creationId xmlns:a16="http://schemas.microsoft.com/office/drawing/2014/main" id="{B2073162-6068-1E18-DA92-932EFFB5B3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98847" y="136523"/>
            <a:ext cx="5836078" cy="6660722"/>
          </a:xfrm>
          <a:prstGeom prst="rect">
            <a:avLst/>
          </a:prstGeom>
          <a:ln>
            <a:noFill/>
          </a:ln>
          <a:effectLst>
            <a:softEdge rad="112500"/>
          </a:effectLst>
        </p:spPr>
      </p:pic>
      <p:sp>
        <p:nvSpPr>
          <p:cNvPr id="6" name="TextBox 5">
            <a:extLst>
              <a:ext uri="{FF2B5EF4-FFF2-40B4-BE49-F238E27FC236}">
                <a16:creationId xmlns:a16="http://schemas.microsoft.com/office/drawing/2014/main" id="{1E54C118-3359-7C4F-04C7-8772E9AFDADA}"/>
              </a:ext>
            </a:extLst>
          </p:cNvPr>
          <p:cNvSpPr txBox="1"/>
          <p:nvPr/>
        </p:nvSpPr>
        <p:spPr>
          <a:xfrm>
            <a:off x="202889" y="60755"/>
            <a:ext cx="6169861" cy="6617196"/>
          </a:xfrm>
          <a:prstGeom prst="rect">
            <a:avLst/>
          </a:prstGeom>
          <a:noFill/>
        </p:spPr>
        <p:txBody>
          <a:bodyPr wrap="square">
            <a:spAutoFit/>
          </a:bodyPr>
          <a:lstStyle/>
          <a:p>
            <a:r>
              <a:rPr lang="en-US" sz="4000" b="1" dirty="0">
                <a:solidFill>
                  <a:schemeClr val="bg1"/>
                </a:solidFill>
              </a:rPr>
              <a:t>GALATIANS 1:6-8</a:t>
            </a:r>
          </a:p>
          <a:p>
            <a:r>
              <a:rPr lang="en-US" sz="3200" i="1" dirty="0">
                <a:solidFill>
                  <a:schemeClr val="bg1"/>
                </a:solidFill>
              </a:rPr>
              <a:t>        I marvel that ye are so soon removed from him that called you into the grace of Christ unto</a:t>
            </a:r>
          </a:p>
          <a:p>
            <a:endParaRPr lang="en-US" sz="3200" i="1" dirty="0">
              <a:solidFill>
                <a:schemeClr val="bg1"/>
              </a:solidFill>
            </a:endParaRPr>
          </a:p>
          <a:p>
            <a:r>
              <a:rPr lang="en-US" sz="3200" i="1" dirty="0">
                <a:solidFill>
                  <a:schemeClr val="bg1"/>
                </a:solidFill>
              </a:rPr>
              <a:t> another gospel: 7 Which is not another; but there be some that trouble you, and would pervert the gospel of Christ. 8 </a:t>
            </a:r>
            <a:r>
              <a:rPr lang="en-US" sz="3200" i="1" u="sng" dirty="0">
                <a:solidFill>
                  <a:schemeClr val="bg1"/>
                </a:solidFill>
              </a:rPr>
              <a:t>But though we, or an angel from heaven, preach any other gospel unto you than that which we have preached unto you, let him be accursed</a:t>
            </a:r>
            <a:r>
              <a:rPr lang="en-US" sz="3200" i="1" dirty="0">
                <a:solidFill>
                  <a:schemeClr val="bg1"/>
                </a:solidFill>
              </a:rPr>
              <a:t>. </a:t>
            </a:r>
          </a:p>
        </p:txBody>
      </p:sp>
    </p:spTree>
    <p:extLst>
      <p:ext uri="{BB962C8B-B14F-4D97-AF65-F5344CB8AC3E}">
        <p14:creationId xmlns:p14="http://schemas.microsoft.com/office/powerpoint/2010/main" val="24965707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Happy Mother's Day&#10;&#10;AI-generated content may be incorrect.">
            <a:extLst>
              <a:ext uri="{FF2B5EF4-FFF2-40B4-BE49-F238E27FC236}">
                <a16:creationId xmlns:a16="http://schemas.microsoft.com/office/drawing/2014/main" id="{EC5F304B-56F7-C04C-EFFC-A6CBDF03E5B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269" y="0"/>
            <a:ext cx="6698120" cy="6721475"/>
          </a:xfrm>
          <a:prstGeom prst="rect">
            <a:avLst/>
          </a:prstGeom>
          <a:ln>
            <a:noFill/>
          </a:ln>
          <a:effectLst>
            <a:softEdge rad="112500"/>
          </a:effectLst>
        </p:spPr>
      </p:pic>
      <p:sp>
        <p:nvSpPr>
          <p:cNvPr id="12" name="TextBox 11">
            <a:extLst>
              <a:ext uri="{FF2B5EF4-FFF2-40B4-BE49-F238E27FC236}">
                <a16:creationId xmlns:a16="http://schemas.microsoft.com/office/drawing/2014/main" id="{B2A86A21-DF59-6971-0042-B604AAC18628}"/>
              </a:ext>
            </a:extLst>
          </p:cNvPr>
          <p:cNvSpPr txBox="1"/>
          <p:nvPr/>
        </p:nvSpPr>
        <p:spPr>
          <a:xfrm>
            <a:off x="6922511" y="61714"/>
            <a:ext cx="5189082" cy="6247864"/>
          </a:xfrm>
          <a:prstGeom prst="rect">
            <a:avLst/>
          </a:prstGeom>
          <a:noFill/>
        </p:spPr>
        <p:txBody>
          <a:bodyPr wrap="square">
            <a:spAutoFit/>
          </a:bodyPr>
          <a:lstStyle/>
          <a:p>
            <a:r>
              <a:rPr lang="en-US" sz="3600" b="1" dirty="0">
                <a:solidFill>
                  <a:schemeClr val="bg1"/>
                </a:solidFill>
              </a:rPr>
              <a:t>MOTHER'S.DAY</a:t>
            </a:r>
          </a:p>
          <a:p>
            <a:r>
              <a:rPr lang="en-US" sz="2800" dirty="0">
                <a:solidFill>
                  <a:schemeClr val="bg1"/>
                </a:solidFill>
              </a:rPr>
              <a:t>	But mother's day should be every day, not send her a bunch of flowers on Mother's Day, but to love her and care for her 365 days through the year.. She'd appreciate a whole lot more, just set down and talk to her just a little bit, write her a line, pat her on the shoulder, kiss her on the cheek, tell her you love her. It'll go a lot farther than all the flowers that you could buy from the florist.		 59-0510 </a:t>
            </a:r>
          </a:p>
        </p:txBody>
      </p:sp>
    </p:spTree>
    <p:extLst>
      <p:ext uri="{BB962C8B-B14F-4D97-AF65-F5344CB8AC3E}">
        <p14:creationId xmlns:p14="http://schemas.microsoft.com/office/powerpoint/2010/main" val="218444823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035D8-46DD-4A57-8C3F-B82EEE514BEC}"/>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C5CFC480-E97B-4E24-B276-002A7C8B91E1}"/>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46F49A04-975D-41A6-BF20-51EA582EBE7D}"/>
              </a:ext>
            </a:extLst>
          </p:cNvPr>
          <p:cNvSpPr>
            <a:spLocks noGrp="1"/>
          </p:cNvSpPr>
          <p:nvPr>
            <p:ph type="sldNum" sz="quarter" idx="12"/>
          </p:nvPr>
        </p:nvSpPr>
        <p:spPr/>
        <p:txBody>
          <a:bodyPr/>
          <a:lstStyle/>
          <a:p>
            <a:fld id="{871121BF-DA7A-4536-91BA-2BA55F2BB313}" type="slidenum">
              <a:rPr lang="en-US" smtClean="0"/>
              <a:pPr/>
              <a:t>30</a:t>
            </a:fld>
            <a:endParaRPr lang="en-US"/>
          </a:p>
        </p:txBody>
      </p:sp>
      <p:sp>
        <p:nvSpPr>
          <p:cNvPr id="5" name="Rectangle 4">
            <a:extLst>
              <a:ext uri="{FF2B5EF4-FFF2-40B4-BE49-F238E27FC236}">
                <a16:creationId xmlns:a16="http://schemas.microsoft.com/office/drawing/2014/main" id="{1ACFEF00-623F-4287-A141-68163B9DB5FD}"/>
              </a:ext>
            </a:extLst>
          </p:cNvPr>
          <p:cNvSpPr/>
          <p:nvPr/>
        </p:nvSpPr>
        <p:spPr>
          <a:xfrm>
            <a:off x="131975" y="36942"/>
            <a:ext cx="11915481" cy="6309420"/>
          </a:xfrm>
          <a:prstGeom prst="rect">
            <a:avLst/>
          </a:prstGeom>
        </p:spPr>
        <p:txBody>
          <a:bodyPr wrap="square">
            <a:spAutoFit/>
          </a:bodyPr>
          <a:lstStyle/>
          <a:p>
            <a:r>
              <a:rPr lang="en-US" sz="4400" b="1" dirty="0">
                <a:solidFill>
                  <a:schemeClr val="bg1"/>
                </a:solidFill>
              </a:rPr>
              <a:t>A.TOTAL.DELIVERANCE</a:t>
            </a:r>
          </a:p>
          <a:p>
            <a:r>
              <a:rPr lang="en-US" sz="3600" dirty="0">
                <a:solidFill>
                  <a:schemeClr val="bg1"/>
                </a:solidFill>
              </a:rPr>
              <a:t>	78 What would He do if we were one heart and one accord? And the only way we can do that is unify our hearts together with brotherly love, obey the offices of the church, the pastor, and the pastor obey God; then God works through the pastor, through the board, down into the church, all together one unit to the Kingdom of God. </a:t>
            </a:r>
          </a:p>
          <a:p>
            <a:r>
              <a:rPr lang="en-US" sz="3600" dirty="0">
                <a:solidFill>
                  <a:schemeClr val="bg1"/>
                </a:solidFill>
              </a:rPr>
              <a:t>	Then God will hear when we have a unified group. Let nothing bother you. Don't be dismayed in anything. T</a:t>
            </a:r>
            <a:r>
              <a:rPr lang="en-US" sz="3600" u="sng" dirty="0">
                <a:solidFill>
                  <a:schemeClr val="bg1"/>
                </a:solidFill>
              </a:rPr>
              <a:t>hat's the kind of a person that God ordained to take the land.</a:t>
            </a:r>
          </a:p>
          <a:p>
            <a:pPr algn="r"/>
            <a:r>
              <a:rPr lang="en-US" sz="3600" dirty="0">
                <a:solidFill>
                  <a:schemeClr val="bg1"/>
                </a:solidFill>
              </a:rPr>
              <a:t>59-0712 </a:t>
            </a:r>
          </a:p>
        </p:txBody>
      </p:sp>
    </p:spTree>
    <p:extLst>
      <p:ext uri="{BB962C8B-B14F-4D97-AF65-F5344CB8AC3E}">
        <p14:creationId xmlns:p14="http://schemas.microsoft.com/office/powerpoint/2010/main" val="365902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7E2BD-6D9E-42FD-880F-20FFD7B5B8A4}"/>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ED60BF03-F08F-07E1-798A-5DBA288F77B7}"/>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6BDA7A0E-3886-E1FD-7306-202B4A0B0213}"/>
              </a:ext>
            </a:extLst>
          </p:cNvPr>
          <p:cNvSpPr>
            <a:spLocks noGrp="1"/>
          </p:cNvSpPr>
          <p:nvPr>
            <p:ph type="sldNum" sz="quarter" idx="12"/>
          </p:nvPr>
        </p:nvSpPr>
        <p:spPr/>
        <p:txBody>
          <a:bodyPr/>
          <a:lstStyle/>
          <a:p>
            <a:fld id="{5B62FEA9-4F7B-4CB1-BC6A-C4E0A24432EA}" type="slidenum">
              <a:rPr lang="en-US" smtClean="0"/>
              <a:pPr/>
              <a:t>31</a:t>
            </a:fld>
            <a:endParaRPr lang="en-US"/>
          </a:p>
        </p:txBody>
      </p:sp>
      <p:sp>
        <p:nvSpPr>
          <p:cNvPr id="6" name="TextBox 5">
            <a:extLst>
              <a:ext uri="{FF2B5EF4-FFF2-40B4-BE49-F238E27FC236}">
                <a16:creationId xmlns:a16="http://schemas.microsoft.com/office/drawing/2014/main" id="{8A5B1C20-3B68-0345-0B32-BE706563BF04}"/>
              </a:ext>
            </a:extLst>
          </p:cNvPr>
          <p:cNvSpPr txBox="1"/>
          <p:nvPr/>
        </p:nvSpPr>
        <p:spPr>
          <a:xfrm>
            <a:off x="117695" y="0"/>
            <a:ext cx="11950574" cy="6576159"/>
          </a:xfrm>
          <a:prstGeom prst="rect">
            <a:avLst/>
          </a:prstGeom>
          <a:noFill/>
        </p:spPr>
        <p:txBody>
          <a:bodyPr wrap="square">
            <a:spAutoFit/>
          </a:bodyPr>
          <a:lstStyle/>
          <a:p>
            <a:pPr marL="0" marR="0">
              <a:spcAft>
                <a:spcPts val="800"/>
              </a:spcAft>
              <a:buNone/>
            </a:pPr>
            <a:r>
              <a:rPr lang="en-US" sz="4800" b="1" kern="100" spc="-3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WHAT.DOES.IT.TAKE.TO.MAKE.A.CHRISTIAN.LIFE</a:t>
            </a:r>
            <a:endParaRPr lang="en-US" sz="4800" kern="100" spc="-3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indent="457200">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11 God intended this Church to be </a:t>
            </a:r>
            <a:r>
              <a:rPr lang="en-US" sz="40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 powerful Church, a glorious Church, a Church that the whole world could look upon as a Bride of Christ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well expected and espoused, and live in such an atmosphere and conduct itself in such a way God would be proud of this Church to present it to Christ at the coming of the Lord. </a:t>
            </a:r>
          </a:p>
          <a:p>
            <a:pPr marL="0" marR="0" indent="457200">
              <a:spcAft>
                <a:spcPts val="800"/>
              </a:spcAft>
              <a:buNone/>
            </a:pPr>
            <a:r>
              <a:rPr lang="en-US" sz="4000" b="1"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It should be living that way</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But we find out that many times that with good intentions that people are </a:t>
            </a:r>
            <a:r>
              <a:rPr lang="en-US" sz="40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trying to make themselves act like Christians</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6594863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dt" idx="10"/>
          </p:nvPr>
        </p:nvSpPr>
        <p:spPr>
          <a:xfrm>
            <a:off x="2152650" y="6356352"/>
            <a:ext cx="2057400" cy="365125"/>
          </a:xfrm>
          <a:prstGeom prst="rect">
            <a:avLst/>
          </a:prstGeom>
          <a:noFill/>
          <a:ln>
            <a:noFill/>
          </a:ln>
        </p:spPr>
        <p:txBody>
          <a:bodyPr spcFirstLastPara="1" vert="horz" wrap="square" lIns="91425" tIns="45700" rIns="91425" bIns="45700" rtlCol="0" anchor="ctr" anchorCtr="0">
            <a:noAutofit/>
          </a:bodyPr>
          <a:lstStyle/>
          <a:p>
            <a:r>
              <a:rPr lang="en-US"/>
              <a:t>5-10-2026</a:t>
            </a:r>
            <a:endParaRPr/>
          </a:p>
        </p:txBody>
      </p:sp>
      <p:sp>
        <p:nvSpPr>
          <p:cNvPr id="249" name="Google Shape;249;p19"/>
          <p:cNvSpPr txBox="1">
            <a:spLocks noGrp="1"/>
          </p:cNvSpPr>
          <p:nvPr>
            <p:ph type="ftr" idx="11"/>
          </p:nvPr>
        </p:nvSpPr>
        <p:spPr>
          <a:xfrm>
            <a:off x="4552950" y="6356352"/>
            <a:ext cx="3086100" cy="365125"/>
          </a:xfrm>
          <a:prstGeom prst="rect">
            <a:avLst/>
          </a:prstGeom>
          <a:noFill/>
          <a:ln>
            <a:noFill/>
          </a:ln>
        </p:spPr>
        <p:txBody>
          <a:bodyPr spcFirstLastPara="1" vert="horz" wrap="square" lIns="91425" tIns="45700" rIns="91425" bIns="45700" rtlCol="0" anchor="ctr" anchorCtr="0">
            <a:noAutofit/>
          </a:bodyPr>
          <a:lstStyle/>
          <a:p>
            <a:r>
              <a:rPr lang="en-US"/>
              <a:t>Glorious Spirit Made Church 3</a:t>
            </a:r>
            <a:endParaRPr/>
          </a:p>
        </p:txBody>
      </p:sp>
      <p:sp>
        <p:nvSpPr>
          <p:cNvPr id="250" name="Google Shape;250;p19"/>
          <p:cNvSpPr txBox="1">
            <a:spLocks noGrp="1"/>
          </p:cNvSpPr>
          <p:nvPr>
            <p:ph type="sldNum" idx="12"/>
          </p:nvPr>
        </p:nvSpPr>
        <p:spPr>
          <a:xfrm>
            <a:off x="7981950" y="6356352"/>
            <a:ext cx="20574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32</a:t>
            </a:fld>
            <a:endParaRPr/>
          </a:p>
        </p:txBody>
      </p:sp>
      <p:sp>
        <p:nvSpPr>
          <p:cNvPr id="251" name="Google Shape;251;p19"/>
          <p:cNvSpPr/>
          <p:nvPr/>
        </p:nvSpPr>
        <p:spPr>
          <a:xfrm>
            <a:off x="279918" y="299804"/>
            <a:ext cx="11700588" cy="5016718"/>
          </a:xfrm>
          <a:prstGeom prst="rect">
            <a:avLst/>
          </a:prstGeom>
          <a:noFill/>
          <a:ln>
            <a:noFill/>
          </a:ln>
        </p:spPr>
        <p:txBody>
          <a:bodyPr spcFirstLastPara="1" wrap="square" lIns="91425" tIns="45700" rIns="91425" bIns="45700" anchor="t" anchorCtr="0">
            <a:spAutoFit/>
          </a:bodyPr>
          <a:lstStyle/>
          <a:p>
            <a:r>
              <a:rPr lang="en-US" sz="4000" dirty="0">
                <a:solidFill>
                  <a:schemeClr val="lt1"/>
                </a:solidFill>
                <a:ea typeface="Cambria"/>
                <a:cs typeface="Cambria"/>
                <a:sym typeface="Cambria"/>
              </a:rPr>
              <a:t> 	Sinners do that, </a:t>
            </a:r>
            <a:r>
              <a:rPr lang="en-US" sz="4000" b="1" u="sng" dirty="0">
                <a:solidFill>
                  <a:schemeClr val="lt1"/>
                </a:solidFill>
                <a:ea typeface="Cambria"/>
                <a:cs typeface="Cambria"/>
                <a:sym typeface="Cambria"/>
              </a:rPr>
              <a:t>but you don't have to do that</a:t>
            </a:r>
            <a:r>
              <a:rPr lang="en-US" sz="4000" dirty="0">
                <a:solidFill>
                  <a:schemeClr val="lt1"/>
                </a:solidFill>
                <a:ea typeface="Cambria"/>
                <a:cs typeface="Cambria"/>
                <a:sym typeface="Cambria"/>
              </a:rPr>
              <a:t>… The Lord is here. If things are going good, things are going good in my soul and bad in my body, it makes any difference, God is always there, and I'm always stimulated with a pleasure that's, "</a:t>
            </a:r>
            <a:r>
              <a:rPr lang="en-US" sz="4000" i="1" dirty="0">
                <a:solidFill>
                  <a:schemeClr val="lt1"/>
                </a:solidFill>
                <a:ea typeface="Cambria"/>
                <a:cs typeface="Cambria"/>
                <a:sym typeface="Cambria"/>
              </a:rPr>
              <a:t>Joy unspeakable and full of glory</a:t>
            </a:r>
            <a:r>
              <a:rPr lang="en-US" sz="4000" dirty="0">
                <a:solidFill>
                  <a:schemeClr val="lt1"/>
                </a:solidFill>
                <a:ea typeface="Cambria"/>
                <a:cs typeface="Cambria"/>
                <a:sym typeface="Cambria"/>
              </a:rPr>
              <a:t>." </a:t>
            </a:r>
            <a:r>
              <a:rPr lang="en-US" sz="4000" b="1" dirty="0">
                <a:solidFill>
                  <a:schemeClr val="bg1"/>
                </a:solidFill>
                <a:ea typeface="Cambria"/>
                <a:cs typeface="Cambria"/>
                <a:sym typeface="Cambria"/>
              </a:rPr>
              <a:t>That's what He does for the believer.</a:t>
            </a:r>
            <a:endParaRPr sz="2400" b="1" dirty="0">
              <a:solidFill>
                <a:schemeClr val="bg1"/>
              </a:solidFill>
            </a:endParaRPr>
          </a:p>
          <a:p>
            <a:pPr algn="r"/>
            <a:r>
              <a:rPr lang="en-US" sz="4000" dirty="0">
                <a:solidFill>
                  <a:schemeClr val="lt1"/>
                </a:solidFill>
                <a:ea typeface="Cambria"/>
                <a:cs typeface="Cambria"/>
                <a:sym typeface="Cambria"/>
              </a:rPr>
              <a:t>55-0806</a:t>
            </a:r>
            <a:endParaRPr sz="4000" dirty="0">
              <a:solidFill>
                <a:srgbClr val="FFFF00"/>
              </a:solidFill>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FD761-3717-4984-1F80-52078E8AC0A7}"/>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DEAB88EA-8F27-C730-DC46-6236E27A5A67}"/>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75230E08-0F3F-43FE-5E4A-DDFE0568B73A}"/>
              </a:ext>
            </a:extLst>
          </p:cNvPr>
          <p:cNvSpPr>
            <a:spLocks noGrp="1"/>
          </p:cNvSpPr>
          <p:nvPr>
            <p:ph type="sldNum" sz="quarter" idx="12"/>
          </p:nvPr>
        </p:nvSpPr>
        <p:spPr/>
        <p:txBody>
          <a:bodyPr/>
          <a:lstStyle/>
          <a:p>
            <a:fld id="{5B62FEA9-4F7B-4CB1-BC6A-C4E0A24432EA}" type="slidenum">
              <a:rPr lang="en-US" smtClean="0"/>
              <a:pPr/>
              <a:t>33</a:t>
            </a:fld>
            <a:endParaRPr lang="en-US"/>
          </a:p>
        </p:txBody>
      </p:sp>
      <p:sp>
        <p:nvSpPr>
          <p:cNvPr id="6" name="TextBox 5">
            <a:extLst>
              <a:ext uri="{FF2B5EF4-FFF2-40B4-BE49-F238E27FC236}">
                <a16:creationId xmlns:a16="http://schemas.microsoft.com/office/drawing/2014/main" id="{F2318178-D039-0F76-3F14-6F6B87952E03}"/>
              </a:ext>
            </a:extLst>
          </p:cNvPr>
          <p:cNvSpPr txBox="1"/>
          <p:nvPr/>
        </p:nvSpPr>
        <p:spPr>
          <a:xfrm>
            <a:off x="199176" y="136524"/>
            <a:ext cx="11832879" cy="6247864"/>
          </a:xfrm>
          <a:prstGeom prst="rect">
            <a:avLst/>
          </a:prstGeom>
          <a:solidFill>
            <a:schemeClr val="bg2">
              <a:lumMod val="25000"/>
            </a:schemeClr>
          </a:solidFill>
        </p:spPr>
        <p:txBody>
          <a:bodyPr wrap="square">
            <a:spAutoFit/>
          </a:bodyPr>
          <a:lstStyle/>
          <a:p>
            <a:r>
              <a:rPr lang="en-US" sz="4000" b="0" i="0" dirty="0">
                <a:solidFill>
                  <a:schemeClr val="bg1"/>
                </a:solidFill>
                <a:effectLst/>
              </a:rPr>
              <a:t>	“If all the sleeping folks will wake up, and all the lukewarm folks will fire up, and all the disgruntled folks will sweeten up, and all the discouraged folks will cheer up, and all the depressed folks will look up, and all the estranged folks will make up, and all the gossiping folks will shut up, and all the dry bones will shake up, and all the true soldiers will stand up, and all the </a:t>
            </a:r>
            <a:r>
              <a:rPr lang="en-US" sz="4000" b="1" i="0" dirty="0">
                <a:solidFill>
                  <a:schemeClr val="bg1"/>
                </a:solidFill>
                <a:effectLst/>
              </a:rPr>
              <a:t>church members</a:t>
            </a:r>
            <a:r>
              <a:rPr lang="en-US" sz="4000" b="0" i="0" dirty="0">
                <a:solidFill>
                  <a:schemeClr val="bg1"/>
                </a:solidFill>
                <a:effectLst/>
              </a:rPr>
              <a:t> will pray up, and if the Savior of all will be lifted up . . . then we can have the greatest renewal this world has ever known.”</a:t>
            </a:r>
            <a:endParaRPr lang="en-US" sz="4000" dirty="0">
              <a:solidFill>
                <a:schemeClr val="bg1"/>
              </a:solidFill>
            </a:endParaRPr>
          </a:p>
        </p:txBody>
      </p:sp>
    </p:spTree>
    <p:extLst>
      <p:ext uri="{BB962C8B-B14F-4D97-AF65-F5344CB8AC3E}">
        <p14:creationId xmlns:p14="http://schemas.microsoft.com/office/powerpoint/2010/main" val="298527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5-10-2026</a:t>
            </a:r>
            <a:endParaRPr lang="en-US" dirty="0"/>
          </a:p>
        </p:txBody>
      </p:sp>
      <p:sp>
        <p:nvSpPr>
          <p:cNvPr id="3" name="Footer Placeholder 2"/>
          <p:cNvSpPr>
            <a:spLocks noGrp="1"/>
          </p:cNvSpPr>
          <p:nvPr>
            <p:ph type="ftr" sz="quarter" idx="11"/>
          </p:nvPr>
        </p:nvSpPr>
        <p:spPr/>
        <p:txBody>
          <a:bodyPr/>
          <a:lstStyle/>
          <a:p>
            <a:r>
              <a:rPr lang="en-US"/>
              <a:t>Glorious Spirit Made Church 3</a:t>
            </a:r>
            <a:endParaRPr lang="en-US" dirty="0"/>
          </a:p>
        </p:txBody>
      </p:sp>
      <p:sp>
        <p:nvSpPr>
          <p:cNvPr id="4" name="Rectangle 3"/>
          <p:cNvSpPr/>
          <p:nvPr/>
        </p:nvSpPr>
        <p:spPr>
          <a:xfrm>
            <a:off x="179109" y="108156"/>
            <a:ext cx="11821213" cy="5755422"/>
          </a:xfrm>
          <a:prstGeom prst="rect">
            <a:avLst/>
          </a:prstGeom>
        </p:spPr>
        <p:txBody>
          <a:bodyPr wrap="square">
            <a:spAutoFit/>
          </a:bodyPr>
          <a:lstStyle/>
          <a:p>
            <a:r>
              <a:rPr lang="en-US" sz="6000" b="1" dirty="0">
                <a:solidFill>
                  <a:schemeClr val="bg1"/>
                </a:solidFill>
              </a:rPr>
              <a:t>HEBREWS.CHAP. 5-6</a:t>
            </a:r>
          </a:p>
          <a:p>
            <a:r>
              <a:rPr lang="en-US" sz="4400" dirty="0">
                <a:solidFill>
                  <a:schemeClr val="bg1"/>
                </a:solidFill>
              </a:rPr>
              <a:t>	138 When the new Birth is come, you are changed. You don't have to do anything to prove it. Your life proves it, as you walk: love, peace, long-suffering, gentleness, meekness, patience. 	That's what you are, the whole world sees the reflection of Jesus Christ in you.</a:t>
            </a:r>
          </a:p>
          <a:p>
            <a:pPr algn="r"/>
            <a:r>
              <a:rPr lang="en-US" sz="4400" dirty="0">
                <a:solidFill>
                  <a:schemeClr val="bg1"/>
                </a:solidFill>
              </a:rPr>
              <a:t>57-0908M</a:t>
            </a:r>
          </a:p>
        </p:txBody>
      </p:sp>
      <p:sp>
        <p:nvSpPr>
          <p:cNvPr id="5" name="Slide Number Placeholder 4">
            <a:extLst>
              <a:ext uri="{FF2B5EF4-FFF2-40B4-BE49-F238E27FC236}">
                <a16:creationId xmlns:a16="http://schemas.microsoft.com/office/drawing/2014/main" id="{6F92EB93-3D00-4DB2-B3DE-58866FC01060}"/>
              </a:ext>
            </a:extLst>
          </p:cNvPr>
          <p:cNvSpPr>
            <a:spLocks noGrp="1"/>
          </p:cNvSpPr>
          <p:nvPr>
            <p:ph type="sldNum" sz="quarter" idx="12"/>
          </p:nvPr>
        </p:nvSpPr>
        <p:spPr/>
        <p:txBody>
          <a:bodyPr/>
          <a:lstStyle/>
          <a:p>
            <a:fld id="{871121BF-DA7A-4536-91BA-2BA55F2BB313}" type="slidenum">
              <a:rPr lang="en-US" smtClean="0"/>
              <a:pPr/>
              <a:t>34</a:t>
            </a:fld>
            <a:endParaRPr lang="en-US"/>
          </a:p>
        </p:txBody>
      </p:sp>
    </p:spTree>
    <p:extLst>
      <p:ext uri="{BB962C8B-B14F-4D97-AF65-F5344CB8AC3E}">
        <p14:creationId xmlns:p14="http://schemas.microsoft.com/office/powerpoint/2010/main" val="10634434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95464-2869-F3B5-33BB-2206E57E4C31}"/>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096F7752-A4D8-358D-812F-1AFBA9FA6FD1}"/>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098CD864-33AC-7B34-83EC-9A2A728295AB}"/>
              </a:ext>
            </a:extLst>
          </p:cNvPr>
          <p:cNvSpPr>
            <a:spLocks noGrp="1"/>
          </p:cNvSpPr>
          <p:nvPr>
            <p:ph type="sldNum" sz="quarter" idx="12"/>
          </p:nvPr>
        </p:nvSpPr>
        <p:spPr/>
        <p:txBody>
          <a:bodyPr/>
          <a:lstStyle/>
          <a:p>
            <a:fld id="{5B62FEA9-4F7B-4CB1-BC6A-C4E0A24432EA}" type="slidenum">
              <a:rPr lang="en-US" smtClean="0"/>
              <a:pPr/>
              <a:t>35</a:t>
            </a:fld>
            <a:endParaRPr lang="en-US"/>
          </a:p>
        </p:txBody>
      </p:sp>
      <p:sp>
        <p:nvSpPr>
          <p:cNvPr id="6" name="TextBox 5">
            <a:extLst>
              <a:ext uri="{FF2B5EF4-FFF2-40B4-BE49-F238E27FC236}">
                <a16:creationId xmlns:a16="http://schemas.microsoft.com/office/drawing/2014/main" id="{A3EF40CD-F176-C3D2-6532-417B1BDFC074}"/>
              </a:ext>
            </a:extLst>
          </p:cNvPr>
          <p:cNvSpPr txBox="1"/>
          <p:nvPr/>
        </p:nvSpPr>
        <p:spPr>
          <a:xfrm>
            <a:off x="196886" y="136523"/>
            <a:ext cx="6845469" cy="6247864"/>
          </a:xfrm>
          <a:prstGeom prst="rect">
            <a:avLst/>
          </a:prstGeom>
          <a:noFill/>
        </p:spPr>
        <p:txBody>
          <a:bodyPr wrap="square">
            <a:spAutoFit/>
          </a:bodyPr>
          <a:lstStyle/>
          <a:p>
            <a:pPr algn="ctr"/>
            <a:r>
              <a:rPr lang="en-US" sz="4800" b="1" dirty="0">
                <a:solidFill>
                  <a:schemeClr val="bg1"/>
                </a:solidFill>
              </a:rPr>
              <a:t>MARK 16:15-16</a:t>
            </a:r>
          </a:p>
          <a:p>
            <a:pPr algn="ctr"/>
            <a:r>
              <a:rPr lang="en-US" sz="4400" i="1" dirty="0">
                <a:solidFill>
                  <a:schemeClr val="bg1"/>
                </a:solidFill>
              </a:rPr>
              <a:t>And he said unto them, </a:t>
            </a:r>
          </a:p>
          <a:p>
            <a:pPr algn="ctr"/>
            <a:r>
              <a:rPr lang="en-US" sz="4400" b="1" i="1" dirty="0">
                <a:solidFill>
                  <a:schemeClr val="bg1"/>
                </a:solidFill>
              </a:rPr>
              <a:t>Go ye into all the world</a:t>
            </a:r>
            <a:r>
              <a:rPr lang="en-US" sz="4400" i="1" dirty="0">
                <a:solidFill>
                  <a:schemeClr val="bg1"/>
                </a:solidFill>
              </a:rPr>
              <a:t>, and preach the gospel to every creature. 16 He that believeth and is baptized shall be saved; but he that believeth not shall be damned.</a:t>
            </a:r>
          </a:p>
        </p:txBody>
      </p:sp>
      <p:pic>
        <p:nvPicPr>
          <p:cNvPr id="10" name="Picture 9">
            <a:extLst>
              <a:ext uri="{FF2B5EF4-FFF2-40B4-BE49-F238E27FC236}">
                <a16:creationId xmlns:a16="http://schemas.microsoft.com/office/drawing/2014/main" id="{F8C2DD95-DD62-C102-735F-84F3211C31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42355" y="722581"/>
            <a:ext cx="4836747" cy="4836747"/>
          </a:xfrm>
          <a:prstGeom prst="rect">
            <a:avLst/>
          </a:prstGeom>
        </p:spPr>
      </p:pic>
    </p:spTree>
    <p:extLst>
      <p:ext uri="{BB962C8B-B14F-4D97-AF65-F5344CB8AC3E}">
        <p14:creationId xmlns:p14="http://schemas.microsoft.com/office/powerpoint/2010/main" val="1464452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93375-6474-A5D2-5C35-E64ACA6160DD}"/>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DE1B0D8F-4A18-91B0-007D-C19F76248CF5}"/>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14664868-6997-C40C-C463-6C1036FEECFD}"/>
              </a:ext>
            </a:extLst>
          </p:cNvPr>
          <p:cNvSpPr>
            <a:spLocks noGrp="1"/>
          </p:cNvSpPr>
          <p:nvPr>
            <p:ph type="sldNum" sz="quarter" idx="12"/>
          </p:nvPr>
        </p:nvSpPr>
        <p:spPr/>
        <p:txBody>
          <a:bodyPr/>
          <a:lstStyle/>
          <a:p>
            <a:fld id="{5B62FEA9-4F7B-4CB1-BC6A-C4E0A24432EA}" type="slidenum">
              <a:rPr lang="en-US" smtClean="0"/>
              <a:pPr/>
              <a:t>36</a:t>
            </a:fld>
            <a:endParaRPr lang="en-US"/>
          </a:p>
        </p:txBody>
      </p:sp>
    </p:spTree>
    <p:extLst>
      <p:ext uri="{BB962C8B-B14F-4D97-AF65-F5344CB8AC3E}">
        <p14:creationId xmlns:p14="http://schemas.microsoft.com/office/powerpoint/2010/main" val="4385137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A758A-E2A9-D5D2-1EBF-631606BA08F3}"/>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D72929A6-EF40-E560-440C-9FC5C3A389F0}"/>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31267BBE-D426-F1C6-DAB3-34225F58F084}"/>
              </a:ext>
            </a:extLst>
          </p:cNvPr>
          <p:cNvSpPr>
            <a:spLocks noGrp="1"/>
          </p:cNvSpPr>
          <p:nvPr>
            <p:ph type="sldNum" sz="quarter" idx="12"/>
          </p:nvPr>
        </p:nvSpPr>
        <p:spPr/>
        <p:txBody>
          <a:bodyPr/>
          <a:lstStyle/>
          <a:p>
            <a:fld id="{5B62FEA9-4F7B-4CB1-BC6A-C4E0A24432EA}" type="slidenum">
              <a:rPr lang="en-US" smtClean="0"/>
              <a:pPr/>
              <a:t>37</a:t>
            </a:fld>
            <a:endParaRPr lang="en-US"/>
          </a:p>
        </p:txBody>
      </p:sp>
      <p:sp>
        <p:nvSpPr>
          <p:cNvPr id="6" name="TextBox 5">
            <a:extLst>
              <a:ext uri="{FF2B5EF4-FFF2-40B4-BE49-F238E27FC236}">
                <a16:creationId xmlns:a16="http://schemas.microsoft.com/office/drawing/2014/main" id="{8E1A49D0-6ABB-0EF2-183F-D138279C4ED0}"/>
              </a:ext>
            </a:extLst>
          </p:cNvPr>
          <p:cNvSpPr txBox="1"/>
          <p:nvPr/>
        </p:nvSpPr>
        <p:spPr>
          <a:xfrm>
            <a:off x="172016" y="72428"/>
            <a:ext cx="11896253" cy="5755422"/>
          </a:xfrm>
          <a:prstGeom prst="rect">
            <a:avLst/>
          </a:prstGeom>
          <a:noFill/>
        </p:spPr>
        <p:txBody>
          <a:bodyPr wrap="square">
            <a:spAutoFit/>
          </a:bodyPr>
          <a:lstStyle/>
          <a:p>
            <a:r>
              <a:rPr lang="en-US" sz="4000" i="1" dirty="0">
                <a:solidFill>
                  <a:schemeClr val="bg1"/>
                </a:solidFill>
              </a:rPr>
              <a:t>(Example) </a:t>
            </a:r>
            <a:r>
              <a:rPr lang="en-US" sz="4400" b="1" dirty="0">
                <a:solidFill>
                  <a:schemeClr val="bg1"/>
                </a:solidFill>
              </a:rPr>
              <a:t>JEHOVAH.JIREH</a:t>
            </a:r>
            <a:endParaRPr lang="en-US" sz="3600" b="1" dirty="0">
              <a:solidFill>
                <a:schemeClr val="bg1"/>
              </a:solidFill>
            </a:endParaRPr>
          </a:p>
          <a:p>
            <a:r>
              <a:rPr lang="en-US" sz="3600" dirty="0">
                <a:solidFill>
                  <a:schemeClr val="bg1"/>
                </a:solidFill>
              </a:rPr>
              <a:t>	35 We find Abraham was just an ordinary man. And God called him, and said that through him He was going to make him a father of nations. That's the way... Now, many of the brethren laying hands on the sick. That's all right but that's a Jewish tradition. That was never meant for the Gentiles. The Jew said, "</a:t>
            </a:r>
            <a:r>
              <a:rPr lang="en-US" sz="3600" i="1" dirty="0">
                <a:solidFill>
                  <a:schemeClr val="bg1"/>
                </a:solidFill>
              </a:rPr>
              <a:t>Come, lay your hand on my daughter and she'll be well.“ </a:t>
            </a:r>
          </a:p>
          <a:p>
            <a:r>
              <a:rPr lang="en-US" sz="3600" dirty="0">
                <a:solidFill>
                  <a:schemeClr val="bg1"/>
                </a:solidFill>
              </a:rPr>
              <a:t>	But the Gentile said, "</a:t>
            </a:r>
            <a:r>
              <a:rPr lang="en-US" sz="3600" i="1" dirty="0">
                <a:solidFill>
                  <a:schemeClr val="bg1"/>
                </a:solidFill>
              </a:rPr>
              <a:t>Just speak the word; my servant will live." </a:t>
            </a:r>
            <a:r>
              <a:rPr lang="en-US" sz="3600" dirty="0">
                <a:solidFill>
                  <a:schemeClr val="bg1"/>
                </a:solidFill>
              </a:rPr>
              <a:t>That's the difference. Just say the word.     61-0209 </a:t>
            </a:r>
          </a:p>
        </p:txBody>
      </p:sp>
    </p:spTree>
    <p:extLst>
      <p:ext uri="{BB962C8B-B14F-4D97-AF65-F5344CB8AC3E}">
        <p14:creationId xmlns:p14="http://schemas.microsoft.com/office/powerpoint/2010/main" val="33433141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9AE4B-2376-841D-E05C-B227BDDC2216}"/>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3DC8DB8D-83C2-DC05-CF91-53B631D2454E}"/>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6C8A1426-8302-DEE9-A122-D536F5D827E0}"/>
              </a:ext>
            </a:extLst>
          </p:cNvPr>
          <p:cNvSpPr>
            <a:spLocks noGrp="1"/>
          </p:cNvSpPr>
          <p:nvPr>
            <p:ph type="sldNum" sz="quarter" idx="12"/>
          </p:nvPr>
        </p:nvSpPr>
        <p:spPr/>
        <p:txBody>
          <a:bodyPr/>
          <a:lstStyle/>
          <a:p>
            <a:fld id="{5B62FEA9-4F7B-4CB1-BC6A-C4E0A24432EA}" type="slidenum">
              <a:rPr lang="en-US" smtClean="0"/>
              <a:pPr/>
              <a:t>38</a:t>
            </a:fld>
            <a:endParaRPr lang="en-US"/>
          </a:p>
        </p:txBody>
      </p:sp>
      <p:sp>
        <p:nvSpPr>
          <p:cNvPr id="6" name="TextBox 5">
            <a:extLst>
              <a:ext uri="{FF2B5EF4-FFF2-40B4-BE49-F238E27FC236}">
                <a16:creationId xmlns:a16="http://schemas.microsoft.com/office/drawing/2014/main" id="{5BF490CA-CFCE-708D-CEF2-A7D37DE82CC7}"/>
              </a:ext>
            </a:extLst>
          </p:cNvPr>
          <p:cNvSpPr txBox="1"/>
          <p:nvPr/>
        </p:nvSpPr>
        <p:spPr>
          <a:xfrm>
            <a:off x="81481" y="35324"/>
            <a:ext cx="12004895" cy="6822380"/>
          </a:xfrm>
          <a:prstGeom prst="rect">
            <a:avLst/>
          </a:prstGeom>
          <a:solidFill>
            <a:srgbClr val="133A61"/>
          </a:solidFill>
        </p:spPr>
        <p:txBody>
          <a:bodyPr wrap="square">
            <a:spAutoFit/>
          </a:bodyPr>
          <a:lstStyle/>
          <a:p>
            <a:pPr marL="0" marR="0">
              <a:spcAft>
                <a:spcPts val="800"/>
              </a:spcAft>
              <a:buNone/>
            </a:pP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r>
              <a:rPr lang="en-US" sz="4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 Tates In Your Church</a:t>
            </a:r>
            <a:endPar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r>
              <a:rPr lang="en-US" sz="32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H</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ow many </a:t>
            </a: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members</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of the Tate family belong to your </a:t>
            </a: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There is old man Dic Tate who wants to run everything, while Uncle Ro Tate tries to change everything. Their sister Agi Tate stirs up plenty of trouble, with help from her husband, Irri Tate.</a:t>
            </a:r>
          </a:p>
          <a:p>
            <a:pPr marL="0" marR="0">
              <a:spcAft>
                <a:spcPts val="800"/>
              </a:spcAft>
              <a:buNone/>
            </a:pP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Whenever new projects are suggested, Hesi Tate and his wife, Vege Tate, want to wait until next year. Then there is Aunt Imi Tate, who wants our </a:t>
            </a: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to be like all the others. Devas Tate provides the voice of doom, while Poten Tate wants to be a big shot. But not all </a:t>
            </a: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members</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of the family are bad. Bro. Facili Tate is helpful </a:t>
            </a:r>
            <a:r>
              <a:rPr lang="en-US" sz="3200"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in </a:t>
            </a:r>
            <a:r>
              <a:rPr lang="en-US" sz="3200" b="1"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a:t>
            </a:r>
            <a:r>
              <a:rPr lang="en-US" sz="3200"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matters. Medi Tate always thinks things over and of course there is the black sheep of the family, Ampu Tate, who has completely cut himself off from the </a:t>
            </a:r>
            <a:r>
              <a:rPr lang="en-US" sz="3200" b="1"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a:t>
            </a:r>
            <a:r>
              <a:rPr lang="en-US" sz="3200"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7311209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58FF3-BC17-41BF-A8E4-6A2A6F4F9506}"/>
              </a:ext>
            </a:extLst>
          </p:cNvPr>
          <p:cNvSpPr>
            <a:spLocks noGrp="1"/>
          </p:cNvSpPr>
          <p:nvPr>
            <p:ph type="dt" sz="half" idx="10"/>
          </p:nvPr>
        </p:nvSpPr>
        <p:spPr/>
        <p:txBody>
          <a:bodyPr/>
          <a:lstStyle/>
          <a:p>
            <a:r>
              <a:rPr lang="en-US"/>
              <a:t>5-10-2026</a:t>
            </a:r>
            <a:endParaRPr lang="en-US" dirty="0"/>
          </a:p>
        </p:txBody>
      </p:sp>
      <p:sp>
        <p:nvSpPr>
          <p:cNvPr id="3" name="Footer Placeholder 2">
            <a:extLst>
              <a:ext uri="{FF2B5EF4-FFF2-40B4-BE49-F238E27FC236}">
                <a16:creationId xmlns:a16="http://schemas.microsoft.com/office/drawing/2014/main" id="{48D6AC2F-4B41-4860-8C50-FEDCD903A7AF}"/>
              </a:ext>
            </a:extLst>
          </p:cNvPr>
          <p:cNvSpPr>
            <a:spLocks noGrp="1"/>
          </p:cNvSpPr>
          <p:nvPr>
            <p:ph type="ftr" sz="quarter" idx="11"/>
          </p:nvPr>
        </p:nvSpPr>
        <p:spPr/>
        <p:txBody>
          <a:bodyPr/>
          <a:lstStyle/>
          <a:p>
            <a:r>
              <a:rPr lang="en-US"/>
              <a:t>Glorious Spirit Made Church 3</a:t>
            </a:r>
            <a:endParaRPr lang="en-US" dirty="0"/>
          </a:p>
        </p:txBody>
      </p:sp>
      <p:sp>
        <p:nvSpPr>
          <p:cNvPr id="4" name="Slide Number Placeholder 3">
            <a:extLst>
              <a:ext uri="{FF2B5EF4-FFF2-40B4-BE49-F238E27FC236}">
                <a16:creationId xmlns:a16="http://schemas.microsoft.com/office/drawing/2014/main" id="{D094F4DD-6C3A-4A7B-9820-34BC0F189D82}"/>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TextBox 5">
            <a:extLst>
              <a:ext uri="{FF2B5EF4-FFF2-40B4-BE49-F238E27FC236}">
                <a16:creationId xmlns:a16="http://schemas.microsoft.com/office/drawing/2014/main" id="{E96F62F0-6D15-4AFF-B431-EA1A23453B43}"/>
              </a:ext>
            </a:extLst>
          </p:cNvPr>
          <p:cNvSpPr txBox="1"/>
          <p:nvPr/>
        </p:nvSpPr>
        <p:spPr>
          <a:xfrm>
            <a:off x="228600" y="76200"/>
            <a:ext cx="11811000" cy="6463308"/>
          </a:xfrm>
          <a:prstGeom prst="rect">
            <a:avLst/>
          </a:prstGeom>
          <a:noFill/>
        </p:spPr>
        <p:txBody>
          <a:bodyPr wrap="square">
            <a:spAutoFit/>
          </a:bodyPr>
          <a:lstStyle/>
          <a:p>
            <a:r>
              <a:rPr lang="en-US" sz="5400" b="1" dirty="0">
                <a:solidFill>
                  <a:schemeClr val="bg1"/>
                </a:solidFill>
              </a:rPr>
              <a:t>A.GUIDE</a:t>
            </a:r>
          </a:p>
          <a:p>
            <a:r>
              <a:rPr lang="en-US" sz="4000" dirty="0">
                <a:solidFill>
                  <a:schemeClr val="bg1"/>
                </a:solidFill>
              </a:rPr>
              <a:t>	57 Don't travel your denominational routes now, stay right behind the Word, </a:t>
            </a:r>
            <a:r>
              <a:rPr lang="en-US" sz="4000" dirty="0" err="1">
                <a:solidFill>
                  <a:schemeClr val="bg1"/>
                </a:solidFill>
              </a:rPr>
              <a:t>'cause</a:t>
            </a:r>
            <a:r>
              <a:rPr lang="en-US" sz="4000" dirty="0">
                <a:solidFill>
                  <a:schemeClr val="bg1"/>
                </a:solidFill>
              </a:rPr>
              <a:t> you haven't passed this way before... </a:t>
            </a:r>
            <a:r>
              <a:rPr lang="en-US" sz="4000" u="sng" dirty="0">
                <a:solidFill>
                  <a:schemeClr val="bg1"/>
                </a:solidFill>
              </a:rPr>
              <a:t>The Word will lead you across</a:t>
            </a:r>
            <a:r>
              <a:rPr lang="en-US" sz="4000" dirty="0">
                <a:solidFill>
                  <a:schemeClr val="bg1"/>
                </a:solidFill>
              </a:rPr>
              <a:t>, because the Word is Christ...</a:t>
            </a:r>
          </a:p>
          <a:p>
            <a:r>
              <a:rPr lang="en-US" sz="4000" dirty="0">
                <a:solidFill>
                  <a:schemeClr val="bg1"/>
                </a:solidFill>
              </a:rPr>
              <a:t>	58 Stay behind the Word! Yes, sir! Stay with that Guide. Don't get in front of It, stay behind It. Let It lead you, don't you lead It. Joshua said, "</a:t>
            </a:r>
            <a:r>
              <a:rPr lang="en-US" sz="4000" i="1" dirty="0">
                <a:solidFill>
                  <a:schemeClr val="bg1"/>
                </a:solidFill>
              </a:rPr>
              <a:t>Now, you've never passed this way before, you know nothing about the road.“									</a:t>
            </a:r>
            <a:r>
              <a:rPr lang="en-US" sz="3200" dirty="0">
                <a:solidFill>
                  <a:schemeClr val="bg1"/>
                </a:solidFill>
              </a:rPr>
              <a:t>62-1014</a:t>
            </a:r>
          </a:p>
        </p:txBody>
      </p:sp>
    </p:spTree>
    <p:extLst>
      <p:ext uri="{BB962C8B-B14F-4D97-AF65-F5344CB8AC3E}">
        <p14:creationId xmlns:p14="http://schemas.microsoft.com/office/powerpoint/2010/main" val="361193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he image shows a group of people gathered in a room, with a man holding a stack of books in the foreground, while others sit around in chairs, observing.&#10;&#10;AI-generated content may be incorrect.">
            <a:extLst>
              <a:ext uri="{FF2B5EF4-FFF2-40B4-BE49-F238E27FC236}">
                <a16:creationId xmlns:a16="http://schemas.microsoft.com/office/drawing/2014/main" id="{98265B80-FC00-D0D7-9AF0-F4B64AC2B5E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b="-1"/>
          <a:stretch>
            <a:fillRect/>
          </a:stretch>
        </p:blipFill>
        <p:spPr>
          <a:xfrm>
            <a:off x="-1" y="10"/>
            <a:ext cx="12192000" cy="685799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noFill/>
        </p:spPr>
      </p:pic>
      <p:sp>
        <p:nvSpPr>
          <p:cNvPr id="12" name="Title 2">
            <a:extLst>
              <a:ext uri="{FF2B5EF4-FFF2-40B4-BE49-F238E27FC236}">
                <a16:creationId xmlns:a16="http://schemas.microsoft.com/office/drawing/2014/main" id="{2490A214-FE82-2058-AD2A-8004F9C9C8E6}"/>
              </a:ext>
            </a:extLst>
          </p:cNvPr>
          <p:cNvSpPr>
            <a:spLocks noGrp="1"/>
          </p:cNvSpPr>
          <p:nvPr>
            <p:ph type="title"/>
          </p:nvPr>
        </p:nvSpPr>
        <p:spPr>
          <a:xfrm>
            <a:off x="3703448" y="-123416"/>
            <a:ext cx="11359806" cy="1385007"/>
          </a:xfrm>
        </p:spPr>
        <p:txBody>
          <a:bodyPr>
            <a:normAutofit/>
          </a:bodyPr>
          <a:lstStyle/>
          <a:p>
            <a:r>
              <a:rPr lang="en-US" sz="8800" b="1" dirty="0">
                <a:solidFill>
                  <a:schemeClr val="tx1"/>
                </a:solidFill>
              </a:rPr>
              <a:t>Rwanda</a:t>
            </a:r>
          </a:p>
        </p:txBody>
      </p:sp>
      <p:sp>
        <p:nvSpPr>
          <p:cNvPr id="14" name="Text Placeholder 3">
            <a:extLst>
              <a:ext uri="{FF2B5EF4-FFF2-40B4-BE49-F238E27FC236}">
                <a16:creationId xmlns:a16="http://schemas.microsoft.com/office/drawing/2014/main" id="{DAD319B5-2769-D5AB-7BD1-679D3A72281A}"/>
              </a:ext>
            </a:extLst>
          </p:cNvPr>
          <p:cNvSpPr>
            <a:spLocks noGrp="1"/>
          </p:cNvSpPr>
          <p:nvPr>
            <p:ph type="body" idx="1"/>
          </p:nvPr>
        </p:nvSpPr>
        <p:spPr>
          <a:xfrm>
            <a:off x="1381039" y="5129784"/>
            <a:ext cx="9429920" cy="987552"/>
          </a:xfrm>
        </p:spPr>
        <p:txBody>
          <a:bodyPr/>
          <a:lstStyle/>
          <a:p>
            <a:endParaRPr lang="en-US"/>
          </a:p>
        </p:txBody>
      </p:sp>
      <p:sp>
        <p:nvSpPr>
          <p:cNvPr id="5" name="AutoShape 2">
            <a:extLst>
              <a:ext uri="{FF2B5EF4-FFF2-40B4-BE49-F238E27FC236}">
                <a16:creationId xmlns:a16="http://schemas.microsoft.com/office/drawing/2014/main" id="{5E3A777D-C1C3-DFBD-F0DC-E764D60B42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96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5-10-2026</a:t>
            </a:r>
          </a:p>
        </p:txBody>
      </p:sp>
      <p:sp>
        <p:nvSpPr>
          <p:cNvPr id="3" name="Footer Placeholder 2"/>
          <p:cNvSpPr>
            <a:spLocks noGrp="1"/>
          </p:cNvSpPr>
          <p:nvPr>
            <p:ph type="ftr" sz="quarter" idx="11"/>
          </p:nvPr>
        </p:nvSpPr>
        <p:spPr/>
        <p:txBody>
          <a:bodyPr/>
          <a:lstStyle/>
          <a:p>
            <a:r>
              <a:rPr lang="en-US"/>
              <a:t>Glorious Spirit Made Church 3</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40</a:t>
            </a:fld>
            <a:endParaRPr lang="en-US"/>
          </a:p>
        </p:txBody>
      </p:sp>
      <p:sp>
        <p:nvSpPr>
          <p:cNvPr id="5" name="Rectangle 4"/>
          <p:cNvSpPr/>
          <p:nvPr/>
        </p:nvSpPr>
        <p:spPr>
          <a:xfrm>
            <a:off x="186612" y="136524"/>
            <a:ext cx="11784564" cy="5755422"/>
          </a:xfrm>
          <a:prstGeom prst="rect">
            <a:avLst/>
          </a:prstGeom>
        </p:spPr>
        <p:txBody>
          <a:bodyPr wrap="square">
            <a:spAutoFit/>
          </a:bodyPr>
          <a:lstStyle/>
          <a:p>
            <a:r>
              <a:rPr lang="en-US" sz="4400" b="1" dirty="0">
                <a:solidFill>
                  <a:schemeClr val="bg1"/>
                </a:solidFill>
                <a:latin typeface="Candara" panose="020E0502030303020204" pitchFamily="34" charset="0"/>
              </a:rPr>
              <a:t>THE.RESULTS.OF.DECISION</a:t>
            </a:r>
          </a:p>
          <a:p>
            <a:r>
              <a:rPr lang="en-US" sz="3600" dirty="0">
                <a:solidFill>
                  <a:schemeClr val="bg1"/>
                </a:solidFill>
                <a:latin typeface="Candara" panose="020E0502030303020204" pitchFamily="34" charset="0"/>
              </a:rPr>
              <a:t>	75  JOSH. 3:3</a:t>
            </a:r>
            <a:r>
              <a:rPr lang="en-US" sz="3600" i="1" dirty="0">
                <a:solidFill>
                  <a:schemeClr val="bg1"/>
                </a:solidFill>
                <a:latin typeface="Candara" panose="020E0502030303020204" pitchFamily="34" charset="0"/>
              </a:rPr>
              <a:t> And they commanded the people, saying, When ye see the ark of the covenant of the LORD your God, and the priests the Levites bearing it, then ye shall remove from your place, and go after it. 4 Yet there shall be a space between you and it, about two thousand cubits by measure: come not near unto it, that ye may know the way by which ye must go: for ye have not passed this way heretofore.</a:t>
            </a:r>
          </a:p>
          <a:p>
            <a:r>
              <a:rPr lang="en-US" sz="3600" dirty="0">
                <a:solidFill>
                  <a:schemeClr val="bg1"/>
                </a:solidFill>
                <a:latin typeface="Candara" panose="020E0502030303020204" pitchFamily="34" charset="0"/>
              </a:rPr>
              <a:t>	 I believe there's an experience for the Church “</a:t>
            </a:r>
            <a:r>
              <a:rPr lang="en-US" sz="3600" i="1" dirty="0">
                <a:solidFill>
                  <a:schemeClr val="bg1"/>
                </a:solidFill>
                <a:latin typeface="Candara" panose="020E0502030303020204" pitchFamily="34" charset="0"/>
              </a:rPr>
              <a:t>…you've never passed this way before.”</a:t>
            </a:r>
            <a:endParaRPr lang="en-US" sz="3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39571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5-10-2026</a:t>
            </a:r>
          </a:p>
        </p:txBody>
      </p:sp>
      <p:sp>
        <p:nvSpPr>
          <p:cNvPr id="3" name="Footer Placeholder 2"/>
          <p:cNvSpPr>
            <a:spLocks noGrp="1"/>
          </p:cNvSpPr>
          <p:nvPr>
            <p:ph type="ftr" sz="quarter" idx="11"/>
          </p:nvPr>
        </p:nvSpPr>
        <p:spPr/>
        <p:txBody>
          <a:bodyPr/>
          <a:lstStyle/>
          <a:p>
            <a:r>
              <a:rPr lang="en-US"/>
              <a:t>Glorious Spirit Made Church 3</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41</a:t>
            </a:fld>
            <a:endParaRPr lang="en-US"/>
          </a:p>
        </p:txBody>
      </p:sp>
      <p:sp>
        <p:nvSpPr>
          <p:cNvPr id="5" name="Rectangle 4"/>
          <p:cNvSpPr/>
          <p:nvPr/>
        </p:nvSpPr>
        <p:spPr>
          <a:xfrm>
            <a:off x="139960" y="136525"/>
            <a:ext cx="11831216" cy="6247864"/>
          </a:xfrm>
          <a:prstGeom prst="rect">
            <a:avLst/>
          </a:prstGeom>
        </p:spPr>
        <p:txBody>
          <a:bodyPr wrap="square">
            <a:spAutoFit/>
          </a:bodyPr>
          <a:lstStyle/>
          <a:p>
            <a:r>
              <a:rPr lang="en-US" sz="4000" dirty="0">
                <a:solidFill>
                  <a:schemeClr val="bg1"/>
                </a:solidFill>
                <a:latin typeface="Candara" panose="020E0502030303020204" pitchFamily="34" charset="0"/>
              </a:rPr>
              <a:t>	76 Let's move out towards Jordan. God's here leading you. The Angel of God took Jordan first. The Angel of God will lead you every step of the way. Sometimes you think that the trials are hard. God </a:t>
            </a:r>
            <a:r>
              <a:rPr lang="en-US" sz="4000" dirty="0" err="1">
                <a:solidFill>
                  <a:schemeClr val="bg1"/>
                </a:solidFill>
                <a:latin typeface="Candara" panose="020E0502030303020204" pitchFamily="34" charset="0"/>
              </a:rPr>
              <a:t>ain't</a:t>
            </a:r>
            <a:r>
              <a:rPr lang="en-US" sz="4000" dirty="0">
                <a:solidFill>
                  <a:schemeClr val="bg1"/>
                </a:solidFill>
                <a:latin typeface="Candara" panose="020E0502030303020204" pitchFamily="34" charset="0"/>
              </a:rPr>
              <a:t> in no hurry. You're the only one that's in a hurry.</a:t>
            </a:r>
          </a:p>
          <a:p>
            <a:r>
              <a:rPr lang="en-US" sz="4000" dirty="0">
                <a:solidFill>
                  <a:schemeClr val="bg1"/>
                </a:solidFill>
                <a:latin typeface="Candara" panose="020E0502030303020204" pitchFamily="34" charset="0"/>
              </a:rPr>
              <a:t>	God let the Hebrew children go right in the fiery furnace…Daniel get right in the lion's den, before He ever come. </a:t>
            </a:r>
            <a:r>
              <a:rPr lang="en-US" sz="4000" u="sng" dirty="0">
                <a:solidFill>
                  <a:schemeClr val="bg1"/>
                </a:solidFill>
                <a:latin typeface="Candara" panose="020E0502030303020204" pitchFamily="34" charset="0"/>
              </a:rPr>
              <a:t>Just rise up and start walking by faith. "</a:t>
            </a:r>
            <a:r>
              <a:rPr lang="en-US" sz="4000" i="1" u="sng" dirty="0">
                <a:solidFill>
                  <a:schemeClr val="bg1"/>
                </a:solidFill>
                <a:latin typeface="Candara" panose="020E0502030303020204" pitchFamily="34" charset="0"/>
              </a:rPr>
              <a:t>God, I believe you. I'm bound for the promised land. God, You promised it to me, and here I come… </a:t>
            </a:r>
          </a:p>
        </p:txBody>
      </p:sp>
    </p:spTree>
    <p:extLst>
      <p:ext uri="{BB962C8B-B14F-4D97-AF65-F5344CB8AC3E}">
        <p14:creationId xmlns:p14="http://schemas.microsoft.com/office/powerpoint/2010/main" val="6152400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6AAE2-DFA6-43FD-9CCA-EB94B436C666}"/>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FBDAF218-13C9-443B-BEFB-43594ADEBD3A}"/>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F67A7D69-3D24-4233-A76D-03A69BA66173}"/>
              </a:ext>
            </a:extLst>
          </p:cNvPr>
          <p:cNvSpPr>
            <a:spLocks noGrp="1"/>
          </p:cNvSpPr>
          <p:nvPr>
            <p:ph type="sldNum" sz="quarter" idx="12"/>
          </p:nvPr>
        </p:nvSpPr>
        <p:spPr/>
        <p:txBody>
          <a:bodyPr/>
          <a:lstStyle/>
          <a:p>
            <a:fld id="{5B62FEA9-4F7B-4CB1-BC6A-C4E0A24432EA}" type="slidenum">
              <a:rPr lang="en-US" smtClean="0"/>
              <a:pPr/>
              <a:t>42</a:t>
            </a:fld>
            <a:endParaRPr lang="en-US"/>
          </a:p>
        </p:txBody>
      </p:sp>
      <p:sp>
        <p:nvSpPr>
          <p:cNvPr id="6" name="Rectangle 5">
            <a:extLst>
              <a:ext uri="{FF2B5EF4-FFF2-40B4-BE49-F238E27FC236}">
                <a16:creationId xmlns:a16="http://schemas.microsoft.com/office/drawing/2014/main" id="{7E4FE277-153A-4C77-AF24-7A44735C43D8}"/>
              </a:ext>
            </a:extLst>
          </p:cNvPr>
          <p:cNvSpPr/>
          <p:nvPr/>
        </p:nvSpPr>
        <p:spPr>
          <a:xfrm>
            <a:off x="6924583" y="215490"/>
            <a:ext cx="5154295" cy="3970318"/>
          </a:xfrm>
          <a:prstGeom prst="rect">
            <a:avLst/>
          </a:prstGeom>
        </p:spPr>
        <p:txBody>
          <a:bodyPr wrap="square">
            <a:spAutoFit/>
          </a:bodyPr>
          <a:lstStyle/>
          <a:p>
            <a:pPr algn="ctr"/>
            <a:endParaRPr lang="en-US" sz="3600" b="1" dirty="0">
              <a:solidFill>
                <a:schemeClr val="lt1"/>
              </a:solidFill>
              <a:latin typeface="+mj-lt"/>
              <a:ea typeface="Cambria"/>
              <a:cs typeface="Cambria"/>
              <a:sym typeface="Cambria"/>
            </a:endParaRPr>
          </a:p>
          <a:p>
            <a:pPr algn="ctr"/>
            <a:r>
              <a:rPr lang="en-US" sz="3600" b="1" dirty="0">
                <a:solidFill>
                  <a:schemeClr val="lt1"/>
                </a:solidFill>
                <a:latin typeface="+mj-lt"/>
                <a:ea typeface="Cambria"/>
                <a:cs typeface="Cambria"/>
                <a:sym typeface="Cambria"/>
              </a:rPr>
              <a:t>Matt. 19:26  </a:t>
            </a:r>
          </a:p>
          <a:p>
            <a:pPr algn="ctr"/>
            <a:r>
              <a:rPr lang="en-US" sz="3600" i="1" dirty="0">
                <a:solidFill>
                  <a:schemeClr val="lt1"/>
                </a:solidFill>
                <a:latin typeface="+mj-lt"/>
                <a:ea typeface="Cambria"/>
                <a:cs typeface="Cambria"/>
                <a:sym typeface="Cambria"/>
              </a:rPr>
              <a:t>But Jesus beheld them, and said unto them, With men this is impossible; but with God all things are possible.</a:t>
            </a:r>
            <a:endParaRPr lang="en-US" sz="3600" dirty="0">
              <a:latin typeface="+mj-lt"/>
            </a:endParaRPr>
          </a:p>
        </p:txBody>
      </p:sp>
    </p:spTree>
    <p:extLst>
      <p:ext uri="{BB962C8B-B14F-4D97-AF65-F5344CB8AC3E}">
        <p14:creationId xmlns:p14="http://schemas.microsoft.com/office/powerpoint/2010/main" val="7431259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64DA7-6604-F5CE-0ECE-44162E75718C}"/>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6146DF18-D747-DE39-EF20-5071876ED37A}"/>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CF4F3EC7-EB87-3FEA-9B47-792B074121B9}"/>
              </a:ext>
            </a:extLst>
          </p:cNvPr>
          <p:cNvSpPr>
            <a:spLocks noGrp="1"/>
          </p:cNvSpPr>
          <p:nvPr>
            <p:ph type="sldNum" sz="quarter" idx="12"/>
          </p:nvPr>
        </p:nvSpPr>
        <p:spPr/>
        <p:txBody>
          <a:bodyPr/>
          <a:lstStyle/>
          <a:p>
            <a:fld id="{5B62FEA9-4F7B-4CB1-BC6A-C4E0A24432EA}" type="slidenum">
              <a:rPr lang="en-US" smtClean="0"/>
              <a:pPr/>
              <a:t>5</a:t>
            </a:fld>
            <a:endParaRPr lang="en-US"/>
          </a:p>
        </p:txBody>
      </p:sp>
      <p:sp>
        <p:nvSpPr>
          <p:cNvPr id="6" name="TextBox 5">
            <a:extLst>
              <a:ext uri="{FF2B5EF4-FFF2-40B4-BE49-F238E27FC236}">
                <a16:creationId xmlns:a16="http://schemas.microsoft.com/office/drawing/2014/main" id="{F1DAADEB-22DF-8C6B-82DD-12E24BCA929B}"/>
              </a:ext>
            </a:extLst>
          </p:cNvPr>
          <p:cNvSpPr txBox="1"/>
          <p:nvPr/>
        </p:nvSpPr>
        <p:spPr>
          <a:xfrm>
            <a:off x="434566" y="289711"/>
            <a:ext cx="11624650" cy="2554545"/>
          </a:xfrm>
          <a:prstGeom prst="rect">
            <a:avLst/>
          </a:prstGeom>
          <a:noFill/>
        </p:spPr>
        <p:txBody>
          <a:bodyPr wrap="square">
            <a:spAutoFit/>
          </a:bodyPr>
          <a:lstStyle/>
          <a:p>
            <a:r>
              <a:rPr lang="en-US" sz="4000" b="1" dirty="0">
                <a:solidFill>
                  <a:schemeClr val="bg1"/>
                </a:solidFill>
              </a:rPr>
              <a:t>MATTHEW 16:13</a:t>
            </a:r>
          </a:p>
          <a:p>
            <a:r>
              <a:rPr lang="en-US" sz="4000" i="1" dirty="0">
                <a:solidFill>
                  <a:schemeClr val="bg1"/>
                </a:solidFill>
              </a:rPr>
              <a:t>	When Jesus came into the coasts of Caesarea Philippi, he asked his disciples, saying, Whom do men say that I the Son of man am? </a:t>
            </a:r>
          </a:p>
        </p:txBody>
      </p:sp>
      <p:sp>
        <p:nvSpPr>
          <p:cNvPr id="8" name="TextBox 7">
            <a:extLst>
              <a:ext uri="{FF2B5EF4-FFF2-40B4-BE49-F238E27FC236}">
                <a16:creationId xmlns:a16="http://schemas.microsoft.com/office/drawing/2014/main" id="{1CC214C3-EBAC-8B34-EFD9-EBFB53E548D0}"/>
              </a:ext>
            </a:extLst>
          </p:cNvPr>
          <p:cNvSpPr txBox="1"/>
          <p:nvPr/>
        </p:nvSpPr>
        <p:spPr>
          <a:xfrm>
            <a:off x="1747319" y="3630808"/>
            <a:ext cx="9134946" cy="1938992"/>
          </a:xfrm>
          <a:prstGeom prst="rect">
            <a:avLst/>
          </a:prstGeom>
          <a:noFill/>
        </p:spPr>
        <p:txBody>
          <a:bodyPr wrap="square">
            <a:spAutoFit/>
          </a:bodyPr>
          <a:lstStyle/>
          <a:p>
            <a:pPr algn="ctr"/>
            <a:r>
              <a:rPr lang="en-US" sz="4000" b="1" dirty="0">
                <a:solidFill>
                  <a:schemeClr val="bg1"/>
                </a:solidFill>
              </a:rPr>
              <a:t>MATTHEW 16:15</a:t>
            </a:r>
          </a:p>
          <a:p>
            <a:pPr algn="ctr"/>
            <a:r>
              <a:rPr lang="en-US" sz="4000" i="1" dirty="0">
                <a:solidFill>
                  <a:schemeClr val="bg1"/>
                </a:solidFill>
              </a:rPr>
              <a:t>He saith unto them, </a:t>
            </a:r>
          </a:p>
          <a:p>
            <a:pPr algn="ctr"/>
            <a:r>
              <a:rPr lang="en-US" sz="4000" i="1" dirty="0">
                <a:solidFill>
                  <a:schemeClr val="bg1"/>
                </a:solidFill>
              </a:rPr>
              <a:t>But whom say ye that I am? </a:t>
            </a:r>
          </a:p>
        </p:txBody>
      </p:sp>
    </p:spTree>
    <p:extLst>
      <p:ext uri="{BB962C8B-B14F-4D97-AF65-F5344CB8AC3E}">
        <p14:creationId xmlns:p14="http://schemas.microsoft.com/office/powerpoint/2010/main" val="14003640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CECB3-1299-5815-2B0F-66011D26DDC7}"/>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D722BC5A-DA13-E34B-CC74-098C6691B157}"/>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C041282F-4D87-B402-8550-1E43ED9AF90F}"/>
              </a:ext>
            </a:extLst>
          </p:cNvPr>
          <p:cNvSpPr>
            <a:spLocks noGrp="1"/>
          </p:cNvSpPr>
          <p:nvPr>
            <p:ph type="sldNum" sz="quarter" idx="12"/>
          </p:nvPr>
        </p:nvSpPr>
        <p:spPr/>
        <p:txBody>
          <a:bodyPr/>
          <a:lstStyle/>
          <a:p>
            <a:fld id="{5B62FEA9-4F7B-4CB1-BC6A-C4E0A24432EA}" type="slidenum">
              <a:rPr lang="en-US" smtClean="0"/>
              <a:pPr/>
              <a:t>6</a:t>
            </a:fld>
            <a:endParaRPr lang="en-US"/>
          </a:p>
        </p:txBody>
      </p:sp>
      <p:sp>
        <p:nvSpPr>
          <p:cNvPr id="6" name="TextBox 5">
            <a:extLst>
              <a:ext uri="{FF2B5EF4-FFF2-40B4-BE49-F238E27FC236}">
                <a16:creationId xmlns:a16="http://schemas.microsoft.com/office/drawing/2014/main" id="{B25FAB46-45BE-BCD0-2288-F3DD050E478F}"/>
              </a:ext>
            </a:extLst>
          </p:cNvPr>
          <p:cNvSpPr txBox="1"/>
          <p:nvPr/>
        </p:nvSpPr>
        <p:spPr>
          <a:xfrm>
            <a:off x="280658" y="779319"/>
            <a:ext cx="7217258" cy="5016758"/>
          </a:xfrm>
          <a:prstGeom prst="rect">
            <a:avLst/>
          </a:prstGeom>
          <a:noFill/>
        </p:spPr>
        <p:txBody>
          <a:bodyPr wrap="square">
            <a:spAutoFit/>
          </a:bodyPr>
          <a:lstStyle/>
          <a:p>
            <a:pPr algn="r"/>
            <a:r>
              <a:rPr lang="en-US" sz="4000" b="1" dirty="0">
                <a:solidFill>
                  <a:schemeClr val="bg1"/>
                </a:solidFill>
              </a:rPr>
              <a:t>JOHN 4:18</a:t>
            </a:r>
          </a:p>
          <a:p>
            <a:pPr algn="r"/>
            <a:r>
              <a:rPr lang="en-US" sz="4000" i="1" dirty="0">
                <a:solidFill>
                  <a:schemeClr val="bg1"/>
                </a:solidFill>
              </a:rPr>
              <a:t>	For thou hast had five husbands; and he whom thou now hast is not thy husband: in that </a:t>
            </a:r>
            <a:r>
              <a:rPr lang="en-US" sz="4000" i="1" dirty="0" err="1">
                <a:solidFill>
                  <a:schemeClr val="bg1"/>
                </a:solidFill>
              </a:rPr>
              <a:t>saidst</a:t>
            </a:r>
            <a:r>
              <a:rPr lang="en-US" sz="4000" i="1" dirty="0">
                <a:solidFill>
                  <a:schemeClr val="bg1"/>
                </a:solidFill>
              </a:rPr>
              <a:t> thou truly. 19 The woman saith unto him, Sir, I perceive that thou art a prophet. </a:t>
            </a:r>
          </a:p>
          <a:p>
            <a:pPr algn="r"/>
            <a:endParaRPr lang="en-US" sz="4000" dirty="0">
              <a:solidFill>
                <a:schemeClr val="bg1"/>
              </a:solidFill>
            </a:endParaRPr>
          </a:p>
        </p:txBody>
      </p:sp>
      <p:pic>
        <p:nvPicPr>
          <p:cNvPr id="8" name="Picture 7">
            <a:extLst>
              <a:ext uri="{FF2B5EF4-FFF2-40B4-BE49-F238E27FC236}">
                <a16:creationId xmlns:a16="http://schemas.microsoft.com/office/drawing/2014/main" id="{EFB31B9D-BEAA-F0B9-9326-7097A3CC7CE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48155" y="581892"/>
            <a:ext cx="3858491" cy="5018810"/>
          </a:xfrm>
          <a:prstGeom prst="rect">
            <a:avLst/>
          </a:prstGeom>
        </p:spPr>
      </p:pic>
    </p:spTree>
    <p:extLst>
      <p:ext uri="{BB962C8B-B14F-4D97-AF65-F5344CB8AC3E}">
        <p14:creationId xmlns:p14="http://schemas.microsoft.com/office/powerpoint/2010/main" val="23358234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FF3A6C-92FF-FCB5-0E10-B45F2CC819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9784" y="0"/>
            <a:ext cx="10082216" cy="6721477"/>
          </a:xfrm>
          <a:prstGeom prst="rect">
            <a:avLst/>
          </a:prstGeom>
        </p:spPr>
      </p:pic>
      <p:sp>
        <p:nvSpPr>
          <p:cNvPr id="2" name="Date Placeholder 1">
            <a:extLst>
              <a:ext uri="{FF2B5EF4-FFF2-40B4-BE49-F238E27FC236}">
                <a16:creationId xmlns:a16="http://schemas.microsoft.com/office/drawing/2014/main" id="{9DED1C57-2DD1-6074-DDE0-C6D87152C355}"/>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1E9ADD91-517E-9878-AAA3-36877D9BCCDA}"/>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3CB7CC21-B873-9CF0-C18A-F577C372E5FA}"/>
              </a:ext>
            </a:extLst>
          </p:cNvPr>
          <p:cNvSpPr>
            <a:spLocks noGrp="1"/>
          </p:cNvSpPr>
          <p:nvPr>
            <p:ph type="sldNum" sz="quarter" idx="12"/>
          </p:nvPr>
        </p:nvSpPr>
        <p:spPr/>
        <p:txBody>
          <a:bodyPr/>
          <a:lstStyle/>
          <a:p>
            <a:fld id="{5B62FEA9-4F7B-4CB1-BC6A-C4E0A24432EA}" type="slidenum">
              <a:rPr lang="en-US" smtClean="0"/>
              <a:pPr/>
              <a:t>7</a:t>
            </a:fld>
            <a:endParaRPr lang="en-US"/>
          </a:p>
        </p:txBody>
      </p:sp>
      <p:sp>
        <p:nvSpPr>
          <p:cNvPr id="6" name="TextBox 5">
            <a:extLst>
              <a:ext uri="{FF2B5EF4-FFF2-40B4-BE49-F238E27FC236}">
                <a16:creationId xmlns:a16="http://schemas.microsoft.com/office/drawing/2014/main" id="{188C8D8B-CF86-6E83-B1EF-4FEAB571DB9D}"/>
              </a:ext>
            </a:extLst>
          </p:cNvPr>
          <p:cNvSpPr txBox="1"/>
          <p:nvPr/>
        </p:nvSpPr>
        <p:spPr>
          <a:xfrm>
            <a:off x="443620" y="344032"/>
            <a:ext cx="5576934" cy="5201424"/>
          </a:xfrm>
          <a:prstGeom prst="rect">
            <a:avLst/>
          </a:prstGeom>
          <a:noFill/>
        </p:spPr>
        <p:txBody>
          <a:bodyPr wrap="square">
            <a:spAutoFit/>
          </a:bodyPr>
          <a:lstStyle/>
          <a:p>
            <a:r>
              <a:rPr lang="en-US" sz="4400" b="1" dirty="0">
                <a:solidFill>
                  <a:schemeClr val="bg1"/>
                </a:solidFill>
              </a:rPr>
              <a:t>JOHN 3:2</a:t>
            </a:r>
          </a:p>
          <a:p>
            <a:r>
              <a:rPr lang="en-US" sz="3600" i="1" dirty="0">
                <a:solidFill>
                  <a:schemeClr val="bg1"/>
                </a:solidFill>
              </a:rPr>
              <a:t>The same came to Jesus by night, and said unto him, Rabbi, we know that thou art a teacher come from God: for no man can do these miracles that thou </a:t>
            </a:r>
            <a:r>
              <a:rPr lang="en-US" sz="3600" i="1" dirty="0" err="1">
                <a:solidFill>
                  <a:schemeClr val="bg1"/>
                </a:solidFill>
              </a:rPr>
              <a:t>doest</a:t>
            </a:r>
            <a:r>
              <a:rPr lang="en-US" sz="3600" i="1" dirty="0">
                <a:solidFill>
                  <a:schemeClr val="bg1"/>
                </a:solidFill>
              </a:rPr>
              <a:t>, except God be with him. </a:t>
            </a:r>
          </a:p>
        </p:txBody>
      </p:sp>
    </p:spTree>
    <p:extLst>
      <p:ext uri="{BB962C8B-B14F-4D97-AF65-F5344CB8AC3E}">
        <p14:creationId xmlns:p14="http://schemas.microsoft.com/office/powerpoint/2010/main" val="19444098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941EC-F197-C5EA-CBE0-9FD0EFBF857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D42363C-1AEF-C402-584D-6E273568B5B8}"/>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788B3792-96CE-1BEE-23E7-9945C7C28F1B}"/>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55BDFFC6-2F02-6DB9-0385-3383788B6853}"/>
              </a:ext>
            </a:extLst>
          </p:cNvPr>
          <p:cNvSpPr>
            <a:spLocks noGrp="1"/>
          </p:cNvSpPr>
          <p:nvPr>
            <p:ph type="sldNum" sz="quarter" idx="12"/>
          </p:nvPr>
        </p:nvSpPr>
        <p:spPr/>
        <p:txBody>
          <a:bodyPr/>
          <a:lstStyle/>
          <a:p>
            <a:fld id="{5B62FEA9-4F7B-4CB1-BC6A-C4E0A24432EA}" type="slidenum">
              <a:rPr lang="en-US" smtClean="0"/>
              <a:pPr/>
              <a:t>8</a:t>
            </a:fld>
            <a:endParaRPr lang="en-US"/>
          </a:p>
        </p:txBody>
      </p:sp>
      <p:sp>
        <p:nvSpPr>
          <p:cNvPr id="6" name="TextBox 5">
            <a:extLst>
              <a:ext uri="{FF2B5EF4-FFF2-40B4-BE49-F238E27FC236}">
                <a16:creationId xmlns:a16="http://schemas.microsoft.com/office/drawing/2014/main" id="{973D758C-716A-5F89-A100-501C24CA9389}"/>
              </a:ext>
            </a:extLst>
          </p:cNvPr>
          <p:cNvSpPr txBox="1"/>
          <p:nvPr/>
        </p:nvSpPr>
        <p:spPr>
          <a:xfrm>
            <a:off x="434566" y="289711"/>
            <a:ext cx="11624650" cy="2554545"/>
          </a:xfrm>
          <a:prstGeom prst="rect">
            <a:avLst/>
          </a:prstGeom>
          <a:noFill/>
        </p:spPr>
        <p:txBody>
          <a:bodyPr wrap="square">
            <a:spAutoFit/>
          </a:bodyPr>
          <a:lstStyle/>
          <a:p>
            <a:r>
              <a:rPr lang="en-US" sz="4000" b="1" dirty="0">
                <a:solidFill>
                  <a:schemeClr val="bg1"/>
                </a:solidFill>
              </a:rPr>
              <a:t>MATTHEW 16:13</a:t>
            </a:r>
          </a:p>
          <a:p>
            <a:r>
              <a:rPr lang="en-US" sz="4000" i="1" dirty="0">
                <a:solidFill>
                  <a:schemeClr val="bg1"/>
                </a:solidFill>
              </a:rPr>
              <a:t>	When Jesus came into the coasts of Caesarea Philippi, he asked his disciples, saying, Whom do men say that I the Son of man am? </a:t>
            </a:r>
          </a:p>
        </p:txBody>
      </p:sp>
      <p:sp>
        <p:nvSpPr>
          <p:cNvPr id="8" name="TextBox 7">
            <a:extLst>
              <a:ext uri="{FF2B5EF4-FFF2-40B4-BE49-F238E27FC236}">
                <a16:creationId xmlns:a16="http://schemas.microsoft.com/office/drawing/2014/main" id="{0E779AC9-F18D-A2EB-6AFD-98F87F1D7B01}"/>
              </a:ext>
            </a:extLst>
          </p:cNvPr>
          <p:cNvSpPr txBox="1"/>
          <p:nvPr/>
        </p:nvSpPr>
        <p:spPr>
          <a:xfrm>
            <a:off x="1747319" y="3630808"/>
            <a:ext cx="9134946" cy="1938992"/>
          </a:xfrm>
          <a:prstGeom prst="rect">
            <a:avLst/>
          </a:prstGeom>
          <a:noFill/>
        </p:spPr>
        <p:txBody>
          <a:bodyPr wrap="square">
            <a:spAutoFit/>
          </a:bodyPr>
          <a:lstStyle/>
          <a:p>
            <a:pPr algn="ctr"/>
            <a:r>
              <a:rPr lang="en-US" sz="4000" b="1" dirty="0">
                <a:solidFill>
                  <a:schemeClr val="bg1"/>
                </a:solidFill>
              </a:rPr>
              <a:t>MATTHEW 16:15</a:t>
            </a:r>
          </a:p>
          <a:p>
            <a:pPr algn="ctr"/>
            <a:r>
              <a:rPr lang="en-US" sz="4000" i="1" dirty="0">
                <a:solidFill>
                  <a:schemeClr val="bg1"/>
                </a:solidFill>
              </a:rPr>
              <a:t>He saith unto them, </a:t>
            </a:r>
          </a:p>
          <a:p>
            <a:pPr algn="ctr"/>
            <a:r>
              <a:rPr lang="en-US" sz="4000" i="1" dirty="0">
                <a:solidFill>
                  <a:schemeClr val="bg1"/>
                </a:solidFill>
              </a:rPr>
              <a:t>But whom say ye that I am? </a:t>
            </a:r>
          </a:p>
        </p:txBody>
      </p:sp>
    </p:spTree>
    <p:extLst>
      <p:ext uri="{BB962C8B-B14F-4D97-AF65-F5344CB8AC3E}">
        <p14:creationId xmlns:p14="http://schemas.microsoft.com/office/powerpoint/2010/main" val="5019953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2AEDB-2758-91BA-4BE2-3D510CAE6051}"/>
              </a:ext>
            </a:extLst>
          </p:cNvPr>
          <p:cNvSpPr>
            <a:spLocks noGrp="1"/>
          </p:cNvSpPr>
          <p:nvPr>
            <p:ph type="dt" sz="half" idx="10"/>
          </p:nvPr>
        </p:nvSpPr>
        <p:spPr/>
        <p:txBody>
          <a:bodyPr/>
          <a:lstStyle/>
          <a:p>
            <a:r>
              <a:rPr lang="en-US"/>
              <a:t>5-10-2026</a:t>
            </a:r>
          </a:p>
        </p:txBody>
      </p:sp>
      <p:sp>
        <p:nvSpPr>
          <p:cNvPr id="3" name="Footer Placeholder 2">
            <a:extLst>
              <a:ext uri="{FF2B5EF4-FFF2-40B4-BE49-F238E27FC236}">
                <a16:creationId xmlns:a16="http://schemas.microsoft.com/office/drawing/2014/main" id="{8165E21B-9630-EDDA-BE28-FFEB06F5DD71}"/>
              </a:ext>
            </a:extLst>
          </p:cNvPr>
          <p:cNvSpPr>
            <a:spLocks noGrp="1"/>
          </p:cNvSpPr>
          <p:nvPr>
            <p:ph type="ftr" sz="quarter" idx="11"/>
          </p:nvPr>
        </p:nvSpPr>
        <p:spPr/>
        <p:txBody>
          <a:bodyPr/>
          <a:lstStyle/>
          <a:p>
            <a:r>
              <a:rPr lang="en-US"/>
              <a:t>Glorious Spirit Made Church 3</a:t>
            </a:r>
          </a:p>
        </p:txBody>
      </p:sp>
      <p:sp>
        <p:nvSpPr>
          <p:cNvPr id="4" name="Slide Number Placeholder 3">
            <a:extLst>
              <a:ext uri="{FF2B5EF4-FFF2-40B4-BE49-F238E27FC236}">
                <a16:creationId xmlns:a16="http://schemas.microsoft.com/office/drawing/2014/main" id="{951CADC8-B2E0-7C5E-5599-BD800011DB52}"/>
              </a:ext>
            </a:extLst>
          </p:cNvPr>
          <p:cNvSpPr>
            <a:spLocks noGrp="1"/>
          </p:cNvSpPr>
          <p:nvPr>
            <p:ph type="sldNum" sz="quarter" idx="12"/>
          </p:nvPr>
        </p:nvSpPr>
        <p:spPr/>
        <p:txBody>
          <a:bodyPr/>
          <a:lstStyle/>
          <a:p>
            <a:fld id="{5B62FEA9-4F7B-4CB1-BC6A-C4E0A24432EA}" type="slidenum">
              <a:rPr lang="en-US" smtClean="0"/>
              <a:pPr/>
              <a:t>9</a:t>
            </a:fld>
            <a:endParaRPr lang="en-US"/>
          </a:p>
        </p:txBody>
      </p:sp>
      <p:sp>
        <p:nvSpPr>
          <p:cNvPr id="6" name="TextBox 5">
            <a:extLst>
              <a:ext uri="{FF2B5EF4-FFF2-40B4-BE49-F238E27FC236}">
                <a16:creationId xmlns:a16="http://schemas.microsoft.com/office/drawing/2014/main" id="{0517C48D-C4CB-BDE6-6D41-159DD4EC29A5}"/>
              </a:ext>
            </a:extLst>
          </p:cNvPr>
          <p:cNvSpPr txBox="1"/>
          <p:nvPr/>
        </p:nvSpPr>
        <p:spPr>
          <a:xfrm>
            <a:off x="201953" y="136524"/>
            <a:ext cx="11763784" cy="6063198"/>
          </a:xfrm>
          <a:prstGeom prst="rect">
            <a:avLst/>
          </a:prstGeom>
          <a:noFill/>
        </p:spPr>
        <p:txBody>
          <a:bodyPr wrap="square">
            <a:spAutoFit/>
          </a:bodyPr>
          <a:lstStyle/>
          <a:p>
            <a:pPr algn="ctr"/>
            <a:r>
              <a:rPr lang="en-US" sz="4400" b="1" dirty="0">
                <a:solidFill>
                  <a:schemeClr val="bg1"/>
                </a:solidFill>
              </a:rPr>
              <a:t>MATTHEW 16:17-19</a:t>
            </a:r>
          </a:p>
          <a:p>
            <a:pPr algn="ctr"/>
            <a:r>
              <a:rPr lang="en-US" sz="3600" i="1" dirty="0">
                <a:solidFill>
                  <a:schemeClr val="bg1"/>
                </a:solidFill>
              </a:rPr>
              <a:t>And Jesus answered and said unto him, Blessed art thou, Simon Barjona: for flesh and blood hath not revealed it unto thee, but my Father which is in heaven. 18  And I say also unto thee, That thou art Peter, and upon this rock I will build my church; and the gates of hell shall not prevail against it. </a:t>
            </a:r>
            <a:endParaRPr lang="en-US" sz="1200" i="1" dirty="0">
              <a:solidFill>
                <a:schemeClr val="bg1"/>
              </a:solidFill>
            </a:endParaRPr>
          </a:p>
          <a:p>
            <a:pPr algn="ctr"/>
            <a:endParaRPr lang="en-US" sz="1200" i="1" dirty="0">
              <a:solidFill>
                <a:schemeClr val="bg1"/>
              </a:solidFill>
            </a:endParaRPr>
          </a:p>
          <a:p>
            <a:pPr algn="ctr"/>
            <a:r>
              <a:rPr lang="en-US" sz="3600" i="1" dirty="0">
                <a:solidFill>
                  <a:schemeClr val="bg1"/>
                </a:solidFill>
              </a:rPr>
              <a:t>19 And I will give unto thee the keys of the kingdom of heaven: and whatsoever thou shalt bind on earth shall be bound in heaven: and whatsoever thou shalt loose on earth shall be loosed in heaven.</a:t>
            </a:r>
          </a:p>
        </p:txBody>
      </p:sp>
    </p:spTree>
    <p:extLst>
      <p:ext uri="{BB962C8B-B14F-4D97-AF65-F5344CB8AC3E}">
        <p14:creationId xmlns:p14="http://schemas.microsoft.com/office/powerpoint/2010/main" val="29661874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spirational Quotes_SL- v4" id="{E4123127-5ACC-4125-9A25-5ED0AA0DB90A}" vid="{39490915-7718-41B5-9B6D-B1F422A909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7744BF-3388-478E-8628-8A0CE44D2CDB}">
  <we:reference id="wa200010001" version="1.0.0.1" store="en-US" storeType="OMEX"/>
  <we:alternateReferences>
    <we:reference id="WA200010001" version="1.0.0.1" store="" storeType="OMEX"/>
  </we:alternateReferences>
  <we:properties>
    <we:property name="claude.fileId" value="&quot;f7d34911-6e71-4ba1-b7d0-fb7c2df629b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EC874B1-538B-48E0-BA9B-E279870EC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68837-E9B7-43EE-9CFC-0A757A811079}">
  <ds:schemaRefs>
    <ds:schemaRef ds:uri="http://schemas.microsoft.com/sharepoint/v3/contenttype/forms"/>
  </ds:schemaRefs>
</ds:datastoreItem>
</file>

<file path=customXml/itemProps3.xml><?xml version="1.0" encoding="utf-8"?>
<ds:datastoreItem xmlns:ds="http://schemas.openxmlformats.org/officeDocument/2006/customXml" ds:itemID="{8C2FBB4B-3FE0-412B-9FCE-52E8043DCDF2}">
  <ds:schemaRefs>
    <ds:schemaRef ds:uri="http://schemas.microsoft.com/office/2006/documentManagement/types"/>
    <ds:schemaRef ds:uri="http://purl.org/dc/dcmitype/"/>
    <ds:schemaRef ds:uri="http://schemas.microsoft.com/sharepoint/v3"/>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fb0879af-3eba-417a-a55a-ffe6dcd6ca77"/>
    <ds:schemaRef ds:uri="6dc4bcd6-49db-4c07-9060-8acfc67cef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Inspirational quotes</Template>
  <TotalTime>6301</TotalTime>
  <Words>3884</Words>
  <Application>Microsoft Office PowerPoint</Application>
  <PresentationFormat>Widescreen</PresentationFormat>
  <Paragraphs>247</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Meiryo</vt:lpstr>
      <vt:lpstr>Arial</vt:lpstr>
      <vt:lpstr>Blackadder ITC</vt:lpstr>
      <vt:lpstr>Calibri</vt:lpstr>
      <vt:lpstr>Cambria</vt:lpstr>
      <vt:lpstr>Candara</vt:lpstr>
      <vt:lpstr>Segoe UI</vt:lpstr>
      <vt:lpstr>Office Theme</vt:lpstr>
      <vt:lpstr>PowerPoint Presentation</vt:lpstr>
      <vt:lpstr>Birthdays Anniversaries &amp; Events</vt:lpstr>
      <vt:lpstr>PowerPoint Presentation</vt:lpstr>
      <vt:lpstr>Rwanda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158</cp:revision>
  <dcterms:created xsi:type="dcterms:W3CDTF">2019-03-29T22:38:38Z</dcterms:created>
  <dcterms:modified xsi:type="dcterms:W3CDTF">2026-05-10T15:18:01Z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