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9"/>
  </p:notesMasterIdLst>
  <p:sldIdLst>
    <p:sldId id="792" r:id="rId5"/>
    <p:sldId id="828" r:id="rId6"/>
    <p:sldId id="300" r:id="rId7"/>
    <p:sldId id="320" r:id="rId8"/>
    <p:sldId id="322" r:id="rId9"/>
    <p:sldId id="321" r:id="rId10"/>
    <p:sldId id="818" r:id="rId11"/>
    <p:sldId id="820" r:id="rId12"/>
    <p:sldId id="819" r:id="rId13"/>
    <p:sldId id="821" r:id="rId14"/>
    <p:sldId id="822" r:id="rId15"/>
    <p:sldId id="824" r:id="rId16"/>
    <p:sldId id="826" r:id="rId17"/>
    <p:sldId id="827" r:id="rId18"/>
    <p:sldId id="823" r:id="rId19"/>
    <p:sldId id="825" r:id="rId20"/>
    <p:sldId id="793" r:id="rId21"/>
    <p:sldId id="794" r:id="rId22"/>
    <p:sldId id="796" r:id="rId23"/>
    <p:sldId id="816" r:id="rId24"/>
    <p:sldId id="817" r:id="rId25"/>
    <p:sldId id="797" r:id="rId26"/>
    <p:sldId id="798" r:id="rId27"/>
    <p:sldId id="791" r:id="rId28"/>
    <p:sldId id="519" r:id="rId29"/>
    <p:sldId id="815" r:id="rId30"/>
    <p:sldId id="281" r:id="rId31"/>
    <p:sldId id="295" r:id="rId32"/>
    <p:sldId id="307" r:id="rId33"/>
    <p:sldId id="658" r:id="rId34"/>
    <p:sldId id="287" r:id="rId35"/>
    <p:sldId id="294" r:id="rId36"/>
    <p:sldId id="283" r:id="rId37"/>
    <p:sldId id="814" r:id="rId38"/>
    <p:sldId id="805" r:id="rId39"/>
    <p:sldId id="662" r:id="rId40"/>
    <p:sldId id="785" r:id="rId41"/>
    <p:sldId id="681" r:id="rId42"/>
    <p:sldId id="525" r:id="rId43"/>
    <p:sldId id="526" r:id="rId44"/>
    <p:sldId id="286" r:id="rId45"/>
    <p:sldId id="694" r:id="rId46"/>
    <p:sldId id="695" r:id="rId47"/>
    <p:sldId id="644" r:id="rId48"/>
    <p:sldId id="789" r:id="rId49"/>
    <p:sldId id="493" r:id="rId50"/>
    <p:sldId id="659" r:id="rId51"/>
    <p:sldId id="660" r:id="rId52"/>
    <p:sldId id="313" r:id="rId53"/>
    <p:sldId id="274" r:id="rId54"/>
    <p:sldId id="676" r:id="rId55"/>
    <p:sldId id="782" r:id="rId56"/>
    <p:sldId id="439" r:id="rId57"/>
    <p:sldId id="54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A61"/>
    <a:srgbClr val="8F0305"/>
    <a:srgbClr val="D36573"/>
    <a:srgbClr val="000000"/>
    <a:srgbClr val="CE4C65"/>
    <a:srgbClr val="A5030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D7AC3CCA-C797-4891-BE02-D94E43425B7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42" autoAdjust="0"/>
    <p:restoredTop sz="94674" autoAdjust="0"/>
  </p:normalViewPr>
  <p:slideViewPr>
    <p:cSldViewPr snapToGrid="0">
      <p:cViewPr>
        <p:scale>
          <a:sx n="81" d="100"/>
          <a:sy n="81" d="100"/>
        </p:scale>
        <p:origin x="228" y="204"/>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6T02:32:50.122"/>
    </inkml:context>
    <inkml:brush xml:id="br0">
      <inkml:brushProperty name="width" value="0.025" units="cm"/>
      <inkml:brushProperty name="height" value="0.025" units="cm"/>
    </inkml:brush>
  </inkml:definitions>
  <inkml:trace contextRef="#ctx0" brushRef="#br0">1 5502 10890 0 0,'41'-177'430'0'0,"-31"129"-417"0"0,-9 46-13 0 0,2-11-11 0 0,-1 1 0 0 0,2-24 0 0 0,-8-36-13 0 0,6 36 62 0 0,1 0 0 0 0,16-64 1 0 0,-14 74-9 0 0,55-230-132 0 0,-15 74-8 0 0,-5 21-109 0 0,6-23-6 0 0,3-13 173 0 0,-6 28 44 0 0,17-132 50 0 0,9-40-96 0 0,-26 160 53 0 0,66-253-173 0 0,-50 239-109 0 0,93-207-1 0 0,-84 234 183 0 0,-32 78 118 0 0,67-203-175 0 0,-80 224 185 0 0,21-67-42 0 0,44-254-141 0 0,-44 180 26 0 0,26-112-562 0 0,-61 281 221 0 0,17-46 0 0 0,-18 66-471 0 0,0 1 0 0 0,2 0 0 0 0,23-37 0 0 0,-20 40 270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6T02:32:51.369"/>
    </inkml:context>
    <inkml:brush xml:id="br0">
      <inkml:brushProperty name="width" value="0.035" units="cm"/>
      <inkml:brushProperty name="height" value="0.035" units="cm"/>
    </inkml:brush>
  </inkml:definitions>
  <inkml:trace contextRef="#ctx0" brushRef="#br0">0 8004 512 0 0,'21'-42'1830'0'0,"-18"36"-427"0"0,-1 0 1 0 0,-1 0-1 0 0,1 0 0 0 0,-1-1 0 0 0,0-10 0 0 0,5-59-1071 0 0,23-118 0 0 0,33-73-370 0 0,-32 144 60 0 0,-27 111-4 0 0,78-361 176 0 0,-34 66 76 0 0,30-161-169 0 0,-20 202-29 0 0,22-134-115 0 0,-7 73 199 0 0,-64 294-85 0 0,118-436-124 0 0,-53 233 44 0 0,42-147-28 0 0,14-147-114 0 0,-103 416 104 0 0,-24 106 49 0 0,113-572-501 0 0,-52 223-262 0 0,-45 284 504 0 0,31-157-39 0 0,-38 158 255 0 0,22-202 292 0 0,12-242-37 0 0,-31 406-299 0 0,17-111-268 0 0,4 58-411 0 0,58-166 0 0 0,-71 260 325 0 0,58-154-1864 0 0,-42 140 74 0 0,-26 55 1667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6T02:32:52.724"/>
    </inkml:context>
    <inkml:brush xml:id="br0">
      <inkml:brushProperty name="width" value="0.035" units="cm"/>
      <inkml:brushProperty name="height" value="0.035" units="cm"/>
    </inkml:brush>
  </inkml:definitions>
  <inkml:trace contextRef="#ctx0" brushRef="#br0">101 0 512 0 0,'2'6'-115'0'0,"0"-2"631"0"0,-1 1-1 0 0,0 0 1 0 0,0 0-1 0 0,1 5 1 0 0,-2-9-308 0 0,0 0 0 0 0,0-1 0 0 0,0 1 0 0 0,0 0 0 0 0,0-1 0 0 0,0 1 0 0 0,0 0 0 0 0,0-1 0 0 0,0 1 0 0 0,0 0 1 0 0,-1-1-1 0 0,1 1 0 0 0,0 0 0 0 0,0-1 0 0 0,-1 1 0 0 0,1-1 0 0 0,0 1 0 0 0,-1 0 0 0 0,1-1 0 0 0,-1 1 0 0 0,1-1 0 0 0,0 1 0 0 0,-1-1 0 0 0,1 1 0 0 0,-1-1 0 0 0,0 1 0 0 0,1-1 0 0 0,-1 0 1 0 0,1 1-1 0 0,-1-1 0 0 0,0 0 0 0 0,1 0 0 0 0,-1 1 0 0 0,0-1 0 0 0,1 0 0 0 0,-1 0 0 0 0,-1 0 0 0 0,-22 1 3947 0 0,-12 2-1538 0 0,33-3-3008 0 0,0 1 1 0 0,-1-1-1 0 0,1 1 1 0 0,0 0-1 0 0,-1 1 0 0 0,1-1 1 0 0,0 0-1 0 0,-3 3 1 0 0,6-4 248 0 0,-1 1 0 0 0,1-1 0 0 0,0 0 0 0 0,0 1 0 0 0,0-1 0 0 0,-1 0 0 0 0,1 1 0 0 0,0-1 0 0 0,0 0 0 0 0,0 1 1 0 0,0-1-1 0 0,0 1 0 0 0,-1-1 0 0 0,1 0 0 0 0,0 1 0 0 0,0-1 0 0 0,0 1 0 0 0,0-1 0 0 0,0 1 0 0 0,0-1 0 0 0,1 0 0 0 0,-1 1 1 0 0,0-1-1 0 0,0 1 0 0 0,0-1 0 0 0,0 0 0 0 0,0 1 0 0 0,1 0 0 0 0,6 9-4927 0 0,-5-10 3637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6T02:32:53.584"/>
    </inkml:context>
    <inkml:brush xml:id="br0">
      <inkml:brushProperty name="width" value="0.035" units="cm"/>
      <inkml:brushProperty name="height" value="0.035" units="cm"/>
    </inkml:brush>
  </inkml:definitions>
  <inkml:trace contextRef="#ctx0" brushRef="#br0">20 0 512 0 0,'19'32'-1564'0'0,"7"19"9656"0"0,-22-41-5744 0 0,0-1-1 0 0,-1 1 1 0 0,0 0-1 0 0,-1-1 1 0 0,0 1-1 0 0,0 0 1 0 0,-1 15-1 0 0,-4 11-2181 0 0,2-31-500 0 0,0 1 1 0 0,0 0 0 0 0,1 0 0 0 0,0-1-1 0 0,0 1 1 0 0,0 0 0 0 0,1 0 0 0 0,2 10-1 0 0,-24-66-8252 0 0,-24-35 1238 0 0,28 57 5897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6T02:33:31.860"/>
    </inkml:context>
    <inkml:brush xml:id="br0">
      <inkml:brushProperty name="width" value="0.035" units="cm"/>
      <inkml:brushProperty name="height" value="0.035" units="cm"/>
    </inkml:brush>
  </inkml:definitions>
  <inkml:trace contextRef="#ctx0" brushRef="#br0">12 203 512 0 0,'-1'-1'155'0'0,"0"0"0"0"0,0 0 0 0 0,0 0-1 0 0,0 0 1 0 0,1 0 0 0 0,-1 0 0 0 0,0 0 0 0 0,0 0-1 0 0,1 0 1 0 0,-1-1 0 0 0,1 1 0 0 0,-1 0 0 0 0,1 0 0 0 0,-1-1-1 0 0,1 1 1 0 0,0 0 0 0 0,0-1 0 0 0,-1 1 0 0 0,1 0-1 0 0,0-1 1 0 0,0 1 0 0 0,1 0 0 0 0,-1-1 0 0 0,0 1 0 0 0,0 0-1 0 0,0-1 1 0 0,1 1 0 0 0,0-2 0 0 0,0 2-125 0 0,0 0 0 0 0,0 0 1 0 0,-1 0-1 0 0,1 0 0 0 0,0 0 0 0 0,0 0 1 0 0,0 1-1 0 0,0-1 0 0 0,0 1 0 0 0,0-1 1 0 0,0 0-1 0 0,0 1 0 0 0,1 0 1 0 0,-1-1-1 0 0,0 1 0 0 0,0 0 0 0 0,0-1 1 0 0,1 1-1 0 0,-1 0 0 0 0,0 0 0 0 0,0 0 1 0 0,0 0-1 0 0,1 0 0 0 0,-1 0 0 0 0,0 0 1 0 0,0 1-1 0 0,0-1 0 0 0,0 0 0 0 0,1 1 1 0 0,1 0-1 0 0,24 7 117 0 0,0-1-1 0 0,1-1 1 0 0,-1-1 0 0 0,1-2-1 0 0,54 0 1 0 0,-32-6 89 0 0,-1-2-1 0 0,1-3 1 0 0,60-16-1 0 0,-5 1-2 0 0,-105 23-233 0 0,61-12 52 0 0,-1 2-1 0 0,90-2 1 0 0,33 24-232 0 0,-95-4 268 0 0,-41-5-92 0 0,55-5 0 0 0,-51-2 17 0 0,36-2-12 0 0,176 1-11 0 0,-244 5 18 0 0,63-3-54 0 0,-52 2 74 0 0,55 3 1 0 0,-19 0-24 0 0,127 4 48 0 0,58 7 76 0 0,-214-12-83 0 0,0-2 0 0 0,47-6-1 0 0,-55 4-6 0 0,193-31 429 0 0,-94 12 57 0 0,-42 16-433 0 0,-3 0 17 0 0,-15-1-42 0 0,88 3-1 0 0,-120 2-48 0 0,48-8-1 0 0,-2 0-33 0 0,-47 6 27 0 0,-1 3 1 0 0,1 1-1 0 0,54 6 0 0 0,17 10-31 0 0,-69-14-9 0 0,-30-3 22 0 0,1 2-1 0 0,0-1 1 0 0,12 3 0 0 0,-11 0-21 0 0,-1 0 0 0 0,15 7 0 0 0,15 7-8 0 0,56 17 77 0 0,-81-31-25 0 0,1-1 0 0 0,0 0-1 0 0,-1-1 1 0 0,18 0 0 0 0,17 1 74 0 0,-26-2-96 0 0,0 0-1 0 0,36-5 1 0 0,-56 5 12 0 0,9-1-106 0 0,3-1-297 0 0,-1 0 0 0 0,1 2 0 0 0,0 0 0 0 0,19 2 1 0 0,-25-2-734 0 0,6 3-2521 0 0,-11-1 2402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43E1C-BE52-45D3-B3DA-AB00685B4BD3}" type="datetimeFigureOut">
              <a:rPr lang="en-US" smtClean="0"/>
              <a:t>4/25/2026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F3E6AC-EE2A-4D92-BFD4-7D35F37B4FE2}" type="slidenum">
              <a:rPr lang="en-US" smtClean="0"/>
              <a:t>‹#›</a:t>
            </a:fld>
            <a:endParaRPr lang="en-US"/>
          </a:p>
        </p:txBody>
      </p:sp>
    </p:spTree>
    <p:extLst>
      <p:ext uri="{BB962C8B-B14F-4D97-AF65-F5344CB8AC3E}">
        <p14:creationId xmlns:p14="http://schemas.microsoft.com/office/powerpoint/2010/main" val="239679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991F9A-06B7-48AD-93E8-4A939D60963D}" type="slidenum">
              <a:rPr lang="en-US" smtClean="0"/>
              <a:pPr/>
              <a:t>27</a:t>
            </a:fld>
            <a:endParaRPr lang="en-US"/>
          </a:p>
        </p:txBody>
      </p:sp>
    </p:spTree>
    <p:extLst>
      <p:ext uri="{BB962C8B-B14F-4D97-AF65-F5344CB8AC3E}">
        <p14:creationId xmlns:p14="http://schemas.microsoft.com/office/powerpoint/2010/main" val="926515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xfrm>
            <a:off x="685800" y="1143000"/>
            <a:ext cx="5486400" cy="3086100"/>
          </a:xfrm>
          <a:ln/>
        </p:spPr>
      </p:sp>
      <p:sp>
        <p:nvSpPr>
          <p:cNvPr id="212995" name="Notes Placeholder 2"/>
          <p:cNvSpPr>
            <a:spLocks noGrp="1"/>
          </p:cNvSpPr>
          <p:nvPr>
            <p:ph type="body" idx="1"/>
          </p:nvPr>
        </p:nvSpPr>
        <p:spPr>
          <a:noFill/>
          <a:ln/>
        </p:spPr>
        <p:txBody>
          <a:bodyPr/>
          <a:lstStyle/>
          <a:p>
            <a:endParaRPr lang="en-US"/>
          </a:p>
        </p:txBody>
      </p:sp>
      <p:sp>
        <p:nvSpPr>
          <p:cNvPr id="212996" name="Slide Number Placeholder 3"/>
          <p:cNvSpPr>
            <a:spLocks noGrp="1"/>
          </p:cNvSpPr>
          <p:nvPr>
            <p:ph type="sldNum" sz="quarter" idx="5"/>
          </p:nvPr>
        </p:nvSpPr>
        <p:spPr>
          <a:noFill/>
        </p:spPr>
        <p:txBody>
          <a:bodyPr/>
          <a:lstStyle/>
          <a:p>
            <a:fld id="{AF4F8081-3BFE-4D8D-ACC6-09D48F18A9E5}" type="slidenum">
              <a:rPr lang="en-AU" smtClean="0"/>
              <a:pPr/>
              <a:t>28</a:t>
            </a:fld>
            <a:endParaRPr lang="en-AU"/>
          </a:p>
        </p:txBody>
      </p:sp>
    </p:spTree>
    <p:extLst>
      <p:ext uri="{BB962C8B-B14F-4D97-AF65-F5344CB8AC3E}">
        <p14:creationId xmlns:p14="http://schemas.microsoft.com/office/powerpoint/2010/main" val="1935969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991F9A-06B7-48AD-93E8-4A939D60963D}" type="slidenum">
              <a:rPr lang="en-US" smtClean="0"/>
              <a:pPr/>
              <a:t>29</a:t>
            </a:fld>
            <a:endParaRPr lang="en-US"/>
          </a:p>
        </p:txBody>
      </p:sp>
    </p:spTree>
    <p:extLst>
      <p:ext uri="{BB962C8B-B14F-4D97-AF65-F5344CB8AC3E}">
        <p14:creationId xmlns:p14="http://schemas.microsoft.com/office/powerpoint/2010/main" val="1864793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xfrm>
            <a:off x="685800" y="1143000"/>
            <a:ext cx="5486400" cy="3086100"/>
          </a:xfrm>
          <a:ln/>
        </p:spPr>
      </p:sp>
      <p:sp>
        <p:nvSpPr>
          <p:cNvPr id="201731" name="Notes Placeholder 2"/>
          <p:cNvSpPr>
            <a:spLocks noGrp="1"/>
          </p:cNvSpPr>
          <p:nvPr>
            <p:ph type="body" idx="1"/>
          </p:nvPr>
        </p:nvSpPr>
        <p:spPr>
          <a:noFill/>
          <a:ln/>
        </p:spPr>
        <p:txBody>
          <a:bodyPr/>
          <a:lstStyle/>
          <a:p>
            <a:endParaRPr lang="en-US"/>
          </a:p>
        </p:txBody>
      </p:sp>
      <p:sp>
        <p:nvSpPr>
          <p:cNvPr id="201732" name="Slide Number Placeholder 3"/>
          <p:cNvSpPr>
            <a:spLocks noGrp="1"/>
          </p:cNvSpPr>
          <p:nvPr>
            <p:ph type="sldNum" sz="quarter" idx="5"/>
          </p:nvPr>
        </p:nvSpPr>
        <p:spPr>
          <a:noFill/>
        </p:spPr>
        <p:txBody>
          <a:bodyPr/>
          <a:lstStyle/>
          <a:p>
            <a:fld id="{62765A5E-1AE9-4648-B365-8D2DAE6380A7}" type="slidenum">
              <a:rPr lang="en-AU" smtClean="0"/>
              <a:pPr/>
              <a:t>31</a:t>
            </a:fld>
            <a:endParaRPr lang="en-AU"/>
          </a:p>
        </p:txBody>
      </p:sp>
    </p:spTree>
    <p:extLst>
      <p:ext uri="{BB962C8B-B14F-4D97-AF65-F5344CB8AC3E}">
        <p14:creationId xmlns:p14="http://schemas.microsoft.com/office/powerpoint/2010/main" val="1915380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AC9468-29B3-43E5-99B5-BA4A3CBC5B81}" type="slidenum">
              <a:rPr lang="en-US" smtClean="0"/>
              <a:pPr/>
              <a:t>47</a:t>
            </a:fld>
            <a:endParaRPr lang="en-US"/>
          </a:p>
        </p:txBody>
      </p:sp>
    </p:spTree>
    <p:extLst>
      <p:ext uri="{BB962C8B-B14F-4D97-AF65-F5344CB8AC3E}">
        <p14:creationId xmlns:p14="http://schemas.microsoft.com/office/powerpoint/2010/main" val="3732547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AC9468-29B3-43E5-99B5-BA4A3CBC5B81}" type="slidenum">
              <a:rPr lang="en-US" smtClean="0"/>
              <a:pPr/>
              <a:t>48</a:t>
            </a:fld>
            <a:endParaRPr lang="en-US"/>
          </a:p>
        </p:txBody>
      </p:sp>
    </p:spTree>
    <p:extLst>
      <p:ext uri="{BB962C8B-B14F-4D97-AF65-F5344CB8AC3E}">
        <p14:creationId xmlns:p14="http://schemas.microsoft.com/office/powerpoint/2010/main" val="1386951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5800-3F15-46E1-990C-A4BA7B98FD8F}"/>
              </a:ext>
            </a:extLst>
          </p:cNvPr>
          <p:cNvSpPr>
            <a:spLocks noGrp="1"/>
          </p:cNvSpPr>
          <p:nvPr>
            <p:ph type="ctrTitle"/>
          </p:nvPr>
        </p:nvSpPr>
        <p:spPr>
          <a:xfrm>
            <a:off x="838200" y="4525347"/>
            <a:ext cx="6801320" cy="1737361"/>
          </a:xfrm>
        </p:spPr>
        <p:txBody>
          <a:bodyPr anchor="ctr" anchorCtr="0"/>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3F79B5-FBA1-49BD-9095-A9BB6A021A90}"/>
              </a:ext>
            </a:extLst>
          </p:cNvPr>
          <p:cNvSpPr>
            <a:spLocks noGrp="1"/>
          </p:cNvSpPr>
          <p:nvPr>
            <p:ph type="subTitle" idx="1"/>
          </p:nvPr>
        </p:nvSpPr>
        <p:spPr>
          <a:xfrm>
            <a:off x="7961258" y="4534872"/>
            <a:ext cx="3392543" cy="1737360"/>
          </a:xfrm>
        </p:spPr>
        <p:txBody>
          <a:bodyPr anchor="ctr" anchorCtr="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8607C96-5153-4190-BA97-E8AF5887796D}"/>
              </a:ext>
            </a:extLst>
          </p:cNvPr>
          <p:cNvSpPr>
            <a:spLocks noGrp="1"/>
          </p:cNvSpPr>
          <p:nvPr>
            <p:ph type="dt" sz="half" idx="10"/>
          </p:nvPr>
        </p:nvSpPr>
        <p:spPr/>
        <p:txBody>
          <a:bodyPr/>
          <a:lstStyle/>
          <a:p>
            <a:r>
              <a:rPr lang="en-US"/>
              <a:t>04/26/2026</a:t>
            </a:r>
          </a:p>
        </p:txBody>
      </p:sp>
      <p:sp>
        <p:nvSpPr>
          <p:cNvPr id="5" name="Footer Placeholder 4">
            <a:extLst>
              <a:ext uri="{FF2B5EF4-FFF2-40B4-BE49-F238E27FC236}">
                <a16:creationId xmlns:a16="http://schemas.microsoft.com/office/drawing/2014/main" id="{80822120-61A5-4970-B9BF-8B60825308E3}"/>
              </a:ext>
            </a:extLst>
          </p:cNvPr>
          <p:cNvSpPr>
            <a:spLocks noGrp="1"/>
          </p:cNvSpPr>
          <p:nvPr>
            <p:ph type="ftr" sz="quarter" idx="11"/>
          </p:nvPr>
        </p:nvSpPr>
        <p:spPr/>
        <p:txBody>
          <a:bodyPr/>
          <a:lstStyle/>
          <a:p>
            <a:r>
              <a:rPr lang="en-US"/>
              <a:t>The Glorious Spirit Made Church</a:t>
            </a:r>
            <a:endParaRPr lang="en-US" dirty="0"/>
          </a:p>
        </p:txBody>
      </p:sp>
      <p:sp>
        <p:nvSpPr>
          <p:cNvPr id="6" name="Slide Number Placeholder 5">
            <a:extLst>
              <a:ext uri="{FF2B5EF4-FFF2-40B4-BE49-F238E27FC236}">
                <a16:creationId xmlns:a16="http://schemas.microsoft.com/office/drawing/2014/main" id="{51A66616-AA6A-422C-9360-1D12495E2185}"/>
              </a:ext>
            </a:extLst>
          </p:cNvPr>
          <p:cNvSpPr>
            <a:spLocks noGrp="1"/>
          </p:cNvSpPr>
          <p:nvPr>
            <p:ph type="sldNum" sz="quarter" idx="12"/>
          </p:nvPr>
        </p:nvSpPr>
        <p:spPr/>
        <p:txBody>
          <a:bodyPr/>
          <a:lstStyle/>
          <a:p>
            <a:fld id="{9D164B4E-BB64-4235-AA14-F42088F189EC}" type="slidenum">
              <a:rPr lang="en-US" smtClean="0"/>
              <a:t>‹#›</a:t>
            </a:fld>
            <a:endParaRPr lang="en-US"/>
          </a:p>
        </p:txBody>
      </p:sp>
    </p:spTree>
    <p:extLst>
      <p:ext uri="{BB962C8B-B14F-4D97-AF65-F5344CB8AC3E}">
        <p14:creationId xmlns:p14="http://schemas.microsoft.com/office/powerpoint/2010/main" val="31155020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FCFD2-DF13-4F02-BBD5-B68B0905698E}"/>
              </a:ext>
            </a:extLst>
          </p:cNvPr>
          <p:cNvSpPr>
            <a:spLocks noGrp="1"/>
          </p:cNvSpPr>
          <p:nvPr>
            <p:ph type="title"/>
          </p:nvPr>
        </p:nvSpPr>
        <p:spPr>
          <a:xfrm>
            <a:off x="838200" y="229656"/>
            <a:ext cx="10515600" cy="3408893"/>
          </a:xfrm>
        </p:spPr>
        <p:txBody>
          <a:bodyPr anchor="t" anchorCtr="0"/>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ED78B1F9-6755-42E5-8F50-0B945D273625}"/>
              </a:ext>
            </a:extLst>
          </p:cNvPr>
          <p:cNvSpPr>
            <a:spLocks noGrp="1"/>
          </p:cNvSpPr>
          <p:nvPr>
            <p:ph type="dt" sz="half" idx="10"/>
          </p:nvPr>
        </p:nvSpPr>
        <p:spPr/>
        <p:txBody>
          <a:bodyPr/>
          <a:lstStyle/>
          <a:p>
            <a:r>
              <a:rPr lang="en-US"/>
              <a:t>04/26/2026</a:t>
            </a:r>
          </a:p>
        </p:txBody>
      </p:sp>
      <p:sp>
        <p:nvSpPr>
          <p:cNvPr id="4" name="Footer Placeholder 3">
            <a:extLst>
              <a:ext uri="{FF2B5EF4-FFF2-40B4-BE49-F238E27FC236}">
                <a16:creationId xmlns:a16="http://schemas.microsoft.com/office/drawing/2014/main" id="{0A0B890C-0CB4-4A98-9943-9C2257BF3EDF}"/>
              </a:ext>
            </a:extLst>
          </p:cNvPr>
          <p:cNvSpPr>
            <a:spLocks noGrp="1"/>
          </p:cNvSpPr>
          <p:nvPr>
            <p:ph type="ftr" sz="quarter" idx="11"/>
          </p:nvPr>
        </p:nvSpPr>
        <p:spPr/>
        <p:txBody>
          <a:bodyPr/>
          <a:lstStyle/>
          <a:p>
            <a:r>
              <a:rPr lang="en-US"/>
              <a:t>The Glorious Spirit Made Church</a:t>
            </a:r>
            <a:endParaRPr lang="en-US" dirty="0"/>
          </a:p>
        </p:txBody>
      </p:sp>
      <p:sp>
        <p:nvSpPr>
          <p:cNvPr id="5" name="Slide Number Placeholder 4">
            <a:extLst>
              <a:ext uri="{FF2B5EF4-FFF2-40B4-BE49-F238E27FC236}">
                <a16:creationId xmlns:a16="http://schemas.microsoft.com/office/drawing/2014/main" id="{805844CD-8F1F-4298-A223-C4256A6FDF26}"/>
              </a:ext>
            </a:extLst>
          </p:cNvPr>
          <p:cNvSpPr>
            <a:spLocks noGrp="1"/>
          </p:cNvSpPr>
          <p:nvPr>
            <p:ph type="sldNum" sz="quarter" idx="12"/>
          </p:nvPr>
        </p:nvSpPr>
        <p:spPr/>
        <p:txBody>
          <a:bodyPr/>
          <a:lstStyle/>
          <a:p>
            <a:fld id="{9D164B4E-BB64-4235-AA14-F42088F189EC}" type="slidenum">
              <a:rPr lang="en-US" smtClean="0"/>
              <a:t>‹#›</a:t>
            </a:fld>
            <a:endParaRPr lang="en-US"/>
          </a:p>
        </p:txBody>
      </p:sp>
      <p:sp>
        <p:nvSpPr>
          <p:cNvPr id="6" name="Content Placeholder 1">
            <a:extLst>
              <a:ext uri="{FF2B5EF4-FFF2-40B4-BE49-F238E27FC236}">
                <a16:creationId xmlns:a16="http://schemas.microsoft.com/office/drawing/2014/main" id="{F84B6337-F0FA-40DA-A205-42E63B13ADB9}"/>
              </a:ext>
            </a:extLst>
          </p:cNvPr>
          <p:cNvSpPr>
            <a:spLocks noGrp="1"/>
          </p:cNvSpPr>
          <p:nvPr>
            <p:ph idx="1"/>
          </p:nvPr>
        </p:nvSpPr>
        <p:spPr bwMode="white">
          <a:xfrm>
            <a:off x="1352551" y="6150952"/>
            <a:ext cx="9486900" cy="515492"/>
          </a:xfrm>
        </p:spPr>
        <p:txBody>
          <a:bodyPr>
            <a:normAutofit/>
          </a:bodyPr>
          <a:lstStyle>
            <a:lvl1pPr marL="0" indent="0" algn="ctr">
              <a:buNone/>
              <a:defRPr/>
            </a:lvl1pPr>
          </a:lstStyle>
          <a:p>
            <a:pPr lvl="0"/>
            <a:r>
              <a:rPr lang="en-US" sz="1500">
                <a:solidFill>
                  <a:schemeClr val="bg1"/>
                </a:solidFill>
              </a:rPr>
              <a:t>Click to edit Master text styles</a:t>
            </a:r>
          </a:p>
        </p:txBody>
      </p:sp>
    </p:spTree>
    <p:extLst>
      <p:ext uri="{BB962C8B-B14F-4D97-AF65-F5344CB8AC3E}">
        <p14:creationId xmlns:p14="http://schemas.microsoft.com/office/powerpoint/2010/main" val="23635811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YOUR CUSTOM QUOT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B1329DF-B16C-4958-8120-1F3D8DD91A3B}"/>
              </a:ext>
            </a:extLst>
          </p:cNvPr>
          <p:cNvSpPr>
            <a:spLocks noGrp="1"/>
          </p:cNvSpPr>
          <p:nvPr>
            <p:ph type="dt" sz="half" idx="10"/>
          </p:nvPr>
        </p:nvSpPr>
        <p:spPr/>
        <p:txBody>
          <a:bodyPr/>
          <a:lstStyle/>
          <a:p>
            <a:r>
              <a:rPr lang="en-US"/>
              <a:t>04/26/2026</a:t>
            </a:r>
          </a:p>
        </p:txBody>
      </p:sp>
      <p:sp>
        <p:nvSpPr>
          <p:cNvPr id="4" name="Footer Placeholder 3">
            <a:extLst>
              <a:ext uri="{FF2B5EF4-FFF2-40B4-BE49-F238E27FC236}">
                <a16:creationId xmlns:a16="http://schemas.microsoft.com/office/drawing/2014/main" id="{5DA38D7F-2A7C-4C62-B3BC-1DB1A460293F}"/>
              </a:ext>
            </a:extLst>
          </p:cNvPr>
          <p:cNvSpPr>
            <a:spLocks noGrp="1"/>
          </p:cNvSpPr>
          <p:nvPr>
            <p:ph type="ftr" sz="quarter" idx="11"/>
          </p:nvPr>
        </p:nvSpPr>
        <p:spPr/>
        <p:txBody>
          <a:bodyPr/>
          <a:lstStyle/>
          <a:p>
            <a:r>
              <a:rPr lang="en-US"/>
              <a:t>The Glorious Spirit Made Church</a:t>
            </a:r>
            <a:endParaRPr lang="en-US" dirty="0"/>
          </a:p>
        </p:txBody>
      </p:sp>
      <p:sp>
        <p:nvSpPr>
          <p:cNvPr id="5" name="Slide Number Placeholder 4">
            <a:extLst>
              <a:ext uri="{FF2B5EF4-FFF2-40B4-BE49-F238E27FC236}">
                <a16:creationId xmlns:a16="http://schemas.microsoft.com/office/drawing/2014/main" id="{E38DAFEE-0ED4-43C2-8025-5961460D8197}"/>
              </a:ext>
            </a:extLst>
          </p:cNvPr>
          <p:cNvSpPr>
            <a:spLocks noGrp="1"/>
          </p:cNvSpPr>
          <p:nvPr>
            <p:ph type="sldNum" sz="quarter" idx="12"/>
          </p:nvPr>
        </p:nvSpPr>
        <p:spPr/>
        <p:txBody>
          <a:bodyPr/>
          <a:lstStyle/>
          <a:p>
            <a:fld id="{9D164B4E-BB64-4235-AA14-F42088F189EC}" type="slidenum">
              <a:rPr lang="en-US" smtClean="0"/>
              <a:t>‹#›</a:t>
            </a:fld>
            <a:endParaRPr lang="en-US"/>
          </a:p>
        </p:txBody>
      </p:sp>
      <p:sp>
        <p:nvSpPr>
          <p:cNvPr id="7" name="Content Placeholder 6">
            <a:extLst>
              <a:ext uri="{FF2B5EF4-FFF2-40B4-BE49-F238E27FC236}">
                <a16:creationId xmlns:a16="http://schemas.microsoft.com/office/drawing/2014/main" id="{EAE23B48-0D16-412C-BC69-B41C4F2AC702}"/>
              </a:ext>
            </a:extLst>
          </p:cNvPr>
          <p:cNvSpPr>
            <a:spLocks noGrp="1"/>
          </p:cNvSpPr>
          <p:nvPr>
            <p:ph sz="quarter" idx="13" hasCustomPrompt="1"/>
          </p:nvPr>
        </p:nvSpPr>
        <p:spPr>
          <a:xfrm>
            <a:off x="838200" y="5784728"/>
            <a:ext cx="10515600" cy="365125"/>
          </a:xfrm>
        </p:spPr>
        <p:txBody>
          <a:bodyPr>
            <a:normAutofit/>
          </a:bodyPr>
          <a:lstStyle>
            <a:lvl1pPr marL="0" indent="0" algn="r">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dirty="0"/>
              <a:t>Add Author/Writer Here</a:t>
            </a:r>
          </a:p>
        </p:txBody>
      </p:sp>
      <p:sp>
        <p:nvSpPr>
          <p:cNvPr id="8" name="Title 7">
            <a:extLst>
              <a:ext uri="{FF2B5EF4-FFF2-40B4-BE49-F238E27FC236}">
                <a16:creationId xmlns:a16="http://schemas.microsoft.com/office/drawing/2014/main" id="{06D0385B-605F-4AEB-B2CD-DA707D355265}"/>
              </a:ext>
            </a:extLst>
          </p:cNvPr>
          <p:cNvSpPr>
            <a:spLocks noGrp="1"/>
          </p:cNvSpPr>
          <p:nvPr>
            <p:ph type="title"/>
          </p:nvPr>
        </p:nvSpPr>
        <p:spPr>
          <a:xfrm>
            <a:off x="838200" y="365127"/>
            <a:ext cx="10515600" cy="533587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22515788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607C96-5153-4190-BA97-E8AF5887796D}"/>
              </a:ext>
            </a:extLst>
          </p:cNvPr>
          <p:cNvSpPr>
            <a:spLocks noGrp="1"/>
          </p:cNvSpPr>
          <p:nvPr>
            <p:ph type="dt" sz="half" idx="10"/>
          </p:nvPr>
        </p:nvSpPr>
        <p:spPr/>
        <p:txBody>
          <a:bodyPr/>
          <a:lstStyle/>
          <a:p>
            <a:r>
              <a:rPr lang="en-US"/>
              <a:t>04/26/2026</a:t>
            </a:r>
          </a:p>
        </p:txBody>
      </p:sp>
      <p:sp>
        <p:nvSpPr>
          <p:cNvPr id="5" name="Footer Placeholder 4">
            <a:extLst>
              <a:ext uri="{FF2B5EF4-FFF2-40B4-BE49-F238E27FC236}">
                <a16:creationId xmlns:a16="http://schemas.microsoft.com/office/drawing/2014/main" id="{80822120-61A5-4970-B9BF-8B60825308E3}"/>
              </a:ext>
            </a:extLst>
          </p:cNvPr>
          <p:cNvSpPr>
            <a:spLocks noGrp="1"/>
          </p:cNvSpPr>
          <p:nvPr>
            <p:ph type="ftr" sz="quarter" idx="11"/>
          </p:nvPr>
        </p:nvSpPr>
        <p:spPr/>
        <p:txBody>
          <a:bodyPr/>
          <a:lstStyle/>
          <a:p>
            <a:r>
              <a:rPr lang="en-US"/>
              <a:t>The Glorious Spirit Made Church</a:t>
            </a:r>
            <a:endParaRPr lang="en-US" dirty="0"/>
          </a:p>
        </p:txBody>
      </p:sp>
      <p:sp>
        <p:nvSpPr>
          <p:cNvPr id="6" name="Slide Number Placeholder 5">
            <a:extLst>
              <a:ext uri="{FF2B5EF4-FFF2-40B4-BE49-F238E27FC236}">
                <a16:creationId xmlns:a16="http://schemas.microsoft.com/office/drawing/2014/main" id="{51A66616-AA6A-422C-9360-1D12495E2185}"/>
              </a:ext>
            </a:extLst>
          </p:cNvPr>
          <p:cNvSpPr>
            <a:spLocks noGrp="1"/>
          </p:cNvSpPr>
          <p:nvPr>
            <p:ph type="sldNum" sz="quarter" idx="12"/>
          </p:nvPr>
        </p:nvSpPr>
        <p:spPr/>
        <p:txBody>
          <a:bodyPr/>
          <a:lstStyle/>
          <a:p>
            <a:fld id="{9D164B4E-BB64-4235-AA14-F42088F189EC}" type="slidenum">
              <a:rPr lang="en-US" smtClean="0"/>
              <a:t>‹#›</a:t>
            </a:fld>
            <a:endParaRPr lang="en-US"/>
          </a:p>
        </p:txBody>
      </p:sp>
      <p:sp>
        <p:nvSpPr>
          <p:cNvPr id="7" name="Title 6">
            <a:extLst>
              <a:ext uri="{FF2B5EF4-FFF2-40B4-BE49-F238E27FC236}">
                <a16:creationId xmlns:a16="http://schemas.microsoft.com/office/drawing/2014/main" id="{7588C331-B180-41FC-8DD2-82D2B1615AB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595553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04/26/2026</a:t>
            </a:r>
          </a:p>
        </p:txBody>
      </p:sp>
      <p:sp>
        <p:nvSpPr>
          <p:cNvPr id="3" name="Footer Placeholder 2"/>
          <p:cNvSpPr>
            <a:spLocks noGrp="1"/>
          </p:cNvSpPr>
          <p:nvPr>
            <p:ph type="ftr" sz="quarter" idx="11"/>
          </p:nvPr>
        </p:nvSpPr>
        <p:spPr/>
        <p:txBody>
          <a:bodyPr/>
          <a:lstStyle>
            <a:lvl1pPr>
              <a:defRPr/>
            </a:lvl1pPr>
          </a:lstStyle>
          <a:p>
            <a:r>
              <a:rPr lang="en-US"/>
              <a:t>The Glorious Spirit Made Church</a:t>
            </a:r>
          </a:p>
        </p:txBody>
      </p:sp>
      <p:sp>
        <p:nvSpPr>
          <p:cNvPr id="4" name="Slide Number Placeholder 3"/>
          <p:cNvSpPr>
            <a:spLocks noGrp="1"/>
          </p:cNvSpPr>
          <p:nvPr>
            <p:ph type="sldNum" sz="quarter" idx="12"/>
          </p:nvPr>
        </p:nvSpPr>
        <p:spPr/>
        <p:txBody>
          <a:bodyPr/>
          <a:lstStyle>
            <a:lvl1pPr>
              <a:defRPr/>
            </a:lvl1pPr>
          </a:lstStyle>
          <a:p>
            <a:fld id="{5B62FEA9-4F7B-4CB1-BC6A-C4E0A24432EA}" type="slidenum">
              <a:rPr lang="en-US" smtClean="0"/>
              <a:pPr/>
              <a:t>‹#›</a:t>
            </a:fld>
            <a:endParaRPr lang="en-US"/>
          </a:p>
        </p:txBody>
      </p:sp>
    </p:spTree>
    <p:extLst>
      <p:ext uri="{BB962C8B-B14F-4D97-AF65-F5344CB8AC3E}">
        <p14:creationId xmlns:p14="http://schemas.microsoft.com/office/powerpoint/2010/main" val="5131498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vider Slide 1">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6E7EBFD-F776-4FA5-B67B-AEAB104C7125}"/>
              </a:ext>
            </a:extLst>
          </p:cNvPr>
          <p:cNvSpPr/>
          <p:nvPr userDrawn="1"/>
        </p:nvSpPr>
        <p:spPr>
          <a:xfrm>
            <a:off x="8418576" y="4907280"/>
            <a:ext cx="1554480" cy="1103376"/>
          </a:xfrm>
          <a:prstGeom prst="ellipse">
            <a:avLst/>
          </a:prstGeom>
          <a:noFill/>
          <a:ln>
            <a:noFill/>
          </a:ln>
        </p:spPr>
        <p:txBody>
          <a:bodyPr vert="horz" lIns="54000" tIns="135000" rIns="135000" bIns="0" rtlCol="0" anchor="t">
            <a:noAutofit/>
          </a:bodyPr>
          <a:lstStyle/>
          <a:p>
            <a:pPr algn="r">
              <a:lnSpc>
                <a:spcPts val="3525"/>
              </a:lnSpc>
              <a:spcBef>
                <a:spcPct val="0"/>
              </a:spcBef>
            </a:pPr>
            <a:endParaRPr lang="en-US" sz="3375" noProof="0" dirty="0">
              <a:solidFill>
                <a:schemeClr val="bg1"/>
              </a:solidFill>
              <a:latin typeface="Rockwell" panose="02060603020205020403" pitchFamily="18" charset="0"/>
              <a:ea typeface="+mj-ea"/>
              <a:cs typeface="+mj-cs"/>
            </a:endParaRPr>
          </a:p>
        </p:txBody>
      </p:sp>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2"/>
            <a:ext cx="11905200" cy="6060155"/>
          </a:xfrm>
          <a:solidFill>
            <a:schemeClr val="tx1"/>
          </a:solidFill>
        </p:spPr>
        <p:txBody>
          <a:bodyPr lIns="0" rIns="1764000" anchor="ctr"/>
          <a:lstStyle>
            <a:lvl1pPr marL="0" indent="0" algn="r">
              <a:buNone/>
              <a:defRPr sz="9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79101" y="804500"/>
            <a:ext cx="4416588" cy="3818712"/>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3525"/>
              </a:lnSpc>
              <a:defRPr sz="3375">
                <a:solidFill>
                  <a:schemeClr val="bg1"/>
                </a:solidFill>
              </a:defRPr>
            </a:lvl1pPr>
          </a:lstStyle>
          <a:p>
            <a:r>
              <a:rPr lang="en-US" noProof="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9100" y="4623214"/>
            <a:ext cx="4416587" cy="816075"/>
          </a:xfrm>
          <a:solidFill>
            <a:schemeClr val="tx1">
              <a:alpha val="80000"/>
            </a:schemeClr>
          </a:solidFill>
          <a:ln>
            <a:gradFill>
              <a:gsLst>
                <a:gs pos="0">
                  <a:schemeClr val="tx1">
                    <a:lumMod val="75000"/>
                    <a:lumOff val="25000"/>
                  </a:schemeClr>
                </a:gs>
                <a:gs pos="100000">
                  <a:schemeClr val="accent1"/>
                </a:gs>
              </a:gsLst>
              <a:lin ang="0" scaled="0"/>
            </a:gradFill>
          </a:ln>
        </p:spPr>
        <p:txBody>
          <a:bodyPr tIns="144000" rIns="180000"/>
          <a:lstStyle>
            <a:lvl1pPr marL="0" indent="0" algn="r">
              <a:buNone/>
              <a:defRPr sz="1350">
                <a:solidFill>
                  <a:schemeClr val="bg1">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The Glorious Spirit Made Church</a:t>
            </a:r>
            <a:endParaRPr lang="en-US" noProof="0" dirty="0"/>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7" name="Oval 6">
            <a:extLst>
              <a:ext uri="{FF2B5EF4-FFF2-40B4-BE49-F238E27FC236}">
                <a16:creationId xmlns:a16="http://schemas.microsoft.com/office/drawing/2014/main" id="{6901C03F-F087-4546-A9C3-5B5B81E3BD7B}"/>
              </a:ext>
            </a:extLst>
          </p:cNvPr>
          <p:cNvSpPr/>
          <p:nvPr userDrawn="1"/>
        </p:nvSpPr>
        <p:spPr>
          <a:xfrm>
            <a:off x="8266176" y="4754880"/>
            <a:ext cx="274320" cy="292608"/>
          </a:xfrm>
          <a:prstGeom prst="ellipse">
            <a:avLst/>
          </a:prstGeom>
          <a:noFill/>
          <a:ln>
            <a:noFill/>
          </a:ln>
        </p:spPr>
        <p:txBody>
          <a:bodyPr vert="horz" lIns="54000" tIns="135000" rIns="135000" bIns="0" rtlCol="0" anchor="t">
            <a:noAutofit/>
          </a:bodyPr>
          <a:lstStyle/>
          <a:p>
            <a:pPr algn="r">
              <a:lnSpc>
                <a:spcPts val="3525"/>
              </a:lnSpc>
              <a:spcBef>
                <a:spcPct val="0"/>
              </a:spcBef>
            </a:pPr>
            <a:endParaRPr lang="en-US" sz="3375" noProof="0" dirty="0">
              <a:solidFill>
                <a:schemeClr val="bg1"/>
              </a:solidFill>
              <a:latin typeface="Rockwell" panose="02060603020205020403" pitchFamily="18" charset="0"/>
              <a:ea typeface="+mj-ea"/>
              <a:cs typeface="+mj-cs"/>
            </a:endParaRPr>
          </a:p>
        </p:txBody>
      </p:sp>
    </p:spTree>
    <p:extLst>
      <p:ext uri="{BB962C8B-B14F-4D97-AF65-F5344CB8AC3E}">
        <p14:creationId xmlns:p14="http://schemas.microsoft.com/office/powerpoint/2010/main" val="246876479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92000"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6096" y="3657600"/>
            <a:ext cx="11359806" cy="941832"/>
          </a:xfrm>
        </p:spPr>
        <p:txBody>
          <a:bodyPr anchor="t">
            <a:normAutofit/>
          </a:bodyPr>
          <a:lstStyle>
            <a:lvl1pPr algn="ctr">
              <a:lnSpc>
                <a:spcPct val="90000"/>
              </a:lnSpc>
              <a:defRPr sz="4800"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1039" y="5129784"/>
            <a:ext cx="9429920"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60627" y="4787265"/>
            <a:ext cx="2670744"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ndara" panose="020E0502030303020204" pitchFamily="34" charset="0"/>
            </a:endParaRPr>
          </a:p>
        </p:txBody>
      </p:sp>
    </p:spTree>
    <p:extLst>
      <p:ext uri="{BB962C8B-B14F-4D97-AF65-F5344CB8AC3E}">
        <p14:creationId xmlns:p14="http://schemas.microsoft.com/office/powerpoint/2010/main" val="399182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Quote">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9BBF8640-DE64-4B60-867F-0CBE26BD00A0}"/>
              </a:ext>
            </a:extLst>
          </p:cNvPr>
          <p:cNvSpPr>
            <a:spLocks noGrp="1"/>
          </p:cNvSpPr>
          <p:nvPr>
            <p:ph idx="1"/>
          </p:nvPr>
        </p:nvSpPr>
        <p:spPr bwMode="white">
          <a:xfrm>
            <a:off x="2365865" y="6114929"/>
            <a:ext cx="9486900" cy="435466"/>
          </a:xfrm>
        </p:spPr>
        <p:txBody>
          <a:bodyPr>
            <a:normAutofit/>
          </a:bodyPr>
          <a:lstStyle>
            <a:lvl1pPr algn="r">
              <a:defRPr i="0"/>
            </a:lvl1pPr>
          </a:lstStyle>
          <a:p>
            <a:pPr marL="0" lvl="0" indent="0" algn="r">
              <a:buNone/>
            </a:pPr>
            <a:r>
              <a:rPr lang="en-US" sz="1500" i="1">
                <a:solidFill>
                  <a:schemeClr val="bg1"/>
                </a:solidFill>
                <a:cs typeface="Segoe UI" panose="020B0502040204020203" pitchFamily="34" charset="0"/>
              </a:rPr>
              <a:t>Click to edit Master text styles</a:t>
            </a:r>
          </a:p>
          <a:p>
            <a:pPr marL="0" lvl="1" indent="0" algn="r">
              <a:buNone/>
            </a:pPr>
            <a:r>
              <a:rPr lang="en-US" sz="1500" i="1">
                <a:solidFill>
                  <a:schemeClr val="bg1"/>
                </a:solidFill>
                <a:cs typeface="Segoe UI" panose="020B0502040204020203" pitchFamily="34" charset="0"/>
              </a:rPr>
              <a:t>Second level</a:t>
            </a:r>
          </a:p>
        </p:txBody>
      </p:sp>
      <p:sp>
        <p:nvSpPr>
          <p:cNvPr id="11" name="Title 10">
            <a:extLst>
              <a:ext uri="{FF2B5EF4-FFF2-40B4-BE49-F238E27FC236}">
                <a16:creationId xmlns:a16="http://schemas.microsoft.com/office/drawing/2014/main" id="{D0D19A04-6F0F-4BFC-8AD6-19F13EE1006A}"/>
              </a:ext>
            </a:extLst>
          </p:cNvPr>
          <p:cNvSpPr>
            <a:spLocks noGrp="1"/>
          </p:cNvSpPr>
          <p:nvPr>
            <p:ph type="title"/>
          </p:nvPr>
        </p:nvSpPr>
        <p:spPr>
          <a:xfrm>
            <a:off x="327513" y="149470"/>
            <a:ext cx="5838825" cy="6456912"/>
          </a:xfrm>
        </p:spPr>
        <p:txBody>
          <a:bodyPr/>
          <a:lstStyle/>
          <a:p>
            <a:r>
              <a:rPr lang="en-US"/>
              <a:t>Click to edit Master title style</a:t>
            </a:r>
          </a:p>
        </p:txBody>
      </p:sp>
    </p:spTree>
    <p:extLst>
      <p:ext uri="{BB962C8B-B14F-4D97-AF65-F5344CB8AC3E}">
        <p14:creationId xmlns:p14="http://schemas.microsoft.com/office/powerpoint/2010/main" val="61258032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Centere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E9B749-F2BE-45BB-B34D-42D465670D73}"/>
              </a:ext>
            </a:extLst>
          </p:cNvPr>
          <p:cNvSpPr>
            <a:spLocks noGrp="1"/>
          </p:cNvSpPr>
          <p:nvPr>
            <p:ph idx="1"/>
          </p:nvPr>
        </p:nvSpPr>
        <p:spPr>
          <a:xfrm>
            <a:off x="1352551" y="4629152"/>
            <a:ext cx="9486900" cy="634815"/>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7F2E03-8BBF-4A9C-A004-C3807BB5A7F1}"/>
              </a:ext>
            </a:extLst>
          </p:cNvPr>
          <p:cNvSpPr>
            <a:spLocks noGrp="1"/>
          </p:cNvSpPr>
          <p:nvPr>
            <p:ph type="dt" sz="half" idx="10"/>
          </p:nvPr>
        </p:nvSpPr>
        <p:spPr/>
        <p:txBody>
          <a:bodyPr/>
          <a:lstStyle/>
          <a:p>
            <a:r>
              <a:rPr lang="en-US"/>
              <a:t>04/26/2026</a:t>
            </a:r>
          </a:p>
        </p:txBody>
      </p:sp>
      <p:sp>
        <p:nvSpPr>
          <p:cNvPr id="5" name="Footer Placeholder 4">
            <a:extLst>
              <a:ext uri="{FF2B5EF4-FFF2-40B4-BE49-F238E27FC236}">
                <a16:creationId xmlns:a16="http://schemas.microsoft.com/office/drawing/2014/main" id="{886C8BC3-3FA7-4F23-B793-4F5DA2082820}"/>
              </a:ext>
            </a:extLst>
          </p:cNvPr>
          <p:cNvSpPr>
            <a:spLocks noGrp="1"/>
          </p:cNvSpPr>
          <p:nvPr>
            <p:ph type="ftr" sz="quarter" idx="11"/>
          </p:nvPr>
        </p:nvSpPr>
        <p:spPr/>
        <p:txBody>
          <a:bodyPr/>
          <a:lstStyle/>
          <a:p>
            <a:r>
              <a:rPr lang="en-US"/>
              <a:t>The Glorious Spirit Made Church</a:t>
            </a:r>
            <a:endParaRPr lang="en-US" dirty="0"/>
          </a:p>
        </p:txBody>
      </p:sp>
      <p:sp>
        <p:nvSpPr>
          <p:cNvPr id="6" name="Slide Number Placeholder 5">
            <a:extLst>
              <a:ext uri="{FF2B5EF4-FFF2-40B4-BE49-F238E27FC236}">
                <a16:creationId xmlns:a16="http://schemas.microsoft.com/office/drawing/2014/main" id="{E7CEF240-DD06-4F27-8707-2E6A53497AA1}"/>
              </a:ext>
            </a:extLst>
          </p:cNvPr>
          <p:cNvSpPr>
            <a:spLocks noGrp="1"/>
          </p:cNvSpPr>
          <p:nvPr>
            <p:ph type="sldNum" sz="quarter" idx="12"/>
          </p:nvPr>
        </p:nvSpPr>
        <p:spPr/>
        <p:txBody>
          <a:bodyPr/>
          <a:lstStyle/>
          <a:p>
            <a:fld id="{9D164B4E-BB64-4235-AA14-F42088F189EC}" type="slidenum">
              <a:rPr lang="en-US" smtClean="0"/>
              <a:t>‹#›</a:t>
            </a:fld>
            <a:endParaRPr lang="en-US"/>
          </a:p>
        </p:txBody>
      </p:sp>
      <p:sp>
        <p:nvSpPr>
          <p:cNvPr id="2" name="Title 1">
            <a:extLst>
              <a:ext uri="{FF2B5EF4-FFF2-40B4-BE49-F238E27FC236}">
                <a16:creationId xmlns:a16="http://schemas.microsoft.com/office/drawing/2014/main" id="{0A6EB33C-1430-4381-BC10-3C6BC5D2A866}"/>
              </a:ext>
            </a:extLst>
          </p:cNvPr>
          <p:cNvSpPr>
            <a:spLocks noGrp="1"/>
          </p:cNvSpPr>
          <p:nvPr>
            <p:ph type="title"/>
          </p:nvPr>
        </p:nvSpPr>
        <p:spPr>
          <a:xfrm>
            <a:off x="1352551" y="1476375"/>
            <a:ext cx="9486900" cy="2628900"/>
          </a:xfrm>
        </p:spPr>
        <p:txBody>
          <a:bodyPr anchor="t" anchorCtr="0"/>
          <a:lstStyle>
            <a:lvl1pPr algn="ctr">
              <a:defRPr i="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8767251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Bottom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BF3B-53AB-4D7D-9C4D-42E1E229B767}"/>
              </a:ext>
            </a:extLst>
          </p:cNvPr>
          <p:cNvSpPr>
            <a:spLocks noGrp="1"/>
          </p:cNvSpPr>
          <p:nvPr>
            <p:ph type="title"/>
          </p:nvPr>
        </p:nvSpPr>
        <p:spPr>
          <a:xfrm>
            <a:off x="838200" y="850900"/>
            <a:ext cx="10515600" cy="1929666"/>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FD185FE0-A783-42CA-BED0-EFB6F49640F8}"/>
              </a:ext>
            </a:extLst>
          </p:cNvPr>
          <p:cNvSpPr>
            <a:spLocks noGrp="1"/>
          </p:cNvSpPr>
          <p:nvPr>
            <p:ph type="dt" sz="half" idx="10"/>
          </p:nvPr>
        </p:nvSpPr>
        <p:spPr/>
        <p:txBody>
          <a:bodyPr/>
          <a:lstStyle/>
          <a:p>
            <a:r>
              <a:rPr lang="en-US"/>
              <a:t>04/26/2026</a:t>
            </a:r>
          </a:p>
        </p:txBody>
      </p:sp>
      <p:sp>
        <p:nvSpPr>
          <p:cNvPr id="5" name="Slide Number Placeholder 4">
            <a:extLst>
              <a:ext uri="{FF2B5EF4-FFF2-40B4-BE49-F238E27FC236}">
                <a16:creationId xmlns:a16="http://schemas.microsoft.com/office/drawing/2014/main" id="{DFC15A3E-54C3-4563-B93A-9E56494A7105}"/>
              </a:ext>
            </a:extLst>
          </p:cNvPr>
          <p:cNvSpPr>
            <a:spLocks noGrp="1"/>
          </p:cNvSpPr>
          <p:nvPr>
            <p:ph type="sldNum" sz="quarter" idx="12"/>
          </p:nvPr>
        </p:nvSpPr>
        <p:spPr/>
        <p:txBody>
          <a:bodyPr/>
          <a:lstStyle/>
          <a:p>
            <a:fld id="{9D164B4E-BB64-4235-AA14-F42088F189EC}" type="slidenum">
              <a:rPr lang="en-US" smtClean="0"/>
              <a:t>‹#›</a:t>
            </a:fld>
            <a:endParaRPr lang="en-US"/>
          </a:p>
        </p:txBody>
      </p:sp>
      <p:sp>
        <p:nvSpPr>
          <p:cNvPr id="9" name="Content Placeholder 8">
            <a:extLst>
              <a:ext uri="{FF2B5EF4-FFF2-40B4-BE49-F238E27FC236}">
                <a16:creationId xmlns:a16="http://schemas.microsoft.com/office/drawing/2014/main" id="{CB9ECD06-D58A-422E-8343-17796E698613}"/>
              </a:ext>
            </a:extLst>
          </p:cNvPr>
          <p:cNvSpPr>
            <a:spLocks noGrp="1"/>
          </p:cNvSpPr>
          <p:nvPr>
            <p:ph sz="quarter" idx="13"/>
          </p:nvPr>
        </p:nvSpPr>
        <p:spPr>
          <a:xfrm>
            <a:off x="1931381" y="5918200"/>
            <a:ext cx="9515475" cy="438150"/>
          </a:xfrm>
        </p:spPr>
        <p:txBody>
          <a:bodyPr>
            <a:noAutofit/>
          </a:bodyPr>
          <a:lstStyle>
            <a:lvl1pPr marL="0" indent="0" algn="r">
              <a:buNone/>
              <a:defRPr sz="1500">
                <a:latin typeface="+mn-lt"/>
              </a:defRPr>
            </a:lvl1pPr>
            <a:lvl2pPr marL="342900" indent="0" algn="r">
              <a:buNone/>
              <a:defRPr sz="1500">
                <a:latin typeface="+mn-lt"/>
              </a:defRPr>
            </a:lvl2pPr>
            <a:lvl3pPr marL="685800" indent="0" algn="r">
              <a:buNone/>
              <a:defRPr sz="1500">
                <a:latin typeface="+mn-lt"/>
              </a:defRPr>
            </a:lvl3pPr>
            <a:lvl4pPr marL="1028700" indent="0" algn="r">
              <a:buNone/>
              <a:defRPr sz="1500">
                <a:latin typeface="+mn-lt"/>
              </a:defRPr>
            </a:lvl4pPr>
            <a:lvl5pPr marL="1371600" indent="0" algn="r">
              <a:buNone/>
              <a:defRPr sz="1500">
                <a:latin typeface="+mn-lt"/>
              </a:defRPr>
            </a:lvl5pPr>
          </a:lstStyle>
          <a:p>
            <a:pPr lvl="0"/>
            <a:r>
              <a:rPr lang="en-US"/>
              <a:t>Click to edit Master text styles</a:t>
            </a:r>
          </a:p>
        </p:txBody>
      </p:sp>
    </p:spTree>
    <p:extLst>
      <p:ext uri="{BB962C8B-B14F-4D97-AF65-F5344CB8AC3E}">
        <p14:creationId xmlns:p14="http://schemas.microsoft.com/office/powerpoint/2010/main" val="339741676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ottom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A89E-076E-497A-A4CE-93C75C166880}"/>
              </a:ext>
            </a:extLst>
          </p:cNvPr>
          <p:cNvSpPr>
            <a:spLocks noGrp="1"/>
          </p:cNvSpPr>
          <p:nvPr>
            <p:ph type="title"/>
          </p:nvPr>
        </p:nvSpPr>
        <p:spPr>
          <a:xfrm>
            <a:off x="361949" y="3825024"/>
            <a:ext cx="11391499" cy="2096880"/>
          </a:xfrm>
        </p:spPr>
        <p:txBody>
          <a:bodyPr/>
          <a:lstStyle>
            <a:lvl1pPr algn="r">
              <a:defRPr/>
            </a:lvl1pPr>
          </a:lstStyle>
          <a:p>
            <a:r>
              <a:rPr lang="en-US"/>
              <a:t>Click to edit Master title style</a:t>
            </a:r>
          </a:p>
        </p:txBody>
      </p:sp>
      <p:sp>
        <p:nvSpPr>
          <p:cNvPr id="3" name="Date Placeholder 2">
            <a:extLst>
              <a:ext uri="{FF2B5EF4-FFF2-40B4-BE49-F238E27FC236}">
                <a16:creationId xmlns:a16="http://schemas.microsoft.com/office/drawing/2014/main" id="{5710B449-15E4-41C1-A0BD-6916BD2B1CAF}"/>
              </a:ext>
            </a:extLst>
          </p:cNvPr>
          <p:cNvSpPr>
            <a:spLocks noGrp="1"/>
          </p:cNvSpPr>
          <p:nvPr>
            <p:ph type="dt" sz="half" idx="10"/>
          </p:nvPr>
        </p:nvSpPr>
        <p:spPr/>
        <p:txBody>
          <a:bodyPr/>
          <a:lstStyle/>
          <a:p>
            <a:r>
              <a:rPr lang="en-US"/>
              <a:t>04/26/2026</a:t>
            </a:r>
          </a:p>
        </p:txBody>
      </p:sp>
      <p:sp>
        <p:nvSpPr>
          <p:cNvPr id="4" name="Footer Placeholder 3">
            <a:extLst>
              <a:ext uri="{FF2B5EF4-FFF2-40B4-BE49-F238E27FC236}">
                <a16:creationId xmlns:a16="http://schemas.microsoft.com/office/drawing/2014/main" id="{300FF690-36F7-4631-8284-EB23B592E5BB}"/>
              </a:ext>
            </a:extLst>
          </p:cNvPr>
          <p:cNvSpPr>
            <a:spLocks noGrp="1"/>
          </p:cNvSpPr>
          <p:nvPr>
            <p:ph type="ftr" sz="quarter" idx="11"/>
          </p:nvPr>
        </p:nvSpPr>
        <p:spPr/>
        <p:txBody>
          <a:bodyPr/>
          <a:lstStyle/>
          <a:p>
            <a:r>
              <a:rPr lang="en-US"/>
              <a:t>The Glorious Spirit Made Church</a:t>
            </a:r>
            <a:endParaRPr lang="en-US" dirty="0"/>
          </a:p>
        </p:txBody>
      </p:sp>
      <p:sp>
        <p:nvSpPr>
          <p:cNvPr id="5" name="Slide Number Placeholder 4">
            <a:extLst>
              <a:ext uri="{FF2B5EF4-FFF2-40B4-BE49-F238E27FC236}">
                <a16:creationId xmlns:a16="http://schemas.microsoft.com/office/drawing/2014/main" id="{74050B4F-6E15-4AA2-9669-EE44D3A5B44A}"/>
              </a:ext>
            </a:extLst>
          </p:cNvPr>
          <p:cNvSpPr>
            <a:spLocks noGrp="1"/>
          </p:cNvSpPr>
          <p:nvPr>
            <p:ph type="sldNum" sz="quarter" idx="12"/>
          </p:nvPr>
        </p:nvSpPr>
        <p:spPr/>
        <p:txBody>
          <a:bodyPr/>
          <a:lstStyle/>
          <a:p>
            <a:fld id="{9D164B4E-BB64-4235-AA14-F42088F189EC}" type="slidenum">
              <a:rPr lang="en-US" smtClean="0"/>
              <a:t>‹#›</a:t>
            </a:fld>
            <a:endParaRPr lang="en-US"/>
          </a:p>
        </p:txBody>
      </p:sp>
      <p:sp>
        <p:nvSpPr>
          <p:cNvPr id="6" name="Content Placeholder 1">
            <a:extLst>
              <a:ext uri="{FF2B5EF4-FFF2-40B4-BE49-F238E27FC236}">
                <a16:creationId xmlns:a16="http://schemas.microsoft.com/office/drawing/2014/main" id="{73C8662D-2189-4802-AEE5-20470C02D13E}"/>
              </a:ext>
            </a:extLst>
          </p:cNvPr>
          <p:cNvSpPr>
            <a:spLocks noGrp="1"/>
          </p:cNvSpPr>
          <p:nvPr>
            <p:ph idx="1"/>
          </p:nvPr>
        </p:nvSpPr>
        <p:spPr bwMode="white">
          <a:xfrm>
            <a:off x="2199875" y="5927196"/>
            <a:ext cx="9486900" cy="474294"/>
          </a:xfrm>
          <a:ln>
            <a:noFill/>
          </a:ln>
        </p:spPr>
        <p:txBody>
          <a:bodyPr>
            <a:normAutofit/>
          </a:bodyPr>
          <a:lstStyle>
            <a:lvl1pPr algn="r">
              <a:defRPr/>
            </a:lvl1pPr>
          </a:lstStyle>
          <a:p>
            <a:pPr lvl="0" algn="r"/>
            <a:r>
              <a:rPr lang="en-US" sz="1500">
                <a:solidFill>
                  <a:schemeClr val="bg1"/>
                </a:solidFill>
              </a:rPr>
              <a:t>Click to edit Master text styles</a:t>
            </a:r>
          </a:p>
          <a:p>
            <a:pPr lvl="1" algn="r"/>
            <a:r>
              <a:rPr lang="en-US" sz="1500">
                <a:solidFill>
                  <a:schemeClr val="bg1"/>
                </a:solidFill>
              </a:rPr>
              <a:t>Second level</a:t>
            </a:r>
          </a:p>
        </p:txBody>
      </p:sp>
    </p:spTree>
    <p:extLst>
      <p:ext uri="{BB962C8B-B14F-4D97-AF65-F5344CB8AC3E}">
        <p14:creationId xmlns:p14="http://schemas.microsoft.com/office/powerpoint/2010/main" val="18387647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op Subtitle Bottom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56786-C55B-4499-B117-765B616E6F1E}"/>
              </a:ext>
            </a:extLst>
          </p:cNvPr>
          <p:cNvSpPr>
            <a:spLocks noGrp="1"/>
          </p:cNvSpPr>
          <p:nvPr>
            <p:ph type="title"/>
          </p:nvPr>
        </p:nvSpPr>
        <p:spPr>
          <a:xfrm>
            <a:off x="190500" y="288393"/>
            <a:ext cx="11772899" cy="1492782"/>
          </a:xfrm>
        </p:spPr>
        <p:txBody>
          <a:bodyPr/>
          <a:lstStyle/>
          <a:p>
            <a:r>
              <a:rPr lang="en-US"/>
              <a:t>Click to edit Master title style</a:t>
            </a:r>
          </a:p>
        </p:txBody>
      </p:sp>
      <p:sp>
        <p:nvSpPr>
          <p:cNvPr id="3" name="Date Placeholder 2">
            <a:extLst>
              <a:ext uri="{FF2B5EF4-FFF2-40B4-BE49-F238E27FC236}">
                <a16:creationId xmlns:a16="http://schemas.microsoft.com/office/drawing/2014/main" id="{1779DCA2-4B74-4315-832D-46FA2360EA06}"/>
              </a:ext>
            </a:extLst>
          </p:cNvPr>
          <p:cNvSpPr>
            <a:spLocks noGrp="1"/>
          </p:cNvSpPr>
          <p:nvPr>
            <p:ph type="dt" sz="half" idx="10"/>
          </p:nvPr>
        </p:nvSpPr>
        <p:spPr/>
        <p:txBody>
          <a:bodyPr/>
          <a:lstStyle/>
          <a:p>
            <a:r>
              <a:rPr lang="en-US"/>
              <a:t>04/26/2026</a:t>
            </a:r>
            <a:endParaRPr lang="en-US" dirty="0"/>
          </a:p>
        </p:txBody>
      </p:sp>
      <p:sp>
        <p:nvSpPr>
          <p:cNvPr id="5" name="Slide Number Placeholder 4">
            <a:extLst>
              <a:ext uri="{FF2B5EF4-FFF2-40B4-BE49-F238E27FC236}">
                <a16:creationId xmlns:a16="http://schemas.microsoft.com/office/drawing/2014/main" id="{72B348AC-EF4F-4C4C-B8BB-FE76E2A7E35D}"/>
              </a:ext>
            </a:extLst>
          </p:cNvPr>
          <p:cNvSpPr>
            <a:spLocks noGrp="1"/>
          </p:cNvSpPr>
          <p:nvPr>
            <p:ph type="sldNum" sz="quarter" idx="12"/>
          </p:nvPr>
        </p:nvSpPr>
        <p:spPr/>
        <p:txBody>
          <a:bodyPr/>
          <a:lstStyle/>
          <a:p>
            <a:fld id="{9D164B4E-BB64-4235-AA14-F42088F189EC}" type="slidenum">
              <a:rPr lang="en-US" smtClean="0"/>
              <a:t>‹#›</a:t>
            </a:fld>
            <a:endParaRPr lang="en-US"/>
          </a:p>
        </p:txBody>
      </p:sp>
      <p:sp>
        <p:nvSpPr>
          <p:cNvPr id="9" name="Content Placeholder 8">
            <a:extLst>
              <a:ext uri="{FF2B5EF4-FFF2-40B4-BE49-F238E27FC236}">
                <a16:creationId xmlns:a16="http://schemas.microsoft.com/office/drawing/2014/main" id="{F2170172-F7C2-49C7-9A19-1829816338FE}"/>
              </a:ext>
            </a:extLst>
          </p:cNvPr>
          <p:cNvSpPr>
            <a:spLocks noGrp="1"/>
          </p:cNvSpPr>
          <p:nvPr>
            <p:ph sz="quarter" idx="13"/>
          </p:nvPr>
        </p:nvSpPr>
        <p:spPr>
          <a:xfrm>
            <a:off x="4743451" y="6265863"/>
            <a:ext cx="7153275" cy="455612"/>
          </a:xfrm>
        </p:spPr>
        <p:txBody>
          <a:bodyPr>
            <a:no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a:t>Click to edit Master text styles</a:t>
            </a:r>
          </a:p>
        </p:txBody>
      </p:sp>
    </p:spTree>
    <p:extLst>
      <p:ext uri="{BB962C8B-B14F-4D97-AF65-F5344CB8AC3E}">
        <p14:creationId xmlns:p14="http://schemas.microsoft.com/office/powerpoint/2010/main" val="1231966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op and Sub Bottom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6272-9C66-4BAF-ADB2-BB960F5703AC}"/>
              </a:ext>
            </a:extLst>
          </p:cNvPr>
          <p:cNvSpPr>
            <a:spLocks noGrp="1"/>
          </p:cNvSpPr>
          <p:nvPr>
            <p:ph type="title"/>
          </p:nvPr>
        </p:nvSpPr>
        <p:spPr>
          <a:xfrm>
            <a:off x="764929" y="285751"/>
            <a:ext cx="10588873" cy="3011365"/>
          </a:xfrm>
        </p:spPr>
        <p:txBody>
          <a:bodyPr anchor="t" anchorCtr="0"/>
          <a:lstStyle/>
          <a:p>
            <a:r>
              <a:rPr lang="en-US"/>
              <a:t>Click to edit Master title style</a:t>
            </a:r>
          </a:p>
        </p:txBody>
      </p:sp>
      <p:sp>
        <p:nvSpPr>
          <p:cNvPr id="3" name="Date Placeholder 2">
            <a:extLst>
              <a:ext uri="{FF2B5EF4-FFF2-40B4-BE49-F238E27FC236}">
                <a16:creationId xmlns:a16="http://schemas.microsoft.com/office/drawing/2014/main" id="{8C1F3AE6-2CF4-4F8E-9A91-243A57993666}"/>
              </a:ext>
            </a:extLst>
          </p:cNvPr>
          <p:cNvSpPr>
            <a:spLocks noGrp="1"/>
          </p:cNvSpPr>
          <p:nvPr>
            <p:ph type="dt" sz="half" idx="10"/>
          </p:nvPr>
        </p:nvSpPr>
        <p:spPr/>
        <p:txBody>
          <a:bodyPr/>
          <a:lstStyle/>
          <a:p>
            <a:r>
              <a:rPr lang="en-US"/>
              <a:t>04/26/2026</a:t>
            </a:r>
          </a:p>
        </p:txBody>
      </p:sp>
      <p:sp>
        <p:nvSpPr>
          <p:cNvPr id="9" name="Content Placeholder 8">
            <a:extLst>
              <a:ext uri="{FF2B5EF4-FFF2-40B4-BE49-F238E27FC236}">
                <a16:creationId xmlns:a16="http://schemas.microsoft.com/office/drawing/2014/main" id="{D0BEF955-A913-4A15-AB41-00128DC34D5B}"/>
              </a:ext>
            </a:extLst>
          </p:cNvPr>
          <p:cNvSpPr>
            <a:spLocks noGrp="1"/>
          </p:cNvSpPr>
          <p:nvPr>
            <p:ph sz="quarter" idx="13"/>
          </p:nvPr>
        </p:nvSpPr>
        <p:spPr>
          <a:xfrm>
            <a:off x="2238375" y="6169026"/>
            <a:ext cx="9505951" cy="365125"/>
          </a:xfrm>
        </p:spPr>
        <p:txBody>
          <a:bodyPr>
            <a:noAutofit/>
          </a:bodyPr>
          <a:lstStyle>
            <a:lvl1pPr marL="0" indent="0" algn="r">
              <a:buNone/>
              <a:defRPr sz="1500"/>
            </a:lvl1pPr>
            <a:lvl2pPr marL="342900" indent="0" algn="r">
              <a:buNone/>
              <a:defRPr sz="1500"/>
            </a:lvl2pPr>
            <a:lvl3pPr marL="685800" indent="0" algn="r">
              <a:buNone/>
              <a:defRPr sz="1500"/>
            </a:lvl3pPr>
            <a:lvl4pPr marL="1028700" indent="0" algn="r">
              <a:buNone/>
              <a:defRPr sz="1500"/>
            </a:lvl4pPr>
            <a:lvl5pPr marL="1371600" indent="0" algn="r">
              <a:buNone/>
              <a:defRPr sz="1500"/>
            </a:lvl5pPr>
          </a:lstStyle>
          <a:p>
            <a:pPr lvl="0"/>
            <a:r>
              <a:rPr lang="en-US"/>
              <a:t>Click to edit Master text styles</a:t>
            </a:r>
          </a:p>
        </p:txBody>
      </p:sp>
    </p:spTree>
    <p:extLst>
      <p:ext uri="{BB962C8B-B14F-4D97-AF65-F5344CB8AC3E}">
        <p14:creationId xmlns:p14="http://schemas.microsoft.com/office/powerpoint/2010/main" val="88698991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nter Title and Su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FABF6-BCBB-4979-A429-A8C53EAF4D16}"/>
              </a:ext>
            </a:extLst>
          </p:cNvPr>
          <p:cNvSpPr>
            <a:spLocks noGrp="1"/>
          </p:cNvSpPr>
          <p:nvPr>
            <p:ph type="title"/>
          </p:nvPr>
        </p:nvSpPr>
        <p:spPr>
          <a:xfrm>
            <a:off x="588781" y="365127"/>
            <a:ext cx="11014435" cy="3616325"/>
          </a:xfrm>
        </p:spPr>
        <p:txBody>
          <a:bodyPr anchor="t" anchorCtr="0"/>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B7940B77-ABE7-4DC7-A608-AB1779437C8C}"/>
              </a:ext>
            </a:extLst>
          </p:cNvPr>
          <p:cNvSpPr>
            <a:spLocks noGrp="1"/>
          </p:cNvSpPr>
          <p:nvPr>
            <p:ph type="dt" sz="half" idx="10"/>
          </p:nvPr>
        </p:nvSpPr>
        <p:spPr/>
        <p:txBody>
          <a:bodyPr/>
          <a:lstStyle/>
          <a:p>
            <a:r>
              <a:rPr lang="en-US"/>
              <a:t>04/26/2026</a:t>
            </a:r>
          </a:p>
        </p:txBody>
      </p:sp>
      <p:sp>
        <p:nvSpPr>
          <p:cNvPr id="4" name="Footer Placeholder 3">
            <a:extLst>
              <a:ext uri="{FF2B5EF4-FFF2-40B4-BE49-F238E27FC236}">
                <a16:creationId xmlns:a16="http://schemas.microsoft.com/office/drawing/2014/main" id="{54FD022E-97C1-4D08-B1C8-18C6109D0F5C}"/>
              </a:ext>
            </a:extLst>
          </p:cNvPr>
          <p:cNvSpPr>
            <a:spLocks noGrp="1"/>
          </p:cNvSpPr>
          <p:nvPr>
            <p:ph type="ftr" sz="quarter" idx="11"/>
          </p:nvPr>
        </p:nvSpPr>
        <p:spPr/>
        <p:txBody>
          <a:bodyPr/>
          <a:lstStyle/>
          <a:p>
            <a:r>
              <a:rPr lang="en-US"/>
              <a:t>The Glorious Spirit Made Church</a:t>
            </a:r>
            <a:endParaRPr lang="en-US" dirty="0"/>
          </a:p>
        </p:txBody>
      </p:sp>
      <p:sp>
        <p:nvSpPr>
          <p:cNvPr id="5" name="Slide Number Placeholder 4">
            <a:extLst>
              <a:ext uri="{FF2B5EF4-FFF2-40B4-BE49-F238E27FC236}">
                <a16:creationId xmlns:a16="http://schemas.microsoft.com/office/drawing/2014/main" id="{A0B26426-C17F-4D34-BD4F-CE33FA0E936B}"/>
              </a:ext>
            </a:extLst>
          </p:cNvPr>
          <p:cNvSpPr>
            <a:spLocks noGrp="1"/>
          </p:cNvSpPr>
          <p:nvPr>
            <p:ph type="sldNum" sz="quarter" idx="12"/>
          </p:nvPr>
        </p:nvSpPr>
        <p:spPr/>
        <p:txBody>
          <a:bodyPr/>
          <a:lstStyle/>
          <a:p>
            <a:fld id="{9D164B4E-BB64-4235-AA14-F42088F189EC}" type="slidenum">
              <a:rPr lang="en-US" smtClean="0"/>
              <a:t>‹#›</a:t>
            </a:fld>
            <a:endParaRPr lang="en-US"/>
          </a:p>
        </p:txBody>
      </p:sp>
      <p:sp>
        <p:nvSpPr>
          <p:cNvPr id="9" name="Content Placeholder 8">
            <a:extLst>
              <a:ext uri="{FF2B5EF4-FFF2-40B4-BE49-F238E27FC236}">
                <a16:creationId xmlns:a16="http://schemas.microsoft.com/office/drawing/2014/main" id="{89B21A59-00E0-403F-9E1E-43C43756FD4D}"/>
              </a:ext>
            </a:extLst>
          </p:cNvPr>
          <p:cNvSpPr>
            <a:spLocks noGrp="1"/>
          </p:cNvSpPr>
          <p:nvPr>
            <p:ph sz="quarter" idx="13"/>
          </p:nvPr>
        </p:nvSpPr>
        <p:spPr>
          <a:xfrm>
            <a:off x="1352551" y="6154740"/>
            <a:ext cx="9486900" cy="365125"/>
          </a:xfrm>
        </p:spPr>
        <p:txBody>
          <a:bodyPr>
            <a:noAutofit/>
          </a:bodyPr>
          <a:lstStyle>
            <a:lvl1pPr marL="0" indent="0" algn="ctr">
              <a:buNone/>
              <a:defRPr sz="1500"/>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a:t>Click to edit Master text styles</a:t>
            </a:r>
          </a:p>
        </p:txBody>
      </p:sp>
    </p:spTree>
    <p:extLst>
      <p:ext uri="{BB962C8B-B14F-4D97-AF65-F5344CB8AC3E}">
        <p14:creationId xmlns:p14="http://schemas.microsoft.com/office/powerpoint/2010/main" val="5289299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AF8F-58B2-467F-936E-70379C1AF661}"/>
              </a:ext>
            </a:extLst>
          </p:cNvPr>
          <p:cNvSpPr>
            <a:spLocks noGrp="1"/>
          </p:cNvSpPr>
          <p:nvPr>
            <p:ph type="title"/>
          </p:nvPr>
        </p:nvSpPr>
        <p:spPr>
          <a:xfrm>
            <a:off x="838200" y="168241"/>
            <a:ext cx="10515600" cy="3184559"/>
          </a:xfrm>
        </p:spPr>
        <p:txBody>
          <a:bodyPr anchor="t" anchorCtr="0"/>
          <a:lstStyle>
            <a:lvl1pPr algn="ctr">
              <a:defRPr/>
            </a:lvl1pPr>
          </a:lstStyle>
          <a:p>
            <a:r>
              <a:rPr lang="en-US"/>
              <a:t>Click to edit Master title style</a:t>
            </a:r>
          </a:p>
        </p:txBody>
      </p:sp>
      <p:sp>
        <p:nvSpPr>
          <p:cNvPr id="6" name="Content Placeholder 1">
            <a:extLst>
              <a:ext uri="{FF2B5EF4-FFF2-40B4-BE49-F238E27FC236}">
                <a16:creationId xmlns:a16="http://schemas.microsoft.com/office/drawing/2014/main" id="{137D3DA5-DEEF-48AD-9A16-584B27F8F84A}"/>
              </a:ext>
            </a:extLst>
          </p:cNvPr>
          <p:cNvSpPr>
            <a:spLocks noGrp="1"/>
          </p:cNvSpPr>
          <p:nvPr>
            <p:ph idx="1"/>
          </p:nvPr>
        </p:nvSpPr>
        <p:spPr bwMode="white">
          <a:xfrm>
            <a:off x="6286501" y="6264341"/>
            <a:ext cx="5686425" cy="593660"/>
          </a:xfrm>
        </p:spPr>
        <p:txBody>
          <a:bodyPr>
            <a:normAutofit/>
          </a:bodyPr>
          <a:lstStyle>
            <a:lvl1pPr algn="r">
              <a:defRPr/>
            </a:lvl1pPr>
          </a:lstStyle>
          <a:p>
            <a:pPr lvl="0"/>
            <a:r>
              <a:rPr lang="en-US" sz="1500">
                <a:solidFill>
                  <a:schemeClr val="bg1"/>
                </a:solidFill>
              </a:rPr>
              <a:t>Click to edit Master text styles</a:t>
            </a:r>
          </a:p>
          <a:p>
            <a:pPr lvl="1"/>
            <a:r>
              <a:rPr lang="en-US" sz="1500">
                <a:solidFill>
                  <a:schemeClr val="bg1"/>
                </a:solidFill>
              </a:rPr>
              <a:t>Second level</a:t>
            </a:r>
          </a:p>
        </p:txBody>
      </p:sp>
      <p:sp>
        <p:nvSpPr>
          <p:cNvPr id="3" name="Date Placeholder 2">
            <a:extLst>
              <a:ext uri="{FF2B5EF4-FFF2-40B4-BE49-F238E27FC236}">
                <a16:creationId xmlns:a16="http://schemas.microsoft.com/office/drawing/2014/main" id="{63E7DB53-9696-4FC5-8680-97ED3448C88A}"/>
              </a:ext>
            </a:extLst>
          </p:cNvPr>
          <p:cNvSpPr>
            <a:spLocks noGrp="1"/>
          </p:cNvSpPr>
          <p:nvPr>
            <p:ph type="dt" sz="half" idx="10"/>
          </p:nvPr>
        </p:nvSpPr>
        <p:spPr/>
        <p:txBody>
          <a:bodyPr/>
          <a:lstStyle/>
          <a:p>
            <a:r>
              <a:rPr lang="en-US"/>
              <a:t>04/26/2026</a:t>
            </a:r>
          </a:p>
        </p:txBody>
      </p:sp>
    </p:spTree>
    <p:extLst>
      <p:ext uri="{BB962C8B-B14F-4D97-AF65-F5344CB8AC3E}">
        <p14:creationId xmlns:p14="http://schemas.microsoft.com/office/powerpoint/2010/main" val="282324238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rgbClr val="0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A7392F-E7D2-4A39-807C-4C1FA9A6B11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A378D9-08E4-41E7-939E-2E0E01EBBC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42F172-C3C6-4A0C-97B7-CF180AF1F46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04/26/2026</a:t>
            </a:r>
          </a:p>
        </p:txBody>
      </p:sp>
      <p:sp>
        <p:nvSpPr>
          <p:cNvPr id="5" name="Footer Placeholder 4">
            <a:extLst>
              <a:ext uri="{FF2B5EF4-FFF2-40B4-BE49-F238E27FC236}">
                <a16:creationId xmlns:a16="http://schemas.microsoft.com/office/drawing/2014/main" id="{29726816-EA09-41F0-A09E-B1EAD732717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The Glorious Spirit Made Church</a:t>
            </a:r>
            <a:endParaRPr lang="en-US" dirty="0"/>
          </a:p>
        </p:txBody>
      </p:sp>
      <p:sp>
        <p:nvSpPr>
          <p:cNvPr id="6" name="Slide Number Placeholder 5">
            <a:extLst>
              <a:ext uri="{FF2B5EF4-FFF2-40B4-BE49-F238E27FC236}">
                <a16:creationId xmlns:a16="http://schemas.microsoft.com/office/drawing/2014/main" id="{50563D7D-8BF2-4394-9E04-BAABFC04C21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D164B4E-BB64-4235-AA14-F42088F189EC}" type="slidenum">
              <a:rPr lang="en-US" smtClean="0"/>
              <a:t>‹#›</a:t>
            </a:fld>
            <a:endParaRPr lang="en-US"/>
          </a:p>
        </p:txBody>
      </p:sp>
    </p:spTree>
    <p:extLst>
      <p:ext uri="{BB962C8B-B14F-4D97-AF65-F5344CB8AC3E}">
        <p14:creationId xmlns:p14="http://schemas.microsoft.com/office/powerpoint/2010/main" val="2107319882"/>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customXml" Target="../ink/ink1.xml"/><Relationship Id="rId1" Type="http://schemas.openxmlformats.org/officeDocument/2006/relationships/slideLayout" Target="../slideLayouts/slideLayout13.xml"/><Relationship Id="rId6" Type="http://schemas.openxmlformats.org/officeDocument/2006/relationships/customXml" Target="../ink/ink3.xml"/><Relationship Id="rId5" Type="http://schemas.openxmlformats.org/officeDocument/2006/relationships/image" Target="../media/image24.png"/><Relationship Id="rId4" Type="http://schemas.openxmlformats.org/officeDocument/2006/relationships/customXml" Target="../ink/ink2.xml"/><Relationship Id="rId9"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ustomXml" Target="../ink/ink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21E2D7F4-B977-A889-676F-9A03CF8CC604}"/>
              </a:ext>
            </a:extLst>
          </p:cNvPr>
          <p:cNvSpPr txBox="1"/>
          <p:nvPr/>
        </p:nvSpPr>
        <p:spPr>
          <a:xfrm>
            <a:off x="831809" y="1350952"/>
            <a:ext cx="5720297" cy="1359032"/>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800" b="1" dirty="0">
                <a:solidFill>
                  <a:schemeClr val="bg1"/>
                </a:solidFill>
                <a:latin typeface="+mj-lt"/>
                <a:ea typeface="+mj-ea"/>
                <a:cs typeface="+mj-cs"/>
              </a:rPr>
              <a:t>The Glorious Spirit-Made Church</a:t>
            </a:r>
          </a:p>
        </p:txBody>
      </p:sp>
      <p:sp>
        <p:nvSpPr>
          <p:cNvPr id="3" name="Content Placeholder 2">
            <a:extLst>
              <a:ext uri="{FF2B5EF4-FFF2-40B4-BE49-F238E27FC236}">
                <a16:creationId xmlns:a16="http://schemas.microsoft.com/office/drawing/2014/main" id="{53D843C1-8075-4C7E-3CB2-AADD44624142}"/>
              </a:ext>
            </a:extLst>
          </p:cNvPr>
          <p:cNvSpPr>
            <a:spLocks noGrp="1"/>
          </p:cNvSpPr>
          <p:nvPr>
            <p:ph idx="1"/>
          </p:nvPr>
        </p:nvSpPr>
        <p:spPr>
          <a:xfrm>
            <a:off x="831809" y="2891752"/>
            <a:ext cx="6150501" cy="2730380"/>
          </a:xfrm>
        </p:spPr>
        <p:txBody>
          <a:bodyPr vert="horz" lIns="91440" tIns="45720" rIns="91440" bIns="45720" rtlCol="0">
            <a:normAutofit lnSpcReduction="10000"/>
          </a:bodyPr>
          <a:lstStyle/>
          <a:p>
            <a:pPr marL="0" indent="0" algn="l" defTabSz="914400">
              <a:buNone/>
            </a:pPr>
            <a:r>
              <a:rPr lang="en-US" sz="2800" b="1" i="1" dirty="0">
                <a:solidFill>
                  <a:schemeClr val="bg1"/>
                </a:solidFill>
              </a:rPr>
              <a:t>MATTHEW 16:17</a:t>
            </a:r>
          </a:p>
          <a:p>
            <a:pPr marL="0" indent="0" algn="l" defTabSz="914400">
              <a:buNone/>
            </a:pPr>
            <a:r>
              <a:rPr lang="en-US" sz="2400" i="1" dirty="0">
                <a:solidFill>
                  <a:schemeClr val="bg1"/>
                </a:solidFill>
              </a:rPr>
              <a:t>And Jesus answered and said unto him, Blessed art thou, Simon Barjona: for flesh and blood hath not revealed it unto thee, but my Father which is in heaven. 18  And I say also unto thee, That thou art Peter, and upon this rock I will build my church; and the gates of hell shall not prevail against it.</a:t>
            </a:r>
          </a:p>
        </p:txBody>
      </p:sp>
      <p:sp>
        <p:nvSpPr>
          <p:cNvPr id="29" name="Rectangle 28">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30E327D-4AF1-DD84-3F6F-B05082C31923}"/>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7137306" y="695325"/>
            <a:ext cx="4773492" cy="5391150"/>
          </a:xfrm>
          <a:prstGeom prst="rect">
            <a:avLst/>
          </a:prstGeom>
        </p:spPr>
      </p:pic>
      <p:sp>
        <p:nvSpPr>
          <p:cNvPr id="14" name="Rectangle 13">
            <a:extLst>
              <a:ext uri="{FF2B5EF4-FFF2-40B4-BE49-F238E27FC236}">
                <a16:creationId xmlns:a16="http://schemas.microsoft.com/office/drawing/2014/main" id="{7352F761-022A-1712-5E1E-4ACEE3DC7DF4}"/>
              </a:ext>
            </a:extLst>
          </p:cNvPr>
          <p:cNvSpPr/>
          <p:nvPr/>
        </p:nvSpPr>
        <p:spPr>
          <a:xfrm>
            <a:off x="10471355" y="4017461"/>
            <a:ext cx="1439442" cy="52504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848876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B536195-AA1D-725A-BA80-837815279E56}"/>
              </a:ext>
            </a:extLst>
          </p:cNvPr>
          <p:cNvSpPr>
            <a:spLocks noGrp="1"/>
          </p:cNvSpPr>
          <p:nvPr>
            <p:ph type="ftr" sz="quarter" idx="11"/>
          </p:nvPr>
        </p:nvSpPr>
        <p:spPr>
          <a:xfrm rot="5400000">
            <a:off x="-1828800" y="2002536"/>
            <a:ext cx="4114800" cy="365125"/>
          </a:xfrm>
        </p:spPr>
        <p:txBody>
          <a:bodyPr>
            <a:normAutofit/>
          </a:bodyPr>
          <a:lstStyle/>
          <a:p>
            <a:pPr algn="l">
              <a:spcAft>
                <a:spcPts val="600"/>
              </a:spcAft>
            </a:pPr>
            <a:r>
              <a:rPr lang="en-US" sz="1100">
                <a:solidFill>
                  <a:srgbClr val="FFFFFF"/>
                </a:solidFill>
              </a:rPr>
              <a:t>The Glorious Spirit Made Church</a:t>
            </a:r>
          </a:p>
        </p:txBody>
      </p:sp>
      <p:pic>
        <p:nvPicPr>
          <p:cNvPr id="6" name="Picture 5">
            <a:extLst>
              <a:ext uri="{FF2B5EF4-FFF2-40B4-BE49-F238E27FC236}">
                <a16:creationId xmlns:a16="http://schemas.microsoft.com/office/drawing/2014/main" id="{49FB20C1-48FE-6001-1DF5-7301A5F265AD}"/>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457200" y="457200"/>
            <a:ext cx="11277600" cy="5943600"/>
          </a:xfrm>
          <a:prstGeom prst="rect">
            <a:avLst/>
          </a:prstGeom>
        </p:spPr>
      </p:pic>
      <p:sp>
        <p:nvSpPr>
          <p:cNvPr id="2" name="Date Placeholder 1">
            <a:extLst>
              <a:ext uri="{FF2B5EF4-FFF2-40B4-BE49-F238E27FC236}">
                <a16:creationId xmlns:a16="http://schemas.microsoft.com/office/drawing/2014/main" id="{F39F4064-D2E4-9A82-1460-4CF9FE3EC9BA}"/>
              </a:ext>
            </a:extLst>
          </p:cNvPr>
          <p:cNvSpPr>
            <a:spLocks noGrp="1"/>
          </p:cNvSpPr>
          <p:nvPr>
            <p:ph type="dt" sz="half" idx="10"/>
          </p:nvPr>
        </p:nvSpPr>
        <p:spPr>
          <a:xfrm>
            <a:off x="8991600" y="6455664"/>
            <a:ext cx="2743200" cy="365125"/>
          </a:xfrm>
        </p:spPr>
        <p:txBody>
          <a:bodyPr>
            <a:normAutofit/>
          </a:bodyPr>
          <a:lstStyle/>
          <a:p>
            <a:pPr algn="r">
              <a:spcAft>
                <a:spcPts val="600"/>
              </a:spcAft>
            </a:pPr>
            <a:r>
              <a:rPr lang="en-US" sz="1100">
                <a:solidFill>
                  <a:srgbClr val="FFFFFF"/>
                </a:solidFill>
              </a:rPr>
              <a:t>04/26/2026</a:t>
            </a:r>
          </a:p>
        </p:txBody>
      </p:sp>
      <p:sp>
        <p:nvSpPr>
          <p:cNvPr id="4" name="Slide Number Placeholder 3">
            <a:extLst>
              <a:ext uri="{FF2B5EF4-FFF2-40B4-BE49-F238E27FC236}">
                <a16:creationId xmlns:a16="http://schemas.microsoft.com/office/drawing/2014/main" id="{3EB9BD25-2D78-081C-F918-655D59FB93B4}"/>
              </a:ext>
            </a:extLst>
          </p:cNvPr>
          <p:cNvSpPr>
            <a:spLocks noGrp="1"/>
          </p:cNvSpPr>
          <p:nvPr>
            <p:ph type="sldNum" sz="quarter" idx="12"/>
          </p:nvPr>
        </p:nvSpPr>
        <p:spPr>
          <a:xfrm>
            <a:off x="11704320" y="6455664"/>
            <a:ext cx="448056" cy="365125"/>
          </a:xfrm>
        </p:spPr>
        <p:txBody>
          <a:bodyPr>
            <a:normAutofit/>
          </a:bodyPr>
          <a:lstStyle/>
          <a:p>
            <a:pPr>
              <a:spcAft>
                <a:spcPts val="600"/>
              </a:spcAft>
            </a:pPr>
            <a:fld id="{5B62FEA9-4F7B-4CB1-BC6A-C4E0A24432EA}" type="slidenum">
              <a:rPr lang="en-US" sz="1100">
                <a:solidFill>
                  <a:srgbClr val="FFFFFF"/>
                </a:solidFill>
              </a:rPr>
              <a:pPr>
                <a:spcAft>
                  <a:spcPts val="600"/>
                </a:spcAft>
              </a:pPr>
              <a:t>10</a:t>
            </a:fld>
            <a:endParaRPr lang="en-US" sz="1100">
              <a:solidFill>
                <a:srgbClr val="FFFFFF"/>
              </a:solidFill>
            </a:endParaRPr>
          </a:p>
        </p:txBody>
      </p:sp>
    </p:spTree>
    <p:extLst>
      <p:ext uri="{BB962C8B-B14F-4D97-AF65-F5344CB8AC3E}">
        <p14:creationId xmlns:p14="http://schemas.microsoft.com/office/powerpoint/2010/main" val="278261214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2F6EA52-DA3D-CE7F-21DF-98F88005AD5C}"/>
              </a:ext>
            </a:extLst>
          </p:cNvPr>
          <p:cNvSpPr>
            <a:spLocks noGrp="1"/>
          </p:cNvSpPr>
          <p:nvPr>
            <p:ph type="ftr" sz="quarter" idx="11"/>
          </p:nvPr>
        </p:nvSpPr>
        <p:spPr>
          <a:xfrm rot="5400000">
            <a:off x="-1828800" y="2002536"/>
            <a:ext cx="4114800" cy="365125"/>
          </a:xfrm>
        </p:spPr>
        <p:txBody>
          <a:bodyPr>
            <a:normAutofit/>
          </a:bodyPr>
          <a:lstStyle/>
          <a:p>
            <a:pPr algn="l">
              <a:spcAft>
                <a:spcPts val="600"/>
              </a:spcAft>
            </a:pPr>
            <a:r>
              <a:rPr lang="en-US" sz="1100">
                <a:solidFill>
                  <a:srgbClr val="FFFFFF"/>
                </a:solidFill>
              </a:rPr>
              <a:t>The Glorious Spirit Made Church</a:t>
            </a:r>
          </a:p>
        </p:txBody>
      </p:sp>
      <p:sp>
        <p:nvSpPr>
          <p:cNvPr id="2" name="Date Placeholder 1">
            <a:extLst>
              <a:ext uri="{FF2B5EF4-FFF2-40B4-BE49-F238E27FC236}">
                <a16:creationId xmlns:a16="http://schemas.microsoft.com/office/drawing/2014/main" id="{0E5283F2-93D3-E8D0-1F8F-4DADBDF3A4B4}"/>
              </a:ext>
            </a:extLst>
          </p:cNvPr>
          <p:cNvSpPr>
            <a:spLocks noGrp="1"/>
          </p:cNvSpPr>
          <p:nvPr>
            <p:ph type="dt" sz="half" idx="10"/>
          </p:nvPr>
        </p:nvSpPr>
        <p:spPr>
          <a:xfrm>
            <a:off x="8991600" y="6455664"/>
            <a:ext cx="2743200" cy="365125"/>
          </a:xfrm>
        </p:spPr>
        <p:txBody>
          <a:bodyPr>
            <a:normAutofit/>
          </a:bodyPr>
          <a:lstStyle/>
          <a:p>
            <a:pPr algn="r">
              <a:spcAft>
                <a:spcPts val="600"/>
              </a:spcAft>
            </a:pPr>
            <a:r>
              <a:rPr lang="en-US" sz="1100">
                <a:solidFill>
                  <a:srgbClr val="FFFFFF"/>
                </a:solidFill>
              </a:rPr>
              <a:t>04/26/2026</a:t>
            </a:r>
          </a:p>
        </p:txBody>
      </p:sp>
      <p:sp>
        <p:nvSpPr>
          <p:cNvPr id="4" name="Slide Number Placeholder 3">
            <a:extLst>
              <a:ext uri="{FF2B5EF4-FFF2-40B4-BE49-F238E27FC236}">
                <a16:creationId xmlns:a16="http://schemas.microsoft.com/office/drawing/2014/main" id="{11BEFA96-251D-D014-E4F5-D12987CED551}"/>
              </a:ext>
            </a:extLst>
          </p:cNvPr>
          <p:cNvSpPr>
            <a:spLocks noGrp="1"/>
          </p:cNvSpPr>
          <p:nvPr>
            <p:ph type="sldNum" sz="quarter" idx="12"/>
          </p:nvPr>
        </p:nvSpPr>
        <p:spPr>
          <a:xfrm>
            <a:off x="11704320" y="6455664"/>
            <a:ext cx="448056" cy="365125"/>
          </a:xfrm>
        </p:spPr>
        <p:txBody>
          <a:bodyPr>
            <a:normAutofit/>
          </a:bodyPr>
          <a:lstStyle/>
          <a:p>
            <a:pPr>
              <a:spcAft>
                <a:spcPts val="600"/>
              </a:spcAft>
            </a:pPr>
            <a:fld id="{5B62FEA9-4F7B-4CB1-BC6A-C4E0A24432EA}" type="slidenum">
              <a:rPr lang="en-US" sz="1100">
                <a:solidFill>
                  <a:srgbClr val="FFFFFF"/>
                </a:solidFill>
              </a:rPr>
              <a:pPr>
                <a:spcAft>
                  <a:spcPts val="600"/>
                </a:spcAft>
              </a:pPr>
              <a:t>11</a:t>
            </a:fld>
            <a:endParaRPr lang="en-US" sz="1100">
              <a:solidFill>
                <a:srgbClr val="FFFFFF"/>
              </a:solidFill>
            </a:endParaRPr>
          </a:p>
        </p:txBody>
      </p:sp>
      <p:pic>
        <p:nvPicPr>
          <p:cNvPr id="8" name="Picture 7">
            <a:extLst>
              <a:ext uri="{FF2B5EF4-FFF2-40B4-BE49-F238E27FC236}">
                <a16:creationId xmlns:a16="http://schemas.microsoft.com/office/drawing/2014/main" id="{A0231672-81FB-4F5A-94D3-BE4FBEBA3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36" y="218091"/>
            <a:ext cx="11851558" cy="5333201"/>
          </a:xfrm>
          <a:prstGeom prst="rect">
            <a:avLst/>
          </a:prstGeom>
        </p:spPr>
      </p:pic>
    </p:spTree>
    <p:extLst>
      <p:ext uri="{BB962C8B-B14F-4D97-AF65-F5344CB8AC3E}">
        <p14:creationId xmlns:p14="http://schemas.microsoft.com/office/powerpoint/2010/main" val="228787154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40E6A-CD1C-4363-1483-69A6760EE5F3}"/>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a:noFill/>
        </p:spPr>
      </p:pic>
      <p:sp>
        <p:nvSpPr>
          <p:cNvPr id="5" name="AutoShape 2">
            <a:extLst>
              <a:ext uri="{FF2B5EF4-FFF2-40B4-BE49-F238E27FC236}">
                <a16:creationId xmlns:a16="http://schemas.microsoft.com/office/drawing/2014/main" id="{D37C979B-C785-9E97-2B8A-5C9C00E034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hidden="1">
            <a:extLst>
              <a:ext uri="{FF2B5EF4-FFF2-40B4-BE49-F238E27FC236}">
                <a16:creationId xmlns:a16="http://schemas.microsoft.com/office/drawing/2014/main" id="{3C3B721B-EDF3-3759-25C2-EE056CC56362}"/>
              </a:ext>
            </a:extLst>
          </p:cNvPr>
          <p:cNvSpPr>
            <a:spLocks noGrp="1"/>
          </p:cNvSpPr>
          <p:nvPr>
            <p:ph type="dt" sz="half" idx="4294967295"/>
          </p:nvPr>
        </p:nvSpPr>
        <p:spPr>
          <a:xfrm>
            <a:off x="838200" y="6356352"/>
            <a:ext cx="2743200" cy="365125"/>
          </a:xfrm>
        </p:spPr>
        <p:txBody>
          <a:bodyPr/>
          <a:lstStyle/>
          <a:p>
            <a:pPr>
              <a:spcAft>
                <a:spcPts val="600"/>
              </a:spcAft>
            </a:pPr>
            <a:r>
              <a:rPr lang="en-US"/>
              <a:t>04/26/2026</a:t>
            </a:r>
          </a:p>
        </p:txBody>
      </p:sp>
      <p:sp>
        <p:nvSpPr>
          <p:cNvPr id="3" name="Footer Placeholder 2">
            <a:extLst>
              <a:ext uri="{FF2B5EF4-FFF2-40B4-BE49-F238E27FC236}">
                <a16:creationId xmlns:a16="http://schemas.microsoft.com/office/drawing/2014/main" id="{A8C1EBA8-B2E1-F9F0-674E-C71CCA863413}"/>
              </a:ext>
            </a:extLst>
          </p:cNvPr>
          <p:cNvSpPr>
            <a:spLocks noGrp="1"/>
          </p:cNvSpPr>
          <p:nvPr>
            <p:ph type="ftr" sz="quarter" idx="4294967295"/>
          </p:nvPr>
        </p:nvSpPr>
        <p:spPr>
          <a:xfrm>
            <a:off x="4038600" y="6356352"/>
            <a:ext cx="4114800" cy="365125"/>
          </a:xfrm>
        </p:spPr>
        <p:txBody>
          <a:bodyPr/>
          <a:lstStyle/>
          <a:p>
            <a:pPr>
              <a:spcAft>
                <a:spcPts val="600"/>
              </a:spcAft>
            </a:pPr>
            <a:r>
              <a:rPr lang="en-US"/>
              <a:t>The Glorious Spirit Made Church</a:t>
            </a:r>
          </a:p>
        </p:txBody>
      </p:sp>
      <p:sp>
        <p:nvSpPr>
          <p:cNvPr id="4" name="Slide Number Placeholder 3" hidden="1">
            <a:extLst>
              <a:ext uri="{FF2B5EF4-FFF2-40B4-BE49-F238E27FC236}">
                <a16:creationId xmlns:a16="http://schemas.microsoft.com/office/drawing/2014/main" id="{9E9827D7-5FF9-1481-3DA1-29C9F3F6AB6A}"/>
              </a:ext>
            </a:extLst>
          </p:cNvPr>
          <p:cNvSpPr>
            <a:spLocks noGrp="1"/>
          </p:cNvSpPr>
          <p:nvPr>
            <p:ph type="sldNum" sz="quarter" idx="4294967295"/>
          </p:nvPr>
        </p:nvSpPr>
        <p:spPr>
          <a:xfrm>
            <a:off x="8610600" y="6356352"/>
            <a:ext cx="2743200" cy="365125"/>
          </a:xfrm>
        </p:spPr>
        <p:txBody>
          <a:bodyPr/>
          <a:lstStyle/>
          <a:p>
            <a:pPr>
              <a:spcAft>
                <a:spcPts val="600"/>
              </a:spcAft>
            </a:pPr>
            <a:fld id="{5B62FEA9-4F7B-4CB1-BC6A-C4E0A24432EA}" type="slidenum">
              <a:rPr lang="en-US" smtClean="0"/>
              <a:pPr>
                <a:spcAft>
                  <a:spcPts val="600"/>
                </a:spcAft>
              </a:pPr>
              <a:t>12</a:t>
            </a:fld>
            <a:endParaRPr lang="en-US"/>
          </a:p>
        </p:txBody>
      </p:sp>
    </p:spTree>
    <p:extLst>
      <p:ext uri="{BB962C8B-B14F-4D97-AF65-F5344CB8AC3E}">
        <p14:creationId xmlns:p14="http://schemas.microsoft.com/office/powerpoint/2010/main" val="14426816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57F244-4DF9-9FFE-5D08-0F4AF4427F4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9820" y="100289"/>
            <a:ext cx="4993067" cy="6657422"/>
          </a:xfrm>
          <a:prstGeom prst="rect">
            <a:avLst/>
          </a:prstGeom>
          <a:ln>
            <a:noFill/>
          </a:ln>
          <a:effectLst>
            <a:softEdge rad="112500"/>
          </a:effectLst>
        </p:spPr>
      </p:pic>
      <p:sp>
        <p:nvSpPr>
          <p:cNvPr id="6" name="TextBox 5">
            <a:extLst>
              <a:ext uri="{FF2B5EF4-FFF2-40B4-BE49-F238E27FC236}">
                <a16:creationId xmlns:a16="http://schemas.microsoft.com/office/drawing/2014/main" id="{D4B63307-6C81-9569-C8DB-E88CFC2E4511}"/>
              </a:ext>
            </a:extLst>
          </p:cNvPr>
          <p:cNvSpPr txBox="1"/>
          <p:nvPr/>
        </p:nvSpPr>
        <p:spPr>
          <a:xfrm>
            <a:off x="5303520" y="156333"/>
            <a:ext cx="6052737" cy="1446550"/>
          </a:xfrm>
          <a:prstGeom prst="rect">
            <a:avLst/>
          </a:prstGeom>
          <a:noFill/>
        </p:spPr>
        <p:txBody>
          <a:bodyPr wrap="square" rtlCol="0">
            <a:spAutoFit/>
          </a:bodyPr>
          <a:lstStyle/>
          <a:p>
            <a:r>
              <a:rPr lang="en-US" sz="4800" b="1" dirty="0">
                <a:solidFill>
                  <a:schemeClr val="bg1"/>
                </a:solidFill>
              </a:rPr>
              <a:t>Karamojong Bibles</a:t>
            </a:r>
          </a:p>
          <a:p>
            <a:r>
              <a:rPr lang="en-US" sz="4000" dirty="0">
                <a:solidFill>
                  <a:schemeClr val="bg1"/>
                </a:solidFill>
              </a:rPr>
              <a:t>Karamoja, Uganda</a:t>
            </a:r>
          </a:p>
        </p:txBody>
      </p:sp>
      <p:pic>
        <p:nvPicPr>
          <p:cNvPr id="8" name="Picture 7">
            <a:extLst>
              <a:ext uri="{FF2B5EF4-FFF2-40B4-BE49-F238E27FC236}">
                <a16:creationId xmlns:a16="http://schemas.microsoft.com/office/drawing/2014/main" id="{6FAE3F40-2D04-434A-1FB0-634B29CE81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229970" y="1881875"/>
            <a:ext cx="8812210" cy="4819792"/>
          </a:xfrm>
          <a:prstGeom prst="rect">
            <a:avLst/>
          </a:prstGeom>
        </p:spPr>
      </p:pic>
    </p:spTree>
    <p:extLst>
      <p:ext uri="{BB962C8B-B14F-4D97-AF65-F5344CB8AC3E}">
        <p14:creationId xmlns:p14="http://schemas.microsoft.com/office/powerpoint/2010/main" val="178778824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83142-7027-F64F-9684-EACDB7B132C0}"/>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A70354F1-5539-8D5B-257C-3571AD2DB04F}"/>
              </a:ext>
            </a:extLst>
          </p:cNvPr>
          <p:cNvSpPr>
            <a:spLocks noGrp="1"/>
          </p:cNvSpPr>
          <p:nvPr>
            <p:ph type="ftr" sz="quarte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976EA196-67C6-36A5-C83A-AB703C287BD2}"/>
              </a:ext>
            </a:extLst>
          </p:cNvPr>
          <p:cNvSpPr>
            <a:spLocks noGrp="1"/>
          </p:cNvSpPr>
          <p:nvPr>
            <p:ph type="sldNum" sz="quarter" idx="12"/>
          </p:nvPr>
        </p:nvSpPr>
        <p:spPr/>
        <p:txBody>
          <a:bodyPr/>
          <a:lstStyle/>
          <a:p>
            <a:fld id="{5B62FEA9-4F7B-4CB1-BC6A-C4E0A24432EA}" type="slidenum">
              <a:rPr lang="en-US" smtClean="0"/>
              <a:pPr/>
              <a:t>14</a:t>
            </a:fld>
            <a:endParaRPr lang="en-US"/>
          </a:p>
        </p:txBody>
      </p:sp>
      <p:pic>
        <p:nvPicPr>
          <p:cNvPr id="5" name="Karamoji">
            <a:hlinkClick r:id="" action="ppaction://media"/>
            <a:extLst>
              <a:ext uri="{FF2B5EF4-FFF2-40B4-BE49-F238E27FC236}">
                <a16:creationId xmlns:a16="http://schemas.microsoft.com/office/drawing/2014/main" id="{3E2C673B-BA48-5D9F-6E79-644FD2B9CC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8351" y="252197"/>
            <a:ext cx="9231835" cy="5192908"/>
          </a:xfrm>
          <a:prstGeom prst="rect">
            <a:avLst/>
          </a:prstGeom>
        </p:spPr>
      </p:pic>
    </p:spTree>
    <p:extLst>
      <p:ext uri="{BB962C8B-B14F-4D97-AF65-F5344CB8AC3E}">
        <p14:creationId xmlns:p14="http://schemas.microsoft.com/office/powerpoint/2010/main" val="387618220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7411B5-DC5A-15B0-99E6-C5C7993D24DD}"/>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E44C57F-7DF3-20B9-694F-064D3E785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1FCD046A-A3C1-05DC-822A-8A34B0D12850}"/>
              </a:ext>
            </a:extLst>
          </p:cNvPr>
          <p:cNvSpPr txBox="1"/>
          <p:nvPr/>
        </p:nvSpPr>
        <p:spPr>
          <a:xfrm>
            <a:off x="831809" y="1350952"/>
            <a:ext cx="5720297" cy="1359032"/>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800" b="1" dirty="0">
                <a:solidFill>
                  <a:schemeClr val="bg1"/>
                </a:solidFill>
                <a:latin typeface="+mj-lt"/>
                <a:ea typeface="+mj-ea"/>
                <a:cs typeface="+mj-cs"/>
              </a:rPr>
              <a:t>The Glorious Spirit-Made Church</a:t>
            </a:r>
          </a:p>
        </p:txBody>
      </p:sp>
      <p:sp>
        <p:nvSpPr>
          <p:cNvPr id="3" name="Content Placeholder 2">
            <a:extLst>
              <a:ext uri="{FF2B5EF4-FFF2-40B4-BE49-F238E27FC236}">
                <a16:creationId xmlns:a16="http://schemas.microsoft.com/office/drawing/2014/main" id="{FEA16EA0-92E5-5E81-310A-2C59C66AD295}"/>
              </a:ext>
            </a:extLst>
          </p:cNvPr>
          <p:cNvSpPr>
            <a:spLocks noGrp="1"/>
          </p:cNvSpPr>
          <p:nvPr>
            <p:ph idx="1"/>
          </p:nvPr>
        </p:nvSpPr>
        <p:spPr>
          <a:xfrm>
            <a:off x="831809" y="2891752"/>
            <a:ext cx="6150501" cy="2730380"/>
          </a:xfrm>
        </p:spPr>
        <p:txBody>
          <a:bodyPr vert="horz" lIns="91440" tIns="45720" rIns="91440" bIns="45720" rtlCol="0">
            <a:normAutofit lnSpcReduction="10000"/>
          </a:bodyPr>
          <a:lstStyle/>
          <a:p>
            <a:pPr marL="0" indent="0" algn="l" defTabSz="914400">
              <a:buNone/>
            </a:pPr>
            <a:r>
              <a:rPr lang="en-US" sz="2800" b="1" i="1" dirty="0">
                <a:solidFill>
                  <a:schemeClr val="bg1"/>
                </a:solidFill>
              </a:rPr>
              <a:t>MATTHEW 16:17</a:t>
            </a:r>
          </a:p>
          <a:p>
            <a:pPr marL="0" indent="0" algn="l" defTabSz="914400">
              <a:buNone/>
            </a:pPr>
            <a:r>
              <a:rPr lang="en-US" sz="2400" i="1" dirty="0">
                <a:solidFill>
                  <a:schemeClr val="bg1"/>
                </a:solidFill>
              </a:rPr>
              <a:t>And Jesus answered and said unto him, Blessed art thou, Simon Barjona: for flesh and blood hath not revealed it unto thee, but my Father which is in heaven. 18  And I say also unto thee, That thou art Peter, and upon this rock I will build my church; and the gates of hell shall not prevail against it.</a:t>
            </a:r>
          </a:p>
        </p:txBody>
      </p:sp>
      <p:sp>
        <p:nvSpPr>
          <p:cNvPr id="29" name="Rectangle 28">
            <a:extLst>
              <a:ext uri="{FF2B5EF4-FFF2-40B4-BE49-F238E27FC236}">
                <a16:creationId xmlns:a16="http://schemas.microsoft.com/office/drawing/2014/main" id="{5DA20D6C-D0ED-29F8-C2DE-BEEE7F025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26C79E1-5AD5-1CA1-2B82-582AB58C6A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E554D7B-5BAB-3F53-BA0B-98D96ECA9470}"/>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7137306" y="695324"/>
            <a:ext cx="4773492" cy="5634683"/>
          </a:xfrm>
          <a:prstGeom prst="rect">
            <a:avLst/>
          </a:prstGeom>
        </p:spPr>
      </p:pic>
      <p:sp>
        <p:nvSpPr>
          <p:cNvPr id="14" name="Rectangle 13">
            <a:extLst>
              <a:ext uri="{FF2B5EF4-FFF2-40B4-BE49-F238E27FC236}">
                <a16:creationId xmlns:a16="http://schemas.microsoft.com/office/drawing/2014/main" id="{8177DD58-900F-D075-3DE6-77196821AF27}"/>
              </a:ext>
            </a:extLst>
          </p:cNvPr>
          <p:cNvSpPr/>
          <p:nvPr/>
        </p:nvSpPr>
        <p:spPr>
          <a:xfrm>
            <a:off x="10471355" y="4017461"/>
            <a:ext cx="1439442" cy="52504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97136"/>
      </p:ext>
    </p:extLst>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AA4113-2EEB-AD03-6645-19D8D89DD3FC}"/>
              </a:ext>
            </a:extLst>
          </p:cNvPr>
          <p:cNvSpPr txBox="1"/>
          <p:nvPr/>
        </p:nvSpPr>
        <p:spPr>
          <a:xfrm>
            <a:off x="306766" y="206477"/>
            <a:ext cx="6601379" cy="6370975"/>
          </a:xfrm>
          <a:prstGeom prst="rect">
            <a:avLst/>
          </a:prstGeom>
          <a:noFill/>
        </p:spPr>
        <p:txBody>
          <a:bodyPr wrap="square">
            <a:spAutoFit/>
          </a:bodyPr>
          <a:lstStyle/>
          <a:p>
            <a:r>
              <a:rPr lang="en-US" sz="4800" b="1" dirty="0">
                <a:solidFill>
                  <a:schemeClr val="bg1"/>
                </a:solidFill>
              </a:rPr>
              <a:t>THE.ONENESS.OF.UNITY </a:t>
            </a:r>
          </a:p>
          <a:p>
            <a:r>
              <a:rPr lang="en-US" sz="4000" dirty="0">
                <a:solidFill>
                  <a:schemeClr val="bg1"/>
                </a:solidFill>
              </a:rPr>
              <a:t>	3-4  That's the way all sin is, is righteousness perverted. God made you to thirst after Him; and God made the church to be oneness under His dominion, but the devil makes them oneness under his domain. </a:t>
            </a:r>
          </a:p>
          <a:p>
            <a:r>
              <a:rPr lang="en-US" sz="4000" dirty="0">
                <a:solidFill>
                  <a:schemeClr val="bg1"/>
                </a:solidFill>
              </a:rPr>
              <a:t>					58-0128 </a:t>
            </a:r>
          </a:p>
        </p:txBody>
      </p:sp>
      <p:sp>
        <p:nvSpPr>
          <p:cNvPr id="7" name="TextBox 6">
            <a:extLst>
              <a:ext uri="{FF2B5EF4-FFF2-40B4-BE49-F238E27FC236}">
                <a16:creationId xmlns:a16="http://schemas.microsoft.com/office/drawing/2014/main" id="{960C92E0-95FD-185D-727B-88E95C1BA080}"/>
              </a:ext>
            </a:extLst>
          </p:cNvPr>
          <p:cNvSpPr txBox="1"/>
          <p:nvPr/>
        </p:nvSpPr>
        <p:spPr>
          <a:xfrm>
            <a:off x="7256208" y="152546"/>
            <a:ext cx="4758812" cy="6309420"/>
          </a:xfrm>
          <a:prstGeom prst="rect">
            <a:avLst/>
          </a:prstGeom>
          <a:noFill/>
        </p:spPr>
        <p:txBody>
          <a:bodyPr wrap="square">
            <a:spAutoFit/>
          </a:bodyPr>
          <a:lstStyle/>
          <a:p>
            <a:r>
              <a:rPr lang="en-US" sz="4400" b="1" dirty="0">
                <a:solidFill>
                  <a:schemeClr val="bg1"/>
                </a:solidFill>
              </a:rPr>
              <a:t>COLOSSIANS 3:1</a:t>
            </a:r>
          </a:p>
          <a:p>
            <a:r>
              <a:rPr lang="en-US" sz="4000" i="1" dirty="0">
                <a:solidFill>
                  <a:schemeClr val="bg1"/>
                </a:solidFill>
              </a:rPr>
              <a:t>If ye then be </a:t>
            </a:r>
            <a:r>
              <a:rPr lang="en-US" sz="4000" i="1" u="sng" dirty="0">
                <a:solidFill>
                  <a:schemeClr val="bg1"/>
                </a:solidFill>
              </a:rPr>
              <a:t>risen</a:t>
            </a:r>
            <a:r>
              <a:rPr lang="en-US" sz="4000" i="1" dirty="0">
                <a:solidFill>
                  <a:schemeClr val="bg1"/>
                </a:solidFill>
              </a:rPr>
              <a:t> with Christ, seek those things which are </a:t>
            </a:r>
            <a:r>
              <a:rPr lang="en-US" sz="4000" i="1" u="sng" dirty="0">
                <a:solidFill>
                  <a:schemeClr val="bg1"/>
                </a:solidFill>
              </a:rPr>
              <a:t>above</a:t>
            </a:r>
            <a:r>
              <a:rPr lang="en-US" sz="4000" i="1" dirty="0">
                <a:solidFill>
                  <a:schemeClr val="bg1"/>
                </a:solidFill>
              </a:rPr>
              <a:t>, where Christ </a:t>
            </a:r>
            <a:r>
              <a:rPr lang="en-US" sz="4000" i="1" dirty="0" err="1">
                <a:solidFill>
                  <a:schemeClr val="bg1"/>
                </a:solidFill>
              </a:rPr>
              <a:t>sitteth</a:t>
            </a:r>
            <a:r>
              <a:rPr lang="en-US" sz="4000" i="1" dirty="0">
                <a:solidFill>
                  <a:schemeClr val="bg1"/>
                </a:solidFill>
              </a:rPr>
              <a:t> on the right hand of God. 2 Set your affection on things above, not on things on the earth. </a:t>
            </a:r>
          </a:p>
        </p:txBody>
      </p:sp>
    </p:spTree>
    <p:extLst>
      <p:ext uri="{BB962C8B-B14F-4D97-AF65-F5344CB8AC3E}">
        <p14:creationId xmlns:p14="http://schemas.microsoft.com/office/powerpoint/2010/main" val="256506726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6C1E32-1FB1-70E5-021D-50AA90EFD578}"/>
              </a:ext>
            </a:extLst>
          </p:cNvPr>
          <p:cNvSpPr txBox="1"/>
          <p:nvPr/>
        </p:nvSpPr>
        <p:spPr>
          <a:xfrm>
            <a:off x="177553" y="62144"/>
            <a:ext cx="11887200" cy="6278642"/>
          </a:xfrm>
          <a:prstGeom prst="rect">
            <a:avLst/>
          </a:prstGeom>
          <a:noFill/>
        </p:spPr>
        <p:txBody>
          <a:bodyPr wrap="square">
            <a:spAutoFit/>
          </a:bodyPr>
          <a:lstStyle/>
          <a:p>
            <a:r>
              <a:rPr lang="en-US" sz="5400" b="1" dirty="0">
                <a:solidFill>
                  <a:schemeClr val="bg1"/>
                </a:solidFill>
              </a:rPr>
              <a:t>WHO.IS.THIS.MELCHISEDEC</a:t>
            </a:r>
          </a:p>
          <a:p>
            <a:r>
              <a:rPr lang="en-US" sz="4400" dirty="0">
                <a:solidFill>
                  <a:schemeClr val="bg1"/>
                </a:solidFill>
              </a:rPr>
              <a:t>	42 The Bible has been a work of God that's been covered up. [He] promised in this day He would take the mask off, and we could see It.</a:t>
            </a:r>
          </a:p>
          <a:p>
            <a:r>
              <a:rPr lang="en-US" sz="4400" dirty="0">
                <a:solidFill>
                  <a:schemeClr val="bg1"/>
                </a:solidFill>
              </a:rPr>
              <a:t>	43 God,</a:t>
            </a:r>
            <a:r>
              <a:rPr lang="en-US" sz="4400" i="1" dirty="0">
                <a:solidFill>
                  <a:schemeClr val="bg1"/>
                </a:solidFill>
              </a:rPr>
              <a:t> </a:t>
            </a:r>
            <a:r>
              <a:rPr lang="en-US" sz="4400" i="1" dirty="0" err="1">
                <a:solidFill>
                  <a:schemeClr val="bg1"/>
                </a:solidFill>
              </a:rPr>
              <a:t>en</a:t>
            </a:r>
            <a:r>
              <a:rPr lang="en-US" sz="4400" i="1" dirty="0">
                <a:solidFill>
                  <a:schemeClr val="bg1"/>
                </a:solidFill>
              </a:rPr>
              <a:t> </a:t>
            </a:r>
            <a:r>
              <a:rPr lang="en-US" sz="4400" i="1" dirty="0" err="1">
                <a:solidFill>
                  <a:schemeClr val="bg1"/>
                </a:solidFill>
              </a:rPr>
              <a:t>morphe</a:t>
            </a:r>
            <a:r>
              <a:rPr lang="en-US" sz="4400" dirty="0">
                <a:solidFill>
                  <a:schemeClr val="bg1"/>
                </a:solidFill>
              </a:rPr>
              <a:t>, masked in the Pillar of Fire. God, </a:t>
            </a:r>
            <a:r>
              <a:rPr lang="en-US" sz="4400" dirty="0" err="1">
                <a:solidFill>
                  <a:schemeClr val="bg1"/>
                </a:solidFill>
              </a:rPr>
              <a:t>en</a:t>
            </a:r>
            <a:r>
              <a:rPr lang="en-US" sz="4400" dirty="0">
                <a:solidFill>
                  <a:schemeClr val="bg1"/>
                </a:solidFill>
              </a:rPr>
              <a:t> </a:t>
            </a:r>
            <a:r>
              <a:rPr lang="en-US" sz="4400" dirty="0" err="1">
                <a:solidFill>
                  <a:schemeClr val="bg1"/>
                </a:solidFill>
              </a:rPr>
              <a:t>morphe</a:t>
            </a:r>
            <a:r>
              <a:rPr lang="en-US" sz="4400" dirty="0">
                <a:solidFill>
                  <a:schemeClr val="bg1"/>
                </a:solidFill>
              </a:rPr>
              <a:t>, in a Man called Jesus. God, </a:t>
            </a:r>
            <a:r>
              <a:rPr lang="en-US" sz="4400" dirty="0" err="1">
                <a:solidFill>
                  <a:schemeClr val="bg1"/>
                </a:solidFill>
              </a:rPr>
              <a:t>en</a:t>
            </a:r>
            <a:r>
              <a:rPr lang="en-US" sz="4400" dirty="0">
                <a:solidFill>
                  <a:schemeClr val="bg1"/>
                </a:solidFill>
              </a:rPr>
              <a:t> </a:t>
            </a:r>
            <a:r>
              <a:rPr lang="en-US" sz="4400" dirty="0" err="1">
                <a:solidFill>
                  <a:schemeClr val="bg1"/>
                </a:solidFill>
              </a:rPr>
              <a:t>morphe</a:t>
            </a:r>
            <a:r>
              <a:rPr lang="en-US" sz="4400" dirty="0">
                <a:solidFill>
                  <a:schemeClr val="bg1"/>
                </a:solidFill>
              </a:rPr>
              <a:t>, in His Church. God above us, God with us, God in us; </a:t>
            </a:r>
            <a:r>
              <a:rPr lang="en-US" sz="4400" b="1" u="sng" dirty="0">
                <a:solidFill>
                  <a:schemeClr val="bg1"/>
                </a:solidFill>
              </a:rPr>
              <a:t>the condescending of God</a:t>
            </a:r>
            <a:r>
              <a:rPr lang="en-US" sz="4400" dirty="0">
                <a:solidFill>
                  <a:schemeClr val="bg1"/>
                </a:solidFill>
              </a:rPr>
              <a:t>.</a:t>
            </a:r>
          </a:p>
          <a:p>
            <a:pPr algn="r"/>
            <a:r>
              <a:rPr lang="en-US" sz="4000" dirty="0">
                <a:solidFill>
                  <a:schemeClr val="bg1"/>
                </a:solidFill>
              </a:rPr>
              <a:t>65-0221</a:t>
            </a:r>
          </a:p>
        </p:txBody>
      </p:sp>
      <p:sp>
        <p:nvSpPr>
          <p:cNvPr id="2" name="Date Placeholder 1">
            <a:extLst>
              <a:ext uri="{FF2B5EF4-FFF2-40B4-BE49-F238E27FC236}">
                <a16:creationId xmlns:a16="http://schemas.microsoft.com/office/drawing/2014/main" id="{0DD51258-7C3A-5252-4CAD-F49D9BFB6CD3}"/>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FF390CA6-EE2E-57F3-D00E-C32254027A39}"/>
              </a:ext>
            </a:extLst>
          </p:cNvPr>
          <p:cNvSpPr>
            <a:spLocks noGrp="1"/>
          </p:cNvSpPr>
          <p:nvPr>
            <p:ph type="ftr" sz="quarte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49D31FD7-6F56-2EE2-2712-6D7514B280A3}"/>
              </a:ext>
            </a:extLst>
          </p:cNvPr>
          <p:cNvSpPr>
            <a:spLocks noGrp="1"/>
          </p:cNvSpPr>
          <p:nvPr>
            <p:ph type="sldNum" sz="quarter" idx="12"/>
          </p:nvPr>
        </p:nvSpPr>
        <p:spPr/>
        <p:txBody>
          <a:bodyPr/>
          <a:lstStyle/>
          <a:p>
            <a:fld id="{5B62FEA9-4F7B-4CB1-BC6A-C4E0A24432EA}" type="slidenum">
              <a:rPr lang="en-US" smtClean="0"/>
              <a:pPr/>
              <a:t>17</a:t>
            </a:fld>
            <a:endParaRPr lang="en-US"/>
          </a:p>
        </p:txBody>
      </p:sp>
    </p:spTree>
    <p:extLst>
      <p:ext uri="{BB962C8B-B14F-4D97-AF65-F5344CB8AC3E}">
        <p14:creationId xmlns:p14="http://schemas.microsoft.com/office/powerpoint/2010/main" val="8272168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27B6D2-5782-5B08-56CC-E3B1882AC476}"/>
              </a:ext>
            </a:extLst>
          </p:cNvPr>
          <p:cNvSpPr>
            <a:spLocks noGrp="1"/>
          </p:cNvSpPr>
          <p:nvPr>
            <p:ph type="title"/>
          </p:nvPr>
        </p:nvSpPr>
        <p:spPr>
          <a:xfrm>
            <a:off x="230820" y="0"/>
            <a:ext cx="4882718" cy="1402470"/>
          </a:xfrm>
        </p:spPr>
        <p:txBody>
          <a:bodyPr vert="horz" lIns="91440" tIns="45720" rIns="91440" bIns="45720" rtlCol="0" anchor="t">
            <a:normAutofit/>
          </a:bodyPr>
          <a:lstStyle/>
          <a:p>
            <a:pPr algn="l" defTabSz="914400"/>
            <a:r>
              <a:rPr lang="en-US" sz="6600" b="1" dirty="0"/>
              <a:t>Condescend</a:t>
            </a:r>
          </a:p>
        </p:txBody>
      </p:sp>
      <p:cxnSp>
        <p:nvCxnSpPr>
          <p:cNvPr id="12" name="Straight Connector 1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E5F0ED2C-31CE-4EE4-DA5A-3EA2E2B7DA21}"/>
              </a:ext>
            </a:extLst>
          </p:cNvPr>
          <p:cNvSpPr>
            <a:spLocks noGrp="1"/>
          </p:cNvSpPr>
          <p:nvPr>
            <p:ph idx="1"/>
          </p:nvPr>
        </p:nvSpPr>
        <p:spPr>
          <a:xfrm>
            <a:off x="390616" y="1198490"/>
            <a:ext cx="5060273" cy="5433130"/>
          </a:xfrm>
        </p:spPr>
        <p:txBody>
          <a:bodyPr vert="horz" lIns="91440" tIns="45720" rIns="91440" bIns="45720" rtlCol="0">
            <a:normAutofit/>
          </a:bodyPr>
          <a:lstStyle/>
          <a:p>
            <a:pPr algn="l" defTabSz="914400"/>
            <a:r>
              <a:rPr lang="en-US" sz="4000" dirty="0"/>
              <a:t>To behave as one descending from a </a:t>
            </a:r>
            <a:r>
              <a:rPr lang="en-US" sz="4000" u="sng" dirty="0"/>
              <a:t>superior</a:t>
            </a:r>
            <a:r>
              <a:rPr lang="en-US" sz="4000" dirty="0"/>
              <a:t> position, or rank. </a:t>
            </a:r>
            <a:endParaRPr lang="en-US" sz="800" dirty="0"/>
          </a:p>
          <a:p>
            <a:pPr indent="-228600" algn="l" defTabSz="914400">
              <a:buFont typeface="Arial" panose="020B0604020202020204" pitchFamily="34" charset="0"/>
              <a:buChar char="•"/>
            </a:pPr>
            <a:endParaRPr lang="en-US" sz="800" dirty="0"/>
          </a:p>
          <a:p>
            <a:pPr algn="l" defTabSz="914400"/>
            <a:r>
              <a:rPr lang="en-US" sz="4000" dirty="0"/>
              <a:t>To put aside one's superiority voluntarily and assume equality with one regarded as inferior.</a:t>
            </a:r>
          </a:p>
        </p:txBody>
      </p:sp>
      <p:sp>
        <p:nvSpPr>
          <p:cNvPr id="2" name="Date Placeholder 1">
            <a:extLst>
              <a:ext uri="{FF2B5EF4-FFF2-40B4-BE49-F238E27FC236}">
                <a16:creationId xmlns:a16="http://schemas.microsoft.com/office/drawing/2014/main" id="{503613F2-75EF-0273-6442-47B90545069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sz="1200">
                <a:solidFill>
                  <a:prstClr val="black">
                    <a:tint val="75000"/>
                  </a:prstClr>
                </a:solidFill>
                <a:latin typeface="Calibri" panose="020F0502020204030204"/>
              </a:rPr>
              <a:t>04/26/2026</a:t>
            </a:r>
          </a:p>
        </p:txBody>
      </p:sp>
      <p:pic>
        <p:nvPicPr>
          <p:cNvPr id="7" name="Picture 6" descr="A person standing on a rocky cliff&#10;&#10;AI-generated content may be incorrect.">
            <a:extLst>
              <a:ext uri="{FF2B5EF4-FFF2-40B4-BE49-F238E27FC236}">
                <a16:creationId xmlns:a16="http://schemas.microsoft.com/office/drawing/2014/main" id="{6EB25604-7C43-2721-A322-008B455E24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650992" y="10"/>
            <a:ext cx="6541008" cy="6857990"/>
          </a:xfrm>
          <a:prstGeom prst="rect">
            <a:avLst/>
          </a:prstGeom>
        </p:spPr>
      </p:pic>
      <p:sp>
        <p:nvSpPr>
          <p:cNvPr id="4" name="Slide Number Placeholder 3">
            <a:extLst>
              <a:ext uri="{FF2B5EF4-FFF2-40B4-BE49-F238E27FC236}">
                <a16:creationId xmlns:a16="http://schemas.microsoft.com/office/drawing/2014/main" id="{1ABF6352-3FC9-29AE-5EBD-5C4F01DB8D3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B62FEA9-4F7B-4CB1-BC6A-C4E0A24432EA}" type="slidenum">
              <a:rPr lang="en-US" sz="1200">
                <a:solidFill>
                  <a:srgbClr val="FFFFFF"/>
                </a:solidFill>
                <a:latin typeface="Calibri" panose="020F0502020204030204"/>
              </a:rPr>
              <a:pPr>
                <a:spcAft>
                  <a:spcPts val="600"/>
                </a:spcAft>
                <a:defRPr/>
              </a:pPr>
              <a:t>18</a:t>
            </a:fld>
            <a:endParaRPr lang="en-US" sz="1200">
              <a:solidFill>
                <a:srgbClr val="FFFFFF"/>
              </a:solidFill>
              <a:latin typeface="Calibri" panose="020F0502020204030204"/>
            </a:endParaRPr>
          </a:p>
        </p:txBody>
      </p:sp>
      <p:sp>
        <p:nvSpPr>
          <p:cNvPr id="3" name="Footer Placeholder 2">
            <a:extLst>
              <a:ext uri="{FF2B5EF4-FFF2-40B4-BE49-F238E27FC236}">
                <a16:creationId xmlns:a16="http://schemas.microsoft.com/office/drawing/2014/main" id="{ABC223A7-11E6-1E4B-C042-A5048A7D5C25}"/>
              </a:ext>
            </a:extLst>
          </p:cNvPr>
          <p:cNvSpPr>
            <a:spLocks noGrp="1"/>
          </p:cNvSpPr>
          <p:nvPr>
            <p:ph type="ftr" sz="quarter" idx="11"/>
          </p:nvPr>
        </p:nvSpPr>
        <p:spPr/>
        <p:txBody>
          <a:bodyPr/>
          <a:lstStyle/>
          <a:p>
            <a:r>
              <a:rPr lang="en-US"/>
              <a:t>The Glorious Spirit Made Church</a:t>
            </a:r>
            <a:endParaRPr lang="en-US" dirty="0"/>
          </a:p>
        </p:txBody>
      </p:sp>
    </p:spTree>
    <p:extLst>
      <p:ext uri="{BB962C8B-B14F-4D97-AF65-F5344CB8AC3E}">
        <p14:creationId xmlns:p14="http://schemas.microsoft.com/office/powerpoint/2010/main" val="333192908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67C759-2844-765F-89D5-A64136ABC3B0}"/>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2BE7A4C8-D9BD-6461-3330-ED0A49339336}"/>
              </a:ext>
            </a:extLst>
          </p:cNvPr>
          <p:cNvSpPr>
            <a:spLocks noGrp="1"/>
          </p:cNvSpPr>
          <p:nvPr>
            <p:ph type="ftr" sz="quarte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0A8A24F9-5F68-DC20-70C6-92A50BE64E6C}"/>
              </a:ext>
            </a:extLst>
          </p:cNvPr>
          <p:cNvSpPr>
            <a:spLocks noGrp="1"/>
          </p:cNvSpPr>
          <p:nvPr>
            <p:ph type="sldNum" sz="quarter" idx="12"/>
          </p:nvPr>
        </p:nvSpPr>
        <p:spPr/>
        <p:txBody>
          <a:bodyPr/>
          <a:lstStyle/>
          <a:p>
            <a:fld id="{5B62FEA9-4F7B-4CB1-BC6A-C4E0A24432EA}" type="slidenum">
              <a:rPr lang="en-US" smtClean="0"/>
              <a:pPr/>
              <a:t>19</a:t>
            </a:fld>
            <a:endParaRPr lang="en-US"/>
          </a:p>
        </p:txBody>
      </p:sp>
      <p:sp>
        <p:nvSpPr>
          <p:cNvPr id="7" name="TextBox 6">
            <a:extLst>
              <a:ext uri="{FF2B5EF4-FFF2-40B4-BE49-F238E27FC236}">
                <a16:creationId xmlns:a16="http://schemas.microsoft.com/office/drawing/2014/main" id="{8F6BDD09-92AD-4D91-1F33-64CF43FBDB1E}"/>
              </a:ext>
            </a:extLst>
          </p:cNvPr>
          <p:cNvSpPr txBox="1"/>
          <p:nvPr/>
        </p:nvSpPr>
        <p:spPr>
          <a:xfrm>
            <a:off x="134644" y="0"/>
            <a:ext cx="11922711" cy="5139869"/>
          </a:xfrm>
          <a:prstGeom prst="rect">
            <a:avLst/>
          </a:prstGeom>
          <a:noFill/>
        </p:spPr>
        <p:txBody>
          <a:bodyPr wrap="square">
            <a:spAutoFit/>
          </a:bodyPr>
          <a:lstStyle/>
          <a:p>
            <a:r>
              <a:rPr lang="en-US" sz="4800" b="1" dirty="0">
                <a:solidFill>
                  <a:schemeClr val="bg1"/>
                </a:solidFill>
              </a:rPr>
              <a:t>PHILIPPIANS 2:5-8</a:t>
            </a:r>
          </a:p>
          <a:p>
            <a:r>
              <a:rPr lang="en-US" sz="4000" i="1" dirty="0">
                <a:solidFill>
                  <a:schemeClr val="bg1"/>
                </a:solidFill>
              </a:rPr>
              <a:t>	Let this mind be in you, which was also in Christ Jesus: 6 Who, being in the form of God, thought it not robbery to be equal with God: 7 But </a:t>
            </a:r>
            <a:r>
              <a:rPr lang="en-US" sz="4000" i="1" u="sng" dirty="0">
                <a:solidFill>
                  <a:schemeClr val="bg1"/>
                </a:solidFill>
              </a:rPr>
              <a:t>made himself of no reputation, and took upon him the form of a servant</a:t>
            </a:r>
            <a:r>
              <a:rPr lang="en-US" sz="4000" i="1" dirty="0">
                <a:solidFill>
                  <a:schemeClr val="bg1"/>
                </a:solidFill>
              </a:rPr>
              <a:t>, and was made in the likeness of men: 8 And being found in fashion as a man, </a:t>
            </a:r>
            <a:r>
              <a:rPr lang="en-US" sz="4000" i="1" u="sng" dirty="0">
                <a:solidFill>
                  <a:schemeClr val="bg1"/>
                </a:solidFill>
              </a:rPr>
              <a:t>he humbled himself</a:t>
            </a:r>
            <a:r>
              <a:rPr lang="en-US" sz="4000" i="1" dirty="0">
                <a:solidFill>
                  <a:schemeClr val="bg1"/>
                </a:solidFill>
              </a:rPr>
              <a:t>, and became obedient unto death, even the death of the cross. </a:t>
            </a:r>
          </a:p>
        </p:txBody>
      </p:sp>
    </p:spTree>
    <p:extLst>
      <p:ext uri="{BB962C8B-B14F-4D97-AF65-F5344CB8AC3E}">
        <p14:creationId xmlns:p14="http://schemas.microsoft.com/office/powerpoint/2010/main" val="37512318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939150-2436-45B7-D501-FDE5866624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20650" y="68263"/>
            <a:ext cx="11950700" cy="6721475"/>
          </a:xfrm>
          <a:prstGeom prst="rect">
            <a:avLst/>
          </a:prstGeom>
          <a:noFill/>
        </p:spPr>
      </p:pic>
    </p:spTree>
    <p:extLst>
      <p:ext uri="{BB962C8B-B14F-4D97-AF65-F5344CB8AC3E}">
        <p14:creationId xmlns:p14="http://schemas.microsoft.com/office/powerpoint/2010/main" val="2740362282"/>
      </p:ext>
    </p:extLst>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EBD61E-6667-B984-F2C4-517812E8A511}"/>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48B2B22F-BBF0-B31D-11B5-415BB21759BD}"/>
              </a:ext>
            </a:extLst>
          </p:cNvPr>
          <p:cNvSpPr>
            <a:spLocks noGrp="1"/>
          </p:cNvSpPr>
          <p:nvPr>
            <p:ph type="ftr" sz="quarte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8EFEB7D5-5154-E016-AE05-A27A07D5AEA6}"/>
              </a:ext>
            </a:extLst>
          </p:cNvPr>
          <p:cNvSpPr>
            <a:spLocks noGrp="1"/>
          </p:cNvSpPr>
          <p:nvPr>
            <p:ph type="sldNum" sz="quarter" idx="12"/>
          </p:nvPr>
        </p:nvSpPr>
        <p:spPr/>
        <p:txBody>
          <a:bodyPr/>
          <a:lstStyle/>
          <a:p>
            <a:fld id="{5B62FEA9-4F7B-4CB1-BC6A-C4E0A24432EA}" type="slidenum">
              <a:rPr lang="en-US" smtClean="0"/>
              <a:pPr/>
              <a:t>20</a:t>
            </a:fld>
            <a:endParaRPr lang="en-US"/>
          </a:p>
        </p:txBody>
      </p:sp>
      <p:sp>
        <p:nvSpPr>
          <p:cNvPr id="6" name="TextBox 5">
            <a:extLst>
              <a:ext uri="{FF2B5EF4-FFF2-40B4-BE49-F238E27FC236}">
                <a16:creationId xmlns:a16="http://schemas.microsoft.com/office/drawing/2014/main" id="{C354C2C1-37A0-2162-44BF-A69E745B8973}"/>
              </a:ext>
            </a:extLst>
          </p:cNvPr>
          <p:cNvSpPr txBox="1"/>
          <p:nvPr/>
        </p:nvSpPr>
        <p:spPr>
          <a:xfrm>
            <a:off x="271369" y="64893"/>
            <a:ext cx="11804609" cy="6309420"/>
          </a:xfrm>
          <a:prstGeom prst="rect">
            <a:avLst/>
          </a:prstGeom>
          <a:noFill/>
        </p:spPr>
        <p:txBody>
          <a:bodyPr wrap="square">
            <a:spAutoFit/>
          </a:bodyPr>
          <a:lstStyle/>
          <a:p>
            <a:r>
              <a:rPr lang="en-US" sz="4800" b="1" dirty="0">
                <a:solidFill>
                  <a:schemeClr val="bg1"/>
                </a:solidFill>
              </a:rPr>
              <a:t>SPIRITUAL.ADOPTION</a:t>
            </a:r>
          </a:p>
          <a:p>
            <a:r>
              <a:rPr lang="en-US" sz="4000" dirty="0">
                <a:solidFill>
                  <a:schemeClr val="bg1"/>
                </a:solidFill>
              </a:rPr>
              <a:t>	42 "And I say unto thee, thou art Peter (little rock.) I am the great Rock, the Cornerstone… The builders chose you. You never chose yourself. The Angels of God, working in the quarry, called you out, you submitted yourself to Me. And I made you the way that I wanted you to be. I done the sawing... </a:t>
            </a:r>
          </a:p>
          <a:p>
            <a:r>
              <a:rPr lang="en-US" sz="4000" dirty="0">
                <a:solidFill>
                  <a:schemeClr val="bg1"/>
                </a:solidFill>
              </a:rPr>
              <a:t>	I placed you now as a little stone to fit in with some other stone, and this stone leads that stone, that stone.</a:t>
            </a:r>
          </a:p>
        </p:txBody>
      </p:sp>
    </p:spTree>
    <p:extLst>
      <p:ext uri="{BB962C8B-B14F-4D97-AF65-F5344CB8AC3E}">
        <p14:creationId xmlns:p14="http://schemas.microsoft.com/office/powerpoint/2010/main" val="123143876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4DCA27-B7CE-9391-28E5-904D98AF0956}"/>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3BB9F096-EB5B-A8CA-0B73-066D5BC6B566}"/>
              </a:ext>
            </a:extLst>
          </p:cNvPr>
          <p:cNvSpPr>
            <a:spLocks noGrp="1"/>
          </p:cNvSpPr>
          <p:nvPr>
            <p:ph type="ftr" sz="quarte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F2926388-0248-032B-1CA4-6E427ADE242D}"/>
              </a:ext>
            </a:extLst>
          </p:cNvPr>
          <p:cNvSpPr>
            <a:spLocks noGrp="1"/>
          </p:cNvSpPr>
          <p:nvPr>
            <p:ph type="sldNum" sz="quarter" idx="12"/>
          </p:nvPr>
        </p:nvSpPr>
        <p:spPr/>
        <p:txBody>
          <a:bodyPr/>
          <a:lstStyle/>
          <a:p>
            <a:fld id="{5B62FEA9-4F7B-4CB1-BC6A-C4E0A24432EA}" type="slidenum">
              <a:rPr lang="en-US" smtClean="0"/>
              <a:pPr/>
              <a:t>21</a:t>
            </a:fld>
            <a:endParaRPr lang="en-US"/>
          </a:p>
        </p:txBody>
      </p:sp>
      <p:sp>
        <p:nvSpPr>
          <p:cNvPr id="6" name="TextBox 5">
            <a:extLst>
              <a:ext uri="{FF2B5EF4-FFF2-40B4-BE49-F238E27FC236}">
                <a16:creationId xmlns:a16="http://schemas.microsoft.com/office/drawing/2014/main" id="{5443E694-A143-4D49-5E96-3E60C3B31D4B}"/>
              </a:ext>
            </a:extLst>
          </p:cNvPr>
          <p:cNvSpPr txBox="1"/>
          <p:nvPr/>
        </p:nvSpPr>
        <p:spPr>
          <a:xfrm>
            <a:off x="235973" y="136523"/>
            <a:ext cx="11786911" cy="5632311"/>
          </a:xfrm>
          <a:prstGeom prst="rect">
            <a:avLst/>
          </a:prstGeom>
          <a:noFill/>
        </p:spPr>
        <p:txBody>
          <a:bodyPr wrap="square">
            <a:spAutoFit/>
          </a:bodyPr>
          <a:lstStyle/>
          <a:p>
            <a:r>
              <a:rPr lang="en-US" sz="4000" dirty="0">
                <a:solidFill>
                  <a:schemeClr val="bg1"/>
                </a:solidFill>
              </a:rPr>
              <a:t> 	And the cement of love is bringing you together, making the foundation which I am, to be fitted together with every stone that professes My Name and receives this revelation. </a:t>
            </a:r>
          </a:p>
          <a:p>
            <a:r>
              <a:rPr lang="en-US" sz="4000" dirty="0">
                <a:solidFill>
                  <a:schemeClr val="bg1"/>
                </a:solidFill>
              </a:rPr>
              <a:t>	And upon this rock, the revelation of God that'll stand still and be cut, the stone by the revelation, I will build My Church and all the gates of hell shall not prevail against It," showing that surely all the gates of hell would be against It, but shall never prevail.    </a:t>
            </a:r>
            <a:r>
              <a:rPr lang="en-US" sz="2400" dirty="0">
                <a:solidFill>
                  <a:schemeClr val="bg1"/>
                </a:solidFill>
              </a:rPr>
              <a:t>56-0923</a:t>
            </a:r>
            <a:endParaRPr lang="en-US" sz="4000" dirty="0">
              <a:solidFill>
                <a:schemeClr val="bg1"/>
              </a:solidFill>
            </a:endParaRPr>
          </a:p>
        </p:txBody>
      </p:sp>
    </p:spTree>
    <p:extLst>
      <p:ext uri="{BB962C8B-B14F-4D97-AF65-F5344CB8AC3E}">
        <p14:creationId xmlns:p14="http://schemas.microsoft.com/office/powerpoint/2010/main" val="45436354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716DF9-BADA-A65D-3E85-EA6BE32A6CEE}"/>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7AB81F76-C201-1900-C183-6CC32091EEDF}"/>
              </a:ext>
            </a:extLst>
          </p:cNvPr>
          <p:cNvSpPr>
            <a:spLocks noGrp="1"/>
          </p:cNvSpPr>
          <p:nvPr>
            <p:ph type="ftr" sz="quarte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4562E907-736B-DADA-3140-0990603488F6}"/>
              </a:ext>
            </a:extLst>
          </p:cNvPr>
          <p:cNvSpPr>
            <a:spLocks noGrp="1"/>
          </p:cNvSpPr>
          <p:nvPr>
            <p:ph type="sldNum" sz="quarter" idx="12"/>
          </p:nvPr>
        </p:nvSpPr>
        <p:spPr/>
        <p:txBody>
          <a:bodyPr/>
          <a:lstStyle/>
          <a:p>
            <a:fld id="{5B62FEA9-4F7B-4CB1-BC6A-C4E0A24432EA}" type="slidenum">
              <a:rPr lang="en-US" smtClean="0"/>
              <a:pPr/>
              <a:t>22</a:t>
            </a:fld>
            <a:endParaRPr lang="en-US"/>
          </a:p>
        </p:txBody>
      </p:sp>
      <p:sp>
        <p:nvSpPr>
          <p:cNvPr id="6" name="TextBox 5">
            <a:extLst>
              <a:ext uri="{FF2B5EF4-FFF2-40B4-BE49-F238E27FC236}">
                <a16:creationId xmlns:a16="http://schemas.microsoft.com/office/drawing/2014/main" id="{72A81F75-C238-B679-0DDA-C64E5718EAF5}"/>
              </a:ext>
            </a:extLst>
          </p:cNvPr>
          <p:cNvSpPr txBox="1"/>
          <p:nvPr/>
        </p:nvSpPr>
        <p:spPr>
          <a:xfrm>
            <a:off x="210105" y="136523"/>
            <a:ext cx="11771790" cy="5139869"/>
          </a:xfrm>
          <a:prstGeom prst="rect">
            <a:avLst/>
          </a:prstGeom>
          <a:noFill/>
        </p:spPr>
        <p:txBody>
          <a:bodyPr wrap="square">
            <a:spAutoFit/>
          </a:bodyPr>
          <a:lstStyle/>
          <a:p>
            <a:r>
              <a:rPr lang="en-US" sz="4800" b="1" spc="-150" dirty="0">
                <a:solidFill>
                  <a:schemeClr val="bg1"/>
                </a:solidFill>
              </a:rPr>
              <a:t>LEAN.NOT.UNTO.THY.OWN.UNDERSTANDING</a:t>
            </a:r>
          </a:p>
          <a:p>
            <a:r>
              <a:rPr lang="en-US" sz="4000" dirty="0">
                <a:solidFill>
                  <a:schemeClr val="bg1"/>
                </a:solidFill>
              </a:rPr>
              <a:t>	49 And when the Word is made manifest, revealed, they won't accept It, because they lean to their own understanding. "</a:t>
            </a:r>
            <a:r>
              <a:rPr lang="en-US" sz="4000" i="1" dirty="0">
                <a:solidFill>
                  <a:schemeClr val="bg1"/>
                </a:solidFill>
              </a:rPr>
              <a:t>This church was built here, a beautiful place. It's a great organization... Why shouldn't we belong to that? I'll trust in it</a:t>
            </a:r>
            <a:r>
              <a:rPr lang="en-US" sz="4000" dirty="0">
                <a:solidFill>
                  <a:schemeClr val="bg1"/>
                </a:solidFill>
              </a:rPr>
              <a:t>." </a:t>
            </a:r>
          </a:p>
          <a:p>
            <a:r>
              <a:rPr lang="en-US" sz="4000" dirty="0">
                <a:solidFill>
                  <a:schemeClr val="bg1"/>
                </a:solidFill>
              </a:rPr>
              <a:t>	</a:t>
            </a:r>
            <a:r>
              <a:rPr lang="en-US" sz="4000" b="1" dirty="0">
                <a:solidFill>
                  <a:schemeClr val="bg1"/>
                </a:solidFill>
              </a:rPr>
              <a:t>Trust not in your own understanding, but trust in the Word of the Lord! </a:t>
            </a:r>
            <a:r>
              <a:rPr lang="en-US" sz="4000" dirty="0">
                <a:solidFill>
                  <a:schemeClr val="bg1"/>
                </a:solidFill>
              </a:rPr>
              <a:t>						</a:t>
            </a:r>
            <a:r>
              <a:rPr lang="en-US" sz="3200" dirty="0">
                <a:solidFill>
                  <a:schemeClr val="bg1"/>
                </a:solidFill>
              </a:rPr>
              <a:t>65-0120</a:t>
            </a:r>
          </a:p>
        </p:txBody>
      </p:sp>
    </p:spTree>
    <p:extLst>
      <p:ext uri="{BB962C8B-B14F-4D97-AF65-F5344CB8AC3E}">
        <p14:creationId xmlns:p14="http://schemas.microsoft.com/office/powerpoint/2010/main" val="422060507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FCC2198-9DB0-AA85-C54F-6DAAC53D08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77048" y="-136515"/>
            <a:ext cx="9669642" cy="6857990"/>
          </a:xfrm>
          <a:prstGeom prst="rect">
            <a:avLst/>
          </a:prstGeom>
          <a:ln>
            <a:noFill/>
          </a:ln>
          <a:effectLst>
            <a:softEdge rad="112500"/>
          </a:effectLst>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A50692E-7E7A-1F78-C19E-6119A5C6CF2B}"/>
              </a:ext>
            </a:extLst>
          </p:cNvPr>
          <p:cNvSpPr txBox="1"/>
          <p:nvPr/>
        </p:nvSpPr>
        <p:spPr>
          <a:xfrm>
            <a:off x="7137641" y="74378"/>
            <a:ext cx="4927111" cy="6721466"/>
          </a:xfrm>
          <a:prstGeom prst="rect">
            <a:avLst/>
          </a:prstGeom>
        </p:spPr>
        <p:txBody>
          <a:bodyPr vert="horz" lIns="91440" tIns="45720" rIns="91440" bIns="45720" rtlCol="0">
            <a:normAutofit fontScale="92500" lnSpcReduction="10000"/>
          </a:bodyPr>
          <a:lstStyle/>
          <a:p>
            <a:pPr>
              <a:lnSpc>
                <a:spcPct val="110000"/>
              </a:lnSpc>
              <a:spcAft>
                <a:spcPts val="600"/>
              </a:spcAft>
            </a:pPr>
            <a:r>
              <a:rPr lang="en-US" sz="3600" b="1" dirty="0"/>
              <a:t>RUTH 2:11-12</a:t>
            </a:r>
          </a:p>
          <a:p>
            <a:pPr>
              <a:lnSpc>
                <a:spcPct val="110000"/>
              </a:lnSpc>
              <a:spcAft>
                <a:spcPts val="600"/>
              </a:spcAft>
            </a:pPr>
            <a:r>
              <a:rPr lang="en-US" sz="2800" i="1" dirty="0"/>
              <a:t>And Boaz answered and said unto her, It hath fully been shewed me, all that thou hast done unto thy mother in law since the death of thine husband: and how thou hast left thy father and thy mother, and the land of thy nativity, and art come unto a people which thou </a:t>
            </a:r>
            <a:r>
              <a:rPr lang="en-US" sz="2800" i="1" dirty="0" err="1"/>
              <a:t>knewest</a:t>
            </a:r>
            <a:r>
              <a:rPr lang="en-US" sz="2800" i="1" dirty="0"/>
              <a:t> not heretofore. </a:t>
            </a:r>
          </a:p>
          <a:p>
            <a:pPr>
              <a:lnSpc>
                <a:spcPct val="110000"/>
              </a:lnSpc>
              <a:spcAft>
                <a:spcPts val="600"/>
              </a:spcAft>
            </a:pPr>
            <a:r>
              <a:rPr lang="en-US" sz="2800" i="1" dirty="0"/>
              <a:t>12 The LORD recompense thy work, and a full reward be given thee of the LORD God of Israel, </a:t>
            </a:r>
            <a:r>
              <a:rPr lang="en-US" sz="2800" b="1" i="1" u="sng" dirty="0"/>
              <a:t>under whose wings thou art come to trust</a:t>
            </a:r>
            <a:r>
              <a:rPr lang="en-US" sz="2800" i="1" dirty="0"/>
              <a:t>.</a:t>
            </a:r>
          </a:p>
        </p:txBody>
      </p:sp>
      <p:sp>
        <p:nvSpPr>
          <p:cNvPr id="2" name="Date Placeholder 1">
            <a:extLst>
              <a:ext uri="{FF2B5EF4-FFF2-40B4-BE49-F238E27FC236}">
                <a16:creationId xmlns:a16="http://schemas.microsoft.com/office/drawing/2014/main" id="{1C226B7B-FF21-109D-35B8-FE97B4A9624D}"/>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sz="1200">
                <a:solidFill>
                  <a:srgbClr val="FFFFFF"/>
                </a:solidFill>
                <a:latin typeface="Calibri" panose="020F0502020204030204"/>
              </a:rPr>
              <a:t>04/26/2026</a:t>
            </a:r>
          </a:p>
        </p:txBody>
      </p:sp>
      <p:sp>
        <p:nvSpPr>
          <p:cNvPr id="4" name="Slide Number Placeholder 3">
            <a:extLst>
              <a:ext uri="{FF2B5EF4-FFF2-40B4-BE49-F238E27FC236}">
                <a16:creationId xmlns:a16="http://schemas.microsoft.com/office/drawing/2014/main" id="{3885F3DF-D87B-A8CA-2CD8-559AEDD8646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B62FEA9-4F7B-4CB1-BC6A-C4E0A24432EA}" type="slidenum">
              <a:rPr lang="en-US" sz="1200" smtClean="0">
                <a:solidFill>
                  <a:prstClr val="black">
                    <a:tint val="75000"/>
                  </a:prstClr>
                </a:solidFill>
                <a:latin typeface="Calibri" panose="020F0502020204030204"/>
              </a:rPr>
              <a:pPr>
                <a:spcAft>
                  <a:spcPts val="600"/>
                </a:spcAft>
                <a:defRPr/>
              </a:pPr>
              <a:t>23</a:t>
            </a:fld>
            <a:endParaRPr lang="en-US" sz="1200">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2267EA1A-EDD1-7CFC-3A43-87F188AB775D}"/>
              </a:ext>
            </a:extLst>
          </p:cNvPr>
          <p:cNvSpPr>
            <a:spLocks noGrp="1"/>
          </p:cNvSpPr>
          <p:nvPr>
            <p:ph type="ftr" sz="quarter" idx="11"/>
          </p:nvPr>
        </p:nvSpPr>
        <p:spPr/>
        <p:txBody>
          <a:bodyPr/>
          <a:lstStyle/>
          <a:p>
            <a:r>
              <a:rPr lang="en-US"/>
              <a:t>The Glorious Spirit Made Church</a:t>
            </a:r>
          </a:p>
        </p:txBody>
      </p:sp>
    </p:spTree>
    <p:extLst>
      <p:ext uri="{BB962C8B-B14F-4D97-AF65-F5344CB8AC3E}">
        <p14:creationId xmlns:p14="http://schemas.microsoft.com/office/powerpoint/2010/main" val="13313345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A5F82-3F6B-ECB8-3134-2AE1A1958EE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DFCC797A-B994-34B5-F03C-F569AEAF5586}"/>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47847169-18DC-B24A-ACF2-1F819DC578F6}"/>
              </a:ext>
            </a:extLst>
          </p:cNvPr>
          <p:cNvSpPr>
            <a:spLocks noGrp="1"/>
          </p:cNvSpPr>
          <p:nvPr>
            <p:ph type="ftr" sz="quarte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7A8CD8B3-6F33-3A4C-F6FC-F653E38748AB}"/>
              </a:ext>
            </a:extLst>
          </p:cNvPr>
          <p:cNvSpPr>
            <a:spLocks noGrp="1"/>
          </p:cNvSpPr>
          <p:nvPr>
            <p:ph type="sldNum" sz="quarter" idx="12"/>
          </p:nvPr>
        </p:nvSpPr>
        <p:spPr/>
        <p:txBody>
          <a:bodyPr/>
          <a:lstStyle/>
          <a:p>
            <a:fld id="{B2DC25EE-239B-4C5F-AAD1-255A7D5F1EE2}" type="slidenum">
              <a:rPr lang="en-US" smtClean="0"/>
              <a:t>24</a:t>
            </a:fld>
            <a:endParaRPr lang="en-US"/>
          </a:p>
        </p:txBody>
      </p:sp>
      <p:sp>
        <p:nvSpPr>
          <p:cNvPr id="6" name="TextBox 5">
            <a:extLst>
              <a:ext uri="{FF2B5EF4-FFF2-40B4-BE49-F238E27FC236}">
                <a16:creationId xmlns:a16="http://schemas.microsoft.com/office/drawing/2014/main" id="{578F9C70-610A-00AE-0EF5-EF305BE563EB}"/>
              </a:ext>
            </a:extLst>
          </p:cNvPr>
          <p:cNvSpPr txBox="1"/>
          <p:nvPr/>
        </p:nvSpPr>
        <p:spPr>
          <a:xfrm>
            <a:off x="108527" y="0"/>
            <a:ext cx="11974946" cy="3631763"/>
          </a:xfrm>
          <a:prstGeom prst="rect">
            <a:avLst/>
          </a:prstGeom>
          <a:noFill/>
        </p:spPr>
        <p:txBody>
          <a:bodyPr wrap="square">
            <a:spAutoFit/>
          </a:bodyPr>
          <a:lstStyle/>
          <a:p>
            <a:pPr algn="ctr"/>
            <a:r>
              <a:rPr lang="en-US" sz="5400" b="1" dirty="0">
                <a:solidFill>
                  <a:schemeClr val="bg1"/>
                </a:solidFill>
              </a:rPr>
              <a:t>MATTHEW 6:31-34</a:t>
            </a:r>
          </a:p>
          <a:p>
            <a:pPr algn="ctr"/>
            <a:r>
              <a:rPr lang="en-US" sz="4400" i="1" dirty="0">
                <a:solidFill>
                  <a:schemeClr val="bg1"/>
                </a:solidFill>
              </a:rPr>
              <a:t>	33 But seek ye first the kingdom of God, and his righteousness; and all these things</a:t>
            </a:r>
          </a:p>
          <a:p>
            <a:pPr algn="ctr"/>
            <a:r>
              <a:rPr lang="en-US" sz="4400" i="1" dirty="0">
                <a:solidFill>
                  <a:schemeClr val="bg1"/>
                </a:solidFill>
              </a:rPr>
              <a:t>shall be added unto you.</a:t>
            </a:r>
          </a:p>
          <a:p>
            <a:pPr algn="ctr"/>
            <a:r>
              <a:rPr lang="en-US" sz="4400" i="1" dirty="0">
                <a:solidFill>
                  <a:schemeClr val="bg1"/>
                </a:solidFill>
              </a:rPr>
              <a:t> </a:t>
            </a:r>
          </a:p>
        </p:txBody>
      </p:sp>
      <p:sp>
        <p:nvSpPr>
          <p:cNvPr id="5" name="TextBox 4">
            <a:extLst>
              <a:ext uri="{FF2B5EF4-FFF2-40B4-BE49-F238E27FC236}">
                <a16:creationId xmlns:a16="http://schemas.microsoft.com/office/drawing/2014/main" id="{B0C9A03C-D9D3-2B65-BB44-013CD371DF18}"/>
              </a:ext>
            </a:extLst>
          </p:cNvPr>
          <p:cNvSpPr txBox="1"/>
          <p:nvPr/>
        </p:nvSpPr>
        <p:spPr>
          <a:xfrm>
            <a:off x="5342428" y="3269129"/>
            <a:ext cx="1507144" cy="1569660"/>
          </a:xfrm>
          <a:prstGeom prst="rect">
            <a:avLst/>
          </a:prstGeom>
          <a:noFill/>
        </p:spPr>
        <p:txBody>
          <a:bodyPr wrap="none" rtlCol="0">
            <a:spAutoFit/>
          </a:bodyPr>
          <a:lstStyle/>
          <a:p>
            <a:r>
              <a:rPr lang="en-US" sz="9600" dirty="0">
                <a:solidFill>
                  <a:schemeClr val="accent1">
                    <a:lumMod val="20000"/>
                    <a:lumOff val="80000"/>
                  </a:schemeClr>
                </a:solidFill>
              </a:rPr>
              <a:t>All</a:t>
            </a:r>
          </a:p>
        </p:txBody>
      </p:sp>
    </p:spTree>
    <p:extLst>
      <p:ext uri="{BB962C8B-B14F-4D97-AF65-F5344CB8AC3E}">
        <p14:creationId xmlns:p14="http://schemas.microsoft.com/office/powerpoint/2010/main" val="138659425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094988-34C9-8A18-70D1-A7BF4442CA95}"/>
              </a:ext>
            </a:extLst>
          </p:cNvPr>
          <p:cNvSpPr txBox="1"/>
          <p:nvPr/>
        </p:nvSpPr>
        <p:spPr>
          <a:xfrm>
            <a:off x="163032" y="0"/>
            <a:ext cx="11865935" cy="6524863"/>
          </a:xfrm>
          <a:prstGeom prst="rect">
            <a:avLst/>
          </a:prstGeom>
          <a:noFill/>
        </p:spPr>
        <p:txBody>
          <a:bodyPr wrap="square">
            <a:spAutoFit/>
          </a:bodyPr>
          <a:lstStyle/>
          <a:p>
            <a:r>
              <a:rPr lang="en-US" sz="5400" b="1" dirty="0" err="1">
                <a:solidFill>
                  <a:schemeClr val="bg1"/>
                </a:solidFill>
                <a:latin typeface="+mn-lt"/>
              </a:rPr>
              <a:t>Eg</a:t>
            </a:r>
            <a:r>
              <a:rPr lang="en-US" sz="5400" b="1" dirty="0">
                <a:solidFill>
                  <a:schemeClr val="bg1"/>
                </a:solidFill>
                <a:latin typeface="+mn-lt"/>
              </a:rPr>
              <a:t>: QUESTIONS &amp; ANSWERS.2</a:t>
            </a:r>
          </a:p>
          <a:p>
            <a:r>
              <a:rPr lang="en-US" sz="4400" dirty="0">
                <a:solidFill>
                  <a:schemeClr val="bg1"/>
                </a:solidFill>
                <a:latin typeface="+mn-lt"/>
              </a:rPr>
              <a:t>	</a:t>
            </a:r>
            <a:r>
              <a:rPr lang="en-US" sz="4000" dirty="0">
                <a:solidFill>
                  <a:schemeClr val="bg1"/>
                </a:solidFill>
                <a:latin typeface="+mn-lt"/>
              </a:rPr>
              <a:t>89 …She kept messing around without receiving the Holy Ghost, called me and wanted to leave her own husband, and marry [another] man. She had come </a:t>
            </a:r>
            <a:r>
              <a:rPr lang="en-US" sz="4000" dirty="0">
                <a:solidFill>
                  <a:schemeClr val="bg1"/>
                </a:solidFill>
              </a:rPr>
              <a:t>to </a:t>
            </a:r>
            <a:r>
              <a:rPr lang="en-US" sz="4000" dirty="0">
                <a:solidFill>
                  <a:schemeClr val="bg1"/>
                </a:solidFill>
                <a:latin typeface="+mn-lt"/>
              </a:rPr>
              <a:t>such a place, maybe one time being in contact with God, but had been lusting after the things of the world. I asked her, "</a:t>
            </a:r>
            <a:r>
              <a:rPr lang="en-US" sz="4000" i="1" dirty="0">
                <a:solidFill>
                  <a:schemeClr val="bg1"/>
                </a:solidFill>
                <a:latin typeface="+mn-lt"/>
              </a:rPr>
              <a:t>Have you received the Holy Ghost</a:t>
            </a:r>
            <a:r>
              <a:rPr lang="en-US" sz="4000" dirty="0">
                <a:solidFill>
                  <a:schemeClr val="bg1"/>
                </a:solidFill>
                <a:latin typeface="+mn-lt"/>
              </a:rPr>
              <a:t>?“ She said, "</a:t>
            </a:r>
            <a:r>
              <a:rPr lang="en-US" sz="4000" i="1" dirty="0">
                <a:solidFill>
                  <a:schemeClr val="bg1"/>
                </a:solidFill>
                <a:latin typeface="+mn-lt"/>
              </a:rPr>
              <a:t>Not yet, but I'm seeking It</a:t>
            </a:r>
            <a:r>
              <a:rPr lang="en-US" sz="4000" dirty="0">
                <a:solidFill>
                  <a:schemeClr val="bg1"/>
                </a:solidFill>
                <a:latin typeface="+mn-lt"/>
              </a:rPr>
              <a:t>.“ </a:t>
            </a:r>
          </a:p>
          <a:p>
            <a:r>
              <a:rPr lang="en-US" sz="4000" dirty="0">
                <a:solidFill>
                  <a:schemeClr val="bg1"/>
                </a:solidFill>
              </a:rPr>
              <a:t>	</a:t>
            </a:r>
            <a:r>
              <a:rPr lang="en-US" sz="4000" dirty="0">
                <a:solidFill>
                  <a:schemeClr val="bg1"/>
                </a:solidFill>
                <a:latin typeface="+mn-lt"/>
              </a:rPr>
              <a:t>I said, </a:t>
            </a:r>
            <a:r>
              <a:rPr lang="en-US" sz="4000" b="1" dirty="0">
                <a:solidFill>
                  <a:schemeClr val="bg1"/>
                </a:solidFill>
                <a:latin typeface="+mn-lt"/>
              </a:rPr>
              <a:t>"You get the Holy Ghost first, and He'll tell you what husband to have." </a:t>
            </a:r>
            <a:r>
              <a:rPr lang="en-US" sz="4000" dirty="0">
                <a:solidFill>
                  <a:schemeClr val="bg1"/>
                </a:solidFill>
                <a:latin typeface="+mn-lt"/>
              </a:rPr>
              <a:t> 				54-0103 </a:t>
            </a:r>
            <a:endParaRPr lang="en-US" sz="4400" dirty="0">
              <a:solidFill>
                <a:schemeClr val="bg1"/>
              </a:solidFill>
              <a:latin typeface="+mn-lt"/>
            </a:endParaRPr>
          </a:p>
        </p:txBody>
      </p:sp>
      <p:sp>
        <p:nvSpPr>
          <p:cNvPr id="4" name="Date Placeholder 3">
            <a:extLst>
              <a:ext uri="{FF2B5EF4-FFF2-40B4-BE49-F238E27FC236}">
                <a16:creationId xmlns:a16="http://schemas.microsoft.com/office/drawing/2014/main" id="{DC8BB6CF-05E7-0D66-5297-BF56AD86ADE8}"/>
              </a:ext>
            </a:extLst>
          </p:cNvPr>
          <p:cNvSpPr>
            <a:spLocks noGrp="1"/>
          </p:cNvSpPr>
          <p:nvPr>
            <p:ph type="dt" sz="half" idx="10"/>
          </p:nvPr>
        </p:nvSpPr>
        <p:spPr/>
        <p:txBody>
          <a:bodyPr/>
          <a:lstStyle/>
          <a:p>
            <a:r>
              <a:rPr lang="en-US"/>
              <a:t>04/26/2026</a:t>
            </a:r>
          </a:p>
        </p:txBody>
      </p:sp>
      <p:sp>
        <p:nvSpPr>
          <p:cNvPr id="5" name="Footer Placeholder 4">
            <a:extLst>
              <a:ext uri="{FF2B5EF4-FFF2-40B4-BE49-F238E27FC236}">
                <a16:creationId xmlns:a16="http://schemas.microsoft.com/office/drawing/2014/main" id="{66B02B18-8892-2465-A606-801A93BFB402}"/>
              </a:ext>
            </a:extLst>
          </p:cNvPr>
          <p:cNvSpPr>
            <a:spLocks noGrp="1"/>
          </p:cNvSpPr>
          <p:nvPr>
            <p:ph type="ftr" sz="quarter" idx="11"/>
          </p:nvPr>
        </p:nvSpPr>
        <p:spPr/>
        <p:txBody>
          <a:bodyPr/>
          <a:lstStyle/>
          <a:p>
            <a:r>
              <a:rPr lang="en-US"/>
              <a:t>The Glorious Spirit Made Church</a:t>
            </a:r>
          </a:p>
        </p:txBody>
      </p:sp>
      <p:sp>
        <p:nvSpPr>
          <p:cNvPr id="6" name="Slide Number Placeholder 5">
            <a:extLst>
              <a:ext uri="{FF2B5EF4-FFF2-40B4-BE49-F238E27FC236}">
                <a16:creationId xmlns:a16="http://schemas.microsoft.com/office/drawing/2014/main" id="{C24DF10B-6B06-8DDD-F0FF-B3B943AD25FE}"/>
              </a:ext>
            </a:extLst>
          </p:cNvPr>
          <p:cNvSpPr>
            <a:spLocks noGrp="1"/>
          </p:cNvSpPr>
          <p:nvPr>
            <p:ph type="sldNum" sz="quarter" idx="12"/>
          </p:nvPr>
        </p:nvSpPr>
        <p:spPr/>
        <p:txBody>
          <a:bodyPr/>
          <a:lstStyle/>
          <a:p>
            <a:fld id="{B2DC25EE-239B-4C5F-AAD1-255A7D5F1EE2}" type="slidenum">
              <a:rPr lang="en-US" smtClean="0"/>
              <a:t>25</a:t>
            </a:fld>
            <a:endParaRPr lang="en-US"/>
          </a:p>
        </p:txBody>
      </p:sp>
    </p:spTree>
    <p:extLst>
      <p:ext uri="{BB962C8B-B14F-4D97-AF65-F5344CB8AC3E}">
        <p14:creationId xmlns:p14="http://schemas.microsoft.com/office/powerpoint/2010/main" val="56526193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D227C9-7B4E-5075-86E1-43705A59190E}"/>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AC0E4724-5FA1-B6E7-FF8A-C287FF03C40B}"/>
              </a:ext>
            </a:extLst>
          </p:cNvPr>
          <p:cNvSpPr>
            <a:spLocks noGrp="1"/>
          </p:cNvSpPr>
          <p:nvPr>
            <p:ph type="ftr" sz="quarte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E7B802AC-BDB7-B606-3EF1-40474CFEC904}"/>
              </a:ext>
            </a:extLst>
          </p:cNvPr>
          <p:cNvSpPr>
            <a:spLocks noGrp="1"/>
          </p:cNvSpPr>
          <p:nvPr>
            <p:ph type="sldNum" sz="quarter" idx="12"/>
          </p:nvPr>
        </p:nvSpPr>
        <p:spPr/>
        <p:txBody>
          <a:bodyPr/>
          <a:lstStyle/>
          <a:p>
            <a:fld id="{5B62FEA9-4F7B-4CB1-BC6A-C4E0A24432EA}" type="slidenum">
              <a:rPr lang="en-US" smtClean="0"/>
              <a:pPr/>
              <a:t>26</a:t>
            </a:fld>
            <a:endParaRPr lang="en-US"/>
          </a:p>
        </p:txBody>
      </p:sp>
      <p:sp>
        <p:nvSpPr>
          <p:cNvPr id="5" name="TextBox 4">
            <a:extLst>
              <a:ext uri="{FF2B5EF4-FFF2-40B4-BE49-F238E27FC236}">
                <a16:creationId xmlns:a16="http://schemas.microsoft.com/office/drawing/2014/main" id="{50757173-3AC1-FF34-FBCA-2FCD6EC914C7}"/>
              </a:ext>
            </a:extLst>
          </p:cNvPr>
          <p:cNvSpPr txBox="1"/>
          <p:nvPr/>
        </p:nvSpPr>
        <p:spPr>
          <a:xfrm>
            <a:off x="3789082" y="675341"/>
            <a:ext cx="5354918" cy="4339650"/>
          </a:xfrm>
          <a:prstGeom prst="rect">
            <a:avLst/>
          </a:prstGeom>
          <a:noFill/>
        </p:spPr>
        <p:txBody>
          <a:bodyPr wrap="square" rtlCol="0">
            <a:spAutoFit/>
          </a:bodyPr>
          <a:lstStyle/>
          <a:p>
            <a:r>
              <a:rPr lang="en-US" sz="9600" dirty="0">
                <a:solidFill>
                  <a:schemeClr val="accent1">
                    <a:lumMod val="20000"/>
                    <a:lumOff val="80000"/>
                  </a:schemeClr>
                </a:solidFill>
              </a:rPr>
              <a:t>5</a:t>
            </a:r>
          </a:p>
          <a:p>
            <a:r>
              <a:rPr lang="en-US" sz="6000" dirty="0">
                <a:solidFill>
                  <a:schemeClr val="accent1">
                    <a:lumMod val="20000"/>
                    <a:lumOff val="80000"/>
                  </a:schemeClr>
                </a:solidFill>
              </a:rPr>
              <a:t>Things</a:t>
            </a:r>
          </a:p>
          <a:p>
            <a:r>
              <a:rPr lang="en-US" sz="6000" dirty="0">
                <a:solidFill>
                  <a:schemeClr val="accent1">
                    <a:lumMod val="20000"/>
                    <a:lumOff val="80000"/>
                  </a:schemeClr>
                </a:solidFill>
              </a:rPr>
              <a:t>To Remember:</a:t>
            </a:r>
          </a:p>
          <a:p>
            <a:endParaRPr lang="en-US" sz="6000" dirty="0">
              <a:solidFill>
                <a:schemeClr val="accent1">
                  <a:lumMod val="20000"/>
                  <a:lumOff val="80000"/>
                </a:schemeClr>
              </a:solidFill>
            </a:endParaRPr>
          </a:p>
        </p:txBody>
      </p:sp>
    </p:spTree>
    <p:extLst>
      <p:ext uri="{BB962C8B-B14F-4D97-AF65-F5344CB8AC3E}">
        <p14:creationId xmlns:p14="http://schemas.microsoft.com/office/powerpoint/2010/main" val="220345362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4556632" y="52567"/>
            <a:ext cx="7536294" cy="68634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fontAlgn="base">
              <a:spcBef>
                <a:spcPct val="0"/>
              </a:spcBef>
              <a:spcAft>
                <a:spcPct val="0"/>
              </a:spcAft>
            </a:pPr>
            <a:r>
              <a:rPr lang="en-US" sz="4800" b="1" dirty="0">
                <a:solidFill>
                  <a:schemeClr val="bg1"/>
                </a:solidFill>
                <a:latin typeface="+mj-lt"/>
                <a:ea typeface="Calibri" pitchFamily="34" charset="0"/>
                <a:cs typeface="Times New Roman" pitchFamily="18" charset="0"/>
              </a:rPr>
              <a:t>1. ISRAEL &amp; THE.CHURCH</a:t>
            </a:r>
            <a:endParaRPr lang="en-US" sz="4000" b="1" dirty="0">
              <a:solidFill>
                <a:schemeClr val="bg1"/>
              </a:solidFill>
              <a:latin typeface="+mj-lt"/>
            </a:endParaRPr>
          </a:p>
          <a:p>
            <a:pPr indent="457200" eaLnBrk="0" fontAlgn="base" hangingPunct="0">
              <a:spcBef>
                <a:spcPct val="0"/>
              </a:spcBef>
              <a:spcAft>
                <a:spcPct val="0"/>
              </a:spcAft>
            </a:pPr>
            <a:r>
              <a:rPr lang="en-US" sz="4000" dirty="0">
                <a:solidFill>
                  <a:schemeClr val="bg1"/>
                </a:solidFill>
                <a:latin typeface="+mj-lt"/>
                <a:ea typeface="Calibri" pitchFamily="34" charset="0"/>
                <a:cs typeface="Times New Roman" pitchFamily="18" charset="0"/>
              </a:rPr>
              <a:t>  	43 God's now </a:t>
            </a:r>
            <a:r>
              <a:rPr lang="en-US" sz="4000" u="sng" dirty="0">
                <a:solidFill>
                  <a:schemeClr val="bg1"/>
                </a:solidFill>
                <a:latin typeface="+mj-lt"/>
                <a:ea typeface="Calibri" pitchFamily="34" charset="0"/>
                <a:cs typeface="Times New Roman" pitchFamily="18" charset="0"/>
              </a:rPr>
              <a:t>loosening up the church</a:t>
            </a:r>
            <a:r>
              <a:rPr lang="en-US" sz="4000" dirty="0">
                <a:solidFill>
                  <a:schemeClr val="bg1"/>
                </a:solidFill>
                <a:latin typeface="+mj-lt"/>
                <a:ea typeface="Calibri" pitchFamily="34" charset="0"/>
                <a:cs typeface="Times New Roman" pitchFamily="18" charset="0"/>
              </a:rPr>
              <a:t> everywhere… </a:t>
            </a:r>
            <a:r>
              <a:rPr lang="en-US" sz="4000" b="1" dirty="0">
                <a:solidFill>
                  <a:schemeClr val="bg1"/>
                </a:solidFill>
                <a:latin typeface="+mj-lt"/>
                <a:ea typeface="Calibri" pitchFamily="34" charset="0"/>
                <a:cs typeface="Times New Roman" pitchFamily="18" charset="0"/>
              </a:rPr>
              <a:t>got to give it rapturing faith before it can go in the rapture.  </a:t>
            </a:r>
            <a:r>
              <a:rPr lang="en-US" sz="4000" dirty="0">
                <a:solidFill>
                  <a:schemeClr val="bg1"/>
                </a:solidFill>
                <a:latin typeface="+mj-lt"/>
                <a:ea typeface="Calibri" pitchFamily="34" charset="0"/>
                <a:cs typeface="Times New Roman" pitchFamily="18" charset="0"/>
              </a:rPr>
              <a:t>The people are in the spirit of the last days, like they was in the days of Noah, eating, drinking, marrying, giving in marriage, unconcerned, don't care…</a:t>
            </a:r>
          </a:p>
          <a:p>
            <a:pPr indent="457200" algn="r" eaLnBrk="0" fontAlgn="base" hangingPunct="0">
              <a:spcBef>
                <a:spcPct val="0"/>
              </a:spcBef>
              <a:spcAft>
                <a:spcPct val="0"/>
              </a:spcAft>
            </a:pPr>
            <a:r>
              <a:rPr lang="en-US" sz="3200" dirty="0">
                <a:solidFill>
                  <a:schemeClr val="bg1"/>
                </a:solidFill>
                <a:latin typeface="+mj-lt"/>
                <a:ea typeface="Calibri" pitchFamily="34" charset="0"/>
                <a:cs typeface="Times New Roman" pitchFamily="18" charset="0"/>
              </a:rPr>
              <a:t>53-0326</a:t>
            </a:r>
            <a:endParaRPr lang="en-US" sz="3200" dirty="0">
              <a:solidFill>
                <a:schemeClr val="bg1"/>
              </a:solidFill>
              <a:latin typeface="+mj-lt"/>
            </a:endParaRPr>
          </a:p>
        </p:txBody>
      </p:sp>
      <p:sp>
        <p:nvSpPr>
          <p:cNvPr id="2" name="Date Placeholder 1">
            <a:extLst>
              <a:ext uri="{FF2B5EF4-FFF2-40B4-BE49-F238E27FC236}">
                <a16:creationId xmlns:a16="http://schemas.microsoft.com/office/drawing/2014/main" id="{9E577C2D-CDB2-4BE6-866E-6A39859F9C7B}"/>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CF03A6BD-9E1C-4E88-8F1E-86F2871F2B0E}"/>
              </a:ext>
            </a:extLst>
          </p:cNvPr>
          <p:cNvSpPr>
            <a:spLocks noGrp="1"/>
          </p:cNvSpPr>
          <p:nvPr>
            <p:ph type="ftr" sz="quarte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5E0F1DAA-AC6A-4821-A5DE-826105267F90}"/>
              </a:ext>
            </a:extLst>
          </p:cNvPr>
          <p:cNvSpPr>
            <a:spLocks noGrp="1"/>
          </p:cNvSpPr>
          <p:nvPr>
            <p:ph type="sldNum" sz="quarter" idx="12"/>
          </p:nvPr>
        </p:nvSpPr>
        <p:spPr/>
        <p:txBody>
          <a:bodyPr/>
          <a:lstStyle/>
          <a:p>
            <a:fld id="{5B62FEA9-4F7B-4CB1-BC6A-C4E0A24432EA}" type="slidenum">
              <a:rPr lang="en-US" smtClean="0"/>
              <a:pPr/>
              <a:t>27</a:t>
            </a:fld>
            <a:endParaRPr lang="en-US"/>
          </a:p>
        </p:txBody>
      </p:sp>
      <p:pic>
        <p:nvPicPr>
          <p:cNvPr id="5" name="Picture 4">
            <a:extLst>
              <a:ext uri="{FF2B5EF4-FFF2-40B4-BE49-F238E27FC236}">
                <a16:creationId xmlns:a16="http://schemas.microsoft.com/office/drawing/2014/main" id="{D822A5EB-2750-EC9D-2AE0-B71F7A7C45E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364" y="155836"/>
            <a:ext cx="4255385" cy="6383078"/>
          </a:xfrm>
          <a:prstGeom prst="rect">
            <a:avLst/>
          </a:prstGeom>
          <a:ln>
            <a:noFill/>
          </a:ln>
          <a:effectLst>
            <a:softEdge rad="112500"/>
          </a:effectLst>
        </p:spPr>
      </p:pic>
    </p:spTree>
    <p:extLst>
      <p:ext uri="{BB962C8B-B14F-4D97-AF65-F5344CB8AC3E}">
        <p14:creationId xmlns:p14="http://schemas.microsoft.com/office/powerpoint/2010/main" val="295885697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a:noFill/>
        </p:spPr>
        <p:txBody>
          <a:bodyPr/>
          <a:lstStyle/>
          <a:p>
            <a:fld id="{0EB22F0F-4B21-4F45-89CD-E6FE45724086}" type="slidenum">
              <a:rPr lang="en-AU" smtClean="0"/>
              <a:pPr/>
              <a:t>28</a:t>
            </a:fld>
            <a:endParaRPr lang="en-AU"/>
          </a:p>
        </p:txBody>
      </p:sp>
      <p:sp>
        <p:nvSpPr>
          <p:cNvPr id="5" name="Rectangle 4"/>
          <p:cNvSpPr/>
          <p:nvPr/>
        </p:nvSpPr>
        <p:spPr>
          <a:xfrm>
            <a:off x="4518735" y="136525"/>
            <a:ext cx="7505924" cy="5755422"/>
          </a:xfrm>
          <a:prstGeom prst="rect">
            <a:avLst/>
          </a:prstGeom>
        </p:spPr>
        <p:txBody>
          <a:bodyPr wrap="square">
            <a:spAutoFit/>
          </a:bodyPr>
          <a:lstStyle/>
          <a:p>
            <a:pPr>
              <a:defRPr/>
            </a:pPr>
            <a:r>
              <a:rPr lang="en-US" sz="6000" b="1" dirty="0">
                <a:solidFill>
                  <a:schemeClr val="bg1"/>
                </a:solidFill>
                <a:latin typeface="Candara" panose="020E0502030303020204" pitchFamily="34" charset="0"/>
                <a:cs typeface="Arial" pitchFamily="34" charset="0"/>
              </a:rPr>
              <a:t>2. THE.BREACH</a:t>
            </a:r>
          </a:p>
          <a:p>
            <a:pPr>
              <a:defRPr/>
            </a:pPr>
            <a:r>
              <a:rPr lang="en-US" sz="4400" dirty="0">
                <a:solidFill>
                  <a:schemeClr val="bg1"/>
                </a:solidFill>
                <a:latin typeface="Candara" panose="020E0502030303020204" pitchFamily="34" charset="0"/>
                <a:cs typeface="Arial" pitchFamily="34" charset="0"/>
              </a:rPr>
              <a:t>	</a:t>
            </a:r>
            <a:r>
              <a:rPr lang="en-US" sz="3200" dirty="0">
                <a:solidFill>
                  <a:schemeClr val="bg1"/>
                </a:solidFill>
                <a:latin typeface="Candara" panose="020E0502030303020204" pitchFamily="34" charset="0"/>
                <a:cs typeface="Arial" pitchFamily="34" charset="0"/>
              </a:rPr>
              <a:t>106-4 </a:t>
            </a:r>
            <a:r>
              <a:rPr lang="en-US" sz="4400" dirty="0">
                <a:solidFill>
                  <a:schemeClr val="bg1"/>
                </a:solidFill>
                <a:latin typeface="Candara" panose="020E0502030303020204" pitchFamily="34" charset="0"/>
                <a:cs typeface="Arial" pitchFamily="34" charset="0"/>
              </a:rPr>
              <a:t> The Lamb broke the Seals and revealed them to His church in order to collect His subjects for His Kingdom, His Bride. </a:t>
            </a:r>
            <a:r>
              <a:rPr lang="en-US" sz="4400" dirty="0">
                <a:solidFill>
                  <a:schemeClr val="bg2">
                    <a:lumMod val="90000"/>
                  </a:schemeClr>
                </a:solidFill>
                <a:latin typeface="Candara" panose="020E0502030303020204" pitchFamily="34" charset="0"/>
                <a:cs typeface="Arial" pitchFamily="34" charset="0"/>
              </a:rPr>
              <a:t>He wants to bring His subjects to Him now.</a:t>
            </a:r>
          </a:p>
          <a:p>
            <a:pPr algn="r">
              <a:defRPr/>
            </a:pPr>
            <a:r>
              <a:rPr lang="en-US" sz="4400" dirty="0">
                <a:solidFill>
                  <a:schemeClr val="bg1"/>
                </a:solidFill>
                <a:latin typeface="Candara" panose="020E0502030303020204" pitchFamily="34" charset="0"/>
                <a:cs typeface="Arial" pitchFamily="34" charset="0"/>
              </a:rPr>
              <a:t>63-0317</a:t>
            </a:r>
          </a:p>
        </p:txBody>
      </p:sp>
      <p:sp>
        <p:nvSpPr>
          <p:cNvPr id="2" name="Date Placeholder 1">
            <a:extLst>
              <a:ext uri="{FF2B5EF4-FFF2-40B4-BE49-F238E27FC236}">
                <a16:creationId xmlns:a16="http://schemas.microsoft.com/office/drawing/2014/main" id="{1CC950B5-848C-4CA3-98A1-B3DE115EF484}"/>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396B11CF-C0BA-4A33-89A9-C2B63FFC3118}"/>
              </a:ext>
            </a:extLst>
          </p:cNvPr>
          <p:cNvSpPr>
            <a:spLocks noGrp="1"/>
          </p:cNvSpPr>
          <p:nvPr>
            <p:ph type="ftr" sz="quarter" idx="11"/>
          </p:nvPr>
        </p:nvSpPr>
        <p:spPr/>
        <p:txBody>
          <a:bodyPr/>
          <a:lstStyle/>
          <a:p>
            <a:r>
              <a:rPr lang="en-US"/>
              <a:t>The Glorious Spirit Made Church</a:t>
            </a:r>
          </a:p>
        </p:txBody>
      </p:sp>
      <p:pic>
        <p:nvPicPr>
          <p:cNvPr id="4" name="Picture 3">
            <a:extLst>
              <a:ext uri="{FF2B5EF4-FFF2-40B4-BE49-F238E27FC236}">
                <a16:creationId xmlns:a16="http://schemas.microsoft.com/office/drawing/2014/main" id="{96913535-936C-3C9A-F96D-0D5224872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84" y="735644"/>
            <a:ext cx="3669784" cy="38541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11668" y="173567"/>
            <a:ext cx="6798732" cy="2645833"/>
          </a:xfrm>
        </p:spPr>
        <p:txBody>
          <a:bodyPr>
            <a:normAutofit fontScale="90000"/>
          </a:bodyPr>
          <a:lstStyle/>
          <a:p>
            <a:pPr algn="l"/>
            <a:r>
              <a:rPr lang="en-US" sz="5400" b="1" dirty="0">
                <a:latin typeface="Candara" panose="020E0502030303020204" pitchFamily="34" charset="0"/>
              </a:rPr>
              <a:t>3. Gentile Dispensation:</a:t>
            </a:r>
            <a:br>
              <a:rPr lang="en-US" sz="5400" dirty="0">
                <a:latin typeface="Candara" panose="020E0502030303020204" pitchFamily="34" charset="0"/>
              </a:rPr>
            </a:br>
            <a:r>
              <a:rPr lang="en-US" sz="5400" dirty="0">
                <a:latin typeface="Candara" panose="020E0502030303020204" pitchFamily="34" charset="0"/>
              </a:rPr>
              <a:t>From Early Church</a:t>
            </a:r>
          </a:p>
          <a:p>
            <a:pPr algn="l"/>
            <a:r>
              <a:rPr lang="en-US" sz="5400" dirty="0">
                <a:latin typeface="Candara" panose="020E0502030303020204" pitchFamily="34" charset="0"/>
              </a:rPr>
              <a:t>To the Bride Age</a:t>
            </a:r>
          </a:p>
        </p:txBody>
      </p:sp>
      <p:sp>
        <p:nvSpPr>
          <p:cNvPr id="3" name="Subtitle 2"/>
          <p:cNvSpPr>
            <a:spLocks noGrp="1"/>
          </p:cNvSpPr>
          <p:nvPr>
            <p:ph type="subTitle" idx="1"/>
          </p:nvPr>
        </p:nvSpPr>
        <p:spPr>
          <a:xfrm>
            <a:off x="208620" y="2819400"/>
            <a:ext cx="6526862" cy="4204447"/>
          </a:xfrm>
        </p:spPr>
        <p:txBody>
          <a:bodyPr>
            <a:noAutofit/>
          </a:bodyPr>
          <a:lstStyle/>
          <a:p>
            <a:r>
              <a:rPr lang="en-US" sz="3600" b="1" dirty="0"/>
              <a:t>INVISIBLE.UNION</a:t>
            </a:r>
          </a:p>
          <a:p>
            <a:r>
              <a:rPr lang="en-US" sz="3600" dirty="0"/>
              <a:t>     324 The Word that fell on the Day of Pentecost will not work this day. That was for Pentecost. This is for the Bride, </a:t>
            </a:r>
            <a:r>
              <a:rPr lang="en-US" sz="3600" b="1" dirty="0"/>
              <a:t>going Home of the Bride</a:t>
            </a:r>
            <a:r>
              <a:rPr lang="en-US" sz="3600" dirty="0"/>
              <a:t>. We got something different. We're in the Bride age. </a:t>
            </a:r>
            <a:r>
              <a:rPr lang="en-US" sz="2400" dirty="0"/>
              <a:t>65-1125</a:t>
            </a:r>
            <a:endParaRPr lang="en-US" sz="3600" dirty="0"/>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1"/>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3EF594EB-0DFC-01C3-3A54-A22BD8C057CC}"/>
              </a:ext>
            </a:extLst>
          </p:cNvPr>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a:stretch>
            <a:fillRect/>
          </a:stretch>
        </p:blipFill>
        <p:spPr>
          <a:xfrm>
            <a:off x="62168" y="0"/>
            <a:ext cx="12188825" cy="6858000"/>
          </a:xfrm>
        </p:spPr>
      </p:pic>
      <p:sp>
        <p:nvSpPr>
          <p:cNvPr id="3" name="Title 2">
            <a:extLst>
              <a:ext uri="{FF2B5EF4-FFF2-40B4-BE49-F238E27FC236}">
                <a16:creationId xmlns:a16="http://schemas.microsoft.com/office/drawing/2014/main" id="{99D6C8AB-5516-F1B4-DF34-5E1C89C977E3}"/>
              </a:ext>
            </a:extLst>
          </p:cNvPr>
          <p:cNvSpPr>
            <a:spLocks noGrp="1"/>
          </p:cNvSpPr>
          <p:nvPr>
            <p:ph type="title"/>
          </p:nvPr>
        </p:nvSpPr>
        <p:spPr>
          <a:xfrm>
            <a:off x="-2021512" y="175015"/>
            <a:ext cx="11356848" cy="941832"/>
          </a:xfrm>
        </p:spPr>
        <p:txBody>
          <a:bodyPr>
            <a:noAutofit/>
          </a:bodyPr>
          <a:lstStyle/>
          <a:p>
            <a:r>
              <a:rPr lang="en-US" b="1" dirty="0"/>
              <a:t>Birthdays</a:t>
            </a:r>
            <a:br>
              <a:rPr lang="en-US" b="1" dirty="0"/>
            </a:br>
            <a:r>
              <a:rPr lang="en-US" b="1" dirty="0"/>
              <a:t>Anniversaries &amp; Events</a:t>
            </a:r>
          </a:p>
        </p:txBody>
      </p:sp>
      <p:sp>
        <p:nvSpPr>
          <p:cNvPr id="5" name="TextBox 4">
            <a:extLst>
              <a:ext uri="{FF2B5EF4-FFF2-40B4-BE49-F238E27FC236}">
                <a16:creationId xmlns:a16="http://schemas.microsoft.com/office/drawing/2014/main" id="{93578424-7119-2898-2B62-2FB02706E9A6}"/>
              </a:ext>
            </a:extLst>
          </p:cNvPr>
          <p:cNvSpPr txBox="1"/>
          <p:nvPr/>
        </p:nvSpPr>
        <p:spPr>
          <a:xfrm>
            <a:off x="593869" y="1626128"/>
            <a:ext cx="9405537" cy="5509200"/>
          </a:xfrm>
          <a:prstGeom prst="rect">
            <a:avLst/>
          </a:prstGeom>
          <a:noFill/>
        </p:spPr>
        <p:txBody>
          <a:bodyPr wrap="square" rtlCol="0">
            <a:spAutoFit/>
          </a:bodyPr>
          <a:lstStyle/>
          <a:p>
            <a:r>
              <a:rPr lang="en-US" sz="2800" dirty="0">
                <a:solidFill>
                  <a:schemeClr val="bg1"/>
                </a:solidFill>
                <a:latin typeface="Candara" panose="020E0502030303020204" pitchFamily="34" charset="0"/>
              </a:rPr>
              <a:t>April 21</a:t>
            </a:r>
            <a:r>
              <a:rPr lang="en-US" sz="2800" baseline="30000" dirty="0">
                <a:solidFill>
                  <a:schemeClr val="bg1"/>
                </a:solidFill>
                <a:latin typeface="Candara" panose="020E0502030303020204" pitchFamily="34" charset="0"/>
              </a:rPr>
              <a:t>st</a:t>
            </a:r>
            <a:r>
              <a:rPr lang="en-US" sz="2800" dirty="0">
                <a:solidFill>
                  <a:schemeClr val="bg1"/>
                </a:solidFill>
                <a:latin typeface="Candara" panose="020E0502030303020204" pitchFamily="34" charset="0"/>
              </a:rPr>
              <a:t> John Cockman</a:t>
            </a:r>
          </a:p>
          <a:p>
            <a:r>
              <a:rPr lang="en-US" sz="2800" dirty="0">
                <a:solidFill>
                  <a:schemeClr val="bg1"/>
                </a:solidFill>
                <a:latin typeface="Candara" panose="020E0502030303020204" pitchFamily="34" charset="0"/>
              </a:rPr>
              <a:t>April 23</a:t>
            </a:r>
            <a:r>
              <a:rPr lang="en-US" sz="2800" baseline="30000" dirty="0">
                <a:solidFill>
                  <a:schemeClr val="bg1"/>
                </a:solidFill>
                <a:latin typeface="Candara" panose="020E0502030303020204" pitchFamily="34" charset="0"/>
              </a:rPr>
              <a:t>rd</a:t>
            </a:r>
            <a:r>
              <a:rPr lang="en-US" sz="2800" dirty="0">
                <a:solidFill>
                  <a:schemeClr val="bg1"/>
                </a:solidFill>
                <a:latin typeface="Candara" panose="020E0502030303020204" pitchFamily="34" charset="0"/>
              </a:rPr>
              <a:t> Sean Ashdown</a:t>
            </a:r>
          </a:p>
          <a:p>
            <a:r>
              <a:rPr lang="en-US" sz="2800" dirty="0">
                <a:solidFill>
                  <a:schemeClr val="bg1"/>
                </a:solidFill>
                <a:latin typeface="Candara" panose="020E0502030303020204" pitchFamily="34" charset="0"/>
              </a:rPr>
              <a:t>April 24</a:t>
            </a:r>
            <a:r>
              <a:rPr lang="en-US" sz="2800" baseline="30000" dirty="0">
                <a:solidFill>
                  <a:schemeClr val="bg1"/>
                </a:solidFill>
                <a:latin typeface="Candara" panose="020E0502030303020204" pitchFamily="34" charset="0"/>
              </a:rPr>
              <a:t>th</a:t>
            </a:r>
            <a:r>
              <a:rPr lang="en-US" sz="2800" dirty="0">
                <a:solidFill>
                  <a:schemeClr val="bg1"/>
                </a:solidFill>
                <a:latin typeface="Candara" panose="020E0502030303020204" pitchFamily="34" charset="0"/>
              </a:rPr>
              <a:t> Ellen Parks</a:t>
            </a:r>
          </a:p>
          <a:p>
            <a:r>
              <a:rPr lang="en-US" sz="2800" dirty="0">
                <a:solidFill>
                  <a:schemeClr val="bg1"/>
                </a:solidFill>
                <a:latin typeface="Candara" panose="020E0502030303020204" pitchFamily="34" charset="0"/>
              </a:rPr>
              <a:t>April 25</a:t>
            </a:r>
            <a:r>
              <a:rPr lang="en-US" sz="2800" baseline="30000" dirty="0">
                <a:solidFill>
                  <a:schemeClr val="bg1"/>
                </a:solidFill>
                <a:latin typeface="Candara" panose="020E0502030303020204" pitchFamily="34" charset="0"/>
              </a:rPr>
              <a:t>th</a:t>
            </a:r>
            <a:r>
              <a:rPr lang="en-US" sz="2800" dirty="0">
                <a:solidFill>
                  <a:schemeClr val="bg1"/>
                </a:solidFill>
                <a:latin typeface="Candara" panose="020E0502030303020204" pitchFamily="34" charset="0"/>
              </a:rPr>
              <a:t> Anderson Pritchard, Lea Brittain</a:t>
            </a:r>
          </a:p>
          <a:p>
            <a:r>
              <a:rPr lang="en-US" sz="2800" dirty="0">
                <a:solidFill>
                  <a:schemeClr val="bg1"/>
                </a:solidFill>
                <a:latin typeface="Candara" panose="020E0502030303020204" pitchFamily="34" charset="0"/>
              </a:rPr>
              <a:t>April 27</a:t>
            </a:r>
            <a:r>
              <a:rPr lang="en-US" sz="2800" baseline="30000" dirty="0">
                <a:solidFill>
                  <a:schemeClr val="bg1"/>
                </a:solidFill>
                <a:latin typeface="Candara" panose="020E0502030303020204" pitchFamily="34" charset="0"/>
              </a:rPr>
              <a:t>th</a:t>
            </a:r>
            <a:r>
              <a:rPr lang="en-US" sz="2800" dirty="0">
                <a:solidFill>
                  <a:schemeClr val="bg1"/>
                </a:solidFill>
                <a:latin typeface="Candara" panose="020E0502030303020204" pitchFamily="34" charset="0"/>
              </a:rPr>
              <a:t> Aaron &amp; Trish </a:t>
            </a:r>
            <a:r>
              <a:rPr lang="en-US" sz="2800" dirty="0" err="1">
                <a:solidFill>
                  <a:schemeClr val="bg1"/>
                </a:solidFill>
                <a:latin typeface="Candara" panose="020E0502030303020204" pitchFamily="34" charset="0"/>
              </a:rPr>
              <a:t>Nengomazha</a:t>
            </a:r>
            <a:endParaRPr lang="en-US" sz="2800" dirty="0">
              <a:solidFill>
                <a:schemeClr val="bg1"/>
              </a:solidFill>
              <a:latin typeface="Candara" panose="020E0502030303020204" pitchFamily="34" charset="0"/>
            </a:endParaRPr>
          </a:p>
          <a:p>
            <a:r>
              <a:rPr lang="en-US" sz="2800" dirty="0">
                <a:solidFill>
                  <a:schemeClr val="bg1"/>
                </a:solidFill>
                <a:latin typeface="Candara" panose="020E0502030303020204" pitchFamily="34" charset="0"/>
              </a:rPr>
              <a:t>April 28</a:t>
            </a:r>
            <a:r>
              <a:rPr lang="en-US" sz="2800" baseline="30000" dirty="0">
                <a:solidFill>
                  <a:schemeClr val="bg1"/>
                </a:solidFill>
                <a:latin typeface="Candara" panose="020E0502030303020204" pitchFamily="34" charset="0"/>
              </a:rPr>
              <a:t>th</a:t>
            </a:r>
            <a:r>
              <a:rPr lang="en-US" sz="2800" dirty="0">
                <a:solidFill>
                  <a:schemeClr val="bg1"/>
                </a:solidFill>
                <a:latin typeface="Candara" panose="020E0502030303020204" pitchFamily="34" charset="0"/>
              </a:rPr>
              <a:t> Noah Brittain</a:t>
            </a:r>
          </a:p>
          <a:p>
            <a:r>
              <a:rPr lang="en-US" sz="2800" dirty="0">
                <a:solidFill>
                  <a:schemeClr val="bg1"/>
                </a:solidFill>
                <a:latin typeface="Candara" panose="020E0502030303020204" pitchFamily="34" charset="0"/>
              </a:rPr>
              <a:t>April 29</a:t>
            </a:r>
            <a:r>
              <a:rPr lang="en-US" sz="2800" baseline="30000" dirty="0">
                <a:solidFill>
                  <a:schemeClr val="bg1"/>
                </a:solidFill>
                <a:latin typeface="Candara" panose="020E0502030303020204" pitchFamily="34" charset="0"/>
              </a:rPr>
              <a:t>th</a:t>
            </a:r>
            <a:r>
              <a:rPr lang="en-US" sz="2800" dirty="0">
                <a:solidFill>
                  <a:schemeClr val="bg1"/>
                </a:solidFill>
                <a:latin typeface="Candara" panose="020E0502030303020204" pitchFamily="34" charset="0"/>
              </a:rPr>
              <a:t> Ashley James</a:t>
            </a:r>
          </a:p>
          <a:p>
            <a:endParaRPr lang="en-US" sz="2800" dirty="0">
              <a:solidFill>
                <a:schemeClr val="bg1"/>
              </a:solidFill>
              <a:latin typeface="Candara" panose="020E0502030303020204" pitchFamily="34" charset="0"/>
            </a:endParaRPr>
          </a:p>
          <a:p>
            <a:r>
              <a:rPr lang="en-US" sz="3200" b="1" dirty="0">
                <a:solidFill>
                  <a:schemeClr val="bg1"/>
                </a:solidFill>
                <a:latin typeface="Candara" panose="020E0502030303020204" pitchFamily="34" charset="0"/>
              </a:rPr>
              <a:t>Dates to Remember:</a:t>
            </a:r>
            <a:br>
              <a:rPr lang="en-US" sz="2800" dirty="0">
                <a:solidFill>
                  <a:schemeClr val="bg1"/>
                </a:solidFill>
                <a:latin typeface="Candara" panose="020E0502030303020204" pitchFamily="34" charset="0"/>
              </a:rPr>
            </a:br>
            <a:r>
              <a:rPr lang="en-US" sz="2800" dirty="0">
                <a:solidFill>
                  <a:schemeClr val="bg1"/>
                </a:solidFill>
                <a:latin typeface="Candara" panose="020E0502030303020204" pitchFamily="34" charset="0"/>
              </a:rPr>
              <a:t>May 16</a:t>
            </a:r>
            <a:r>
              <a:rPr lang="en-US" sz="2800" baseline="30000" dirty="0">
                <a:solidFill>
                  <a:schemeClr val="bg1"/>
                </a:solidFill>
                <a:latin typeface="Candara" panose="020E0502030303020204" pitchFamily="34" charset="0"/>
              </a:rPr>
              <a:t>th</a:t>
            </a:r>
            <a:r>
              <a:rPr lang="en-US" sz="2800" dirty="0">
                <a:solidFill>
                  <a:schemeClr val="bg1"/>
                </a:solidFill>
                <a:latin typeface="Candara" panose="020E0502030303020204" pitchFamily="34" charset="0"/>
              </a:rPr>
              <a:t> Ladies Tea		Oct. 9-11</a:t>
            </a:r>
            <a:r>
              <a:rPr lang="en-US" sz="2800" baseline="30000" dirty="0">
                <a:solidFill>
                  <a:schemeClr val="bg1"/>
                </a:solidFill>
                <a:latin typeface="Candara" panose="020E0502030303020204" pitchFamily="34" charset="0"/>
              </a:rPr>
              <a:t>th</a:t>
            </a:r>
            <a:r>
              <a:rPr lang="en-US" sz="2800" dirty="0">
                <a:solidFill>
                  <a:schemeClr val="bg1"/>
                </a:solidFill>
                <a:latin typeface="Candara" panose="020E0502030303020204" pitchFamily="34" charset="0"/>
              </a:rPr>
              <a:t> Men’s Meeting</a:t>
            </a:r>
          </a:p>
          <a:p>
            <a:r>
              <a:rPr lang="en-US" sz="2800" dirty="0">
                <a:solidFill>
                  <a:schemeClr val="bg1"/>
                </a:solidFill>
                <a:latin typeface="Candara" panose="020E0502030303020204" pitchFamily="34" charset="0"/>
              </a:rPr>
              <a:t>Family Day (Possibly Aug. 15</a:t>
            </a:r>
            <a:r>
              <a:rPr lang="en-US" sz="2800" baseline="30000" dirty="0">
                <a:solidFill>
                  <a:schemeClr val="bg1"/>
                </a:solidFill>
                <a:latin typeface="Candara" panose="020E0502030303020204" pitchFamily="34" charset="0"/>
              </a:rPr>
              <a:t>th</a:t>
            </a:r>
            <a:r>
              <a:rPr lang="en-US" sz="2800" dirty="0">
                <a:solidFill>
                  <a:schemeClr val="bg1"/>
                </a:solidFill>
                <a:latin typeface="Candara" panose="020E0502030303020204" pitchFamily="34" charset="0"/>
              </a:rPr>
              <a:t>)</a:t>
            </a:r>
          </a:p>
          <a:p>
            <a:endParaRPr lang="en-US" sz="2000" dirty="0">
              <a:solidFill>
                <a:schemeClr val="bg1"/>
              </a:solidFill>
              <a:latin typeface="Candara" panose="020E0502030303020204" pitchFamily="34" charset="0"/>
            </a:endParaRPr>
          </a:p>
          <a:p>
            <a:endParaRPr lang="en-US" sz="2000" dirty="0">
              <a:solidFill>
                <a:schemeClr val="bg1"/>
              </a:solidFill>
              <a:latin typeface="Candara" panose="020E0502030303020204" pitchFamily="34" charset="0"/>
            </a:endParaRPr>
          </a:p>
        </p:txBody>
      </p:sp>
    </p:spTree>
    <p:extLst>
      <p:ext uri="{BB962C8B-B14F-4D97-AF65-F5344CB8AC3E}">
        <p14:creationId xmlns:p14="http://schemas.microsoft.com/office/powerpoint/2010/main" val="323527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3AFF2DA-2C8F-4430-A8EE-9B1C2F66884F}"/>
              </a:ext>
            </a:extLst>
          </p:cNvPr>
          <p:cNvSpPr>
            <a:spLocks noGrp="1"/>
          </p:cNvSpPr>
          <p:nvPr>
            <p:ph type="dt" sz="half" idx="10"/>
          </p:nvPr>
        </p:nvSpPr>
        <p:spPr/>
        <p:txBody>
          <a:bodyPr/>
          <a:lstStyle/>
          <a:p>
            <a:r>
              <a:rPr lang="en-US"/>
              <a:t>04/26/2026</a:t>
            </a:r>
            <a:endParaRPr lang="en-US" dirty="0"/>
          </a:p>
        </p:txBody>
      </p:sp>
      <p:sp>
        <p:nvSpPr>
          <p:cNvPr id="4" name="Slide Number Placeholder 3">
            <a:extLst>
              <a:ext uri="{FF2B5EF4-FFF2-40B4-BE49-F238E27FC236}">
                <a16:creationId xmlns:a16="http://schemas.microsoft.com/office/drawing/2014/main" id="{8EF8F0BB-B01C-41F1-A888-8E12523DEF2D}"/>
              </a:ext>
            </a:extLst>
          </p:cNvPr>
          <p:cNvSpPr>
            <a:spLocks noGrp="1"/>
          </p:cNvSpPr>
          <p:nvPr>
            <p:ph type="sldNum" sz="quarter" idx="12"/>
          </p:nvPr>
        </p:nvSpPr>
        <p:spPr/>
        <p:txBody>
          <a:bodyPr/>
          <a:lstStyle/>
          <a:p>
            <a:fld id="{9D164B4E-BB64-4235-AA14-F42088F189EC}" type="slidenum">
              <a:rPr lang="en-US" smtClean="0"/>
              <a:t>30</a:t>
            </a:fld>
            <a:endParaRPr lang="en-US"/>
          </a:p>
        </p:txBody>
      </p:sp>
      <p:sp>
        <p:nvSpPr>
          <p:cNvPr id="6" name="Rectangle 5">
            <a:extLst>
              <a:ext uri="{FF2B5EF4-FFF2-40B4-BE49-F238E27FC236}">
                <a16:creationId xmlns:a16="http://schemas.microsoft.com/office/drawing/2014/main" id="{B9215192-EAA7-49E6-A2B7-FE846235B7B8}"/>
              </a:ext>
            </a:extLst>
          </p:cNvPr>
          <p:cNvSpPr/>
          <p:nvPr/>
        </p:nvSpPr>
        <p:spPr>
          <a:xfrm>
            <a:off x="188536" y="136524"/>
            <a:ext cx="11868346" cy="6309420"/>
          </a:xfrm>
          <a:prstGeom prst="rect">
            <a:avLst/>
          </a:prstGeom>
        </p:spPr>
        <p:txBody>
          <a:bodyPr wrap="square">
            <a:spAutoFit/>
          </a:bodyPr>
          <a:lstStyle/>
          <a:p>
            <a:r>
              <a:rPr lang="en-US" sz="4400" b="1" dirty="0">
                <a:solidFill>
                  <a:schemeClr val="bg1"/>
                </a:solidFill>
              </a:rPr>
              <a:t>4. THE.TRUE.VINE.AND.A.FALSE.VINE</a:t>
            </a:r>
          </a:p>
          <a:p>
            <a:r>
              <a:rPr lang="en-US" sz="3600" dirty="0">
                <a:solidFill>
                  <a:schemeClr val="bg1"/>
                </a:solidFill>
              </a:rPr>
              <a:t>	12 We've been drug through every school of theology, one vice versa from the other one. </a:t>
            </a:r>
            <a:r>
              <a:rPr lang="en-US" sz="3600" i="1" dirty="0">
                <a:solidFill>
                  <a:schemeClr val="bg1"/>
                </a:solidFill>
              </a:rPr>
              <a:t>"Well, my pastor says, the guy is a devil.</a:t>
            </a:r>
            <a:r>
              <a:rPr lang="en-US" sz="3600" dirty="0">
                <a:solidFill>
                  <a:schemeClr val="bg1"/>
                </a:solidFill>
              </a:rPr>
              <a:t>“ The other one said, "</a:t>
            </a:r>
            <a:r>
              <a:rPr lang="en-US" sz="3600" i="1" dirty="0">
                <a:solidFill>
                  <a:schemeClr val="bg1"/>
                </a:solidFill>
              </a:rPr>
              <a:t>Well, it's not the Lord; I will tell you that.</a:t>
            </a:r>
            <a:r>
              <a:rPr lang="en-US" sz="3600" dirty="0">
                <a:solidFill>
                  <a:schemeClr val="bg1"/>
                </a:solidFill>
              </a:rPr>
              <a:t>"</a:t>
            </a:r>
          </a:p>
          <a:p>
            <a:r>
              <a:rPr lang="en-US" sz="3600" dirty="0">
                <a:solidFill>
                  <a:schemeClr val="bg1"/>
                </a:solidFill>
              </a:rPr>
              <a:t>	</a:t>
            </a:r>
            <a:r>
              <a:rPr lang="en-US" sz="3600" b="1" dirty="0">
                <a:solidFill>
                  <a:schemeClr val="bg1"/>
                </a:solidFill>
              </a:rPr>
              <a:t>And the people don't know what to believe</a:t>
            </a:r>
            <a:r>
              <a:rPr lang="en-US" sz="3600" dirty="0">
                <a:solidFill>
                  <a:schemeClr val="bg1"/>
                </a:solidFill>
              </a:rPr>
              <a:t>. You believe God's Bible; that's the thing that's right. "</a:t>
            </a:r>
            <a:r>
              <a:rPr lang="en-US" sz="3600" i="1" dirty="0">
                <a:solidFill>
                  <a:schemeClr val="bg1"/>
                </a:solidFill>
              </a:rPr>
              <a:t>Let ever man words be a lie…</a:t>
            </a:r>
            <a:r>
              <a:rPr lang="en-US" sz="3600" dirty="0">
                <a:solidFill>
                  <a:schemeClr val="bg1"/>
                </a:solidFill>
              </a:rPr>
              <a:t>“ If God says it in His Word, and He produces it, believe it, and go on. Forget the rest of it and just let God be truth.</a:t>
            </a:r>
          </a:p>
          <a:p>
            <a:pPr algn="r"/>
            <a:r>
              <a:rPr lang="en-US" sz="3600" dirty="0">
                <a:solidFill>
                  <a:schemeClr val="bg1"/>
                </a:solidFill>
              </a:rPr>
              <a:t>55-0607</a:t>
            </a:r>
          </a:p>
        </p:txBody>
      </p:sp>
    </p:spTree>
    <p:extLst>
      <p:ext uri="{BB962C8B-B14F-4D97-AF65-F5344CB8AC3E}">
        <p14:creationId xmlns:p14="http://schemas.microsoft.com/office/powerpoint/2010/main" val="172685962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1"/>
          <p:cNvSpPr>
            <a:spLocks noGrp="1"/>
          </p:cNvSpPr>
          <p:nvPr>
            <p:ph type="sldNum" sz="quarter" idx="12"/>
          </p:nvPr>
        </p:nvSpPr>
        <p:spPr>
          <a:noFill/>
        </p:spPr>
        <p:txBody>
          <a:bodyPr/>
          <a:lstStyle/>
          <a:p>
            <a:fld id="{16136EC3-383A-47E3-AEE8-446695152C36}" type="slidenum">
              <a:rPr lang="en-AU" smtClean="0"/>
              <a:pPr/>
              <a:t>31</a:t>
            </a:fld>
            <a:endParaRPr lang="en-AU"/>
          </a:p>
        </p:txBody>
      </p:sp>
      <p:sp>
        <p:nvSpPr>
          <p:cNvPr id="3" name="Rectangle 2"/>
          <p:cNvSpPr/>
          <p:nvPr/>
        </p:nvSpPr>
        <p:spPr>
          <a:xfrm>
            <a:off x="167951" y="43534"/>
            <a:ext cx="11887200" cy="7725192"/>
          </a:xfrm>
          <a:prstGeom prst="rect">
            <a:avLst/>
          </a:prstGeom>
        </p:spPr>
        <p:txBody>
          <a:bodyPr wrap="square">
            <a:spAutoFit/>
          </a:bodyPr>
          <a:lstStyle/>
          <a:p>
            <a:pPr>
              <a:defRPr/>
            </a:pPr>
            <a:r>
              <a:rPr lang="en-US" sz="4400" b="1" dirty="0">
                <a:solidFill>
                  <a:schemeClr val="bg1"/>
                </a:solidFill>
                <a:latin typeface="Candara" panose="020E0502030303020204" pitchFamily="34" charset="0"/>
              </a:rPr>
              <a:t>5. I CORINTHIANS 13:9-12</a:t>
            </a:r>
          </a:p>
          <a:p>
            <a:pPr>
              <a:defRPr/>
            </a:pPr>
            <a:r>
              <a:rPr lang="en-US" sz="3200" dirty="0">
                <a:solidFill>
                  <a:schemeClr val="bg1"/>
                </a:solidFill>
                <a:latin typeface="Candara" panose="020E0502030303020204" pitchFamily="34" charset="0"/>
              </a:rPr>
              <a:t>	</a:t>
            </a:r>
            <a:r>
              <a:rPr lang="en-US" sz="3200" i="1" dirty="0">
                <a:solidFill>
                  <a:schemeClr val="bg1"/>
                </a:solidFill>
                <a:latin typeface="Candara" panose="020E0502030303020204" pitchFamily="34" charset="0"/>
              </a:rPr>
              <a:t>For we know in part, and we prophesy in part. 10 But when that which is perfect is come, then that which is in part shall be done away. 11 When I was a child, I </a:t>
            </a:r>
            <a:r>
              <a:rPr lang="en-US" sz="3200" i="1" dirty="0" err="1">
                <a:solidFill>
                  <a:schemeClr val="bg1"/>
                </a:solidFill>
                <a:latin typeface="Candara" panose="020E0502030303020204" pitchFamily="34" charset="0"/>
              </a:rPr>
              <a:t>spake</a:t>
            </a:r>
            <a:r>
              <a:rPr lang="en-US" sz="3200" i="1" dirty="0">
                <a:solidFill>
                  <a:schemeClr val="bg1"/>
                </a:solidFill>
                <a:latin typeface="Candara" panose="020E0502030303020204" pitchFamily="34" charset="0"/>
              </a:rPr>
              <a:t> as a child, I understood as a child, I thought as a child: but when I became a man, I put away childish things. 12 For now we see through a glass, darkly; but then face to face: </a:t>
            </a:r>
          </a:p>
          <a:p>
            <a:pPr>
              <a:defRPr/>
            </a:pPr>
            <a:endParaRPr lang="en-US" sz="3200" i="1" spc="-150" dirty="0">
              <a:solidFill>
                <a:schemeClr val="bg1"/>
              </a:solidFill>
              <a:latin typeface="Candara" panose="020E0502030303020204" pitchFamily="34" charset="0"/>
            </a:endParaRPr>
          </a:p>
          <a:p>
            <a:pPr>
              <a:defRPr/>
            </a:pPr>
            <a:r>
              <a:rPr lang="en-US" sz="4800" b="1" dirty="0">
                <a:solidFill>
                  <a:schemeClr val="bg1"/>
                </a:solidFill>
                <a:latin typeface="Candara" panose="020E0502030303020204" pitchFamily="34" charset="0"/>
              </a:rPr>
              <a:t>COD </a:t>
            </a:r>
            <a:r>
              <a:rPr lang="en-US" sz="3600" b="1" dirty="0">
                <a:solidFill>
                  <a:schemeClr val="bg1"/>
                </a:solidFill>
                <a:latin typeface="Candara" panose="020E0502030303020204" pitchFamily="34" charset="0"/>
              </a:rPr>
              <a:t>1</a:t>
            </a:r>
            <a:r>
              <a:rPr lang="en-US" sz="3600" dirty="0">
                <a:solidFill>
                  <a:schemeClr val="bg1"/>
                </a:solidFill>
                <a:latin typeface="Candara" panose="020E0502030303020204" pitchFamily="34" charset="0"/>
              </a:rPr>
              <a:t>005-56   </a:t>
            </a:r>
            <a:r>
              <a:rPr lang="en-US" sz="4000" dirty="0">
                <a:solidFill>
                  <a:schemeClr val="bg1"/>
                </a:solidFill>
                <a:latin typeface="Candara" panose="020E0502030303020204" pitchFamily="34" charset="0"/>
              </a:rPr>
              <a:t>...We do have today, by God's help, the </a:t>
            </a:r>
            <a:r>
              <a:rPr lang="en-US" sz="4000" u="sng" dirty="0">
                <a:solidFill>
                  <a:schemeClr val="bg1"/>
                </a:solidFill>
                <a:latin typeface="Candara" panose="020E0502030303020204" pitchFamily="34" charset="0"/>
              </a:rPr>
              <a:t>perfect interpretation of the Word with Divine </a:t>
            </a:r>
            <a:r>
              <a:rPr lang="en-US" sz="4000" u="sng" spc="-150" dirty="0">
                <a:solidFill>
                  <a:schemeClr val="bg1"/>
                </a:solidFill>
                <a:latin typeface="Candara" panose="020E0502030303020204" pitchFamily="34" charset="0"/>
              </a:rPr>
              <a:t>vindication</a:t>
            </a:r>
            <a:r>
              <a:rPr lang="en-US" sz="4000" spc="-150" dirty="0">
                <a:solidFill>
                  <a:schemeClr val="bg1"/>
                </a:solidFill>
                <a:latin typeface="Candara" panose="020E0502030303020204" pitchFamily="34" charset="0"/>
              </a:rPr>
              <a:t>. Then that which is in part is done away with.</a:t>
            </a:r>
            <a:r>
              <a:rPr lang="en-US" sz="4000" dirty="0">
                <a:solidFill>
                  <a:schemeClr val="bg1"/>
                </a:solidFill>
                <a:latin typeface="Candara" panose="020E0502030303020204" pitchFamily="34" charset="0"/>
              </a:rPr>
              <a:t> </a:t>
            </a:r>
          </a:p>
          <a:p>
            <a:pPr algn="r">
              <a:defRPr/>
            </a:pPr>
            <a:r>
              <a:rPr lang="en-US" sz="3600" dirty="0">
                <a:solidFill>
                  <a:schemeClr val="bg1"/>
                </a:solidFill>
                <a:latin typeface="Candara" panose="020E0502030303020204" pitchFamily="34" charset="0"/>
              </a:rPr>
              <a:t>64-0823</a:t>
            </a:r>
          </a:p>
          <a:p>
            <a:pPr>
              <a:defRPr/>
            </a:pPr>
            <a:endParaRPr lang="en-US" sz="3200" dirty="0">
              <a:solidFill>
                <a:schemeClr val="bg1"/>
              </a:solidFill>
              <a:latin typeface="Candara" panose="020E0502030303020204" pitchFamily="34" charset="0"/>
            </a:endParaRPr>
          </a:p>
          <a:p>
            <a:pPr>
              <a:defRPr/>
            </a:pPr>
            <a:endParaRPr lang="en-US" sz="3200" dirty="0">
              <a:solidFill>
                <a:schemeClr val="bg1"/>
              </a:solidFill>
              <a:latin typeface="Candara" panose="020E0502030303020204" pitchFamily="34" charset="0"/>
            </a:endParaRPr>
          </a:p>
        </p:txBody>
      </p:sp>
      <p:sp>
        <p:nvSpPr>
          <p:cNvPr id="2" name="Date Placeholder 1">
            <a:extLst>
              <a:ext uri="{FF2B5EF4-FFF2-40B4-BE49-F238E27FC236}">
                <a16:creationId xmlns:a16="http://schemas.microsoft.com/office/drawing/2014/main" id="{F8B9BDBB-310C-48AD-B09B-F46520E7B325}"/>
              </a:ext>
            </a:extLst>
          </p:cNvPr>
          <p:cNvSpPr>
            <a:spLocks noGrp="1"/>
          </p:cNvSpPr>
          <p:nvPr>
            <p:ph type="dt" sz="half" idx="10"/>
          </p:nvPr>
        </p:nvSpPr>
        <p:spPr/>
        <p:txBody>
          <a:bodyPr/>
          <a:lstStyle/>
          <a:p>
            <a:r>
              <a:rPr lang="en-US"/>
              <a:t>04/26/2026</a:t>
            </a:r>
            <a:endParaRPr lang="en-US" dirty="0"/>
          </a:p>
        </p:txBody>
      </p:sp>
      <p:sp>
        <p:nvSpPr>
          <p:cNvPr id="4" name="Footer Placeholder 3">
            <a:extLst>
              <a:ext uri="{FF2B5EF4-FFF2-40B4-BE49-F238E27FC236}">
                <a16:creationId xmlns:a16="http://schemas.microsoft.com/office/drawing/2014/main" id="{2311EDFD-B876-4B1E-B76E-60BC0616BBCE}"/>
              </a:ext>
            </a:extLst>
          </p:cNvPr>
          <p:cNvSpPr>
            <a:spLocks noGrp="1"/>
          </p:cNvSpPr>
          <p:nvPr>
            <p:ph type="ftr" sz="quarter" idx="11"/>
          </p:nvPr>
        </p:nvSpPr>
        <p:spPr/>
        <p:txBody>
          <a:bodyPr/>
          <a:lstStyle/>
          <a:p>
            <a:r>
              <a:rPr lang="en-US"/>
              <a:t>The Glorious Spirit Made Church</a:t>
            </a:r>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B85298-591F-4F2B-ADDA-8694D6472DB4}"/>
              </a:ext>
            </a:extLst>
          </p:cNvPr>
          <p:cNvSpPr>
            <a:spLocks noGrp="1"/>
          </p:cNvSpPr>
          <p:nvPr>
            <p:ph type="ftr" sz="quarter" idx="12"/>
          </p:nvPr>
        </p:nvSpPr>
        <p:spPr/>
        <p:txBody>
          <a:bodyPr/>
          <a:lstStyle/>
          <a:p>
            <a:r>
              <a:rPr lang="en-US" noProof="0"/>
              <a:t>The Glorious Spirit Made Church</a:t>
            </a:r>
            <a:endParaRPr lang="en-US" noProof="0" dirty="0"/>
          </a:p>
        </p:txBody>
      </p:sp>
      <p:sp>
        <p:nvSpPr>
          <p:cNvPr id="3" name="Slide Number Placeholder 2">
            <a:extLst>
              <a:ext uri="{FF2B5EF4-FFF2-40B4-BE49-F238E27FC236}">
                <a16:creationId xmlns:a16="http://schemas.microsoft.com/office/drawing/2014/main" id="{5729B63A-3227-4AD7-8878-E47EA378F7E7}"/>
              </a:ext>
            </a:extLst>
          </p:cNvPr>
          <p:cNvSpPr>
            <a:spLocks noGrp="1"/>
          </p:cNvSpPr>
          <p:nvPr>
            <p:ph type="sldNum" sz="quarter" idx="13"/>
          </p:nvPr>
        </p:nvSpPr>
        <p:spPr>
          <a:xfrm>
            <a:off x="8758069" y="6322400"/>
            <a:ext cx="277931" cy="365125"/>
          </a:xfrm>
          <a:prstGeom prst="rect">
            <a:avLst/>
          </a:prstGeom>
          <a:noFill/>
          <a:ln>
            <a:solidFill>
              <a:schemeClr val="accent1"/>
            </a:solidFill>
          </a:ln>
          <a:effectLst>
            <a:glow rad="63500">
              <a:schemeClr val="accent1">
                <a:satMod val="175000"/>
                <a:alpha val="40000"/>
              </a:schemeClr>
            </a:glow>
          </a:effectLst>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US" smtClean="0"/>
              <a:pPr/>
              <a:t>32</a:t>
            </a:fld>
            <a:endParaRPr lang="en-US" noProof="0" dirty="0"/>
          </a:p>
        </p:txBody>
      </p:sp>
      <p:sp>
        <p:nvSpPr>
          <p:cNvPr id="4" name="Rectangle 3">
            <a:extLst>
              <a:ext uri="{FF2B5EF4-FFF2-40B4-BE49-F238E27FC236}">
                <a16:creationId xmlns:a16="http://schemas.microsoft.com/office/drawing/2014/main" id="{381866AC-1CBD-4399-9B99-A1B91E0CDD29}"/>
              </a:ext>
            </a:extLst>
          </p:cNvPr>
          <p:cNvSpPr/>
          <p:nvPr/>
        </p:nvSpPr>
        <p:spPr>
          <a:xfrm>
            <a:off x="216815" y="170476"/>
            <a:ext cx="11755225" cy="6370975"/>
          </a:xfrm>
          <a:prstGeom prst="rect">
            <a:avLst/>
          </a:prstGeom>
        </p:spPr>
        <p:txBody>
          <a:bodyPr wrap="square">
            <a:spAutoFit/>
          </a:bodyPr>
          <a:lstStyle/>
          <a:p>
            <a:r>
              <a:rPr lang="en-US" sz="4800" b="1" dirty="0">
                <a:solidFill>
                  <a:schemeClr val="bg1"/>
                </a:solidFill>
              </a:rPr>
              <a:t>Daniel 1:5,8</a:t>
            </a:r>
          </a:p>
          <a:p>
            <a:r>
              <a:rPr lang="en-US" sz="4000" i="1" dirty="0">
                <a:solidFill>
                  <a:schemeClr val="bg1"/>
                </a:solidFill>
              </a:rPr>
              <a:t>	And the king appointed them a daily provision of the king's meat, and of the wine which he drank: so nourishing them three years, that at the end thereof they might stand before the king.</a:t>
            </a:r>
          </a:p>
          <a:p>
            <a:r>
              <a:rPr lang="en-US" sz="4000" b="1" i="1" baseline="30000" dirty="0">
                <a:solidFill>
                  <a:schemeClr val="bg1"/>
                </a:solidFill>
              </a:rPr>
              <a:t>	8 </a:t>
            </a:r>
            <a:r>
              <a:rPr lang="en-US" sz="4000" i="1" dirty="0">
                <a:solidFill>
                  <a:schemeClr val="bg1"/>
                </a:solidFill>
              </a:rPr>
              <a:t>But Daniel purposed in his heart that he would not defile himself with the portion of the king's meat, nor with the wine which he drank: therefore he requested of the prince of the eunuchs that he might not defile himself.					</a:t>
            </a:r>
          </a:p>
        </p:txBody>
      </p:sp>
      <p:sp>
        <p:nvSpPr>
          <p:cNvPr id="5" name="Date Placeholder 4">
            <a:extLst>
              <a:ext uri="{FF2B5EF4-FFF2-40B4-BE49-F238E27FC236}">
                <a16:creationId xmlns:a16="http://schemas.microsoft.com/office/drawing/2014/main" id="{6B3B0C13-E1AA-797D-8F7E-CC17E68AA2FE}"/>
              </a:ext>
            </a:extLst>
          </p:cNvPr>
          <p:cNvSpPr>
            <a:spLocks noGrp="1"/>
          </p:cNvSpPr>
          <p:nvPr>
            <p:ph type="dt" sz="half" idx="10"/>
          </p:nvPr>
        </p:nvSpPr>
        <p:spPr/>
        <p:txBody>
          <a:bodyPr/>
          <a:lstStyle/>
          <a:p>
            <a:r>
              <a:rPr lang="en-US"/>
              <a:t>04/26/2026</a:t>
            </a:r>
          </a:p>
        </p:txBody>
      </p:sp>
    </p:spTree>
    <p:extLst>
      <p:ext uri="{BB962C8B-B14F-4D97-AF65-F5344CB8AC3E}">
        <p14:creationId xmlns:p14="http://schemas.microsoft.com/office/powerpoint/2010/main" val="35523797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22F4D-0179-1993-9BC1-7107353629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44000" y="144002"/>
            <a:ext cx="11905200" cy="6060155"/>
          </a:xfrm>
          <a:prstGeom prst="rect">
            <a:avLst/>
          </a:prstGeom>
          <a:noFill/>
        </p:spPr>
      </p:pic>
      <p:sp>
        <p:nvSpPr>
          <p:cNvPr id="6" name="Rectangle 5">
            <a:extLst>
              <a:ext uri="{FF2B5EF4-FFF2-40B4-BE49-F238E27FC236}">
                <a16:creationId xmlns:a16="http://schemas.microsoft.com/office/drawing/2014/main" id="{14E1AB88-CE5A-4FAD-9ADE-1AC86ADC389E}"/>
              </a:ext>
            </a:extLst>
          </p:cNvPr>
          <p:cNvSpPr/>
          <p:nvPr/>
        </p:nvSpPr>
        <p:spPr>
          <a:xfrm>
            <a:off x="266330" y="253326"/>
            <a:ext cx="6418555" cy="5841506"/>
          </a:xfrm>
          <a:prstGeom prst="rect">
            <a:avLst/>
          </a:prstGeom>
          <a:gradFill>
            <a:gsLst>
              <a:gs pos="0">
                <a:schemeClr val="tx1">
                  <a:lumMod val="75000"/>
                  <a:lumOff val="25000"/>
                  <a:alpha val="70000"/>
                </a:schemeClr>
              </a:gs>
              <a:gs pos="80000">
                <a:schemeClr val="tx1"/>
              </a:gs>
            </a:gsLst>
            <a:lin ang="3600000" scaled="0"/>
          </a:gradFill>
        </p:spPr>
        <p:txBody>
          <a:bodyPr vert="horz" lIns="72000" tIns="45720" rIns="180000" bIns="180000" rtlCol="0" anchor="b">
            <a:normAutofit/>
          </a:bodyPr>
          <a:lstStyle/>
          <a:p>
            <a:pPr algn="r" defTabSz="685800">
              <a:lnSpc>
                <a:spcPts val="3525"/>
              </a:lnSpc>
              <a:spcBef>
                <a:spcPct val="0"/>
              </a:spcBef>
              <a:spcAft>
                <a:spcPts val="600"/>
              </a:spcAft>
            </a:pPr>
            <a:r>
              <a:rPr lang="en-US" sz="3600" b="1" kern="1200" dirty="0">
                <a:solidFill>
                  <a:schemeClr val="bg1"/>
                </a:solidFill>
                <a:latin typeface="+mj-lt"/>
                <a:ea typeface="+mj-ea"/>
                <a:cs typeface="+mj-cs"/>
              </a:rPr>
              <a:t>JOHN 15:7</a:t>
            </a:r>
          </a:p>
          <a:p>
            <a:pPr algn="r" defTabSz="685800">
              <a:lnSpc>
                <a:spcPts val="3525"/>
              </a:lnSpc>
              <a:spcBef>
                <a:spcPct val="0"/>
              </a:spcBef>
              <a:spcAft>
                <a:spcPts val="600"/>
              </a:spcAft>
            </a:pPr>
            <a:r>
              <a:rPr lang="en-US" sz="3600" i="1" kern="1200" dirty="0">
                <a:solidFill>
                  <a:schemeClr val="bg1"/>
                </a:solidFill>
                <a:latin typeface="+mj-lt"/>
                <a:ea typeface="+mj-ea"/>
                <a:cs typeface="+mj-cs"/>
              </a:rPr>
              <a:t>If ye </a:t>
            </a:r>
            <a:r>
              <a:rPr lang="en-US" sz="3600" b="1" i="1" u="sng" kern="1200" dirty="0">
                <a:solidFill>
                  <a:schemeClr val="bg1"/>
                </a:solidFill>
                <a:latin typeface="+mj-lt"/>
                <a:ea typeface="+mj-ea"/>
                <a:cs typeface="+mj-cs"/>
              </a:rPr>
              <a:t>abide</a:t>
            </a:r>
            <a:r>
              <a:rPr lang="en-US" sz="3600" i="1" kern="1200" dirty="0">
                <a:solidFill>
                  <a:schemeClr val="bg1"/>
                </a:solidFill>
                <a:latin typeface="+mj-lt"/>
                <a:ea typeface="+mj-ea"/>
                <a:cs typeface="+mj-cs"/>
              </a:rPr>
              <a:t> in me, and my words abide in you, ye shall ask what ye will, and it shall be done unto you. </a:t>
            </a:r>
          </a:p>
          <a:p>
            <a:pPr algn="r" defTabSz="685800">
              <a:lnSpc>
                <a:spcPts val="3525"/>
              </a:lnSpc>
              <a:spcBef>
                <a:spcPct val="0"/>
              </a:spcBef>
              <a:spcAft>
                <a:spcPts val="600"/>
              </a:spcAft>
            </a:pPr>
            <a:r>
              <a:rPr lang="en-US" sz="2400" b="1" i="1" kern="1200" dirty="0">
                <a:solidFill>
                  <a:schemeClr val="bg1"/>
                </a:solidFill>
                <a:latin typeface="+mj-lt"/>
                <a:ea typeface="+mj-ea"/>
                <a:cs typeface="+mj-cs"/>
              </a:rPr>
              <a:t>Agreement</a:t>
            </a:r>
            <a:r>
              <a:rPr lang="en-US" sz="2000" kern="1200" dirty="0">
                <a:solidFill>
                  <a:schemeClr val="bg1"/>
                </a:solidFill>
                <a:latin typeface="+mj-lt"/>
                <a:ea typeface="+mj-ea"/>
                <a:cs typeface="+mj-cs"/>
              </a:rPr>
              <a:t>(Gr.) </a:t>
            </a:r>
            <a:r>
              <a:rPr lang="en-US" sz="2000" i="1" kern="1200" dirty="0" err="1">
                <a:solidFill>
                  <a:schemeClr val="bg1"/>
                </a:solidFill>
                <a:latin typeface="+mj-lt"/>
                <a:ea typeface="+mj-ea"/>
                <a:cs typeface="+mj-cs"/>
              </a:rPr>
              <a:t>sugkatathesis</a:t>
            </a:r>
            <a:r>
              <a:rPr lang="en-US" sz="2000" i="1" kern="1200" dirty="0">
                <a:solidFill>
                  <a:schemeClr val="bg1"/>
                </a:solidFill>
                <a:latin typeface="+mj-lt"/>
                <a:ea typeface="+mj-ea"/>
                <a:cs typeface="+mj-cs"/>
              </a:rPr>
              <a:t>    </a:t>
            </a:r>
          </a:p>
          <a:p>
            <a:pPr algn="r" defTabSz="685800">
              <a:lnSpc>
                <a:spcPts val="3525"/>
              </a:lnSpc>
              <a:spcBef>
                <a:spcPct val="0"/>
              </a:spcBef>
              <a:spcAft>
                <a:spcPts val="600"/>
              </a:spcAft>
            </a:pPr>
            <a:r>
              <a:rPr lang="en-US" sz="2400" kern="1200" dirty="0">
                <a:solidFill>
                  <a:schemeClr val="bg1"/>
                </a:solidFill>
                <a:latin typeface="+mj-lt"/>
                <a:ea typeface="+mj-ea"/>
                <a:cs typeface="+mj-cs"/>
              </a:rPr>
              <a:t>	A putting together or joint deposit; agreement.</a:t>
            </a:r>
          </a:p>
        </p:txBody>
      </p:sp>
      <p:sp>
        <p:nvSpPr>
          <p:cNvPr id="7" name="Footer Placeholder 6">
            <a:extLst>
              <a:ext uri="{FF2B5EF4-FFF2-40B4-BE49-F238E27FC236}">
                <a16:creationId xmlns:a16="http://schemas.microsoft.com/office/drawing/2014/main" id="{E4D2ECB1-5ABE-433A-A658-7E0C3861D92E}"/>
              </a:ext>
            </a:extLst>
          </p:cNvPr>
          <p:cNvSpPr>
            <a:spLocks noGrp="1"/>
          </p:cNvSpPr>
          <p:nvPr>
            <p:ph type="ftr" sz="quarter" idx="12"/>
          </p:nvPr>
        </p:nvSpPr>
        <p:spPr>
          <a:xfrm>
            <a:off x="4038600" y="6356352"/>
            <a:ext cx="4114800" cy="365125"/>
          </a:xfrm>
        </p:spPr>
        <p:txBody>
          <a:bodyPr vert="horz" lIns="91440" tIns="45720" rIns="91440" bIns="45720" rtlCol="0" anchor="ctr">
            <a:normAutofit/>
          </a:bodyPr>
          <a:lstStyle/>
          <a:p>
            <a:pPr>
              <a:spcAft>
                <a:spcPts val="600"/>
              </a:spcAft>
            </a:pPr>
            <a:r>
              <a:rPr lang="en-US" kern="1200">
                <a:latin typeface="+mn-lt"/>
                <a:ea typeface="+mn-ea"/>
                <a:cs typeface="+mn-cs"/>
              </a:rPr>
              <a:t>The Glorious Spirit Made Church</a:t>
            </a:r>
          </a:p>
        </p:txBody>
      </p:sp>
      <p:sp>
        <p:nvSpPr>
          <p:cNvPr id="5" name="Slide Number Placeholder 4">
            <a:extLst>
              <a:ext uri="{FF2B5EF4-FFF2-40B4-BE49-F238E27FC236}">
                <a16:creationId xmlns:a16="http://schemas.microsoft.com/office/drawing/2014/main" id="{18A09EC9-3610-4B42-8215-B665EB8FFF24}"/>
              </a:ext>
            </a:extLst>
          </p:cNvPr>
          <p:cNvSpPr>
            <a:spLocks noGrp="1"/>
          </p:cNvSpPr>
          <p:nvPr>
            <p:ph type="sldNum" sz="quarter" idx="14"/>
          </p:nvPr>
        </p:nvSpPr>
        <p:spPr>
          <a:xfrm>
            <a:off x="8610600" y="6356352"/>
            <a:ext cx="2743200" cy="365125"/>
          </a:xfrm>
        </p:spPr>
        <p:txBody>
          <a:bodyPr vert="horz" lIns="91440" tIns="45720" rIns="91440" bIns="45720" rtlCol="0" anchor="ctr">
            <a:normAutofit/>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19B51A1E-902D-48AF-9020-955120F399B6}" type="slidenum">
              <a:rPr lang="en-US" smtClean="0">
                <a:solidFill>
                  <a:schemeClr val="tx1">
                    <a:tint val="75000"/>
                  </a:schemeClr>
                </a:solidFill>
              </a:rPr>
              <a:pPr algn="r">
                <a:spcAft>
                  <a:spcPts val="600"/>
                </a:spcAft>
              </a:pPr>
              <a:t>33</a:t>
            </a:fld>
            <a:endParaRPr lang="en-US">
              <a:solidFill>
                <a:schemeClr val="tx1">
                  <a:tint val="75000"/>
                </a:schemeClr>
              </a:solidFill>
            </a:endParaRPr>
          </a:p>
        </p:txBody>
      </p:sp>
    </p:spTree>
    <p:extLst>
      <p:ext uri="{BB962C8B-B14F-4D97-AF65-F5344CB8AC3E}">
        <p14:creationId xmlns:p14="http://schemas.microsoft.com/office/powerpoint/2010/main" val="2778736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95352C-D88A-EF5F-D049-7E3F02A6906E}"/>
              </a:ext>
            </a:extLst>
          </p:cNvPr>
          <p:cNvSpPr txBox="1"/>
          <p:nvPr/>
        </p:nvSpPr>
        <p:spPr>
          <a:xfrm>
            <a:off x="169663" y="220914"/>
            <a:ext cx="5133275" cy="6416168"/>
          </a:xfrm>
          <a:prstGeom prst="rect">
            <a:avLst/>
          </a:prstGeom>
        </p:spPr>
        <p:txBody>
          <a:bodyPr vert="horz" lIns="91440" tIns="45720" rIns="91440" bIns="45720" rtlCol="0">
            <a:normAutofit fontScale="92500"/>
          </a:bodyPr>
          <a:lstStyle/>
          <a:p>
            <a:pPr>
              <a:lnSpc>
                <a:spcPct val="90000"/>
              </a:lnSpc>
              <a:spcAft>
                <a:spcPts val="600"/>
              </a:spcAft>
            </a:pPr>
            <a:r>
              <a:rPr lang="en-US" sz="4000" b="1" dirty="0">
                <a:effectLst/>
              </a:rPr>
              <a:t>James 3: 14-16</a:t>
            </a:r>
          </a:p>
          <a:p>
            <a:pPr>
              <a:lnSpc>
                <a:spcPct val="90000"/>
              </a:lnSpc>
              <a:spcAft>
                <a:spcPts val="600"/>
              </a:spcAft>
            </a:pPr>
            <a:r>
              <a:rPr lang="en-US" sz="4000" b="0" i="1" dirty="0">
                <a:effectLst/>
              </a:rPr>
              <a:t>But if ye have bitter envying and strife in your hearts, glory not, and lie not against the truth.</a:t>
            </a:r>
          </a:p>
          <a:p>
            <a:pPr>
              <a:lnSpc>
                <a:spcPct val="90000"/>
              </a:lnSpc>
              <a:spcAft>
                <a:spcPts val="600"/>
              </a:spcAft>
            </a:pPr>
            <a:r>
              <a:rPr lang="en-US" sz="4000" b="1" i="1" baseline="30000" dirty="0">
                <a:effectLst/>
              </a:rPr>
              <a:t>15 </a:t>
            </a:r>
            <a:r>
              <a:rPr lang="en-US" sz="4000" b="1" i="1" dirty="0">
                <a:effectLst/>
              </a:rPr>
              <a:t>This wisdom </a:t>
            </a:r>
            <a:r>
              <a:rPr lang="en-US" sz="4000" b="0" i="1" dirty="0" err="1">
                <a:effectLst/>
              </a:rPr>
              <a:t>descendeth</a:t>
            </a:r>
            <a:r>
              <a:rPr lang="en-US" sz="4000" b="0" i="1" dirty="0">
                <a:effectLst/>
              </a:rPr>
              <a:t> not from above, but is earthly, sensual, devilish. </a:t>
            </a:r>
            <a:r>
              <a:rPr lang="en-US" sz="4000" b="1" i="1" baseline="30000" dirty="0">
                <a:effectLst/>
              </a:rPr>
              <a:t>16 </a:t>
            </a:r>
            <a:r>
              <a:rPr lang="en-US" sz="4000" b="0" i="1" dirty="0">
                <a:effectLst/>
              </a:rPr>
              <a:t>For where envying and strife is, there is confusion and every evil work.</a:t>
            </a:r>
          </a:p>
        </p:txBody>
      </p:sp>
      <p:sp>
        <p:nvSpPr>
          <p:cNvPr id="2" name="Date Placeholder 1">
            <a:extLst>
              <a:ext uri="{FF2B5EF4-FFF2-40B4-BE49-F238E27FC236}">
                <a16:creationId xmlns:a16="http://schemas.microsoft.com/office/drawing/2014/main" id="{1B0ECCB7-7D7B-DCD3-7A7D-BB91879C2250}"/>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sz="1000">
                <a:solidFill>
                  <a:schemeClr val="tx1">
                    <a:lumMod val="50000"/>
                    <a:lumOff val="50000"/>
                  </a:schemeClr>
                </a:solidFill>
                <a:latin typeface="Calibri" panose="020F0502020204030204"/>
              </a:rPr>
              <a:t>04/26/2026</a:t>
            </a:r>
          </a:p>
        </p:txBody>
      </p:sp>
      <p:pic>
        <p:nvPicPr>
          <p:cNvPr id="9" name="Picture 8">
            <a:extLst>
              <a:ext uri="{FF2B5EF4-FFF2-40B4-BE49-F238E27FC236}">
                <a16:creationId xmlns:a16="http://schemas.microsoft.com/office/drawing/2014/main" id="{E2D0E013-78F3-6D0A-9CF6-783A9A9A04C6}"/>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5063449"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3" name="Footer Placeholder 2">
            <a:extLst>
              <a:ext uri="{FF2B5EF4-FFF2-40B4-BE49-F238E27FC236}">
                <a16:creationId xmlns:a16="http://schemas.microsoft.com/office/drawing/2014/main" id="{5AC24080-4830-55D5-D78E-F5665AFD641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sz="1000" kern="1200">
                <a:solidFill>
                  <a:srgbClr val="FFFFFF"/>
                </a:solidFill>
                <a:latin typeface="Calibri" panose="020F0502020204030204"/>
                <a:ea typeface="+mn-ea"/>
                <a:cs typeface="+mn-cs"/>
              </a:rPr>
              <a:t>The Glorious Spirit Made Church</a:t>
            </a:r>
          </a:p>
        </p:txBody>
      </p:sp>
      <p:sp>
        <p:nvSpPr>
          <p:cNvPr id="4" name="Slide Number Placeholder 3">
            <a:extLst>
              <a:ext uri="{FF2B5EF4-FFF2-40B4-BE49-F238E27FC236}">
                <a16:creationId xmlns:a16="http://schemas.microsoft.com/office/drawing/2014/main" id="{92742324-3FF8-3CC9-F625-016A84A86B6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B62FEA9-4F7B-4CB1-BC6A-C4E0A24432EA}" type="slidenum">
              <a:rPr lang="en-US" sz="1000">
                <a:solidFill>
                  <a:srgbClr val="FFFFFF"/>
                </a:solidFill>
                <a:latin typeface="Calibri" panose="020F0502020204030204"/>
              </a:rPr>
              <a:pPr>
                <a:spcAft>
                  <a:spcPts val="600"/>
                </a:spcAft>
                <a:defRPr/>
              </a:pPr>
              <a:t>34</a:t>
            </a:fld>
            <a:endParaRPr lang="en-US" sz="1000">
              <a:solidFill>
                <a:srgbClr val="FFFFFF"/>
              </a:solidFill>
              <a:latin typeface="Calibri" panose="020F0502020204030204"/>
            </a:endParaRPr>
          </a:p>
        </p:txBody>
      </p:sp>
    </p:spTree>
    <p:extLst>
      <p:ext uri="{BB962C8B-B14F-4D97-AF65-F5344CB8AC3E}">
        <p14:creationId xmlns:p14="http://schemas.microsoft.com/office/powerpoint/2010/main" val="14828360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05ADF5-AC1F-9322-CE38-59D61782086D}"/>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FD00B192-C741-D9EA-70C8-0E3740DAC0CE}"/>
              </a:ext>
            </a:extLst>
          </p:cNvPr>
          <p:cNvSpPr>
            <a:spLocks noGrp="1"/>
          </p:cNvSpPr>
          <p:nvPr>
            <p:ph type="ftr" sz="quarte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52F9D6A0-243A-BB63-63A7-6F52E4A2EDD3}"/>
              </a:ext>
            </a:extLst>
          </p:cNvPr>
          <p:cNvSpPr>
            <a:spLocks noGrp="1"/>
          </p:cNvSpPr>
          <p:nvPr>
            <p:ph type="sldNum" sz="quarter" idx="12"/>
          </p:nvPr>
        </p:nvSpPr>
        <p:spPr/>
        <p:txBody>
          <a:bodyPr/>
          <a:lstStyle/>
          <a:p>
            <a:fld id="{5B62FEA9-4F7B-4CB1-BC6A-C4E0A24432EA}" type="slidenum">
              <a:rPr lang="en-US" smtClean="0"/>
              <a:pPr/>
              <a:t>35</a:t>
            </a:fld>
            <a:endParaRPr lang="en-US"/>
          </a:p>
        </p:txBody>
      </p:sp>
      <p:sp>
        <p:nvSpPr>
          <p:cNvPr id="6" name="TextBox 5">
            <a:extLst>
              <a:ext uri="{FF2B5EF4-FFF2-40B4-BE49-F238E27FC236}">
                <a16:creationId xmlns:a16="http://schemas.microsoft.com/office/drawing/2014/main" id="{AD739E0C-B9B1-1C01-1167-D8CEAF4F3706}"/>
              </a:ext>
            </a:extLst>
          </p:cNvPr>
          <p:cNvSpPr txBox="1"/>
          <p:nvPr/>
        </p:nvSpPr>
        <p:spPr>
          <a:xfrm>
            <a:off x="204186" y="136523"/>
            <a:ext cx="11798424" cy="6370975"/>
          </a:xfrm>
          <a:prstGeom prst="rect">
            <a:avLst/>
          </a:prstGeom>
          <a:noFill/>
        </p:spPr>
        <p:txBody>
          <a:bodyPr wrap="square">
            <a:spAutoFit/>
          </a:bodyPr>
          <a:lstStyle/>
          <a:p>
            <a:pPr eaLnBrk="0" fontAlgn="base" hangingPunct="0">
              <a:spcBef>
                <a:spcPct val="0"/>
              </a:spcBef>
              <a:spcAft>
                <a:spcPct val="0"/>
              </a:spcAft>
            </a:pPr>
            <a:r>
              <a:rPr lang="en-US" sz="4800" b="1" dirty="0">
                <a:solidFill>
                  <a:schemeClr val="bg1"/>
                </a:solidFill>
                <a:latin typeface="+mj-lt"/>
                <a:cs typeface="Arial" pitchFamily="34" charset="0"/>
              </a:rPr>
              <a:t>God Keeps His Word</a:t>
            </a:r>
          </a:p>
          <a:p>
            <a:pPr eaLnBrk="0" fontAlgn="base" hangingPunct="0">
              <a:spcBef>
                <a:spcPct val="0"/>
              </a:spcBef>
              <a:spcAft>
                <a:spcPct val="0"/>
              </a:spcAft>
            </a:pPr>
            <a:r>
              <a:rPr lang="en-US" sz="4000" dirty="0">
                <a:solidFill>
                  <a:schemeClr val="bg1"/>
                </a:solidFill>
                <a:latin typeface="+mj-lt"/>
                <a:cs typeface="Arial" pitchFamily="34" charset="0"/>
              </a:rPr>
              <a:t>	38 The first gift in the line of gifts is wisdom. The second is knowledge. And if you don't have any wisdom, how do you know what to do with knowledge? Seek the best things first: wisdom. And if you haven't got wisdom, what can you do with knowledge, or speaking with tongues, or these other things? It takes God's wisdom. The Pentecostal received the speaking in tongues, and they made a denomination out of it. 					</a:t>
            </a:r>
            <a:r>
              <a:rPr lang="en-US" sz="4000" dirty="0">
                <a:solidFill>
                  <a:schemeClr val="bg1"/>
                </a:solidFill>
                <a:cs typeface="Arial" pitchFamily="34" charset="0"/>
              </a:rPr>
              <a:t>57-0407 </a:t>
            </a:r>
            <a:endParaRPr lang="en-US" sz="4000" dirty="0">
              <a:solidFill>
                <a:schemeClr val="bg1"/>
              </a:solidFill>
              <a:latin typeface="+mj-lt"/>
              <a:cs typeface="Arial" pitchFamily="34" charset="0"/>
            </a:endParaRPr>
          </a:p>
        </p:txBody>
      </p:sp>
    </p:spTree>
    <p:extLst>
      <p:ext uri="{BB962C8B-B14F-4D97-AF65-F5344CB8AC3E}">
        <p14:creationId xmlns:p14="http://schemas.microsoft.com/office/powerpoint/2010/main" val="128398140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A85DD5-EAC8-4288-9342-D564D3ABED6E}"/>
              </a:ext>
            </a:extLst>
          </p:cNvPr>
          <p:cNvSpPr/>
          <p:nvPr/>
        </p:nvSpPr>
        <p:spPr>
          <a:xfrm>
            <a:off x="210750" y="1945098"/>
            <a:ext cx="11896532" cy="4308872"/>
          </a:xfrm>
          <a:prstGeom prst="rect">
            <a:avLst/>
          </a:prstGeom>
        </p:spPr>
        <p:txBody>
          <a:bodyPr wrap="square">
            <a:spAutoFit/>
          </a:bodyPr>
          <a:lstStyle/>
          <a:p>
            <a:r>
              <a:rPr lang="en-US" sz="4800" b="1" dirty="0">
                <a:solidFill>
                  <a:schemeClr val="bg1"/>
                </a:solidFill>
              </a:rPr>
              <a:t>EXODUS 4:1-3</a:t>
            </a:r>
          </a:p>
          <a:p>
            <a:r>
              <a:rPr lang="en-US" sz="4000" i="1" dirty="0">
                <a:solidFill>
                  <a:schemeClr val="bg1"/>
                </a:solidFill>
              </a:rPr>
              <a:t>	</a:t>
            </a:r>
            <a:r>
              <a:rPr lang="en-US" sz="3600" i="1" dirty="0">
                <a:solidFill>
                  <a:schemeClr val="bg1"/>
                </a:solidFill>
              </a:rPr>
              <a:t>And Moses answered and said, But, behold, they will not believe me, nor hearken unto my voice: for they will say, The LORD hath not appeared unto thee. 2 And the LORD said unto him, </a:t>
            </a:r>
            <a:r>
              <a:rPr lang="en-US" sz="3600" i="1" u="sng" dirty="0">
                <a:solidFill>
                  <a:schemeClr val="bg1"/>
                </a:solidFill>
              </a:rPr>
              <a:t>What is that in thine hand? </a:t>
            </a:r>
            <a:r>
              <a:rPr lang="en-US" sz="3600" i="1" dirty="0">
                <a:solidFill>
                  <a:schemeClr val="bg1"/>
                </a:solidFill>
              </a:rPr>
              <a:t>And he said, A rod. 3  And he said, Cast it on the ground. And he cast it on the ground, and it became a serpent; and Moses fled from before it.</a:t>
            </a:r>
            <a:endParaRPr lang="en-US" sz="4000" i="1" dirty="0">
              <a:solidFill>
                <a:schemeClr val="bg1"/>
              </a:solidFill>
            </a:endParaRPr>
          </a:p>
        </p:txBody>
      </p:sp>
      <p:sp>
        <p:nvSpPr>
          <p:cNvPr id="3" name="TextBox 2">
            <a:extLst>
              <a:ext uri="{FF2B5EF4-FFF2-40B4-BE49-F238E27FC236}">
                <a16:creationId xmlns:a16="http://schemas.microsoft.com/office/drawing/2014/main" id="{EC32F8F9-6D23-CD62-9CDF-A92739C86939}"/>
              </a:ext>
            </a:extLst>
          </p:cNvPr>
          <p:cNvSpPr txBox="1"/>
          <p:nvPr/>
        </p:nvSpPr>
        <p:spPr>
          <a:xfrm>
            <a:off x="278375" y="47195"/>
            <a:ext cx="11761282" cy="1569660"/>
          </a:xfrm>
          <a:prstGeom prst="rect">
            <a:avLst/>
          </a:prstGeom>
          <a:noFill/>
        </p:spPr>
        <p:txBody>
          <a:bodyPr wrap="square" rtlCol="0">
            <a:spAutoFit/>
          </a:bodyPr>
          <a:lstStyle/>
          <a:p>
            <a:pPr marL="742950" indent="-742950">
              <a:buAutoNum type="arabicPeriod"/>
            </a:pPr>
            <a:r>
              <a:rPr lang="en-US" sz="4800" b="1" dirty="0">
                <a:solidFill>
                  <a:schemeClr val="bg1"/>
                </a:solidFill>
              </a:rPr>
              <a:t>Faith in God’s Existence; and, </a:t>
            </a:r>
          </a:p>
          <a:p>
            <a:pPr marL="742950" indent="-742950">
              <a:buAutoNum type="arabicPeriod"/>
            </a:pPr>
            <a:r>
              <a:rPr lang="en-US" sz="4800" b="1" dirty="0">
                <a:solidFill>
                  <a:schemeClr val="bg1"/>
                </a:solidFill>
              </a:rPr>
              <a:t>Faith in God’s Trustworthiness</a:t>
            </a:r>
          </a:p>
        </p:txBody>
      </p:sp>
    </p:spTree>
    <p:extLst>
      <p:ext uri="{BB962C8B-B14F-4D97-AF65-F5344CB8AC3E}">
        <p14:creationId xmlns:p14="http://schemas.microsoft.com/office/powerpoint/2010/main" val="9077590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0482D5-2E2B-4F85-DED8-733629C96ED6}"/>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CE381F9C-9D7E-1FB3-E4F5-EDE4AC945740}"/>
              </a:ext>
            </a:extLst>
          </p:cNvPr>
          <p:cNvSpPr>
            <a:spLocks noGrp="1"/>
          </p:cNvSpPr>
          <p:nvPr>
            <p:ph type="ftr" sz="quarte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4DE4C251-979C-CA94-D500-BC370A88F502}"/>
              </a:ext>
            </a:extLst>
          </p:cNvPr>
          <p:cNvSpPr>
            <a:spLocks noGrp="1"/>
          </p:cNvSpPr>
          <p:nvPr>
            <p:ph type="sldNum" sz="quarter" idx="12"/>
          </p:nvPr>
        </p:nvSpPr>
        <p:spPr/>
        <p:txBody>
          <a:bodyPr/>
          <a:lstStyle/>
          <a:p>
            <a:fld id="{5B62FEA9-4F7B-4CB1-BC6A-C4E0A24432EA}" type="slidenum">
              <a:rPr lang="en-US" smtClean="0"/>
              <a:pPr/>
              <a:t>37</a:t>
            </a:fld>
            <a:endParaRPr lang="en-US"/>
          </a:p>
        </p:txBody>
      </p:sp>
      <p:pic>
        <p:nvPicPr>
          <p:cNvPr id="1026" name="Picture 2" descr="Murle Wright, Hattie Wright y Georgia Carter – Igreja Evangélica  Tabernáculo A Voz de Deus – Brasília-DF">
            <a:extLst>
              <a:ext uri="{FF2B5EF4-FFF2-40B4-BE49-F238E27FC236}">
                <a16:creationId xmlns:a16="http://schemas.microsoft.com/office/drawing/2014/main" id="{94612EFC-67D7-7ACB-CD0D-B686BA207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375" y="1212677"/>
            <a:ext cx="4762500" cy="3552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8F756EE-3098-1F48-D4CC-0B4128BC6A08}"/>
              </a:ext>
            </a:extLst>
          </p:cNvPr>
          <p:cNvSpPr txBox="1"/>
          <p:nvPr/>
        </p:nvSpPr>
        <p:spPr>
          <a:xfrm>
            <a:off x="5086905" y="108488"/>
            <a:ext cx="7022237" cy="69249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ndara" panose="020E0502030303020204"/>
                <a:ea typeface="+mn-ea"/>
                <a:cs typeface="+mn-cs"/>
              </a:rPr>
              <a:t>MY.NEW.MINISTRY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Candara" panose="020E0502030303020204"/>
              </a:rPr>
              <a:t>      </a:t>
            </a:r>
            <a:r>
              <a:rPr kumimoji="0" lang="en-US" sz="4000" b="0" i="0" u="none" strike="noStrike" kern="1200" cap="none" spc="0" normalizeH="0" baseline="0" noProof="0" dirty="0">
                <a:ln>
                  <a:noFill/>
                </a:ln>
                <a:solidFill>
                  <a:prstClr val="white"/>
                </a:solidFill>
                <a:effectLst/>
                <a:uLnTx/>
                <a:uFillTx/>
                <a:latin typeface="Candara" panose="020E0502030303020204"/>
                <a:ea typeface="+mn-ea"/>
                <a:cs typeface="+mn-cs"/>
              </a:rPr>
              <a:t>86 …All signs that He spoke of will follow the believer. God is no respect of persons. </a:t>
            </a:r>
            <a:r>
              <a:rPr kumimoji="0" lang="en-US" sz="4000" b="0" i="0" u="sng" strike="noStrike" kern="1200" cap="none" spc="0" normalizeH="0" baseline="0" noProof="0" dirty="0">
                <a:ln>
                  <a:noFill/>
                </a:ln>
                <a:solidFill>
                  <a:prstClr val="white"/>
                </a:solidFill>
                <a:effectLst/>
                <a:uLnTx/>
                <a:uFillTx/>
                <a:latin typeface="Candara" panose="020E0502030303020204"/>
                <a:ea typeface="+mn-ea"/>
                <a:cs typeface="+mn-cs"/>
              </a:rPr>
              <a:t>What He did for Hattie, He will do for you</a:t>
            </a:r>
            <a:r>
              <a:rPr kumimoji="0" lang="en-US" sz="4000" b="0" i="0" u="none" strike="noStrike" kern="1200" cap="none" spc="0" normalizeH="0" baseline="0" noProof="0" dirty="0">
                <a:ln>
                  <a:noFill/>
                </a:ln>
                <a:solidFill>
                  <a:prstClr val="white"/>
                </a:solidFill>
                <a:effectLst/>
                <a:uLnTx/>
                <a:uFillTx/>
                <a:latin typeface="Candara" panose="020E0502030303020204"/>
                <a:ea typeface="+mn-ea"/>
                <a:cs typeface="+mn-cs"/>
              </a:rPr>
              <a:t>. What He did for the blind, He will do for you blind… Any-thing that He's done for anybody else, He will do for you, if you will only believe.</a:t>
            </a:r>
            <a:r>
              <a:rPr kumimoji="0" lang="en-US" sz="3600" b="0" i="0" u="none" strike="noStrike" kern="1200" cap="none" spc="0" normalizeH="0" baseline="0" noProof="0" dirty="0">
                <a:ln>
                  <a:noFill/>
                </a:ln>
                <a:solidFill>
                  <a:prstClr val="white"/>
                </a:solidFill>
                <a:effectLst/>
                <a:uLnTx/>
                <a:uFillTx/>
                <a:latin typeface="Candara" panose="020E050203030302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ndara" panose="020E0502030303020204"/>
                <a:ea typeface="+mn-ea"/>
                <a:cs typeface="+mn-cs"/>
              </a:rPr>
              <a:t>59-1115 </a:t>
            </a:r>
          </a:p>
        </p:txBody>
      </p:sp>
    </p:spTree>
    <p:extLst>
      <p:ext uri="{BB962C8B-B14F-4D97-AF65-F5344CB8AC3E}">
        <p14:creationId xmlns:p14="http://schemas.microsoft.com/office/powerpoint/2010/main" val="63156810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F7C740-78B5-E69C-E61D-FD4B471128CE}"/>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19F18B0D-A978-1B4B-799D-3B2B0FD7AEB6}"/>
              </a:ext>
            </a:extLst>
          </p:cNvPr>
          <p:cNvSpPr>
            <a:spLocks noGrp="1"/>
          </p:cNvSpPr>
          <p:nvPr>
            <p:ph type="ftr" sz="quarter" idx="11"/>
          </p:nvPr>
        </p:nvSpPr>
        <p:spPr/>
        <p:txBody>
          <a:bodyPr/>
          <a:lstStyle/>
          <a:p>
            <a:r>
              <a:rPr lang="en-US"/>
              <a:t>The Glorious Spirit Made Church</a:t>
            </a:r>
            <a:endParaRPr lang="en-US" dirty="0"/>
          </a:p>
        </p:txBody>
      </p:sp>
      <p:sp>
        <p:nvSpPr>
          <p:cNvPr id="4" name="Slide Number Placeholder 3">
            <a:extLst>
              <a:ext uri="{FF2B5EF4-FFF2-40B4-BE49-F238E27FC236}">
                <a16:creationId xmlns:a16="http://schemas.microsoft.com/office/drawing/2014/main" id="{213B045C-6752-B816-3A61-4200AD91992F}"/>
              </a:ext>
            </a:extLst>
          </p:cNvPr>
          <p:cNvSpPr>
            <a:spLocks noGrp="1"/>
          </p:cNvSpPr>
          <p:nvPr>
            <p:ph type="sldNum" sz="quarter" idx="12"/>
          </p:nvPr>
        </p:nvSpPr>
        <p:spPr/>
        <p:txBody>
          <a:bodyPr/>
          <a:lstStyle/>
          <a:p>
            <a:fld id="{9D164B4E-BB64-4235-AA14-F42088F189EC}" type="slidenum">
              <a:rPr lang="en-US" smtClean="0"/>
              <a:t>38</a:t>
            </a:fld>
            <a:endParaRPr lang="en-US"/>
          </a:p>
        </p:txBody>
      </p:sp>
      <p:sp>
        <p:nvSpPr>
          <p:cNvPr id="8" name="TextBox 7">
            <a:extLst>
              <a:ext uri="{FF2B5EF4-FFF2-40B4-BE49-F238E27FC236}">
                <a16:creationId xmlns:a16="http://schemas.microsoft.com/office/drawing/2014/main" id="{16429797-8904-9EE3-087F-90DFD379DF02}"/>
              </a:ext>
            </a:extLst>
          </p:cNvPr>
          <p:cNvSpPr txBox="1"/>
          <p:nvPr/>
        </p:nvSpPr>
        <p:spPr>
          <a:xfrm>
            <a:off x="205273" y="136524"/>
            <a:ext cx="11806214" cy="6309420"/>
          </a:xfrm>
          <a:prstGeom prst="rect">
            <a:avLst/>
          </a:prstGeom>
          <a:noFill/>
        </p:spPr>
        <p:txBody>
          <a:bodyPr wrap="square">
            <a:spAutoFit/>
          </a:bodyPr>
          <a:lstStyle/>
          <a:p>
            <a:r>
              <a:rPr lang="en-US" sz="4800" b="1" dirty="0">
                <a:solidFill>
                  <a:schemeClr val="bg1"/>
                </a:solidFill>
              </a:rPr>
              <a:t>UNCONDITIONAL.COVENANT.GOD.MADE.</a:t>
            </a:r>
          </a:p>
          <a:p>
            <a:r>
              <a:rPr lang="en-US" sz="4800" b="1" dirty="0">
                <a:solidFill>
                  <a:schemeClr val="bg1"/>
                </a:solidFill>
              </a:rPr>
              <a:t>WITH.HIS.PEOPLE</a:t>
            </a:r>
          </a:p>
          <a:p>
            <a:r>
              <a:rPr lang="en-US" sz="3600" dirty="0">
                <a:solidFill>
                  <a:schemeClr val="bg2"/>
                </a:solidFill>
              </a:rPr>
              <a:t>	</a:t>
            </a:r>
            <a:r>
              <a:rPr lang="en-US" sz="4000" dirty="0">
                <a:solidFill>
                  <a:schemeClr val="bg1"/>
                </a:solidFill>
              </a:rPr>
              <a:t>11  If I ever heard of anybody in my meeting ever making one pull or straining for any money... Just pass the collection plate. When the Lord won't supply my needs, then it's time for me to go home. </a:t>
            </a:r>
          </a:p>
          <a:p>
            <a:r>
              <a:rPr lang="en-US" sz="4000" dirty="0">
                <a:solidFill>
                  <a:schemeClr val="bg1"/>
                </a:solidFill>
              </a:rPr>
              <a:t>	</a:t>
            </a:r>
            <a:r>
              <a:rPr lang="en-US" sz="4000" u="sng" dirty="0">
                <a:solidFill>
                  <a:schemeClr val="bg1"/>
                </a:solidFill>
              </a:rPr>
              <a:t>But the Lord will supply. And if I can't trust Him for money, how can I trust Him for healing? How can I trust Him for anything else? I've got to trust Him</a:t>
            </a:r>
            <a:r>
              <a:rPr lang="en-US" sz="4000" dirty="0">
                <a:solidFill>
                  <a:schemeClr val="bg1"/>
                </a:solidFill>
              </a:rPr>
              <a:t>.</a:t>
            </a:r>
          </a:p>
          <a:p>
            <a:pPr algn="r"/>
            <a:r>
              <a:rPr lang="en-US" sz="2800" dirty="0">
                <a:solidFill>
                  <a:schemeClr val="bg2"/>
                </a:solidFill>
              </a:rPr>
              <a:t>54-0306</a:t>
            </a:r>
          </a:p>
        </p:txBody>
      </p:sp>
    </p:spTree>
    <p:extLst>
      <p:ext uri="{BB962C8B-B14F-4D97-AF65-F5344CB8AC3E}">
        <p14:creationId xmlns:p14="http://schemas.microsoft.com/office/powerpoint/2010/main" val="309849831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04E92-663F-EBF4-B7A1-4B1CC1ADFEC9}"/>
              </a:ext>
            </a:extLst>
          </p:cNvPr>
          <p:cNvSpPr txBox="1"/>
          <p:nvPr/>
        </p:nvSpPr>
        <p:spPr>
          <a:xfrm>
            <a:off x="170121" y="0"/>
            <a:ext cx="11940363" cy="6504345"/>
          </a:xfrm>
          <a:prstGeom prst="rect">
            <a:avLst/>
          </a:prstGeom>
          <a:noFill/>
        </p:spPr>
        <p:txBody>
          <a:bodyPr wrap="square">
            <a:spAutoFit/>
          </a:bodyPr>
          <a:lstStyle/>
          <a:p>
            <a:r>
              <a:rPr lang="en-US" sz="5400" b="1" dirty="0">
                <a:solidFill>
                  <a:schemeClr val="bg1"/>
                </a:solidFill>
              </a:rPr>
              <a:t>IMPERSONATION.OF.CHRISTIANITY</a:t>
            </a:r>
            <a:endParaRPr lang="en-US" sz="2000" b="1" dirty="0">
              <a:solidFill>
                <a:schemeClr val="bg1"/>
              </a:solidFill>
            </a:endParaRPr>
          </a:p>
          <a:p>
            <a:pPr marL="0" marR="0">
              <a:spcAft>
                <a:spcPts val="800"/>
              </a:spcAft>
            </a:pPr>
            <a:r>
              <a:rPr lang="en-US" sz="3600" kern="100" dirty="0">
                <a:solidFill>
                  <a:schemeClr val="bg1"/>
                </a:solidFill>
                <a:effectLst/>
                <a:ea typeface="Aptos" panose="020B0004020202020204" pitchFamily="34" charset="0"/>
                <a:cs typeface="Times New Roman" panose="02020603050405020304" pitchFamily="18" charset="0"/>
              </a:rPr>
              <a:t>	114 </a:t>
            </a:r>
            <a:r>
              <a:rPr lang="en-US" sz="4000" kern="100" dirty="0">
                <a:solidFill>
                  <a:schemeClr val="bg1"/>
                </a:solidFill>
                <a:effectLst/>
                <a:ea typeface="Aptos" panose="020B0004020202020204" pitchFamily="34" charset="0"/>
                <a:cs typeface="Times New Roman" panose="02020603050405020304" pitchFamily="18" charset="0"/>
              </a:rPr>
              <a:t>He said, "</a:t>
            </a:r>
            <a:r>
              <a:rPr lang="en-US" sz="4000" i="1" kern="100" dirty="0">
                <a:solidFill>
                  <a:schemeClr val="bg1"/>
                </a:solidFill>
                <a:effectLst/>
                <a:ea typeface="Aptos" panose="020B0004020202020204" pitchFamily="34" charset="0"/>
                <a:cs typeface="Times New Roman" panose="02020603050405020304" pitchFamily="18" charset="0"/>
              </a:rPr>
              <a:t>Then I'll put My Spirit..." </a:t>
            </a:r>
            <a:r>
              <a:rPr lang="en-US" sz="4000" kern="100" dirty="0">
                <a:solidFill>
                  <a:schemeClr val="bg1"/>
                </a:solidFill>
                <a:effectLst/>
                <a:ea typeface="Aptos" panose="020B0004020202020204" pitchFamily="34" charset="0"/>
                <a:cs typeface="Times New Roman" panose="02020603050405020304" pitchFamily="18" charset="0"/>
              </a:rPr>
              <a:t>God's new heart that He put in you, sets right in the center of you. And… It controls your emotions. It's just like the mainspring in a watch, it's self-winding. You don't have to wind it every day. God's wound it once for all. And it sets right in the middle of your new life. And as the mainspring, it controls every little [part] of that watch to perfect time.</a:t>
            </a:r>
          </a:p>
          <a:p>
            <a:pPr marL="0" marR="0">
              <a:spcAft>
                <a:spcPts val="800"/>
              </a:spcAft>
            </a:pPr>
            <a:r>
              <a:rPr lang="en-US" sz="3600" kern="100" dirty="0">
                <a:solidFill>
                  <a:schemeClr val="bg1"/>
                </a:solidFill>
                <a:effectLst/>
                <a:ea typeface="Aptos" panose="020B0004020202020204" pitchFamily="34" charset="0"/>
                <a:cs typeface="Times New Roman" panose="02020603050405020304" pitchFamily="18" charset="0"/>
              </a:rPr>
              <a:t>	</a:t>
            </a:r>
          </a:p>
        </p:txBody>
      </p:sp>
      <p:sp>
        <p:nvSpPr>
          <p:cNvPr id="4" name="Date Placeholder 3">
            <a:extLst>
              <a:ext uri="{FF2B5EF4-FFF2-40B4-BE49-F238E27FC236}">
                <a16:creationId xmlns:a16="http://schemas.microsoft.com/office/drawing/2014/main" id="{D988D626-B48A-8583-975B-075A763CE522}"/>
              </a:ext>
            </a:extLst>
          </p:cNvPr>
          <p:cNvSpPr>
            <a:spLocks noGrp="1"/>
          </p:cNvSpPr>
          <p:nvPr>
            <p:ph type="dt" sz="half" idx="10"/>
          </p:nvPr>
        </p:nvSpPr>
        <p:spPr/>
        <p:txBody>
          <a:bodyPr/>
          <a:lstStyle/>
          <a:p>
            <a:r>
              <a:rPr lang="en-US"/>
              <a:t>04/26/2026</a:t>
            </a:r>
          </a:p>
        </p:txBody>
      </p:sp>
      <p:sp>
        <p:nvSpPr>
          <p:cNvPr id="5" name="Footer Placeholder 4">
            <a:extLst>
              <a:ext uri="{FF2B5EF4-FFF2-40B4-BE49-F238E27FC236}">
                <a16:creationId xmlns:a16="http://schemas.microsoft.com/office/drawing/2014/main" id="{8462011B-6D46-2631-0A3F-0E5F8D8354B1}"/>
              </a:ext>
            </a:extLst>
          </p:cNvPr>
          <p:cNvSpPr>
            <a:spLocks noGrp="1"/>
          </p:cNvSpPr>
          <p:nvPr>
            <p:ph type="ftr" sz="quarter" idx="11"/>
          </p:nvPr>
        </p:nvSpPr>
        <p:spPr/>
        <p:txBody>
          <a:bodyPr/>
          <a:lstStyle/>
          <a:p>
            <a:r>
              <a:rPr lang="en-US"/>
              <a:t>The Glorious Spirit Made Church</a:t>
            </a:r>
          </a:p>
        </p:txBody>
      </p:sp>
      <p:sp>
        <p:nvSpPr>
          <p:cNvPr id="6" name="Slide Number Placeholder 5">
            <a:extLst>
              <a:ext uri="{FF2B5EF4-FFF2-40B4-BE49-F238E27FC236}">
                <a16:creationId xmlns:a16="http://schemas.microsoft.com/office/drawing/2014/main" id="{92450F32-5DD3-5B02-C35C-8E3EB05B26C3}"/>
              </a:ext>
            </a:extLst>
          </p:cNvPr>
          <p:cNvSpPr>
            <a:spLocks noGrp="1"/>
          </p:cNvSpPr>
          <p:nvPr>
            <p:ph type="sldNum" sz="quarter" idx="12"/>
          </p:nvPr>
        </p:nvSpPr>
        <p:spPr/>
        <p:txBody>
          <a:bodyPr/>
          <a:lstStyle/>
          <a:p>
            <a:fld id="{B2DC25EE-239B-4C5F-AAD1-255A7D5F1EE2}" type="slidenum">
              <a:rPr lang="en-US" smtClean="0"/>
              <a:t>39</a:t>
            </a:fld>
            <a:endParaRPr lang="en-US"/>
          </a:p>
        </p:txBody>
      </p:sp>
    </p:spTree>
    <p:extLst>
      <p:ext uri="{BB962C8B-B14F-4D97-AF65-F5344CB8AC3E}">
        <p14:creationId xmlns:p14="http://schemas.microsoft.com/office/powerpoint/2010/main" val="111285911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372B80-AC91-C768-735E-53CA566CF938}"/>
              </a:ext>
            </a:extLst>
          </p:cNvPr>
          <p:cNvSpPr>
            <a:spLocks noGrp="1"/>
          </p:cNvSpPr>
          <p:nvPr>
            <p:ph type="dt" idx="10"/>
          </p:nvPr>
        </p:nvSpPr>
        <p:spPr/>
        <p:txBody>
          <a:bodyPr/>
          <a:lstStyle/>
          <a:p>
            <a:r>
              <a:rPr lang="en-US"/>
              <a:t>04/26/2026</a:t>
            </a:r>
          </a:p>
        </p:txBody>
      </p:sp>
      <p:sp>
        <p:nvSpPr>
          <p:cNvPr id="4" name="Footer Placeholder 3">
            <a:extLst>
              <a:ext uri="{FF2B5EF4-FFF2-40B4-BE49-F238E27FC236}">
                <a16:creationId xmlns:a16="http://schemas.microsoft.com/office/drawing/2014/main" id="{2250AE45-1C67-6BDD-5CA1-70739C291B84}"/>
              </a:ext>
            </a:extLst>
          </p:cNvPr>
          <p:cNvSpPr>
            <a:spLocks noGrp="1"/>
          </p:cNvSpPr>
          <p:nvPr>
            <p:ph type="ftr" idx="11"/>
          </p:nvPr>
        </p:nvSpPr>
        <p:spPr/>
        <p:txBody>
          <a:bodyPr/>
          <a:lstStyle/>
          <a:p>
            <a:r>
              <a:rPr lang="en-US"/>
              <a:t>The Glorious Spirit Made Church</a:t>
            </a:r>
          </a:p>
        </p:txBody>
      </p:sp>
      <p:sp>
        <p:nvSpPr>
          <p:cNvPr id="5" name="Slide Number Placeholder 4">
            <a:extLst>
              <a:ext uri="{FF2B5EF4-FFF2-40B4-BE49-F238E27FC236}">
                <a16:creationId xmlns:a16="http://schemas.microsoft.com/office/drawing/2014/main" id="{8F0847AF-53C8-3089-FAB0-8994299F0D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7" name="TextBox 6">
            <a:extLst>
              <a:ext uri="{FF2B5EF4-FFF2-40B4-BE49-F238E27FC236}">
                <a16:creationId xmlns:a16="http://schemas.microsoft.com/office/drawing/2014/main" id="{1EAA8CAA-0E3A-B590-CD55-7418FFACA506}"/>
              </a:ext>
            </a:extLst>
          </p:cNvPr>
          <p:cNvSpPr txBox="1"/>
          <p:nvPr/>
        </p:nvSpPr>
        <p:spPr>
          <a:xfrm>
            <a:off x="187325" y="0"/>
            <a:ext cx="11817350" cy="6145272"/>
          </a:xfrm>
          <a:prstGeom prst="rect">
            <a:avLst/>
          </a:prstGeom>
          <a:noFill/>
        </p:spPr>
        <p:txBody>
          <a:bodyPr wrap="square">
            <a:spAutoFit/>
          </a:bodyPr>
          <a:lstStyle/>
          <a:p>
            <a:pPr marL="0" marR="0">
              <a:spcAft>
                <a:spcPts val="800"/>
              </a:spcAft>
              <a:buNone/>
            </a:pPr>
            <a:r>
              <a:rPr lang="en-US" sz="6000" b="1" kern="100" dirty="0">
                <a:solidFill>
                  <a:schemeClr val="bg1"/>
                </a:solidFill>
                <a:effectLst/>
                <a:latin typeface="Candara" panose="020E0502030303020204" pitchFamily="34" charset="0"/>
                <a:ea typeface="Aptos" panose="020B0004020202020204" pitchFamily="34" charset="0"/>
                <a:cs typeface="Times New Roman" panose="02020603050405020304" pitchFamily="18" charset="0"/>
              </a:rPr>
              <a:t>A.SUPER.SIGN</a:t>
            </a:r>
            <a:r>
              <a:rPr lang="en-US" sz="6000" kern="100" dirty="0">
                <a:solidFill>
                  <a:schemeClr val="bg1"/>
                </a:solidFill>
                <a:effectLst/>
                <a:latin typeface="Candara" panose="020E0502030303020204" pitchFamily="34" charset="0"/>
                <a:ea typeface="Aptos" panose="020B0004020202020204" pitchFamily="34" charset="0"/>
                <a:cs typeface="Times New Roman" panose="02020603050405020304" pitchFamily="18" charset="0"/>
              </a:rPr>
              <a:t>   </a:t>
            </a:r>
          </a:p>
          <a:p>
            <a:pPr>
              <a:spcAft>
                <a:spcPts val="800"/>
              </a:spcAft>
            </a:pPr>
            <a:r>
              <a:rPr lang="en-US" sz="4000" kern="100" dirty="0">
                <a:solidFill>
                  <a:schemeClr val="bg1"/>
                </a:solidFill>
                <a:latin typeface="Candara" panose="020E0502030303020204" pitchFamily="34" charset="0"/>
                <a:ea typeface="Aptos" panose="020B0004020202020204" pitchFamily="34" charset="0"/>
                <a:cs typeface="Times New Roman" panose="02020603050405020304" pitchFamily="18" charset="0"/>
              </a:rPr>
              <a:t>	</a:t>
            </a:r>
            <a:r>
              <a:rPr lang="en-US" sz="4000" kern="100" dirty="0">
                <a:solidFill>
                  <a:schemeClr val="bg1"/>
                </a:solidFill>
                <a:effectLst/>
                <a:latin typeface="Candara" panose="020E0502030303020204" pitchFamily="34" charset="0"/>
                <a:ea typeface="Aptos" panose="020B0004020202020204" pitchFamily="34" charset="0"/>
                <a:cs typeface="Times New Roman" panose="02020603050405020304" pitchFamily="18" charset="0"/>
              </a:rPr>
              <a:t>8   Now, we're hoping someday soon, the Lord willing, to have a nice, big tabernacle, where we'll have all kinds of Sunday school rooms for the classes… </a:t>
            </a:r>
          </a:p>
          <a:p>
            <a:pPr>
              <a:spcAft>
                <a:spcPts val="800"/>
              </a:spcAft>
            </a:pPr>
            <a:r>
              <a:rPr lang="en-US" sz="4000" kern="100" dirty="0">
                <a:solidFill>
                  <a:schemeClr val="bg1"/>
                </a:solidFill>
                <a:latin typeface="Candara" panose="020E0502030303020204" pitchFamily="34" charset="0"/>
                <a:ea typeface="Aptos" panose="020B0004020202020204" pitchFamily="34" charset="0"/>
                <a:cs typeface="Times New Roman" panose="02020603050405020304" pitchFamily="18" charset="0"/>
              </a:rPr>
              <a:t>	</a:t>
            </a:r>
            <a:r>
              <a:rPr lang="en-US" sz="4000" kern="100" dirty="0">
                <a:solidFill>
                  <a:schemeClr val="bg1"/>
                </a:solidFill>
                <a:effectLst/>
                <a:latin typeface="Candara" panose="020E0502030303020204" pitchFamily="34" charset="0"/>
                <a:ea typeface="Aptos" panose="020B0004020202020204" pitchFamily="34" charset="0"/>
                <a:cs typeface="Times New Roman" panose="02020603050405020304" pitchFamily="18" charset="0"/>
              </a:rPr>
              <a:t>There'll be no interfering in the services, at all, walking or tromping around. These little fellows are restless, and they don't understand. We have to understand them; they can't understand us. 	</a:t>
            </a:r>
            <a:r>
              <a:rPr lang="en-US" sz="4000" kern="100" dirty="0">
                <a:solidFill>
                  <a:schemeClr val="bg1"/>
                </a:solidFill>
                <a:latin typeface="Candara" panose="020E0502030303020204" pitchFamily="34" charset="0"/>
                <a:ea typeface="Aptos" panose="020B0004020202020204" pitchFamily="34" charset="0"/>
                <a:cs typeface="Times New Roman" panose="02020603050405020304" pitchFamily="18" charset="0"/>
              </a:rPr>
              <a:t>59-1227</a:t>
            </a:r>
            <a:endParaRPr lang="en-US" sz="4000" kern="100" dirty="0">
              <a:solidFill>
                <a:schemeClr val="bg1"/>
              </a:solidFill>
              <a:effectLst/>
              <a:latin typeface="Candara" panose="020E0502030303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5313480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BB295F-4755-B324-C4F5-8D2CDE639821}"/>
              </a:ext>
            </a:extLst>
          </p:cNvPr>
          <p:cNvSpPr txBox="1"/>
          <p:nvPr/>
        </p:nvSpPr>
        <p:spPr>
          <a:xfrm>
            <a:off x="160589" y="136523"/>
            <a:ext cx="11870821" cy="5734903"/>
          </a:xfrm>
          <a:prstGeom prst="rect">
            <a:avLst/>
          </a:prstGeom>
          <a:noFill/>
        </p:spPr>
        <p:txBody>
          <a:bodyPr wrap="square">
            <a:spAutoFit/>
          </a:bodyPr>
          <a:lstStyle/>
          <a:p>
            <a:pPr marL="0" marR="0">
              <a:spcAft>
                <a:spcPts val="800"/>
              </a:spcAft>
            </a:pPr>
            <a:r>
              <a:rPr lang="en-US" sz="4000" kern="100" dirty="0">
                <a:solidFill>
                  <a:schemeClr val="bg1"/>
                </a:solidFill>
                <a:effectLst/>
                <a:latin typeface="+mj-lt"/>
                <a:ea typeface="Aptos" panose="020B0004020202020204" pitchFamily="34" charset="0"/>
                <a:cs typeface="Times New Roman" panose="02020603050405020304" pitchFamily="18" charset="0"/>
              </a:rPr>
              <a:t>	116 And when the Holy Spirit, not the new degree, new church, new thought, new emotion, new oil, new dance, new hat, but when God places His Spirit in the middle of your new spirit, then </a:t>
            </a:r>
            <a:r>
              <a:rPr lang="en-US" sz="4000" u="sng" kern="100" dirty="0">
                <a:solidFill>
                  <a:schemeClr val="bg1"/>
                </a:solidFill>
                <a:effectLst/>
                <a:latin typeface="+mj-lt"/>
                <a:ea typeface="Aptos" panose="020B0004020202020204" pitchFamily="34" charset="0"/>
                <a:cs typeface="Times New Roman" panose="02020603050405020304" pitchFamily="18" charset="0"/>
              </a:rPr>
              <a:t>you don't have to act meek; </a:t>
            </a:r>
            <a:r>
              <a:rPr lang="en-US" sz="4000" b="1" u="sng" kern="100" dirty="0">
                <a:solidFill>
                  <a:schemeClr val="bg1"/>
                </a:solidFill>
                <a:effectLst/>
                <a:latin typeface="+mj-lt"/>
                <a:ea typeface="Aptos" panose="020B0004020202020204" pitchFamily="34" charset="0"/>
                <a:cs typeface="Times New Roman" panose="02020603050405020304" pitchFamily="18" charset="0"/>
              </a:rPr>
              <a:t>you don't have to act like a Christian</a:t>
            </a:r>
            <a:r>
              <a:rPr lang="en-US" sz="4000" kern="100" dirty="0">
                <a:solidFill>
                  <a:schemeClr val="bg1"/>
                </a:solidFill>
                <a:effectLst/>
                <a:latin typeface="+mj-lt"/>
                <a:ea typeface="Aptos" panose="020B0004020202020204" pitchFamily="34" charset="0"/>
                <a:cs typeface="Times New Roman" panose="02020603050405020304" pitchFamily="18" charset="0"/>
              </a:rPr>
              <a:t>. It controls everything that's within you. It puts you in decent, makes the church act orderly, makes the gifts work perfect. </a:t>
            </a:r>
          </a:p>
          <a:p>
            <a:pPr marL="0" marR="0">
              <a:spcAft>
                <a:spcPts val="800"/>
              </a:spcAft>
            </a:pPr>
            <a:r>
              <a:rPr lang="en-US" sz="4000" kern="100" dirty="0">
                <a:solidFill>
                  <a:schemeClr val="bg1"/>
                </a:solidFill>
                <a:latin typeface="+mj-lt"/>
                <a:ea typeface="Aptos" panose="020B0004020202020204" pitchFamily="34" charset="0"/>
                <a:cs typeface="Times New Roman" panose="02020603050405020304" pitchFamily="18" charset="0"/>
              </a:rPr>
              <a:t>	</a:t>
            </a:r>
            <a:r>
              <a:rPr lang="en-US" sz="4000" dirty="0">
                <a:solidFill>
                  <a:schemeClr val="bg1"/>
                </a:solidFill>
                <a:latin typeface="+mj-lt"/>
              </a:rPr>
              <a:t>										57-0120</a:t>
            </a:r>
            <a:endParaRPr lang="en-US" sz="4000" kern="100" dirty="0">
              <a:solidFill>
                <a:schemeClr val="bg1"/>
              </a:solidFill>
              <a:effectLst/>
              <a:latin typeface="+mj-lt"/>
              <a:ea typeface="Aptos" panose="020B000402020202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F06E89D0-203B-69FE-3C22-E703C505F12A}"/>
              </a:ext>
            </a:extLst>
          </p:cNvPr>
          <p:cNvSpPr>
            <a:spLocks noGrp="1"/>
          </p:cNvSpPr>
          <p:nvPr>
            <p:ph type="dt" sz="half" idx="10"/>
          </p:nvPr>
        </p:nvSpPr>
        <p:spPr/>
        <p:txBody>
          <a:bodyPr/>
          <a:lstStyle/>
          <a:p>
            <a:r>
              <a:rPr lang="en-US"/>
              <a:t>04/26/2026</a:t>
            </a:r>
          </a:p>
        </p:txBody>
      </p:sp>
      <p:sp>
        <p:nvSpPr>
          <p:cNvPr id="5" name="Footer Placeholder 4">
            <a:extLst>
              <a:ext uri="{FF2B5EF4-FFF2-40B4-BE49-F238E27FC236}">
                <a16:creationId xmlns:a16="http://schemas.microsoft.com/office/drawing/2014/main" id="{4C5BE3B0-BF61-3F87-5868-13829E243F71}"/>
              </a:ext>
            </a:extLst>
          </p:cNvPr>
          <p:cNvSpPr>
            <a:spLocks noGrp="1"/>
          </p:cNvSpPr>
          <p:nvPr>
            <p:ph type="ftr" sz="quarter" idx="11"/>
          </p:nvPr>
        </p:nvSpPr>
        <p:spPr/>
        <p:txBody>
          <a:bodyPr/>
          <a:lstStyle/>
          <a:p>
            <a:r>
              <a:rPr lang="en-US"/>
              <a:t>The Glorious Spirit Made Church</a:t>
            </a:r>
          </a:p>
        </p:txBody>
      </p:sp>
      <p:sp>
        <p:nvSpPr>
          <p:cNvPr id="6" name="Slide Number Placeholder 5">
            <a:extLst>
              <a:ext uri="{FF2B5EF4-FFF2-40B4-BE49-F238E27FC236}">
                <a16:creationId xmlns:a16="http://schemas.microsoft.com/office/drawing/2014/main" id="{CC85B501-07AC-057E-4F8A-19C72B286473}"/>
              </a:ext>
            </a:extLst>
          </p:cNvPr>
          <p:cNvSpPr>
            <a:spLocks noGrp="1"/>
          </p:cNvSpPr>
          <p:nvPr>
            <p:ph type="sldNum" sz="quarter" idx="12"/>
          </p:nvPr>
        </p:nvSpPr>
        <p:spPr/>
        <p:txBody>
          <a:bodyPr/>
          <a:lstStyle/>
          <a:p>
            <a:fld id="{B2DC25EE-239B-4C5F-AAD1-255A7D5F1EE2}" type="slidenum">
              <a:rPr lang="en-US" smtClean="0"/>
              <a:t>40</a:t>
            </a:fld>
            <a:endParaRPr lang="en-US"/>
          </a:p>
        </p:txBody>
      </p:sp>
    </p:spTree>
    <p:extLst>
      <p:ext uri="{BB962C8B-B14F-4D97-AF65-F5344CB8AC3E}">
        <p14:creationId xmlns:p14="http://schemas.microsoft.com/office/powerpoint/2010/main" val="189668082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61D47-2424-4E60-8CD2-AE5014DEFA9B}"/>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743723CD-6785-4A97-AE01-349A2AD360A2}"/>
              </a:ext>
            </a:extLst>
          </p:cNvPr>
          <p:cNvSpPr>
            <a:spLocks noGrp="1"/>
          </p:cNvSpPr>
          <p:nvPr>
            <p:ph type="ftr" sz="quarte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EB8FC03C-6B70-47EB-B8FB-35EDE480788B}"/>
              </a:ext>
            </a:extLst>
          </p:cNvPr>
          <p:cNvSpPr>
            <a:spLocks noGrp="1"/>
          </p:cNvSpPr>
          <p:nvPr>
            <p:ph type="sldNum" sz="quarter" idx="12"/>
          </p:nvPr>
        </p:nvSpPr>
        <p:spPr/>
        <p:txBody>
          <a:bodyPr/>
          <a:lstStyle/>
          <a:p>
            <a:fld id="{871121BF-DA7A-4536-91BA-2BA55F2BB313}" type="slidenum">
              <a:rPr lang="en-US" smtClean="0"/>
              <a:pPr/>
              <a:t>41</a:t>
            </a:fld>
            <a:endParaRPr lang="en-US"/>
          </a:p>
        </p:txBody>
      </p:sp>
      <p:sp>
        <p:nvSpPr>
          <p:cNvPr id="5" name="Rectangle 4">
            <a:extLst>
              <a:ext uri="{FF2B5EF4-FFF2-40B4-BE49-F238E27FC236}">
                <a16:creationId xmlns:a16="http://schemas.microsoft.com/office/drawing/2014/main" id="{DCF015A1-0222-4475-9DA1-F677A369E672}"/>
              </a:ext>
            </a:extLst>
          </p:cNvPr>
          <p:cNvSpPr/>
          <p:nvPr/>
        </p:nvSpPr>
        <p:spPr>
          <a:xfrm>
            <a:off x="179109" y="170737"/>
            <a:ext cx="11802359" cy="5755422"/>
          </a:xfrm>
          <a:prstGeom prst="rect">
            <a:avLst/>
          </a:prstGeom>
        </p:spPr>
        <p:txBody>
          <a:bodyPr wrap="square">
            <a:spAutoFit/>
          </a:bodyPr>
          <a:lstStyle/>
          <a:p>
            <a:pPr algn="ctr"/>
            <a:r>
              <a:rPr lang="en-US" sz="4800" b="1" dirty="0">
                <a:solidFill>
                  <a:schemeClr val="bg1"/>
                </a:solidFill>
              </a:rPr>
              <a:t>ISAIAH 41:9-13</a:t>
            </a:r>
          </a:p>
          <a:p>
            <a:pPr algn="ctr"/>
            <a:r>
              <a:rPr lang="en-US" sz="4000" i="1" dirty="0">
                <a:solidFill>
                  <a:schemeClr val="bg1"/>
                </a:solidFill>
              </a:rPr>
              <a:t>Fear thou not; for I am with thee: be not </a:t>
            </a:r>
            <a:r>
              <a:rPr lang="en-US" sz="4000" i="1" u="sng" dirty="0">
                <a:solidFill>
                  <a:schemeClr val="bg1"/>
                </a:solidFill>
              </a:rPr>
              <a:t>dismayed</a:t>
            </a:r>
            <a:r>
              <a:rPr lang="en-US" sz="4000" i="1" dirty="0">
                <a:solidFill>
                  <a:schemeClr val="bg1"/>
                </a:solidFill>
              </a:rPr>
              <a:t>; for I am thy God: I will strengthen thee; yea, I will help thee; yea, I will uphold thee with the right hand of my righteousness.</a:t>
            </a:r>
          </a:p>
          <a:p>
            <a:pPr algn="ctr"/>
            <a:endParaRPr lang="en-US" sz="3600" i="1" dirty="0">
              <a:solidFill>
                <a:schemeClr val="bg1"/>
              </a:solidFill>
            </a:endParaRPr>
          </a:p>
          <a:p>
            <a:r>
              <a:rPr lang="en-US" sz="4400" b="1" dirty="0">
                <a:solidFill>
                  <a:schemeClr val="bg1"/>
                </a:solidFill>
              </a:rPr>
              <a:t>Dismayed: </a:t>
            </a:r>
            <a:r>
              <a:rPr lang="en-US" sz="3600" i="1" dirty="0" err="1">
                <a:solidFill>
                  <a:schemeClr val="bg1"/>
                </a:solidFill>
              </a:rPr>
              <a:t>sha’ah</a:t>
            </a:r>
            <a:endParaRPr lang="en-US" sz="3600" i="1" dirty="0">
              <a:solidFill>
                <a:schemeClr val="bg1"/>
              </a:solidFill>
            </a:endParaRPr>
          </a:p>
          <a:p>
            <a:r>
              <a:rPr lang="en-US" sz="3600" dirty="0">
                <a:solidFill>
                  <a:schemeClr val="bg1"/>
                </a:solidFill>
              </a:rPr>
              <a:t>	</a:t>
            </a:r>
            <a:r>
              <a:rPr lang="en-US" sz="4000" dirty="0">
                <a:solidFill>
                  <a:schemeClr val="bg1"/>
                </a:solidFill>
              </a:rPr>
              <a:t>To look at, gaze ; look afar, look away.</a:t>
            </a:r>
          </a:p>
          <a:p>
            <a:r>
              <a:rPr lang="en-US" sz="4000" dirty="0">
                <a:solidFill>
                  <a:schemeClr val="bg1"/>
                </a:solidFill>
              </a:rPr>
              <a:t>   	To look in dismay, or anxiety.</a:t>
            </a:r>
          </a:p>
        </p:txBody>
      </p:sp>
    </p:spTree>
    <p:extLst>
      <p:ext uri="{BB962C8B-B14F-4D97-AF65-F5344CB8AC3E}">
        <p14:creationId xmlns:p14="http://schemas.microsoft.com/office/powerpoint/2010/main" val="5190717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 calcmode="lin" valueType="num">
                                      <p:cBhvr additive="base">
                                        <p:cTn id="1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EF30DE-38E0-4959-AFFF-D1031A2C2EA9}"/>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809A17AD-0A18-4B11-9D56-6DC2E8C2FCE3}"/>
              </a:ext>
            </a:extLst>
          </p:cNvPr>
          <p:cNvSpPr>
            <a:spLocks noGrp="1"/>
          </p:cNvSpPr>
          <p:nvPr>
            <p:ph type="ftr" sz="quarte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3865F25F-A806-466F-84A7-48041F7C5991}"/>
              </a:ext>
            </a:extLst>
          </p:cNvPr>
          <p:cNvSpPr>
            <a:spLocks noGrp="1"/>
          </p:cNvSpPr>
          <p:nvPr>
            <p:ph type="sldNum" sz="quarter" idx="12"/>
          </p:nvPr>
        </p:nvSpPr>
        <p:spPr/>
        <p:txBody>
          <a:bodyPr/>
          <a:lstStyle/>
          <a:p>
            <a:fld id="{871121BF-DA7A-4536-91BA-2BA55F2BB313}" type="slidenum">
              <a:rPr lang="en-US" smtClean="0"/>
              <a:pPr/>
              <a:t>42</a:t>
            </a:fld>
            <a:endParaRPr lang="en-US"/>
          </a:p>
        </p:txBody>
      </p:sp>
      <p:sp>
        <p:nvSpPr>
          <p:cNvPr id="5" name="Rectangle 4">
            <a:extLst>
              <a:ext uri="{FF2B5EF4-FFF2-40B4-BE49-F238E27FC236}">
                <a16:creationId xmlns:a16="http://schemas.microsoft.com/office/drawing/2014/main" id="{FE2D3709-B595-43CA-9099-1CEF07936500}"/>
              </a:ext>
            </a:extLst>
          </p:cNvPr>
          <p:cNvSpPr/>
          <p:nvPr/>
        </p:nvSpPr>
        <p:spPr>
          <a:xfrm>
            <a:off x="197963" y="136526"/>
            <a:ext cx="11811785" cy="6463308"/>
          </a:xfrm>
          <a:prstGeom prst="rect">
            <a:avLst/>
          </a:prstGeom>
        </p:spPr>
        <p:txBody>
          <a:bodyPr wrap="square">
            <a:spAutoFit/>
          </a:bodyPr>
          <a:lstStyle/>
          <a:p>
            <a:r>
              <a:rPr lang="en-US" sz="5400" b="1" dirty="0">
                <a:solidFill>
                  <a:schemeClr val="bg1"/>
                </a:solidFill>
              </a:rPr>
              <a:t>JOSHUA 1:7-9</a:t>
            </a:r>
          </a:p>
          <a:p>
            <a:r>
              <a:rPr lang="en-US" sz="4000" i="1" dirty="0">
                <a:solidFill>
                  <a:schemeClr val="bg1"/>
                </a:solidFill>
              </a:rPr>
              <a:t>	Only be thou strong and very courageous, that thou mayest observe to do according to all the law, which Moses my servant commanded thee: turn not from it to the right hand or to the left, that thou mayest prosper whithersoever thou </a:t>
            </a:r>
            <a:r>
              <a:rPr lang="en-US" sz="4000" i="1" dirty="0" err="1">
                <a:solidFill>
                  <a:schemeClr val="bg1"/>
                </a:solidFill>
              </a:rPr>
              <a:t>goest</a:t>
            </a:r>
            <a:r>
              <a:rPr lang="en-US" sz="4000" i="1" dirty="0">
                <a:solidFill>
                  <a:schemeClr val="bg1"/>
                </a:solidFill>
              </a:rPr>
              <a:t>… 9 Have not I commanded thee? Be strong and of a good courage; be not afraid, </a:t>
            </a:r>
            <a:r>
              <a:rPr lang="en-US" sz="4000" b="1" i="1" u="sng" dirty="0">
                <a:solidFill>
                  <a:schemeClr val="bg1"/>
                </a:solidFill>
              </a:rPr>
              <a:t>neither be thou dismayed</a:t>
            </a:r>
            <a:r>
              <a:rPr lang="en-US" sz="4000" i="1" dirty="0">
                <a:solidFill>
                  <a:schemeClr val="bg1"/>
                </a:solidFill>
              </a:rPr>
              <a:t>: for the LORD thy God is with thee whithersoever thou </a:t>
            </a:r>
            <a:r>
              <a:rPr lang="en-US" sz="4000" i="1" dirty="0" err="1">
                <a:solidFill>
                  <a:schemeClr val="bg1"/>
                </a:solidFill>
              </a:rPr>
              <a:t>goest</a:t>
            </a:r>
            <a:r>
              <a:rPr lang="en-US" sz="4000" i="1" dirty="0">
                <a:solidFill>
                  <a:schemeClr val="bg1"/>
                </a:solidFill>
              </a:rPr>
              <a:t>.</a:t>
            </a:r>
          </a:p>
          <a:p>
            <a:endParaRPr lang="en-US" sz="4000" dirty="0">
              <a:solidFill>
                <a:schemeClr val="bg1"/>
              </a:solidFill>
            </a:endParaRPr>
          </a:p>
        </p:txBody>
      </p:sp>
      <p:grpSp>
        <p:nvGrpSpPr>
          <p:cNvPr id="10" name="Group 9">
            <a:extLst>
              <a:ext uri="{FF2B5EF4-FFF2-40B4-BE49-F238E27FC236}">
                <a16:creationId xmlns:a16="http://schemas.microsoft.com/office/drawing/2014/main" id="{3BD83D81-D9CD-A7C7-0307-11E8E1C62643}"/>
              </a:ext>
            </a:extLst>
          </p:cNvPr>
          <p:cNvGrpSpPr/>
          <p:nvPr/>
        </p:nvGrpSpPr>
        <p:grpSpPr>
          <a:xfrm>
            <a:off x="6828387" y="2674324"/>
            <a:ext cx="1015920" cy="3630960"/>
            <a:chOff x="6828387" y="2674324"/>
            <a:chExt cx="1015920" cy="3630960"/>
          </a:xfrm>
        </p:grpSpPr>
        <mc:AlternateContent xmlns:mc="http://schemas.openxmlformats.org/markup-compatibility/2006">
          <mc:Choice xmlns:p14="http://schemas.microsoft.com/office/powerpoint/2010/main" Requires="p14">
            <p:contentPart p14:bwMode="auto" r:id="rId2">
              <p14:nvContentPartPr>
                <p14:cNvPr id="6" name="Ink 5">
                  <a:extLst>
                    <a:ext uri="{FF2B5EF4-FFF2-40B4-BE49-F238E27FC236}">
                      <a16:creationId xmlns:a16="http://schemas.microsoft.com/office/drawing/2014/main" id="{68898B3C-A8E4-A0CF-566A-1AE5642092B0}"/>
                    </a:ext>
                  </a:extLst>
                </p14:cNvPr>
                <p14:cNvContentPartPr/>
                <p14:nvPr/>
              </p14:nvContentPartPr>
              <p14:xfrm>
                <a:off x="6828387" y="2674324"/>
                <a:ext cx="520560" cy="1981080"/>
              </p14:xfrm>
            </p:contentPart>
          </mc:Choice>
          <mc:Fallback>
            <p:pic>
              <p:nvPicPr>
                <p:cNvPr id="6" name="Ink 5">
                  <a:extLst>
                    <a:ext uri="{FF2B5EF4-FFF2-40B4-BE49-F238E27FC236}">
                      <a16:creationId xmlns:a16="http://schemas.microsoft.com/office/drawing/2014/main" id="{68898B3C-A8E4-A0CF-566A-1AE5642092B0}"/>
                    </a:ext>
                  </a:extLst>
                </p:cNvPr>
                <p:cNvPicPr/>
                <p:nvPr/>
              </p:nvPicPr>
              <p:blipFill>
                <a:blip r:embed="rId3"/>
                <a:stretch>
                  <a:fillRect/>
                </a:stretch>
              </p:blipFill>
              <p:spPr>
                <a:xfrm>
                  <a:off x="6824067" y="2670004"/>
                  <a:ext cx="529200" cy="198972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F44E0951-94D1-DC44-BBC1-5E824DC4AA1F}"/>
                    </a:ext>
                  </a:extLst>
                </p14:cNvPr>
                <p14:cNvContentPartPr/>
                <p14:nvPr/>
              </p14:nvContentPartPr>
              <p14:xfrm>
                <a:off x="7227627" y="3423484"/>
                <a:ext cx="616680" cy="2881800"/>
              </p14:xfrm>
            </p:contentPart>
          </mc:Choice>
          <mc:Fallback>
            <p:pic>
              <p:nvPicPr>
                <p:cNvPr id="7" name="Ink 6">
                  <a:extLst>
                    <a:ext uri="{FF2B5EF4-FFF2-40B4-BE49-F238E27FC236}">
                      <a16:creationId xmlns:a16="http://schemas.microsoft.com/office/drawing/2014/main" id="{F44E0951-94D1-DC44-BBC1-5E824DC4AA1F}"/>
                    </a:ext>
                  </a:extLst>
                </p:cNvPr>
                <p:cNvPicPr/>
                <p:nvPr/>
              </p:nvPicPr>
              <p:blipFill>
                <a:blip r:embed="rId5"/>
                <a:stretch>
                  <a:fillRect/>
                </a:stretch>
              </p:blipFill>
              <p:spPr>
                <a:xfrm>
                  <a:off x="7221507" y="3417364"/>
                  <a:ext cx="628920" cy="28940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B0C5AAC0-24A8-EF08-B6AF-85B8D234FADA}"/>
                    </a:ext>
                  </a:extLst>
                </p14:cNvPr>
                <p14:cNvContentPartPr/>
                <p14:nvPr/>
              </p14:nvContentPartPr>
              <p14:xfrm>
                <a:off x="7329147" y="5426884"/>
                <a:ext cx="39960" cy="33120"/>
              </p14:xfrm>
            </p:contentPart>
          </mc:Choice>
          <mc:Fallback>
            <p:pic>
              <p:nvPicPr>
                <p:cNvPr id="9" name="Ink 8">
                  <a:extLst>
                    <a:ext uri="{FF2B5EF4-FFF2-40B4-BE49-F238E27FC236}">
                      <a16:creationId xmlns:a16="http://schemas.microsoft.com/office/drawing/2014/main" id="{B0C5AAC0-24A8-EF08-B6AF-85B8D234FADA}"/>
                    </a:ext>
                  </a:extLst>
                </p:cNvPr>
                <p:cNvPicPr/>
                <p:nvPr/>
              </p:nvPicPr>
              <p:blipFill>
                <a:blip r:embed="rId7"/>
                <a:stretch>
                  <a:fillRect/>
                </a:stretch>
              </p:blipFill>
              <p:spPr>
                <a:xfrm>
                  <a:off x="7323027" y="5420764"/>
                  <a:ext cx="52200" cy="45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
            <p14:nvContentPartPr>
              <p14:cNvPr id="11" name="Ink 10">
                <a:extLst>
                  <a:ext uri="{FF2B5EF4-FFF2-40B4-BE49-F238E27FC236}">
                    <a16:creationId xmlns:a16="http://schemas.microsoft.com/office/drawing/2014/main" id="{44F66006-E1BD-1D0C-04F5-8A7ED93C4E0A}"/>
                  </a:ext>
                </a:extLst>
              </p14:cNvPr>
              <p14:cNvContentPartPr/>
              <p14:nvPr/>
            </p14:nvContentPartPr>
            <p14:xfrm>
              <a:off x="10260267" y="5954284"/>
              <a:ext cx="30960" cy="98640"/>
            </p14:xfrm>
          </p:contentPart>
        </mc:Choice>
        <mc:Fallback>
          <p:pic>
            <p:nvPicPr>
              <p:cNvPr id="11" name="Ink 10">
                <a:extLst>
                  <a:ext uri="{FF2B5EF4-FFF2-40B4-BE49-F238E27FC236}">
                    <a16:creationId xmlns:a16="http://schemas.microsoft.com/office/drawing/2014/main" id="{44F66006-E1BD-1D0C-04F5-8A7ED93C4E0A}"/>
                  </a:ext>
                </a:extLst>
              </p:cNvPr>
              <p:cNvPicPr/>
              <p:nvPr/>
            </p:nvPicPr>
            <p:blipFill>
              <a:blip r:embed="rId9"/>
              <a:stretch>
                <a:fillRect/>
              </a:stretch>
            </p:blipFill>
            <p:spPr>
              <a:xfrm>
                <a:off x="10254147" y="5948164"/>
                <a:ext cx="43200" cy="110880"/>
              </a:xfrm>
              <a:prstGeom prst="rect">
                <a:avLst/>
              </a:prstGeom>
            </p:spPr>
          </p:pic>
        </mc:Fallback>
      </mc:AlternateContent>
    </p:spTree>
    <p:extLst>
      <p:ext uri="{BB962C8B-B14F-4D97-AF65-F5344CB8AC3E}">
        <p14:creationId xmlns:p14="http://schemas.microsoft.com/office/powerpoint/2010/main" val="292909742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163432-EB7A-4B72-8C8D-F88D51C08870}"/>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DF28AEBA-301A-4184-A281-6A9A2660584B}"/>
              </a:ext>
            </a:extLst>
          </p:cNvPr>
          <p:cNvSpPr>
            <a:spLocks noGrp="1"/>
          </p:cNvSpPr>
          <p:nvPr>
            <p:ph type="ftr" sz="quarte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1CA38C1F-F356-459F-94A8-65FBA7BA2A51}"/>
              </a:ext>
            </a:extLst>
          </p:cNvPr>
          <p:cNvSpPr>
            <a:spLocks noGrp="1"/>
          </p:cNvSpPr>
          <p:nvPr>
            <p:ph type="sldNum" sz="quarter" idx="12"/>
          </p:nvPr>
        </p:nvSpPr>
        <p:spPr/>
        <p:txBody>
          <a:bodyPr/>
          <a:lstStyle/>
          <a:p>
            <a:fld id="{871121BF-DA7A-4536-91BA-2BA55F2BB313}" type="slidenum">
              <a:rPr lang="en-US" smtClean="0"/>
              <a:pPr/>
              <a:t>43</a:t>
            </a:fld>
            <a:endParaRPr lang="en-US"/>
          </a:p>
        </p:txBody>
      </p:sp>
      <p:sp>
        <p:nvSpPr>
          <p:cNvPr id="5" name="Rectangle 4">
            <a:extLst>
              <a:ext uri="{FF2B5EF4-FFF2-40B4-BE49-F238E27FC236}">
                <a16:creationId xmlns:a16="http://schemas.microsoft.com/office/drawing/2014/main" id="{50E7DD47-F680-48A2-9CDF-26B76A143966}"/>
              </a:ext>
            </a:extLst>
          </p:cNvPr>
          <p:cNvSpPr/>
          <p:nvPr/>
        </p:nvSpPr>
        <p:spPr>
          <a:xfrm>
            <a:off x="169682" y="76201"/>
            <a:ext cx="12022318" cy="6370975"/>
          </a:xfrm>
          <a:prstGeom prst="rect">
            <a:avLst/>
          </a:prstGeom>
        </p:spPr>
        <p:txBody>
          <a:bodyPr wrap="square">
            <a:spAutoFit/>
          </a:bodyPr>
          <a:lstStyle/>
          <a:p>
            <a:r>
              <a:rPr lang="en-US" sz="4800" b="1" dirty="0">
                <a:solidFill>
                  <a:schemeClr val="bg1"/>
                </a:solidFill>
              </a:rPr>
              <a:t>ISAIAH 31:1-3</a:t>
            </a:r>
          </a:p>
          <a:p>
            <a:r>
              <a:rPr lang="en-US" sz="4000" i="1" dirty="0">
                <a:solidFill>
                  <a:schemeClr val="bg1"/>
                </a:solidFill>
              </a:rPr>
              <a:t>	Woe to them that go down to Egypt for help; and stay on horses, and trust in chariots, because they are many; and in horsemen, because they are very strong; but they look not unto the Holy One of Israel, neither seek the LORD…! </a:t>
            </a:r>
          </a:p>
          <a:p>
            <a:r>
              <a:rPr lang="en-US" sz="4000" i="1" dirty="0">
                <a:solidFill>
                  <a:schemeClr val="bg1"/>
                </a:solidFill>
              </a:rPr>
              <a:t>	3 Now the Egyptians are men, and not God; and their horses flesh, and not spirit. When the LORD shall stretch out his hand, both he that </a:t>
            </a:r>
            <a:r>
              <a:rPr lang="en-US" sz="4000" i="1" dirty="0" err="1">
                <a:solidFill>
                  <a:schemeClr val="bg1"/>
                </a:solidFill>
              </a:rPr>
              <a:t>helpeth</a:t>
            </a:r>
            <a:r>
              <a:rPr lang="en-US" sz="4000" i="1" dirty="0">
                <a:solidFill>
                  <a:schemeClr val="bg1"/>
                </a:solidFill>
              </a:rPr>
              <a:t> shall fall, and he that is holpen shall fall down, and they all shall fail together.</a:t>
            </a:r>
          </a:p>
        </p:txBody>
      </p:sp>
      <mc:AlternateContent xmlns:mc="http://schemas.openxmlformats.org/markup-compatibility/2006">
        <mc:Choice xmlns:p14="http://schemas.microsoft.com/office/powerpoint/2010/main" Requires="p14">
          <p:contentPart p14:bwMode="auto" r:id="rId2">
            <p14:nvContentPartPr>
              <p14:cNvPr id="6" name="Ink 5">
                <a:extLst>
                  <a:ext uri="{FF2B5EF4-FFF2-40B4-BE49-F238E27FC236}">
                    <a16:creationId xmlns:a16="http://schemas.microsoft.com/office/drawing/2014/main" id="{152DD892-94B6-E92E-05B5-B0C8DB17BDED}"/>
                  </a:ext>
                </a:extLst>
              </p14:cNvPr>
              <p14:cNvContentPartPr/>
              <p14:nvPr/>
            </p14:nvContentPartPr>
            <p14:xfrm>
              <a:off x="4410987" y="1955764"/>
              <a:ext cx="1614600" cy="73080"/>
            </p14:xfrm>
          </p:contentPart>
        </mc:Choice>
        <mc:Fallback>
          <p:pic>
            <p:nvPicPr>
              <p:cNvPr id="6" name="Ink 5">
                <a:extLst>
                  <a:ext uri="{FF2B5EF4-FFF2-40B4-BE49-F238E27FC236}">
                    <a16:creationId xmlns:a16="http://schemas.microsoft.com/office/drawing/2014/main" id="{152DD892-94B6-E92E-05B5-B0C8DB17BDED}"/>
                  </a:ext>
                </a:extLst>
              </p:cNvPr>
              <p:cNvPicPr/>
              <p:nvPr/>
            </p:nvPicPr>
            <p:blipFill>
              <a:blip r:embed="rId3"/>
              <a:stretch>
                <a:fillRect/>
              </a:stretch>
            </p:blipFill>
            <p:spPr>
              <a:xfrm>
                <a:off x="4404867" y="1949644"/>
                <a:ext cx="1626840" cy="85320"/>
              </a:xfrm>
              <a:prstGeom prst="rect">
                <a:avLst/>
              </a:prstGeom>
            </p:spPr>
          </p:pic>
        </mc:Fallback>
      </mc:AlternateContent>
    </p:spTree>
    <p:extLst>
      <p:ext uri="{BB962C8B-B14F-4D97-AF65-F5344CB8AC3E}">
        <p14:creationId xmlns:p14="http://schemas.microsoft.com/office/powerpoint/2010/main" val="385779863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82D862-CE22-418A-8EA4-6FBC5B196655}"/>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A3106835-DDCB-490F-9266-928BFFA8CAAB}"/>
              </a:ext>
            </a:extLst>
          </p:cNvPr>
          <p:cNvSpPr>
            <a:spLocks noGrp="1"/>
          </p:cNvSpPr>
          <p:nvPr>
            <p:ph type="ftr" sz="quarter" idx="11"/>
          </p:nvPr>
        </p:nvSpPr>
        <p:spPr/>
        <p:txBody>
          <a:bodyPr/>
          <a:lstStyle/>
          <a:p>
            <a:r>
              <a:rPr lang="en-US"/>
              <a:t>The Glorious Spirit Made Church</a:t>
            </a:r>
            <a:endParaRPr lang="en-US" dirty="0"/>
          </a:p>
        </p:txBody>
      </p:sp>
      <p:sp>
        <p:nvSpPr>
          <p:cNvPr id="4" name="Slide Number Placeholder 3">
            <a:extLst>
              <a:ext uri="{FF2B5EF4-FFF2-40B4-BE49-F238E27FC236}">
                <a16:creationId xmlns:a16="http://schemas.microsoft.com/office/drawing/2014/main" id="{CB9E3A77-A060-4CB3-8FED-80C89E537317}"/>
              </a:ext>
            </a:extLst>
          </p:cNvPr>
          <p:cNvSpPr>
            <a:spLocks noGrp="1"/>
          </p:cNvSpPr>
          <p:nvPr>
            <p:ph type="sldNum" sz="quarter" idx="12"/>
          </p:nvPr>
        </p:nvSpPr>
        <p:spPr/>
        <p:txBody>
          <a:bodyPr/>
          <a:lstStyle/>
          <a:p>
            <a:fld id="{9D164B4E-BB64-4235-AA14-F42088F189EC}" type="slidenum">
              <a:rPr lang="en-US" smtClean="0"/>
              <a:t>44</a:t>
            </a:fld>
            <a:endParaRPr lang="en-US"/>
          </a:p>
        </p:txBody>
      </p:sp>
      <p:sp>
        <p:nvSpPr>
          <p:cNvPr id="7" name="Rectangle 6">
            <a:extLst>
              <a:ext uri="{FF2B5EF4-FFF2-40B4-BE49-F238E27FC236}">
                <a16:creationId xmlns:a16="http://schemas.microsoft.com/office/drawing/2014/main" id="{BD141D0C-9A2B-4F2F-A620-FEAB3C06C75C}"/>
              </a:ext>
            </a:extLst>
          </p:cNvPr>
          <p:cNvSpPr/>
          <p:nvPr/>
        </p:nvSpPr>
        <p:spPr>
          <a:xfrm>
            <a:off x="214604" y="148210"/>
            <a:ext cx="11728579" cy="5139869"/>
          </a:xfrm>
          <a:prstGeom prst="rect">
            <a:avLst/>
          </a:prstGeom>
        </p:spPr>
        <p:txBody>
          <a:bodyPr wrap="square">
            <a:spAutoFit/>
          </a:bodyPr>
          <a:lstStyle/>
          <a:p>
            <a:r>
              <a:rPr lang="en-US" sz="4400" b="1" dirty="0">
                <a:solidFill>
                  <a:schemeClr val="bg1"/>
                </a:solidFill>
              </a:rPr>
              <a:t>MATTHEW 19:26</a:t>
            </a:r>
          </a:p>
          <a:p>
            <a:r>
              <a:rPr lang="en-US" sz="4000" i="1" dirty="0">
                <a:solidFill>
                  <a:schemeClr val="bg1"/>
                </a:solidFill>
              </a:rPr>
              <a:t>	But Jesus beheld them, and said unto them, With men this is impossible; </a:t>
            </a:r>
            <a:r>
              <a:rPr lang="en-US" sz="4000" b="1" i="1" dirty="0">
                <a:solidFill>
                  <a:schemeClr val="bg1"/>
                </a:solidFill>
              </a:rPr>
              <a:t>but with God all things are possible</a:t>
            </a:r>
            <a:r>
              <a:rPr lang="en-US" sz="4000" i="1" dirty="0">
                <a:solidFill>
                  <a:schemeClr val="bg1"/>
                </a:solidFill>
              </a:rPr>
              <a:t>.</a:t>
            </a:r>
          </a:p>
          <a:p>
            <a:endParaRPr lang="en-US" sz="4000" i="1" dirty="0">
              <a:solidFill>
                <a:schemeClr val="bg1"/>
              </a:solidFill>
            </a:endParaRPr>
          </a:p>
          <a:p>
            <a:r>
              <a:rPr lang="en-US" sz="4400" b="1" dirty="0">
                <a:solidFill>
                  <a:schemeClr val="bg1"/>
                </a:solidFill>
              </a:rPr>
              <a:t>*HEBREWS 2:13</a:t>
            </a:r>
          </a:p>
          <a:p>
            <a:r>
              <a:rPr lang="en-US" sz="4000" dirty="0">
                <a:solidFill>
                  <a:schemeClr val="bg1"/>
                </a:solidFill>
              </a:rPr>
              <a:t>	And again, </a:t>
            </a:r>
            <a:r>
              <a:rPr lang="en-US" sz="4000" b="1" dirty="0">
                <a:solidFill>
                  <a:schemeClr val="bg1"/>
                </a:solidFill>
              </a:rPr>
              <a:t>I will put my trust in him</a:t>
            </a:r>
            <a:r>
              <a:rPr lang="en-US" sz="4000" dirty="0">
                <a:solidFill>
                  <a:schemeClr val="bg1"/>
                </a:solidFill>
              </a:rPr>
              <a:t>. And again, Behold I and the children which God hath given me. </a:t>
            </a:r>
          </a:p>
        </p:txBody>
      </p:sp>
    </p:spTree>
    <p:extLst>
      <p:ext uri="{BB962C8B-B14F-4D97-AF65-F5344CB8AC3E}">
        <p14:creationId xmlns:p14="http://schemas.microsoft.com/office/powerpoint/2010/main" val="162654752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13A784-59AB-4EB9-4105-43211B096127}"/>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1870E54D-21BC-2DC4-E9C2-DFE7991A93DC}"/>
              </a:ext>
            </a:extLst>
          </p:cNvPr>
          <p:cNvSpPr>
            <a:spLocks noGrp="1"/>
          </p:cNvSpPr>
          <p:nvPr>
            <p:ph type="ftr" sz="quarte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67EEA4D0-2632-5AB4-1C3B-57EF0CB48453}"/>
              </a:ext>
            </a:extLst>
          </p:cNvPr>
          <p:cNvSpPr>
            <a:spLocks noGrp="1"/>
          </p:cNvSpPr>
          <p:nvPr>
            <p:ph type="sldNum" sz="quarter" idx="12"/>
          </p:nvPr>
        </p:nvSpPr>
        <p:spPr/>
        <p:txBody>
          <a:bodyPr/>
          <a:lstStyle/>
          <a:p>
            <a:fld id="{5B62FEA9-4F7B-4CB1-BC6A-C4E0A24432EA}" type="slidenum">
              <a:rPr lang="en-US" smtClean="0"/>
              <a:pPr/>
              <a:t>45</a:t>
            </a:fld>
            <a:endParaRPr lang="en-US"/>
          </a:p>
        </p:txBody>
      </p:sp>
      <p:sp>
        <p:nvSpPr>
          <p:cNvPr id="6" name="TextBox 5">
            <a:extLst>
              <a:ext uri="{FF2B5EF4-FFF2-40B4-BE49-F238E27FC236}">
                <a16:creationId xmlns:a16="http://schemas.microsoft.com/office/drawing/2014/main" id="{C0F658F3-5D89-BB5D-C264-E8048601DBC1}"/>
              </a:ext>
            </a:extLst>
          </p:cNvPr>
          <p:cNvSpPr txBox="1"/>
          <p:nvPr/>
        </p:nvSpPr>
        <p:spPr>
          <a:xfrm>
            <a:off x="128833" y="0"/>
            <a:ext cx="11934334" cy="6032421"/>
          </a:xfrm>
          <a:prstGeom prst="rect">
            <a:avLst/>
          </a:prstGeom>
          <a:noFill/>
        </p:spPr>
        <p:txBody>
          <a:bodyPr wrap="square">
            <a:spAutoFit/>
          </a:bodyPr>
          <a:lstStyle/>
          <a:p>
            <a:r>
              <a:rPr lang="en-US" sz="4400" b="1" dirty="0">
                <a:solidFill>
                  <a:schemeClr val="bg1"/>
                </a:solidFill>
              </a:rPr>
              <a:t>HUMBLE.THYSELF</a:t>
            </a:r>
          </a:p>
          <a:p>
            <a:r>
              <a:rPr lang="en-US" sz="3600" dirty="0">
                <a:solidFill>
                  <a:schemeClr val="bg1"/>
                </a:solidFill>
              </a:rPr>
              <a:t>	</a:t>
            </a:r>
            <a:r>
              <a:rPr lang="en-US" sz="3400" dirty="0">
                <a:solidFill>
                  <a:schemeClr val="bg1"/>
                </a:solidFill>
              </a:rPr>
              <a:t>77  People want power, and really don't know what power is…don't really know what goes with it. The way up is down, always. If you want power, see how humble you can get. Get away from all your worldly thinking, and humble yourself before God,  then you've got more power than the man that runs all over the building and makes a big lot of noise; because you have been able to conquer yourself, commit yourself to Christ, to humble yourself before Him. That's really power. Show me a church real humble, not arrogant; sweet, humble, I'll show you a church that has the favor and power of God in it. 63-0714 </a:t>
            </a:r>
          </a:p>
        </p:txBody>
      </p:sp>
    </p:spTree>
    <p:extLst>
      <p:ext uri="{BB962C8B-B14F-4D97-AF65-F5344CB8AC3E}">
        <p14:creationId xmlns:p14="http://schemas.microsoft.com/office/powerpoint/2010/main" val="392909558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04/26/2026</a:t>
            </a:r>
          </a:p>
        </p:txBody>
      </p:sp>
      <p:sp>
        <p:nvSpPr>
          <p:cNvPr id="4" name="Footer Placeholder 3"/>
          <p:cNvSpPr>
            <a:spLocks noGrp="1"/>
          </p:cNvSpPr>
          <p:nvPr>
            <p:ph type="ftr" sz="quarter" idx="11"/>
          </p:nvPr>
        </p:nvSpPr>
        <p:spPr/>
        <p:txBody>
          <a:bodyPr/>
          <a:lstStyle/>
          <a:p>
            <a:r>
              <a:rPr lang="en-US"/>
              <a:t>The Glorious Spirit Made Church</a:t>
            </a:r>
          </a:p>
        </p:txBody>
      </p:sp>
      <p:sp>
        <p:nvSpPr>
          <p:cNvPr id="3" name="Slide Number Placeholder 2"/>
          <p:cNvSpPr>
            <a:spLocks noGrp="1"/>
          </p:cNvSpPr>
          <p:nvPr>
            <p:ph type="sldNum" sz="quarter" idx="12"/>
          </p:nvPr>
        </p:nvSpPr>
        <p:spPr/>
        <p:txBody>
          <a:bodyPr/>
          <a:lstStyle/>
          <a:p>
            <a:fld id="{34FBDB5F-F88B-4ECD-8AC6-E346D095E253}" type="slidenum">
              <a:rPr lang="en-US" smtClean="0"/>
              <a:pPr/>
              <a:t>46</a:t>
            </a:fld>
            <a:endParaRPr lang="en-US"/>
          </a:p>
        </p:txBody>
      </p:sp>
      <p:sp>
        <p:nvSpPr>
          <p:cNvPr id="5" name="Rectangle 4"/>
          <p:cNvSpPr/>
          <p:nvPr/>
        </p:nvSpPr>
        <p:spPr>
          <a:xfrm>
            <a:off x="223284" y="76201"/>
            <a:ext cx="11770242" cy="3662541"/>
          </a:xfrm>
          <a:prstGeom prst="rect">
            <a:avLst/>
          </a:prstGeom>
        </p:spPr>
        <p:txBody>
          <a:bodyPr wrap="square">
            <a:spAutoFit/>
          </a:bodyPr>
          <a:lstStyle/>
          <a:p>
            <a:r>
              <a:rPr lang="en-US" sz="4800" b="1" dirty="0">
                <a:solidFill>
                  <a:schemeClr val="bg1"/>
                </a:solidFill>
              </a:rPr>
              <a:t>II CORINTHIANS 7:1</a:t>
            </a:r>
            <a:endParaRPr lang="en-US" sz="4800" b="1" i="1" dirty="0">
              <a:solidFill>
                <a:schemeClr val="bg1"/>
              </a:solidFill>
            </a:endParaRPr>
          </a:p>
          <a:p>
            <a:r>
              <a:rPr lang="en-US" sz="3200" i="1" dirty="0">
                <a:solidFill>
                  <a:schemeClr val="bg1"/>
                </a:solidFill>
              </a:rPr>
              <a:t>	</a:t>
            </a:r>
            <a:r>
              <a:rPr lang="en-US" sz="4000" i="1" dirty="0">
                <a:solidFill>
                  <a:schemeClr val="bg1"/>
                </a:solidFill>
              </a:rPr>
              <a:t>Having therefore these promises, dearly beloved, let us cleanse ourselves from all filthiness of the flesh and spirit, perfecting holiness in the fear of God. </a:t>
            </a:r>
          </a:p>
          <a:p>
            <a:endParaRPr lang="en-US" sz="4000" i="1"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342289693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04/26/2026</a:t>
            </a:r>
          </a:p>
        </p:txBody>
      </p:sp>
      <p:sp>
        <p:nvSpPr>
          <p:cNvPr id="3" name="Footer Placeholder 2"/>
          <p:cNvSpPr>
            <a:spLocks noGrp="1"/>
          </p:cNvSpPr>
          <p:nvPr>
            <p:ph type="ftr" sz="quarter" idx="11"/>
          </p:nvPr>
        </p:nvSpPr>
        <p:spPr/>
        <p:txBody>
          <a:bodyPr/>
          <a:lstStyle/>
          <a:p>
            <a:r>
              <a:rPr lang="en-US"/>
              <a:t>The Glorious Spirit Made Church</a:t>
            </a:r>
          </a:p>
        </p:txBody>
      </p:sp>
      <p:sp>
        <p:nvSpPr>
          <p:cNvPr id="4" name="Slide Number Placeholder 3"/>
          <p:cNvSpPr>
            <a:spLocks noGrp="1"/>
          </p:cNvSpPr>
          <p:nvPr>
            <p:ph type="sldNum" sz="quarter" idx="12"/>
          </p:nvPr>
        </p:nvSpPr>
        <p:spPr/>
        <p:txBody>
          <a:bodyPr/>
          <a:lstStyle/>
          <a:p>
            <a:fld id="{34FBDB5F-F88B-4ECD-8AC6-E346D095E253}" type="slidenum">
              <a:rPr lang="en-US" smtClean="0"/>
              <a:pPr/>
              <a:t>47</a:t>
            </a:fld>
            <a:endParaRPr lang="en-US"/>
          </a:p>
        </p:txBody>
      </p:sp>
      <p:sp>
        <p:nvSpPr>
          <p:cNvPr id="5" name="Rectangle 4"/>
          <p:cNvSpPr/>
          <p:nvPr/>
        </p:nvSpPr>
        <p:spPr>
          <a:xfrm>
            <a:off x="186612" y="136524"/>
            <a:ext cx="11784564" cy="5755422"/>
          </a:xfrm>
          <a:prstGeom prst="rect">
            <a:avLst/>
          </a:prstGeom>
        </p:spPr>
        <p:txBody>
          <a:bodyPr wrap="square">
            <a:spAutoFit/>
          </a:bodyPr>
          <a:lstStyle/>
          <a:p>
            <a:r>
              <a:rPr lang="en-US" sz="4400" b="1" dirty="0">
                <a:solidFill>
                  <a:schemeClr val="bg1"/>
                </a:solidFill>
                <a:latin typeface="Candara" panose="020E0502030303020204" pitchFamily="34" charset="0"/>
              </a:rPr>
              <a:t>THE.RESULTS.OF.DECISION</a:t>
            </a:r>
          </a:p>
          <a:p>
            <a:r>
              <a:rPr lang="en-US" sz="3600" dirty="0">
                <a:solidFill>
                  <a:schemeClr val="bg1"/>
                </a:solidFill>
                <a:latin typeface="Candara" panose="020E0502030303020204" pitchFamily="34" charset="0"/>
              </a:rPr>
              <a:t>	75  JOSH. 3:3</a:t>
            </a:r>
            <a:r>
              <a:rPr lang="en-US" sz="3600" i="1" dirty="0">
                <a:solidFill>
                  <a:schemeClr val="bg1"/>
                </a:solidFill>
                <a:latin typeface="Candara" panose="020E0502030303020204" pitchFamily="34" charset="0"/>
              </a:rPr>
              <a:t> And they commanded the people, saying, When ye see the ark of the covenant of the LORD your God, and the priests the Levites bearing it, then ye shall remove from your place, and go after it. 4 Yet there shall be a space between you and it, about two thousand cubits by measure: come not near unto it, that ye may know the way by which ye must go: for ye have not passed this way heretofore.</a:t>
            </a:r>
          </a:p>
          <a:p>
            <a:r>
              <a:rPr lang="en-US" sz="3600" dirty="0">
                <a:solidFill>
                  <a:schemeClr val="bg1"/>
                </a:solidFill>
                <a:latin typeface="Candara" panose="020E0502030303020204" pitchFamily="34" charset="0"/>
              </a:rPr>
              <a:t>	 I believe there's an experience for the Church “</a:t>
            </a:r>
            <a:r>
              <a:rPr lang="en-US" sz="3600" i="1" dirty="0">
                <a:solidFill>
                  <a:schemeClr val="bg1"/>
                </a:solidFill>
                <a:latin typeface="Candara" panose="020E0502030303020204" pitchFamily="34" charset="0"/>
              </a:rPr>
              <a:t>…you've never passed this way before.”</a:t>
            </a:r>
            <a:endParaRPr lang="en-US" sz="3600" dirty="0">
              <a:solidFill>
                <a:schemeClr val="bg1"/>
              </a:solidFill>
              <a:latin typeface="Candara" panose="020E0502030303020204" pitchFamily="34" charset="0"/>
            </a:endParaRPr>
          </a:p>
        </p:txBody>
      </p:sp>
    </p:spTree>
    <p:extLst>
      <p:ext uri="{BB962C8B-B14F-4D97-AF65-F5344CB8AC3E}">
        <p14:creationId xmlns:p14="http://schemas.microsoft.com/office/powerpoint/2010/main" val="7327705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04/26/2026</a:t>
            </a:r>
          </a:p>
        </p:txBody>
      </p:sp>
      <p:sp>
        <p:nvSpPr>
          <p:cNvPr id="3" name="Footer Placeholder 2"/>
          <p:cNvSpPr>
            <a:spLocks noGrp="1"/>
          </p:cNvSpPr>
          <p:nvPr>
            <p:ph type="ftr" sz="quarter" idx="11"/>
          </p:nvPr>
        </p:nvSpPr>
        <p:spPr/>
        <p:txBody>
          <a:bodyPr/>
          <a:lstStyle/>
          <a:p>
            <a:r>
              <a:rPr lang="en-US"/>
              <a:t>The Glorious Spirit Made Church</a:t>
            </a:r>
          </a:p>
        </p:txBody>
      </p:sp>
      <p:sp>
        <p:nvSpPr>
          <p:cNvPr id="4" name="Slide Number Placeholder 3"/>
          <p:cNvSpPr>
            <a:spLocks noGrp="1"/>
          </p:cNvSpPr>
          <p:nvPr>
            <p:ph type="sldNum" sz="quarter" idx="12"/>
          </p:nvPr>
        </p:nvSpPr>
        <p:spPr/>
        <p:txBody>
          <a:bodyPr/>
          <a:lstStyle/>
          <a:p>
            <a:fld id="{34FBDB5F-F88B-4ECD-8AC6-E346D095E253}" type="slidenum">
              <a:rPr lang="en-US" smtClean="0"/>
              <a:pPr/>
              <a:t>48</a:t>
            </a:fld>
            <a:endParaRPr lang="en-US"/>
          </a:p>
        </p:txBody>
      </p:sp>
      <p:sp>
        <p:nvSpPr>
          <p:cNvPr id="5" name="Rectangle 4"/>
          <p:cNvSpPr/>
          <p:nvPr/>
        </p:nvSpPr>
        <p:spPr>
          <a:xfrm>
            <a:off x="139960" y="136525"/>
            <a:ext cx="11831216" cy="6247864"/>
          </a:xfrm>
          <a:prstGeom prst="rect">
            <a:avLst/>
          </a:prstGeom>
        </p:spPr>
        <p:txBody>
          <a:bodyPr wrap="square">
            <a:spAutoFit/>
          </a:bodyPr>
          <a:lstStyle/>
          <a:p>
            <a:r>
              <a:rPr lang="en-US" sz="4000" dirty="0">
                <a:solidFill>
                  <a:schemeClr val="bg1"/>
                </a:solidFill>
                <a:latin typeface="Candara" panose="020E0502030303020204" pitchFamily="34" charset="0"/>
              </a:rPr>
              <a:t>	76 Let's move out towards Jordan. God's here leading you. The Angel of God took Jordan first. The Angel of God will lead you every step of the way. Sometimes you think that the trials are hard. God </a:t>
            </a:r>
            <a:r>
              <a:rPr lang="en-US" sz="4000" dirty="0" err="1">
                <a:solidFill>
                  <a:schemeClr val="bg1"/>
                </a:solidFill>
                <a:latin typeface="Candara" panose="020E0502030303020204" pitchFamily="34" charset="0"/>
              </a:rPr>
              <a:t>ain't</a:t>
            </a:r>
            <a:r>
              <a:rPr lang="en-US" sz="4000" dirty="0">
                <a:solidFill>
                  <a:schemeClr val="bg1"/>
                </a:solidFill>
                <a:latin typeface="Candara" panose="020E0502030303020204" pitchFamily="34" charset="0"/>
              </a:rPr>
              <a:t> in no hurry. You're the only one that's in a hurry.</a:t>
            </a:r>
          </a:p>
          <a:p>
            <a:r>
              <a:rPr lang="en-US" sz="4000" dirty="0">
                <a:solidFill>
                  <a:schemeClr val="bg1"/>
                </a:solidFill>
                <a:latin typeface="Candara" panose="020E0502030303020204" pitchFamily="34" charset="0"/>
              </a:rPr>
              <a:t>	God let the Hebrew children go right in the fiery furnace. He let Daniel get right in the lion's den, before He ever come. </a:t>
            </a:r>
            <a:r>
              <a:rPr lang="en-US" sz="4000" u="sng" dirty="0">
                <a:solidFill>
                  <a:schemeClr val="bg1"/>
                </a:solidFill>
                <a:latin typeface="Candara" panose="020E0502030303020204" pitchFamily="34" charset="0"/>
              </a:rPr>
              <a:t>Just rise up and start walking by faith. "God, I believe you. I'm bound for the promised land. God, You promised it to me, and here I come… </a:t>
            </a:r>
          </a:p>
        </p:txBody>
      </p:sp>
    </p:spTree>
    <p:extLst>
      <p:ext uri="{BB962C8B-B14F-4D97-AF65-F5344CB8AC3E}">
        <p14:creationId xmlns:p14="http://schemas.microsoft.com/office/powerpoint/2010/main" val="21054319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16AAE2-DFA6-43FD-9CCA-EB94B436C666}"/>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FBDAF218-13C9-443B-BEFB-43594ADEBD3A}"/>
              </a:ext>
            </a:extLst>
          </p:cNvPr>
          <p:cNvSpPr>
            <a:spLocks noGrp="1"/>
          </p:cNvSpPr>
          <p:nvPr>
            <p:ph type="ftr" sz="quarte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F67A7D69-3D24-4233-A76D-03A69BA66173}"/>
              </a:ext>
            </a:extLst>
          </p:cNvPr>
          <p:cNvSpPr>
            <a:spLocks noGrp="1"/>
          </p:cNvSpPr>
          <p:nvPr>
            <p:ph type="sldNum" sz="quarter" idx="12"/>
          </p:nvPr>
        </p:nvSpPr>
        <p:spPr/>
        <p:txBody>
          <a:bodyPr/>
          <a:lstStyle/>
          <a:p>
            <a:fld id="{5B62FEA9-4F7B-4CB1-BC6A-C4E0A24432EA}" type="slidenum">
              <a:rPr lang="en-US" smtClean="0"/>
              <a:pPr/>
              <a:t>49</a:t>
            </a:fld>
            <a:endParaRPr lang="en-US"/>
          </a:p>
        </p:txBody>
      </p:sp>
      <p:pic>
        <p:nvPicPr>
          <p:cNvPr id="5" name="Picture 4">
            <a:extLst>
              <a:ext uri="{FF2B5EF4-FFF2-40B4-BE49-F238E27FC236}">
                <a16:creationId xmlns:a16="http://schemas.microsoft.com/office/drawing/2014/main" id="{4158842F-1366-E624-F75E-F7A5976360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6" name="Rectangle 5">
            <a:extLst>
              <a:ext uri="{FF2B5EF4-FFF2-40B4-BE49-F238E27FC236}">
                <a16:creationId xmlns:a16="http://schemas.microsoft.com/office/drawing/2014/main" id="{7E4FE277-153A-4C77-AF24-7A44735C43D8}"/>
              </a:ext>
            </a:extLst>
          </p:cNvPr>
          <p:cNvSpPr/>
          <p:nvPr/>
        </p:nvSpPr>
        <p:spPr>
          <a:xfrm>
            <a:off x="6924583" y="215490"/>
            <a:ext cx="5154295" cy="3970318"/>
          </a:xfrm>
          <a:prstGeom prst="rect">
            <a:avLst/>
          </a:prstGeom>
        </p:spPr>
        <p:txBody>
          <a:bodyPr wrap="square">
            <a:spAutoFit/>
          </a:bodyPr>
          <a:lstStyle/>
          <a:p>
            <a:pPr algn="ctr"/>
            <a:endParaRPr lang="en-US" sz="3600" b="1" dirty="0">
              <a:solidFill>
                <a:schemeClr val="lt1"/>
              </a:solidFill>
              <a:latin typeface="+mj-lt"/>
              <a:ea typeface="Cambria"/>
              <a:cs typeface="Cambria"/>
              <a:sym typeface="Cambria"/>
            </a:endParaRPr>
          </a:p>
          <a:p>
            <a:pPr algn="ctr"/>
            <a:r>
              <a:rPr lang="en-US" sz="3600" b="1" dirty="0">
                <a:solidFill>
                  <a:schemeClr val="lt1"/>
                </a:solidFill>
                <a:latin typeface="+mj-lt"/>
                <a:ea typeface="Cambria"/>
                <a:cs typeface="Cambria"/>
                <a:sym typeface="Cambria"/>
              </a:rPr>
              <a:t>Matt. 19:26  </a:t>
            </a:r>
          </a:p>
          <a:p>
            <a:pPr algn="ctr"/>
            <a:r>
              <a:rPr lang="en-US" sz="3600" i="1" dirty="0">
                <a:solidFill>
                  <a:schemeClr val="lt1"/>
                </a:solidFill>
                <a:latin typeface="+mj-lt"/>
                <a:ea typeface="Cambria"/>
                <a:cs typeface="Cambria"/>
                <a:sym typeface="Cambria"/>
              </a:rPr>
              <a:t>But Jesus beheld them, and said unto them, With men this is impossible; but with God all things are possible.</a:t>
            </a:r>
            <a:endParaRPr lang="en-US" sz="3600" dirty="0">
              <a:latin typeface="+mj-lt"/>
            </a:endParaRPr>
          </a:p>
        </p:txBody>
      </p:sp>
    </p:spTree>
    <p:extLst>
      <p:ext uri="{BB962C8B-B14F-4D97-AF65-F5344CB8AC3E}">
        <p14:creationId xmlns:p14="http://schemas.microsoft.com/office/powerpoint/2010/main" val="7431259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9077B3-6D0B-335C-A04F-CE504CE5BA20}"/>
              </a:ext>
            </a:extLst>
          </p:cNvPr>
          <p:cNvSpPr>
            <a:spLocks noGrp="1"/>
          </p:cNvSpPr>
          <p:nvPr>
            <p:ph type="dt" idx="10"/>
          </p:nvPr>
        </p:nvSpPr>
        <p:spPr/>
        <p:txBody>
          <a:bodyPr/>
          <a:lstStyle/>
          <a:p>
            <a:r>
              <a:rPr lang="en-US"/>
              <a:t>04/26/2026</a:t>
            </a:r>
          </a:p>
        </p:txBody>
      </p:sp>
      <p:sp>
        <p:nvSpPr>
          <p:cNvPr id="3" name="Footer Placeholder 2">
            <a:extLst>
              <a:ext uri="{FF2B5EF4-FFF2-40B4-BE49-F238E27FC236}">
                <a16:creationId xmlns:a16="http://schemas.microsoft.com/office/drawing/2014/main" id="{FAA1F655-6AB1-75F7-27F0-599E876FA000}"/>
              </a:ext>
            </a:extLst>
          </p:cNvPr>
          <p:cNvSpPr>
            <a:spLocks noGrp="1"/>
          </p:cNvSpPr>
          <p:nvPr>
            <p:ph type="ft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BB96CDC2-1848-73AE-E9C9-72673BC2EA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6" name="TextBox 5">
            <a:extLst>
              <a:ext uri="{FF2B5EF4-FFF2-40B4-BE49-F238E27FC236}">
                <a16:creationId xmlns:a16="http://schemas.microsoft.com/office/drawing/2014/main" id="{4B36A4C8-53BE-DB4A-DA3C-76F55A8108E5}"/>
              </a:ext>
            </a:extLst>
          </p:cNvPr>
          <p:cNvSpPr txBox="1"/>
          <p:nvPr/>
        </p:nvSpPr>
        <p:spPr>
          <a:xfrm>
            <a:off x="222250" y="28574"/>
            <a:ext cx="11874500" cy="6329938"/>
          </a:xfrm>
          <a:prstGeom prst="rect">
            <a:avLst/>
          </a:prstGeom>
          <a:noFill/>
        </p:spPr>
        <p:txBody>
          <a:bodyPr wrap="square">
            <a:spAutoFit/>
          </a:bodyPr>
          <a:lstStyle/>
          <a:p>
            <a:pPr marL="0" marR="0">
              <a:spcAft>
                <a:spcPts val="800"/>
              </a:spcAft>
              <a:buNone/>
            </a:pPr>
            <a:r>
              <a:rPr lang="en-US" sz="4400" b="1" kern="100" dirty="0">
                <a:solidFill>
                  <a:schemeClr val="bg1"/>
                </a:solidFill>
                <a:effectLst/>
                <a:latin typeface="Candara" panose="020E0502030303020204" pitchFamily="34" charset="0"/>
                <a:ea typeface="Aptos" panose="020B0004020202020204" pitchFamily="34" charset="0"/>
                <a:cs typeface="Times New Roman" panose="02020603050405020304" pitchFamily="18" charset="0"/>
              </a:rPr>
              <a:t>GOD.HIDING.HIMSELF.IN.SIMPLICITY     </a:t>
            </a:r>
          </a:p>
          <a:p>
            <a:pPr marL="0" marR="0">
              <a:spcAft>
                <a:spcPts val="800"/>
              </a:spcAft>
              <a:buNone/>
            </a:pPr>
            <a:r>
              <a:rPr lang="en-US" sz="3200" b="1" kern="100" dirty="0">
                <a:solidFill>
                  <a:schemeClr val="bg1"/>
                </a:solidFill>
                <a:latin typeface="Candara" panose="020E0502030303020204" pitchFamily="34" charset="0"/>
                <a:ea typeface="Aptos" panose="020B0004020202020204" pitchFamily="34" charset="0"/>
                <a:cs typeface="Times New Roman" panose="02020603050405020304" pitchFamily="18" charset="0"/>
              </a:rPr>
              <a:t>	</a:t>
            </a:r>
            <a:r>
              <a:rPr lang="en-US" sz="3200" kern="100" dirty="0">
                <a:solidFill>
                  <a:schemeClr val="bg1"/>
                </a:solidFill>
                <a:effectLst/>
                <a:latin typeface="Candara" panose="020E0502030303020204" pitchFamily="34" charset="0"/>
                <a:ea typeface="Aptos" panose="020B0004020202020204" pitchFamily="34" charset="0"/>
                <a:cs typeface="Times New Roman" panose="02020603050405020304" pitchFamily="18" charset="0"/>
              </a:rPr>
              <a:t>32  Now, there's little children, little babies, they don't know no different.  The only way they can get what they want is cry for it. </a:t>
            </a:r>
            <a:r>
              <a:rPr lang="en-US" sz="3200" kern="100" dirty="0">
                <a:solidFill>
                  <a:schemeClr val="bg1"/>
                </a:solidFill>
                <a:latin typeface="Candara" panose="020E0502030303020204" pitchFamily="34" charset="0"/>
                <a:ea typeface="Aptos" panose="020B0004020202020204" pitchFamily="34" charset="0"/>
                <a:cs typeface="Times New Roman" panose="02020603050405020304" pitchFamily="18" charset="0"/>
              </a:rPr>
              <a:t>S</a:t>
            </a:r>
            <a:r>
              <a:rPr lang="en-US" sz="3200" kern="100" dirty="0">
                <a:solidFill>
                  <a:schemeClr val="bg1"/>
                </a:solidFill>
                <a:effectLst/>
                <a:latin typeface="Candara" panose="020E0502030303020204" pitchFamily="34" charset="0"/>
                <a:ea typeface="Aptos" panose="020B0004020202020204" pitchFamily="34" charset="0"/>
                <a:cs typeface="Times New Roman" panose="02020603050405020304" pitchFamily="18" charset="0"/>
              </a:rPr>
              <a:t>ometimes it's a drink of water</a:t>
            </a:r>
            <a:r>
              <a:rPr lang="en-US" sz="3200" kern="100" dirty="0">
                <a:solidFill>
                  <a:schemeClr val="bg1"/>
                </a:solidFill>
                <a:latin typeface="Candara" panose="020E0502030303020204" pitchFamily="34" charset="0"/>
                <a:ea typeface="Aptos" panose="020B0004020202020204" pitchFamily="34" charset="0"/>
                <a:cs typeface="Times New Roman" panose="02020603050405020304" pitchFamily="18" charset="0"/>
              </a:rPr>
              <a:t> [or]</a:t>
            </a:r>
            <a:r>
              <a:rPr lang="en-US" sz="3200" kern="100" dirty="0">
                <a:solidFill>
                  <a:schemeClr val="bg1"/>
                </a:solidFill>
                <a:effectLst/>
                <a:latin typeface="Candara" panose="020E0502030303020204" pitchFamily="34" charset="0"/>
                <a:ea typeface="Aptos" panose="020B0004020202020204" pitchFamily="34" charset="0"/>
                <a:cs typeface="Times New Roman" panose="02020603050405020304" pitchFamily="18" charset="0"/>
              </a:rPr>
              <a:t> they need attention. And so we have by the grace of God dedicated room; it was called on the list a "cry room," where the mothers can take their baby.</a:t>
            </a:r>
          </a:p>
          <a:p>
            <a:pPr>
              <a:spcAft>
                <a:spcPts val="800"/>
              </a:spcAft>
            </a:pPr>
            <a:r>
              <a:rPr lang="en-US" sz="3200" kern="100" dirty="0">
                <a:solidFill>
                  <a:schemeClr val="bg1"/>
                </a:solidFill>
                <a:effectLst/>
                <a:latin typeface="Candara" panose="020E0502030303020204" pitchFamily="34" charset="0"/>
                <a:ea typeface="Aptos" panose="020B0004020202020204" pitchFamily="34" charset="0"/>
                <a:cs typeface="Times New Roman" panose="02020603050405020304" pitchFamily="18" charset="0"/>
              </a:rPr>
              <a:t>	(Now, maybe I won't even notice it, being anointed) but other people setting near, it bothers them. And they come to hear the service. So the mothers, if your little baby starts whimpering, you can't help that. You should, you ought to bring it. A real mother wants to take her baby to church, that's the thing you should do. 											</a:t>
            </a:r>
            <a:r>
              <a:rPr lang="en-US" sz="3200" kern="100" dirty="0">
                <a:solidFill>
                  <a:schemeClr val="bg1"/>
                </a:solidFill>
                <a:latin typeface="Candara" panose="020E0502030303020204" pitchFamily="34" charset="0"/>
                <a:ea typeface="Aptos" panose="020B0004020202020204" pitchFamily="34" charset="0"/>
                <a:cs typeface="Times New Roman" panose="02020603050405020304" pitchFamily="18" charset="0"/>
              </a:rPr>
              <a:t>63-0317</a:t>
            </a:r>
            <a:endParaRPr lang="en-US" sz="3200" kern="100" dirty="0">
              <a:solidFill>
                <a:schemeClr val="bg1"/>
              </a:solidFill>
              <a:effectLst/>
              <a:latin typeface="Candara" panose="020E0502030303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6476855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8"/>
          <p:cNvSpPr txBox="1">
            <a:spLocks noGrp="1"/>
          </p:cNvSpPr>
          <p:nvPr>
            <p:ph type="dt" idx="10"/>
          </p:nvPr>
        </p:nvSpPr>
        <p:spPr>
          <a:xfrm>
            <a:off x="2152650" y="6356352"/>
            <a:ext cx="2057400" cy="365125"/>
          </a:xfrm>
          <a:prstGeom prst="rect">
            <a:avLst/>
          </a:prstGeom>
          <a:noFill/>
          <a:ln>
            <a:noFill/>
          </a:ln>
        </p:spPr>
        <p:txBody>
          <a:bodyPr spcFirstLastPara="1" vert="horz" wrap="square" lIns="91425" tIns="45700" rIns="91425" bIns="45700" rtlCol="0" anchor="ctr" anchorCtr="0">
            <a:noAutofit/>
          </a:bodyPr>
          <a:lstStyle/>
          <a:p>
            <a:r>
              <a:rPr lang="en-US"/>
              <a:t>04/26/2026</a:t>
            </a:r>
            <a:endParaRPr/>
          </a:p>
        </p:txBody>
      </p:sp>
      <p:sp>
        <p:nvSpPr>
          <p:cNvPr id="241" name="Google Shape;241;p18"/>
          <p:cNvSpPr txBox="1">
            <a:spLocks noGrp="1"/>
          </p:cNvSpPr>
          <p:nvPr>
            <p:ph type="ftr" idx="11"/>
          </p:nvPr>
        </p:nvSpPr>
        <p:spPr>
          <a:xfrm>
            <a:off x="4552950" y="6356352"/>
            <a:ext cx="3086100" cy="365125"/>
          </a:xfrm>
          <a:prstGeom prst="rect">
            <a:avLst/>
          </a:prstGeom>
          <a:noFill/>
          <a:ln>
            <a:noFill/>
          </a:ln>
        </p:spPr>
        <p:txBody>
          <a:bodyPr spcFirstLastPara="1" vert="horz" wrap="square" lIns="91425" tIns="45700" rIns="91425" bIns="45700" rtlCol="0" anchor="ctr" anchorCtr="0">
            <a:noAutofit/>
          </a:bodyPr>
          <a:lstStyle/>
          <a:p>
            <a:r>
              <a:rPr lang="en-US"/>
              <a:t>The Glorious Spirit Made Church</a:t>
            </a:r>
            <a:endParaRPr/>
          </a:p>
        </p:txBody>
      </p:sp>
      <p:sp>
        <p:nvSpPr>
          <p:cNvPr id="242" name="Google Shape;242;p18"/>
          <p:cNvSpPr txBox="1">
            <a:spLocks noGrp="1"/>
          </p:cNvSpPr>
          <p:nvPr>
            <p:ph type="sldNum" idx="12"/>
          </p:nvPr>
        </p:nvSpPr>
        <p:spPr>
          <a:xfrm>
            <a:off x="7981950" y="6356352"/>
            <a:ext cx="2057400" cy="365125"/>
          </a:xfrm>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a:pPr/>
              <a:t>50</a:t>
            </a:fld>
            <a:endParaRPr/>
          </a:p>
        </p:txBody>
      </p:sp>
      <p:sp>
        <p:nvSpPr>
          <p:cNvPr id="243" name="Google Shape;243;p18"/>
          <p:cNvSpPr/>
          <p:nvPr/>
        </p:nvSpPr>
        <p:spPr>
          <a:xfrm>
            <a:off x="141403" y="0"/>
            <a:ext cx="11848434" cy="6463267"/>
          </a:xfrm>
          <a:prstGeom prst="rect">
            <a:avLst/>
          </a:prstGeom>
          <a:noFill/>
          <a:ln>
            <a:noFill/>
          </a:ln>
        </p:spPr>
        <p:txBody>
          <a:bodyPr spcFirstLastPara="1" wrap="square" lIns="91425" tIns="45700" rIns="91425" bIns="45700" anchor="t" anchorCtr="0">
            <a:spAutoFit/>
          </a:bodyPr>
          <a:lstStyle/>
          <a:p>
            <a:r>
              <a:rPr lang="en-US" sz="5400" b="1" dirty="0">
                <a:solidFill>
                  <a:schemeClr val="lt1"/>
                </a:solidFill>
                <a:latin typeface="+mj-lt"/>
                <a:ea typeface="Cambria"/>
                <a:cs typeface="Cambria"/>
                <a:sym typeface="Cambria"/>
              </a:rPr>
              <a:t>JESUS.CHRIST.THE.SAME</a:t>
            </a:r>
            <a:endParaRPr sz="2400" dirty="0">
              <a:latin typeface="+mj-lt"/>
            </a:endParaRPr>
          </a:p>
          <a:p>
            <a:r>
              <a:rPr lang="en-US" sz="4000" dirty="0">
                <a:solidFill>
                  <a:schemeClr val="lt1"/>
                </a:solidFill>
                <a:latin typeface="+mj-lt"/>
                <a:ea typeface="Cambria"/>
                <a:cs typeface="Cambria"/>
                <a:sym typeface="Cambria"/>
              </a:rPr>
              <a:t>	21  But you should be born again. "</a:t>
            </a:r>
            <a:r>
              <a:rPr lang="en-US" sz="4000" i="1" dirty="0">
                <a:solidFill>
                  <a:schemeClr val="lt1"/>
                </a:solidFill>
                <a:latin typeface="+mj-lt"/>
                <a:ea typeface="Cambria"/>
                <a:cs typeface="Cambria"/>
                <a:sym typeface="Cambria"/>
              </a:rPr>
              <a:t>Well, if I get that kind of experience, I won't be able to do this or that…“ </a:t>
            </a:r>
            <a:r>
              <a:rPr lang="en-US" sz="4000" dirty="0">
                <a:solidFill>
                  <a:schemeClr val="lt1"/>
                </a:solidFill>
                <a:latin typeface="+mj-lt"/>
                <a:ea typeface="Cambria"/>
                <a:cs typeface="Cambria"/>
                <a:sym typeface="Cambria"/>
              </a:rPr>
              <a:t>Well, the devil will tell you that you're going to lose some good time… </a:t>
            </a:r>
            <a:endParaRPr sz="2400" dirty="0">
              <a:latin typeface="+mj-lt"/>
            </a:endParaRPr>
          </a:p>
          <a:p>
            <a:r>
              <a:rPr lang="en-US" sz="4000" dirty="0">
                <a:solidFill>
                  <a:schemeClr val="lt1"/>
                </a:solidFill>
                <a:latin typeface="+mj-lt"/>
                <a:ea typeface="Cambria"/>
                <a:cs typeface="Cambria"/>
                <a:sym typeface="Cambria"/>
              </a:rPr>
              <a:t>	But he's a lying to you, especially you young people. You don't have to drink, smoke…. Why, the Holy Spirit is a million times better than all the devil could offer you. You don't have to get drunk on strong drink to have a big time.</a:t>
            </a:r>
            <a:endParaRPr sz="4000" dirty="0">
              <a:solidFill>
                <a:srgbClr val="FFFF00"/>
              </a:solidFill>
              <a:latin typeface="+mj-lt"/>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9"/>
          <p:cNvSpPr txBox="1">
            <a:spLocks noGrp="1"/>
          </p:cNvSpPr>
          <p:nvPr>
            <p:ph type="dt" idx="10"/>
          </p:nvPr>
        </p:nvSpPr>
        <p:spPr>
          <a:xfrm>
            <a:off x="2152650" y="6356352"/>
            <a:ext cx="2057400" cy="365125"/>
          </a:xfrm>
          <a:prstGeom prst="rect">
            <a:avLst/>
          </a:prstGeom>
          <a:noFill/>
          <a:ln>
            <a:noFill/>
          </a:ln>
        </p:spPr>
        <p:txBody>
          <a:bodyPr spcFirstLastPara="1" vert="horz" wrap="square" lIns="91425" tIns="45700" rIns="91425" bIns="45700" rtlCol="0" anchor="ctr" anchorCtr="0">
            <a:noAutofit/>
          </a:bodyPr>
          <a:lstStyle/>
          <a:p>
            <a:r>
              <a:rPr lang="en-US"/>
              <a:t>04/26/2026</a:t>
            </a:r>
            <a:endParaRPr/>
          </a:p>
        </p:txBody>
      </p:sp>
      <p:sp>
        <p:nvSpPr>
          <p:cNvPr id="249" name="Google Shape;249;p19"/>
          <p:cNvSpPr txBox="1">
            <a:spLocks noGrp="1"/>
          </p:cNvSpPr>
          <p:nvPr>
            <p:ph type="ftr" idx="11"/>
          </p:nvPr>
        </p:nvSpPr>
        <p:spPr>
          <a:xfrm>
            <a:off x="4552950" y="6356352"/>
            <a:ext cx="3086100" cy="365125"/>
          </a:xfrm>
          <a:prstGeom prst="rect">
            <a:avLst/>
          </a:prstGeom>
          <a:noFill/>
          <a:ln>
            <a:noFill/>
          </a:ln>
        </p:spPr>
        <p:txBody>
          <a:bodyPr spcFirstLastPara="1" vert="horz" wrap="square" lIns="91425" tIns="45700" rIns="91425" bIns="45700" rtlCol="0" anchor="ctr" anchorCtr="0">
            <a:noAutofit/>
          </a:bodyPr>
          <a:lstStyle/>
          <a:p>
            <a:r>
              <a:rPr lang="en-US"/>
              <a:t>The Glorious Spirit Made Church</a:t>
            </a:r>
            <a:endParaRPr/>
          </a:p>
        </p:txBody>
      </p:sp>
      <p:sp>
        <p:nvSpPr>
          <p:cNvPr id="250" name="Google Shape;250;p19"/>
          <p:cNvSpPr txBox="1">
            <a:spLocks noGrp="1"/>
          </p:cNvSpPr>
          <p:nvPr>
            <p:ph type="sldNum" idx="12"/>
          </p:nvPr>
        </p:nvSpPr>
        <p:spPr>
          <a:xfrm>
            <a:off x="7981950" y="6356352"/>
            <a:ext cx="2057400" cy="365125"/>
          </a:xfrm>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a:pPr/>
              <a:t>51</a:t>
            </a:fld>
            <a:endParaRPr/>
          </a:p>
        </p:txBody>
      </p:sp>
      <p:sp>
        <p:nvSpPr>
          <p:cNvPr id="251" name="Google Shape;251;p19"/>
          <p:cNvSpPr/>
          <p:nvPr/>
        </p:nvSpPr>
        <p:spPr>
          <a:xfrm>
            <a:off x="279918" y="299804"/>
            <a:ext cx="11700588" cy="5016718"/>
          </a:xfrm>
          <a:prstGeom prst="rect">
            <a:avLst/>
          </a:prstGeom>
          <a:noFill/>
          <a:ln>
            <a:noFill/>
          </a:ln>
        </p:spPr>
        <p:txBody>
          <a:bodyPr spcFirstLastPara="1" wrap="square" lIns="91425" tIns="45700" rIns="91425" bIns="45700" anchor="t" anchorCtr="0">
            <a:spAutoFit/>
          </a:bodyPr>
          <a:lstStyle/>
          <a:p>
            <a:r>
              <a:rPr lang="en-US" sz="4000" dirty="0">
                <a:solidFill>
                  <a:schemeClr val="lt1"/>
                </a:solidFill>
                <a:ea typeface="Cambria"/>
                <a:cs typeface="Cambria"/>
                <a:sym typeface="Cambria"/>
              </a:rPr>
              <a:t> 	Sinners do that, but you don't have to do that… The Lord is here. If things are going good, things are going good in my soul and bad in my body, it makes any difference, God is always there, and I'm always stimulated with a pleasure that's, "</a:t>
            </a:r>
            <a:r>
              <a:rPr lang="en-US" sz="4000" i="1" dirty="0">
                <a:solidFill>
                  <a:schemeClr val="lt1"/>
                </a:solidFill>
                <a:ea typeface="Cambria"/>
                <a:cs typeface="Cambria"/>
                <a:sym typeface="Cambria"/>
              </a:rPr>
              <a:t>Joy unspeakable and full of glory</a:t>
            </a:r>
            <a:r>
              <a:rPr lang="en-US" sz="4000" dirty="0">
                <a:solidFill>
                  <a:schemeClr val="lt1"/>
                </a:solidFill>
                <a:ea typeface="Cambria"/>
                <a:cs typeface="Cambria"/>
                <a:sym typeface="Cambria"/>
              </a:rPr>
              <a:t>." </a:t>
            </a:r>
            <a:r>
              <a:rPr lang="en-US" sz="4000" b="1" dirty="0">
                <a:solidFill>
                  <a:schemeClr val="bg1"/>
                </a:solidFill>
                <a:ea typeface="Cambria"/>
                <a:cs typeface="Cambria"/>
                <a:sym typeface="Cambria"/>
              </a:rPr>
              <a:t>That's what He does for the believer.</a:t>
            </a:r>
            <a:endParaRPr sz="2400" b="1" dirty="0">
              <a:solidFill>
                <a:schemeClr val="bg1"/>
              </a:solidFill>
            </a:endParaRPr>
          </a:p>
          <a:p>
            <a:pPr algn="r"/>
            <a:r>
              <a:rPr lang="en-US" sz="4000" dirty="0">
                <a:solidFill>
                  <a:schemeClr val="lt1"/>
                </a:solidFill>
                <a:ea typeface="Cambria"/>
                <a:cs typeface="Cambria"/>
                <a:sym typeface="Cambria"/>
              </a:rPr>
              <a:t>55-0806</a:t>
            </a:r>
            <a:endParaRPr sz="4000" dirty="0">
              <a:solidFill>
                <a:srgbClr val="FFFF00"/>
              </a:solidFill>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7035D8-46DD-4A57-8C3F-B82EEE514BEC}"/>
              </a:ext>
            </a:extLst>
          </p:cNvPr>
          <p:cNvSpPr>
            <a:spLocks noGrp="1"/>
          </p:cNvSpPr>
          <p:nvPr>
            <p:ph type="dt" sz="half" idx="10"/>
          </p:nvPr>
        </p:nvSpPr>
        <p:spPr/>
        <p:txBody>
          <a:bodyPr/>
          <a:lstStyle/>
          <a:p>
            <a:r>
              <a:rPr lang="en-US"/>
              <a:t>04/26/2026</a:t>
            </a:r>
          </a:p>
        </p:txBody>
      </p:sp>
      <p:sp>
        <p:nvSpPr>
          <p:cNvPr id="3" name="Footer Placeholder 2">
            <a:extLst>
              <a:ext uri="{FF2B5EF4-FFF2-40B4-BE49-F238E27FC236}">
                <a16:creationId xmlns:a16="http://schemas.microsoft.com/office/drawing/2014/main" id="{C5CFC480-E97B-4E24-B276-002A7C8B91E1}"/>
              </a:ext>
            </a:extLst>
          </p:cNvPr>
          <p:cNvSpPr>
            <a:spLocks noGrp="1"/>
          </p:cNvSpPr>
          <p:nvPr>
            <p:ph type="ftr" sz="quarte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46F49A04-975D-41A6-BF20-51EA582EBE7D}"/>
              </a:ext>
            </a:extLst>
          </p:cNvPr>
          <p:cNvSpPr>
            <a:spLocks noGrp="1"/>
          </p:cNvSpPr>
          <p:nvPr>
            <p:ph type="sldNum" sz="quarter" idx="12"/>
          </p:nvPr>
        </p:nvSpPr>
        <p:spPr/>
        <p:txBody>
          <a:bodyPr/>
          <a:lstStyle/>
          <a:p>
            <a:fld id="{871121BF-DA7A-4536-91BA-2BA55F2BB313}" type="slidenum">
              <a:rPr lang="en-US" smtClean="0"/>
              <a:pPr/>
              <a:t>52</a:t>
            </a:fld>
            <a:endParaRPr lang="en-US"/>
          </a:p>
        </p:txBody>
      </p:sp>
      <p:sp>
        <p:nvSpPr>
          <p:cNvPr id="5" name="Rectangle 4">
            <a:extLst>
              <a:ext uri="{FF2B5EF4-FFF2-40B4-BE49-F238E27FC236}">
                <a16:creationId xmlns:a16="http://schemas.microsoft.com/office/drawing/2014/main" id="{1ACFEF00-623F-4287-A141-68163B9DB5FD}"/>
              </a:ext>
            </a:extLst>
          </p:cNvPr>
          <p:cNvSpPr/>
          <p:nvPr/>
        </p:nvSpPr>
        <p:spPr>
          <a:xfrm>
            <a:off x="131975" y="136525"/>
            <a:ext cx="11915481" cy="5755422"/>
          </a:xfrm>
          <a:prstGeom prst="rect">
            <a:avLst/>
          </a:prstGeom>
        </p:spPr>
        <p:txBody>
          <a:bodyPr wrap="square">
            <a:spAutoFit/>
          </a:bodyPr>
          <a:lstStyle/>
          <a:p>
            <a:r>
              <a:rPr lang="en-US" sz="4400" b="1" dirty="0">
                <a:solidFill>
                  <a:schemeClr val="bg1"/>
                </a:solidFill>
              </a:rPr>
              <a:t>A.TOTAL.DELIVERANCE</a:t>
            </a:r>
          </a:p>
          <a:p>
            <a:r>
              <a:rPr lang="en-US" sz="3600" dirty="0">
                <a:solidFill>
                  <a:schemeClr val="bg1"/>
                </a:solidFill>
              </a:rPr>
              <a:t>	78 What would He do if we were one heart and one accord? And the only way we can do that is unify our hearts together with brotherly love, obey the offices of the church, the pastor, and the pastor obey God; then God works through the pastor, through the board, down into the church, all together one unit to the Kingdom of God. Then God will hear when we have a unified group. Let nothing bother you. Don't be dismayed in anything. </a:t>
            </a:r>
            <a:r>
              <a:rPr lang="en-US" sz="3600" u="sng" dirty="0">
                <a:solidFill>
                  <a:schemeClr val="bg1"/>
                </a:solidFill>
              </a:rPr>
              <a:t>Now, that's the kind of a person that God ordained to take the land. 	  </a:t>
            </a:r>
            <a:r>
              <a:rPr lang="en-US" sz="3600" dirty="0">
                <a:solidFill>
                  <a:schemeClr val="bg1"/>
                </a:solidFill>
              </a:rPr>
              <a:t>59-0712 </a:t>
            </a:r>
          </a:p>
        </p:txBody>
      </p:sp>
    </p:spTree>
    <p:extLst>
      <p:ext uri="{BB962C8B-B14F-4D97-AF65-F5344CB8AC3E}">
        <p14:creationId xmlns:p14="http://schemas.microsoft.com/office/powerpoint/2010/main" val="3659029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04/26/2026</a:t>
            </a:r>
            <a:endParaRPr lang="en-US" dirty="0"/>
          </a:p>
        </p:txBody>
      </p:sp>
      <p:sp>
        <p:nvSpPr>
          <p:cNvPr id="3" name="Footer Placeholder 2"/>
          <p:cNvSpPr>
            <a:spLocks noGrp="1"/>
          </p:cNvSpPr>
          <p:nvPr>
            <p:ph type="ftr" sz="quarter" idx="11"/>
          </p:nvPr>
        </p:nvSpPr>
        <p:spPr/>
        <p:txBody>
          <a:bodyPr/>
          <a:lstStyle/>
          <a:p>
            <a:r>
              <a:rPr lang="en-US"/>
              <a:t>The Glorious Spirit Made Church</a:t>
            </a:r>
            <a:endParaRPr lang="en-US" dirty="0"/>
          </a:p>
        </p:txBody>
      </p:sp>
      <p:sp>
        <p:nvSpPr>
          <p:cNvPr id="4" name="Rectangle 3"/>
          <p:cNvSpPr/>
          <p:nvPr/>
        </p:nvSpPr>
        <p:spPr>
          <a:xfrm>
            <a:off x="179109" y="108156"/>
            <a:ext cx="11821213" cy="5755422"/>
          </a:xfrm>
          <a:prstGeom prst="rect">
            <a:avLst/>
          </a:prstGeom>
        </p:spPr>
        <p:txBody>
          <a:bodyPr wrap="square">
            <a:spAutoFit/>
          </a:bodyPr>
          <a:lstStyle/>
          <a:p>
            <a:r>
              <a:rPr lang="en-US" sz="6000" b="1" dirty="0">
                <a:solidFill>
                  <a:schemeClr val="bg1"/>
                </a:solidFill>
              </a:rPr>
              <a:t>HEBREWS.CHAP. 5-6</a:t>
            </a:r>
          </a:p>
          <a:p>
            <a:r>
              <a:rPr lang="en-US" sz="4400" dirty="0">
                <a:solidFill>
                  <a:schemeClr val="bg1"/>
                </a:solidFill>
              </a:rPr>
              <a:t>	138 When the new Birth is come, you are changed. You don't have to do anything to prove it. Your life proves it, as you walk: love, peace, long-suffering, gentleness, meekness, patience. 	That's what you are, the whole world sees the reflection of Jesus Christ in you.</a:t>
            </a:r>
          </a:p>
          <a:p>
            <a:pPr algn="r"/>
            <a:r>
              <a:rPr lang="en-US" sz="4400" dirty="0">
                <a:solidFill>
                  <a:schemeClr val="bg1"/>
                </a:solidFill>
              </a:rPr>
              <a:t>57-0908M</a:t>
            </a:r>
          </a:p>
        </p:txBody>
      </p:sp>
      <p:sp>
        <p:nvSpPr>
          <p:cNvPr id="5" name="Slide Number Placeholder 4">
            <a:extLst>
              <a:ext uri="{FF2B5EF4-FFF2-40B4-BE49-F238E27FC236}">
                <a16:creationId xmlns:a16="http://schemas.microsoft.com/office/drawing/2014/main" id="{6F92EB93-3D00-4DB2-B3DE-58866FC01060}"/>
              </a:ext>
            </a:extLst>
          </p:cNvPr>
          <p:cNvSpPr>
            <a:spLocks noGrp="1"/>
          </p:cNvSpPr>
          <p:nvPr>
            <p:ph type="sldNum" sz="quarter" idx="12"/>
          </p:nvPr>
        </p:nvSpPr>
        <p:spPr/>
        <p:txBody>
          <a:bodyPr/>
          <a:lstStyle/>
          <a:p>
            <a:fld id="{871121BF-DA7A-4536-91BA-2BA55F2BB313}" type="slidenum">
              <a:rPr lang="en-US" smtClean="0"/>
              <a:pPr/>
              <a:t>53</a:t>
            </a:fld>
            <a:endParaRPr lang="en-US"/>
          </a:p>
        </p:txBody>
      </p:sp>
    </p:spTree>
    <p:extLst>
      <p:ext uri="{BB962C8B-B14F-4D97-AF65-F5344CB8AC3E}">
        <p14:creationId xmlns:p14="http://schemas.microsoft.com/office/powerpoint/2010/main" val="106344340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E58FF3-BC17-41BF-A8E4-6A2A6F4F9506}"/>
              </a:ext>
            </a:extLst>
          </p:cNvPr>
          <p:cNvSpPr>
            <a:spLocks noGrp="1"/>
          </p:cNvSpPr>
          <p:nvPr>
            <p:ph type="dt" sz="half" idx="10"/>
          </p:nvPr>
        </p:nvSpPr>
        <p:spPr/>
        <p:txBody>
          <a:bodyPr/>
          <a:lstStyle/>
          <a:p>
            <a:r>
              <a:rPr lang="en-US"/>
              <a:t>04/26/2026</a:t>
            </a:r>
            <a:endParaRPr lang="en-US" dirty="0"/>
          </a:p>
        </p:txBody>
      </p:sp>
      <p:sp>
        <p:nvSpPr>
          <p:cNvPr id="3" name="Footer Placeholder 2">
            <a:extLst>
              <a:ext uri="{FF2B5EF4-FFF2-40B4-BE49-F238E27FC236}">
                <a16:creationId xmlns:a16="http://schemas.microsoft.com/office/drawing/2014/main" id="{48D6AC2F-4B41-4860-8C50-FEDCD903A7AF}"/>
              </a:ext>
            </a:extLst>
          </p:cNvPr>
          <p:cNvSpPr>
            <a:spLocks noGrp="1"/>
          </p:cNvSpPr>
          <p:nvPr>
            <p:ph type="ftr" sz="quarter" idx="11"/>
          </p:nvPr>
        </p:nvSpPr>
        <p:spPr/>
        <p:txBody>
          <a:bodyPr/>
          <a:lstStyle/>
          <a:p>
            <a:r>
              <a:rPr lang="en-US"/>
              <a:t>The Glorious Spirit Made Church</a:t>
            </a:r>
            <a:endParaRPr lang="en-US" dirty="0"/>
          </a:p>
        </p:txBody>
      </p:sp>
      <p:sp>
        <p:nvSpPr>
          <p:cNvPr id="4" name="Slide Number Placeholder 3">
            <a:extLst>
              <a:ext uri="{FF2B5EF4-FFF2-40B4-BE49-F238E27FC236}">
                <a16:creationId xmlns:a16="http://schemas.microsoft.com/office/drawing/2014/main" id="{D094F4DD-6C3A-4A7B-9820-34BC0F189D82}"/>
              </a:ext>
            </a:extLst>
          </p:cNvPr>
          <p:cNvSpPr>
            <a:spLocks noGrp="1"/>
          </p:cNvSpPr>
          <p:nvPr>
            <p:ph type="sldNum" sz="quarter" idx="12"/>
          </p:nvPr>
        </p:nvSpPr>
        <p:spPr/>
        <p:txBody>
          <a:bodyPr/>
          <a:lstStyle/>
          <a:p>
            <a:fld id="{D57F1E4F-1CFF-5643-939E-217C01CDF565}" type="slidenum">
              <a:rPr lang="en-US" smtClean="0"/>
              <a:pPr/>
              <a:t>54</a:t>
            </a:fld>
            <a:endParaRPr lang="en-US" dirty="0"/>
          </a:p>
        </p:txBody>
      </p:sp>
      <p:sp>
        <p:nvSpPr>
          <p:cNvPr id="6" name="TextBox 5">
            <a:extLst>
              <a:ext uri="{FF2B5EF4-FFF2-40B4-BE49-F238E27FC236}">
                <a16:creationId xmlns:a16="http://schemas.microsoft.com/office/drawing/2014/main" id="{E96F62F0-6D15-4AFF-B431-EA1A23453B43}"/>
              </a:ext>
            </a:extLst>
          </p:cNvPr>
          <p:cNvSpPr txBox="1"/>
          <p:nvPr/>
        </p:nvSpPr>
        <p:spPr>
          <a:xfrm>
            <a:off x="228600" y="76200"/>
            <a:ext cx="11811000" cy="6463308"/>
          </a:xfrm>
          <a:prstGeom prst="rect">
            <a:avLst/>
          </a:prstGeom>
          <a:noFill/>
        </p:spPr>
        <p:txBody>
          <a:bodyPr wrap="square">
            <a:spAutoFit/>
          </a:bodyPr>
          <a:lstStyle/>
          <a:p>
            <a:r>
              <a:rPr lang="en-US" sz="5400" b="1" dirty="0">
                <a:solidFill>
                  <a:schemeClr val="bg1"/>
                </a:solidFill>
              </a:rPr>
              <a:t>A.GUIDE</a:t>
            </a:r>
          </a:p>
          <a:p>
            <a:r>
              <a:rPr lang="en-US" sz="4000" dirty="0">
                <a:solidFill>
                  <a:schemeClr val="bg1"/>
                </a:solidFill>
              </a:rPr>
              <a:t>	57 Don't travel your denominational routes now, stay right behind the Word, </a:t>
            </a:r>
            <a:r>
              <a:rPr lang="en-US" sz="4000" dirty="0" err="1">
                <a:solidFill>
                  <a:schemeClr val="bg1"/>
                </a:solidFill>
              </a:rPr>
              <a:t>'cause</a:t>
            </a:r>
            <a:r>
              <a:rPr lang="en-US" sz="4000" dirty="0">
                <a:solidFill>
                  <a:schemeClr val="bg1"/>
                </a:solidFill>
              </a:rPr>
              <a:t> you haven't passed this way before... </a:t>
            </a:r>
            <a:r>
              <a:rPr lang="en-US" sz="4000" u="sng" dirty="0">
                <a:solidFill>
                  <a:schemeClr val="bg1"/>
                </a:solidFill>
              </a:rPr>
              <a:t>The Word will lead you across</a:t>
            </a:r>
            <a:r>
              <a:rPr lang="en-US" sz="4000" dirty="0">
                <a:solidFill>
                  <a:schemeClr val="bg1"/>
                </a:solidFill>
              </a:rPr>
              <a:t>, because the Word is Christ...</a:t>
            </a:r>
          </a:p>
          <a:p>
            <a:r>
              <a:rPr lang="en-US" sz="4000" dirty="0">
                <a:solidFill>
                  <a:schemeClr val="bg1"/>
                </a:solidFill>
              </a:rPr>
              <a:t>	58 Stay behind the Word! Yes, sir! Stay with that Guide. Don't get in front of It, stay behind It. Let It lead you, don't you lead It. Joshua said, "</a:t>
            </a:r>
            <a:r>
              <a:rPr lang="en-US" sz="4000" i="1" dirty="0">
                <a:solidFill>
                  <a:schemeClr val="bg1"/>
                </a:solidFill>
              </a:rPr>
              <a:t>Now, you've never passed this way before, you know nothing about the road.“									</a:t>
            </a:r>
            <a:r>
              <a:rPr lang="en-US" sz="3200" dirty="0">
                <a:solidFill>
                  <a:schemeClr val="bg1"/>
                </a:solidFill>
              </a:rPr>
              <a:t>62-1014</a:t>
            </a:r>
          </a:p>
        </p:txBody>
      </p:sp>
    </p:spTree>
    <p:extLst>
      <p:ext uri="{BB962C8B-B14F-4D97-AF65-F5344CB8AC3E}">
        <p14:creationId xmlns:p14="http://schemas.microsoft.com/office/powerpoint/2010/main" val="361193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46436B-72A5-3005-7314-634414D64317}"/>
              </a:ext>
            </a:extLst>
          </p:cNvPr>
          <p:cNvSpPr>
            <a:spLocks noGrp="1"/>
          </p:cNvSpPr>
          <p:nvPr>
            <p:ph type="dt" idx="10"/>
          </p:nvPr>
        </p:nvSpPr>
        <p:spPr/>
        <p:txBody>
          <a:bodyPr/>
          <a:lstStyle/>
          <a:p>
            <a:r>
              <a:rPr lang="en-US"/>
              <a:t>04/26/2026</a:t>
            </a:r>
          </a:p>
        </p:txBody>
      </p:sp>
      <p:sp>
        <p:nvSpPr>
          <p:cNvPr id="3" name="Footer Placeholder 2">
            <a:extLst>
              <a:ext uri="{FF2B5EF4-FFF2-40B4-BE49-F238E27FC236}">
                <a16:creationId xmlns:a16="http://schemas.microsoft.com/office/drawing/2014/main" id="{726FAAF8-26D7-A525-663A-F767DA313210}"/>
              </a:ext>
            </a:extLst>
          </p:cNvPr>
          <p:cNvSpPr>
            <a:spLocks noGrp="1"/>
          </p:cNvSpPr>
          <p:nvPr>
            <p:ph type="ftr" idx="11"/>
          </p:nvPr>
        </p:nvSpPr>
        <p:spPr/>
        <p:txBody>
          <a:bodyPr/>
          <a:lstStyle/>
          <a:p>
            <a:r>
              <a:rPr lang="en-US"/>
              <a:t>The Glorious Spirit Made Church</a:t>
            </a:r>
          </a:p>
        </p:txBody>
      </p:sp>
      <p:sp>
        <p:nvSpPr>
          <p:cNvPr id="4" name="Slide Number Placeholder 3">
            <a:extLst>
              <a:ext uri="{FF2B5EF4-FFF2-40B4-BE49-F238E27FC236}">
                <a16:creationId xmlns:a16="http://schemas.microsoft.com/office/drawing/2014/main" id="{57B78AFC-EB08-94FD-C9BF-2F54C7341E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6" name="TextBox 5">
            <a:extLst>
              <a:ext uri="{FF2B5EF4-FFF2-40B4-BE49-F238E27FC236}">
                <a16:creationId xmlns:a16="http://schemas.microsoft.com/office/drawing/2014/main" id="{D5D100DE-6799-7370-FD80-5049FB2F3C68}"/>
              </a:ext>
            </a:extLst>
          </p:cNvPr>
          <p:cNvSpPr txBox="1"/>
          <p:nvPr/>
        </p:nvSpPr>
        <p:spPr>
          <a:xfrm>
            <a:off x="273050" y="247650"/>
            <a:ext cx="11671300" cy="5437386"/>
          </a:xfrm>
          <a:prstGeom prst="rect">
            <a:avLst/>
          </a:prstGeom>
          <a:noFill/>
        </p:spPr>
        <p:txBody>
          <a:bodyPr wrap="square">
            <a:spAutoFit/>
          </a:bodyPr>
          <a:lstStyle/>
          <a:p>
            <a:pPr marL="0" marR="0">
              <a:spcAft>
                <a:spcPts val="800"/>
              </a:spcAft>
              <a:buNone/>
            </a:pPr>
            <a:r>
              <a:rPr lang="en-US" sz="5400" b="1" kern="100" dirty="0">
                <a:solidFill>
                  <a:schemeClr val="bg1"/>
                </a:solidFill>
                <a:effectLst/>
                <a:latin typeface="Candara" panose="020E0502030303020204" pitchFamily="34" charset="0"/>
                <a:ea typeface="Aptos" panose="020B0004020202020204" pitchFamily="34" charset="0"/>
                <a:cs typeface="Times New Roman" panose="02020603050405020304" pitchFamily="18" charset="0"/>
              </a:rPr>
              <a:t>CHURCH.ORDER</a:t>
            </a:r>
          </a:p>
          <a:p>
            <a:pPr>
              <a:spcAft>
                <a:spcPts val="800"/>
              </a:spcAft>
            </a:pPr>
            <a:r>
              <a:rPr lang="en-US" sz="4000" b="1" kern="100" dirty="0">
                <a:solidFill>
                  <a:schemeClr val="bg1"/>
                </a:solidFill>
                <a:latin typeface="Candara" panose="020E0502030303020204" pitchFamily="34" charset="0"/>
                <a:ea typeface="Aptos" panose="020B0004020202020204" pitchFamily="34" charset="0"/>
                <a:cs typeface="Times New Roman" panose="02020603050405020304" pitchFamily="18" charset="0"/>
              </a:rPr>
              <a:t>	</a:t>
            </a:r>
            <a:r>
              <a:rPr lang="en-US" sz="4000" kern="100" dirty="0">
                <a:solidFill>
                  <a:schemeClr val="bg1"/>
                </a:solidFill>
                <a:effectLst/>
                <a:latin typeface="Candara" panose="020E0502030303020204" pitchFamily="34" charset="0"/>
                <a:ea typeface="Aptos" panose="020B0004020202020204" pitchFamily="34" charset="0"/>
                <a:cs typeface="Times New Roman" panose="02020603050405020304" pitchFamily="18" charset="0"/>
              </a:rPr>
              <a:t>69    There should be a little bitty baby class, there should be from about five years old. </a:t>
            </a:r>
          </a:p>
          <a:p>
            <a:pPr>
              <a:spcAft>
                <a:spcPts val="800"/>
              </a:spcAft>
            </a:pPr>
            <a:r>
              <a:rPr lang="en-US" sz="4000" kern="100" dirty="0">
                <a:solidFill>
                  <a:schemeClr val="bg1"/>
                </a:solidFill>
                <a:latin typeface="Candara" panose="020E0502030303020204" pitchFamily="34" charset="0"/>
                <a:ea typeface="Aptos" panose="020B0004020202020204" pitchFamily="34" charset="0"/>
                <a:cs typeface="Times New Roman" panose="02020603050405020304" pitchFamily="18" charset="0"/>
              </a:rPr>
              <a:t>	</a:t>
            </a:r>
            <a:r>
              <a:rPr lang="en-US" sz="4000" kern="100" dirty="0">
                <a:solidFill>
                  <a:schemeClr val="bg1"/>
                </a:solidFill>
                <a:effectLst/>
                <a:latin typeface="Candara" panose="020E0502030303020204" pitchFamily="34" charset="0"/>
                <a:ea typeface="Aptos" panose="020B0004020202020204" pitchFamily="34" charset="0"/>
                <a:cs typeface="Times New Roman" panose="02020603050405020304" pitchFamily="18" charset="0"/>
              </a:rPr>
              <a:t>And all the others under that should be kept with the mother, and taken to the nursery if it's necessary during the time of the preaching, if they go to carrying on. That's what the nursery's out there for. 	     									</a:t>
            </a:r>
            <a:r>
              <a:rPr lang="en-US" sz="4000" kern="100" dirty="0">
                <a:solidFill>
                  <a:schemeClr val="bg1"/>
                </a:solidFill>
                <a:latin typeface="Candara" panose="020E0502030303020204" pitchFamily="34" charset="0"/>
                <a:ea typeface="Aptos" panose="020B0004020202020204" pitchFamily="34" charset="0"/>
                <a:cs typeface="Times New Roman" panose="02020603050405020304" pitchFamily="18" charset="0"/>
              </a:rPr>
              <a:t>63-1226 </a:t>
            </a:r>
            <a:endParaRPr lang="en-US" sz="4000" kern="100" dirty="0">
              <a:solidFill>
                <a:schemeClr val="bg1"/>
              </a:solidFill>
              <a:effectLst/>
              <a:latin typeface="Candara" panose="020E0502030303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7552424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73D6170-3E60-EB12-95BF-97B66E2EA68A}"/>
              </a:ext>
            </a:extLst>
          </p:cNvPr>
          <p:cNvSpPr>
            <a:spLocks noGrp="1"/>
          </p:cNvSpPr>
          <p:nvPr>
            <p:ph type="title"/>
          </p:nvPr>
        </p:nvSpPr>
        <p:spPr>
          <a:xfrm>
            <a:off x="324465" y="4400919"/>
            <a:ext cx="11562735" cy="1999881"/>
          </a:xfrm>
        </p:spPr>
        <p:txBody>
          <a:bodyPr vert="horz" lIns="91440" tIns="45720" rIns="91440" bIns="45720" rtlCol="0" anchor="t">
            <a:normAutofit/>
          </a:bodyPr>
          <a:lstStyle/>
          <a:p>
            <a:pPr defTabSz="914400"/>
            <a:r>
              <a:rPr lang="en-US" sz="4800" dirty="0" err="1">
                <a:solidFill>
                  <a:schemeClr val="bg1"/>
                </a:solidFill>
              </a:rPr>
              <a:t>Mahuhwe</a:t>
            </a:r>
            <a:r>
              <a:rPr lang="en-US" sz="4800" dirty="0">
                <a:solidFill>
                  <a:schemeClr val="bg1"/>
                </a:solidFill>
              </a:rPr>
              <a:t> Church in </a:t>
            </a:r>
            <a:r>
              <a:rPr lang="en-US" sz="4800" dirty="0" err="1">
                <a:solidFill>
                  <a:schemeClr val="bg1"/>
                </a:solidFill>
              </a:rPr>
              <a:t>Muzarabani</a:t>
            </a:r>
            <a:r>
              <a:rPr lang="en-US" sz="4800" dirty="0">
                <a:solidFill>
                  <a:schemeClr val="bg1"/>
                </a:solidFill>
              </a:rPr>
              <a:t>. </a:t>
            </a:r>
            <a:br>
              <a:rPr lang="en-US" sz="4000" dirty="0">
                <a:solidFill>
                  <a:schemeClr val="bg1"/>
                </a:solidFill>
              </a:rPr>
            </a:br>
            <a:r>
              <a:rPr lang="en-US" sz="4000" dirty="0">
                <a:solidFill>
                  <a:schemeClr val="bg1"/>
                </a:solidFill>
              </a:rPr>
              <a:t>Very remote and often called the most dangerous area to drive in Zimbabwe </a:t>
            </a:r>
            <a:endParaRPr lang="en-US" sz="4000" kern="1200" dirty="0">
              <a:solidFill>
                <a:schemeClr val="bg1"/>
              </a:solidFill>
              <a:latin typeface="+mj-lt"/>
              <a:ea typeface="+mj-ea"/>
              <a:cs typeface="+mj-cs"/>
            </a:endParaRPr>
          </a:p>
        </p:txBody>
      </p:sp>
      <p:pic>
        <p:nvPicPr>
          <p:cNvPr id="6" name="Picture 5">
            <a:extLst>
              <a:ext uri="{FF2B5EF4-FFF2-40B4-BE49-F238E27FC236}">
                <a16:creationId xmlns:a16="http://schemas.microsoft.com/office/drawing/2014/main" id="{0DEA71AB-BE8E-49BF-6D44-D88D35BEAE44}"/>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8" name="Picture 7">
            <a:extLst>
              <a:ext uri="{FF2B5EF4-FFF2-40B4-BE49-F238E27FC236}">
                <a16:creationId xmlns:a16="http://schemas.microsoft.com/office/drawing/2014/main" id="{3E34C1A1-D984-2E7E-8D85-8159057094D1}"/>
              </a:ext>
            </a:extLst>
          </p:cNvPr>
          <p:cNvPicPr>
            <a:picLocks noChangeAspect="1"/>
          </p:cNvPicPr>
          <p:nvPr/>
        </p:nvPicPr>
        <p:blipFill>
          <a:blip r:embed="rId3" cstate="email">
            <a:extLst>
              <a:ext uri="{28A0092B-C50C-407E-A947-70E740481C1C}">
                <a14:useLocalDpi xmlns:a14="http://schemas.microsoft.com/office/drawing/2010/main" val="0"/>
              </a:ext>
            </a:extLst>
          </a:blip>
          <a:srcRect r="-2"/>
          <a:stretch>
            <a:fillRect/>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5" name="Group 14">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6" name="Freeform: Shape 1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extLst>
                  <a:ext uri="{28A0092B-C50C-407E-A947-70E740481C1C}">
                    <a14:useLocalDpi xmlns:a14="http://schemas.microsoft.com/office/drawing/2010/main" val="0"/>
                  </a:ext>
                </a:extLst>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AutoShape 2">
            <a:extLst>
              <a:ext uri="{FF2B5EF4-FFF2-40B4-BE49-F238E27FC236}">
                <a16:creationId xmlns:a16="http://schemas.microsoft.com/office/drawing/2014/main" id="{EF4CFE6F-6D97-CD9F-12A3-2E2D8852D8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658033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AD239CE9-1319-278E-1D83-3BCC64DDCE70}"/>
              </a:ext>
            </a:extLst>
          </p:cNvPr>
          <p:cNvSpPr>
            <a:spLocks noGrp="1"/>
          </p:cNvSpPr>
          <p:nvPr>
            <p:ph type="ftr" sz="quarter" idx="11"/>
          </p:nvPr>
        </p:nvSpPr>
        <p:spPr>
          <a:xfrm rot="5400000">
            <a:off x="-1828800" y="2002536"/>
            <a:ext cx="4114800" cy="365125"/>
          </a:xfrm>
        </p:spPr>
        <p:txBody>
          <a:bodyPr>
            <a:normAutofit/>
          </a:bodyPr>
          <a:lstStyle/>
          <a:p>
            <a:pPr algn="l">
              <a:spcAft>
                <a:spcPts val="600"/>
              </a:spcAft>
            </a:pPr>
            <a:r>
              <a:rPr lang="en-US" sz="1100">
                <a:solidFill>
                  <a:srgbClr val="FFFFFF"/>
                </a:solidFill>
              </a:rPr>
              <a:t>The Glorious Spirit Made Church</a:t>
            </a:r>
          </a:p>
        </p:txBody>
      </p:sp>
      <p:pic>
        <p:nvPicPr>
          <p:cNvPr id="6" name="Picture 5">
            <a:extLst>
              <a:ext uri="{FF2B5EF4-FFF2-40B4-BE49-F238E27FC236}">
                <a16:creationId xmlns:a16="http://schemas.microsoft.com/office/drawing/2014/main" id="{338BA3EE-2228-95F0-0B27-2C24FBC1D49B}"/>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457200" y="457200"/>
            <a:ext cx="11277600" cy="5943600"/>
          </a:xfrm>
          <a:prstGeom prst="rect">
            <a:avLst/>
          </a:prstGeom>
        </p:spPr>
      </p:pic>
      <p:sp>
        <p:nvSpPr>
          <p:cNvPr id="2" name="Date Placeholder 1">
            <a:extLst>
              <a:ext uri="{FF2B5EF4-FFF2-40B4-BE49-F238E27FC236}">
                <a16:creationId xmlns:a16="http://schemas.microsoft.com/office/drawing/2014/main" id="{40FC930F-B222-E5B1-9F42-ABE9E7DD4FC9}"/>
              </a:ext>
            </a:extLst>
          </p:cNvPr>
          <p:cNvSpPr>
            <a:spLocks noGrp="1"/>
          </p:cNvSpPr>
          <p:nvPr>
            <p:ph type="dt" sz="half" idx="10"/>
          </p:nvPr>
        </p:nvSpPr>
        <p:spPr>
          <a:xfrm>
            <a:off x="8991600" y="6455664"/>
            <a:ext cx="2743200" cy="365125"/>
          </a:xfrm>
        </p:spPr>
        <p:txBody>
          <a:bodyPr>
            <a:normAutofit/>
          </a:bodyPr>
          <a:lstStyle/>
          <a:p>
            <a:pPr algn="r">
              <a:spcAft>
                <a:spcPts val="600"/>
              </a:spcAft>
            </a:pPr>
            <a:r>
              <a:rPr lang="en-US" sz="1100">
                <a:solidFill>
                  <a:srgbClr val="FFFFFF"/>
                </a:solidFill>
              </a:rPr>
              <a:t>04/26/2026</a:t>
            </a:r>
          </a:p>
        </p:txBody>
      </p:sp>
      <p:sp>
        <p:nvSpPr>
          <p:cNvPr id="4" name="Slide Number Placeholder 3">
            <a:extLst>
              <a:ext uri="{FF2B5EF4-FFF2-40B4-BE49-F238E27FC236}">
                <a16:creationId xmlns:a16="http://schemas.microsoft.com/office/drawing/2014/main" id="{4D6256CC-D5BD-6561-8696-D78565DEDB3A}"/>
              </a:ext>
            </a:extLst>
          </p:cNvPr>
          <p:cNvSpPr>
            <a:spLocks noGrp="1"/>
          </p:cNvSpPr>
          <p:nvPr>
            <p:ph type="sldNum" sz="quarter" idx="12"/>
          </p:nvPr>
        </p:nvSpPr>
        <p:spPr>
          <a:xfrm>
            <a:off x="11704320" y="6455664"/>
            <a:ext cx="448056" cy="365125"/>
          </a:xfrm>
        </p:spPr>
        <p:txBody>
          <a:bodyPr>
            <a:normAutofit/>
          </a:bodyPr>
          <a:lstStyle/>
          <a:p>
            <a:pPr>
              <a:spcAft>
                <a:spcPts val="600"/>
              </a:spcAft>
            </a:pPr>
            <a:fld id="{5B62FEA9-4F7B-4CB1-BC6A-C4E0A24432EA}" type="slidenum">
              <a:rPr lang="en-US" sz="1100">
                <a:solidFill>
                  <a:srgbClr val="FFFFFF"/>
                </a:solidFill>
              </a:rPr>
              <a:pPr>
                <a:spcAft>
                  <a:spcPts val="600"/>
                </a:spcAft>
              </a:pPr>
              <a:t>8</a:t>
            </a:fld>
            <a:endParaRPr lang="en-US" sz="1100">
              <a:solidFill>
                <a:srgbClr val="FFFFFF"/>
              </a:solidFill>
            </a:endParaRPr>
          </a:p>
        </p:txBody>
      </p:sp>
    </p:spTree>
    <p:extLst>
      <p:ext uri="{BB962C8B-B14F-4D97-AF65-F5344CB8AC3E}">
        <p14:creationId xmlns:p14="http://schemas.microsoft.com/office/powerpoint/2010/main" val="260474053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AB5B8BD-5067-EBFB-D40C-A0FBF189CE08}"/>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457200" y="457200"/>
            <a:ext cx="11277600" cy="5943600"/>
          </a:xfrm>
          <a:prstGeom prst="rect">
            <a:avLst/>
          </a:prstGeom>
        </p:spPr>
      </p:pic>
      <p:sp>
        <p:nvSpPr>
          <p:cNvPr id="6" name="Date Placeholder 5">
            <a:extLst>
              <a:ext uri="{FF2B5EF4-FFF2-40B4-BE49-F238E27FC236}">
                <a16:creationId xmlns:a16="http://schemas.microsoft.com/office/drawing/2014/main" id="{3BC876A3-A855-6EF2-DAE4-4B564024BE53}"/>
              </a:ext>
            </a:extLst>
          </p:cNvPr>
          <p:cNvSpPr>
            <a:spLocks noGrp="1"/>
          </p:cNvSpPr>
          <p:nvPr>
            <p:ph type="dt" sz="half" idx="10"/>
          </p:nvPr>
        </p:nvSpPr>
        <p:spPr/>
        <p:txBody>
          <a:bodyPr/>
          <a:lstStyle/>
          <a:p>
            <a:r>
              <a:rPr lang="en-US"/>
              <a:t>04/26/2026</a:t>
            </a:r>
          </a:p>
        </p:txBody>
      </p:sp>
      <p:sp>
        <p:nvSpPr>
          <p:cNvPr id="7" name="Footer Placeholder 6">
            <a:extLst>
              <a:ext uri="{FF2B5EF4-FFF2-40B4-BE49-F238E27FC236}">
                <a16:creationId xmlns:a16="http://schemas.microsoft.com/office/drawing/2014/main" id="{61CD8A3D-3C6F-8775-3C09-8EA18174C1FF}"/>
              </a:ext>
            </a:extLst>
          </p:cNvPr>
          <p:cNvSpPr>
            <a:spLocks noGrp="1"/>
          </p:cNvSpPr>
          <p:nvPr>
            <p:ph type="ftr" sz="quarter" idx="11"/>
          </p:nvPr>
        </p:nvSpPr>
        <p:spPr/>
        <p:txBody>
          <a:bodyPr/>
          <a:lstStyle/>
          <a:p>
            <a:r>
              <a:rPr lang="en-US"/>
              <a:t>The Glorious Spirit Made Church</a:t>
            </a:r>
          </a:p>
        </p:txBody>
      </p:sp>
      <p:sp>
        <p:nvSpPr>
          <p:cNvPr id="8" name="Slide Number Placeholder 7">
            <a:extLst>
              <a:ext uri="{FF2B5EF4-FFF2-40B4-BE49-F238E27FC236}">
                <a16:creationId xmlns:a16="http://schemas.microsoft.com/office/drawing/2014/main" id="{62706EEC-6DC0-EDA9-92F8-9E608BFCE494}"/>
              </a:ext>
            </a:extLst>
          </p:cNvPr>
          <p:cNvSpPr>
            <a:spLocks noGrp="1"/>
          </p:cNvSpPr>
          <p:nvPr>
            <p:ph type="sldNum" sz="quarter" idx="12"/>
          </p:nvPr>
        </p:nvSpPr>
        <p:spPr/>
        <p:txBody>
          <a:bodyPr/>
          <a:lstStyle/>
          <a:p>
            <a:fld id="{5B62FEA9-4F7B-4CB1-BC6A-C4E0A24432EA}" type="slidenum">
              <a:rPr lang="en-US" smtClean="0"/>
              <a:pPr/>
              <a:t>9</a:t>
            </a:fld>
            <a:endParaRPr lang="en-US"/>
          </a:p>
        </p:txBody>
      </p:sp>
    </p:spTree>
    <p:extLst>
      <p:ext uri="{BB962C8B-B14F-4D97-AF65-F5344CB8AC3E}">
        <p14:creationId xmlns:p14="http://schemas.microsoft.com/office/powerpoint/2010/main" val="8229358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spirational Quotes_SL- v4" id="{E4123127-5ACC-4125-9A25-5ED0AA0DB90A}" vid="{39490915-7718-41B5-9B6D-B1F422A909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B7744BF-3388-478E-8628-8A0CE44D2CDB}">
  <we:reference id="wa200010001" version="1.0.0.1" store="en-US" storeType="OMEX"/>
  <we:alternateReferences>
    <we:reference id="WA200010001" version="1.0.0.1" store="" storeType="OMEX"/>
  </we:alternateReferences>
  <we:properties>
    <we:property name="claude.fileId" value="&quot;f7d34911-6e71-4ba1-b7d0-fb7c2df629be&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2FBB4B-3FE0-412B-9FCE-52E8043DCDF2}">
  <ds:schemaRefs>
    <ds:schemaRef ds:uri="http://schemas.microsoft.com/office/2006/documentManagement/types"/>
    <ds:schemaRef ds:uri="http://purl.org/dc/dcmitype/"/>
    <ds:schemaRef ds:uri="http://schemas.microsoft.com/sharepoint/v3"/>
    <ds:schemaRef ds:uri="http://purl.org/dc/terms/"/>
    <ds:schemaRef ds:uri="http://www.w3.org/XML/1998/namespace"/>
    <ds:schemaRef ds:uri="http://schemas.openxmlformats.org/package/2006/metadata/core-properties"/>
    <ds:schemaRef ds:uri="http://purl.org/dc/elements/1.1/"/>
    <ds:schemaRef ds:uri="http://schemas.microsoft.com/office/infopath/2007/PartnerControls"/>
    <ds:schemaRef ds:uri="fb0879af-3eba-417a-a55a-ffe6dcd6ca77"/>
    <ds:schemaRef ds:uri="6dc4bcd6-49db-4c07-9060-8acfc67cef9f"/>
    <ds:schemaRef ds:uri="http://schemas.microsoft.com/office/2006/metadata/properties"/>
  </ds:schemaRefs>
</ds:datastoreItem>
</file>

<file path=customXml/itemProps2.xml><?xml version="1.0" encoding="utf-8"?>
<ds:datastoreItem xmlns:ds="http://schemas.openxmlformats.org/officeDocument/2006/customXml" ds:itemID="{2FC68837-E9B7-43EE-9CFC-0A757A811079}">
  <ds:schemaRefs>
    <ds:schemaRef ds:uri="http://schemas.microsoft.com/sharepoint/v3/contenttype/forms"/>
  </ds:schemaRefs>
</ds:datastoreItem>
</file>

<file path=customXml/itemProps3.xml><?xml version="1.0" encoding="utf-8"?>
<ds:datastoreItem xmlns:ds="http://schemas.openxmlformats.org/officeDocument/2006/customXml" ds:itemID="{6EC874B1-538B-48E0-BA9B-E279870ECD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Inspirational quotes</Template>
  <TotalTime>3687</TotalTime>
  <Words>4154</Words>
  <Application>Microsoft Office PowerPoint</Application>
  <PresentationFormat>Widescreen</PresentationFormat>
  <Paragraphs>294</Paragraphs>
  <Slides>54</Slides>
  <Notes>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Aptos</vt:lpstr>
      <vt:lpstr>Arial</vt:lpstr>
      <vt:lpstr>Calibri</vt:lpstr>
      <vt:lpstr>Cambria</vt:lpstr>
      <vt:lpstr>Candara</vt:lpstr>
      <vt:lpstr>Rockwell</vt:lpstr>
      <vt:lpstr>Segoe UI</vt:lpstr>
      <vt:lpstr>Times New Roman</vt:lpstr>
      <vt:lpstr>Office Theme</vt:lpstr>
      <vt:lpstr>PowerPoint Presentation</vt:lpstr>
      <vt:lpstr>PowerPoint Presentation</vt:lpstr>
      <vt:lpstr>Birthdays Anniversaries &amp; Events</vt:lpstr>
      <vt:lpstr>PowerPoint Presentation</vt:lpstr>
      <vt:lpstr>PowerPoint Presentation</vt:lpstr>
      <vt:lpstr>PowerPoint Presentation</vt:lpstr>
      <vt:lpstr>Mahuhwe Church in Muzarabani.  Very remote and often called the most dangerous area to drive in Zimbabwe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Condescend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Gentile Dispensation: From Early Church To the Bride 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Coffey</dc:creator>
  <cp:lastModifiedBy>Barry Coffey</cp:lastModifiedBy>
  <cp:revision>102</cp:revision>
  <dcterms:created xsi:type="dcterms:W3CDTF">2019-03-29T22:38:38Z</dcterms:created>
  <dcterms:modified xsi:type="dcterms:W3CDTF">2026-04-26T15:22:37Z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