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4"/>
  </p:sldMasterIdLst>
  <p:notesMasterIdLst>
    <p:notesMasterId r:id="rId30"/>
  </p:notesMasterIdLst>
  <p:handoutMasterIdLst>
    <p:handoutMasterId r:id="rId31"/>
  </p:handoutMasterIdLst>
  <p:sldIdLst>
    <p:sldId id="304" r:id="rId5"/>
    <p:sldId id="300" r:id="rId6"/>
    <p:sldId id="663" r:id="rId7"/>
    <p:sldId id="664" r:id="rId8"/>
    <p:sldId id="654" r:id="rId9"/>
    <p:sldId id="309" r:id="rId10"/>
    <p:sldId id="301" r:id="rId11"/>
    <p:sldId id="660" r:id="rId12"/>
    <p:sldId id="661" r:id="rId13"/>
    <p:sldId id="311" r:id="rId14"/>
    <p:sldId id="312" r:id="rId15"/>
    <p:sldId id="299" r:id="rId16"/>
    <p:sldId id="662" r:id="rId17"/>
    <p:sldId id="302" r:id="rId18"/>
    <p:sldId id="313" r:id="rId19"/>
    <p:sldId id="314" r:id="rId20"/>
    <p:sldId id="665" r:id="rId21"/>
    <p:sldId id="308" r:id="rId22"/>
    <p:sldId id="657" r:id="rId23"/>
    <p:sldId id="275" r:id="rId24"/>
    <p:sldId id="659" r:id="rId25"/>
    <p:sldId id="651" r:id="rId26"/>
    <p:sldId id="652" r:id="rId27"/>
    <p:sldId id="658" r:id="rId28"/>
    <p:sldId id="666"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6368" autoAdjust="0"/>
  </p:normalViewPr>
  <p:slideViewPr>
    <p:cSldViewPr>
      <p:cViewPr varScale="1">
        <p:scale>
          <a:sx n="76" d="100"/>
          <a:sy n="76" d="100"/>
        </p:scale>
        <p:origin x="714" y="267"/>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4/12/2026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4/12/2026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081" y="640080"/>
            <a:ext cx="3200400"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Candara" panose="020E0502030303020204" pitchFamily="34" charset="0"/>
            </a:endParaRPr>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Faith</a:t>
            </a:r>
            <a:endParaRPr dirty="0"/>
          </a:p>
        </p:txBody>
      </p:sp>
      <p:sp>
        <p:nvSpPr>
          <p:cNvPr id="3" name="Date Placeholder 2"/>
          <p:cNvSpPr>
            <a:spLocks noGrp="1"/>
          </p:cNvSpPr>
          <p:nvPr>
            <p:ph type="dt" sz="half" idx="10"/>
          </p:nvPr>
        </p:nvSpPr>
        <p:spPr>
          <a:xfrm>
            <a:off x="8836898" y="6172200"/>
            <a:ext cx="1218883" cy="304800"/>
          </a:xfrm>
          <a:prstGeom prst="rect">
            <a:avLst/>
          </a:prstGeom>
        </p:spPr>
        <p:txBody>
          <a:bodyPr/>
          <a:lstStyle>
            <a:lvl1pPr>
              <a:defRPr>
                <a:latin typeface="Candara" panose="020E0502030303020204" pitchFamily="34" charset="0"/>
              </a:defRPr>
            </a:lvl1pPr>
          </a:lstStyle>
          <a:p>
            <a:r>
              <a:rPr lang="en-US" dirty="0"/>
              <a:t>4-12-2026</a:t>
            </a:r>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Faith</a:t>
            </a:r>
            <a:endParaRPr dirty="0"/>
          </a:p>
        </p:txBody>
      </p:sp>
      <p:sp>
        <p:nvSpPr>
          <p:cNvPr id="2" name="Date Placeholder 1"/>
          <p:cNvSpPr>
            <a:spLocks noGrp="1"/>
          </p:cNvSpPr>
          <p:nvPr>
            <p:ph type="dt" sz="half" idx="10"/>
          </p:nvPr>
        </p:nvSpPr>
        <p:spPr>
          <a:xfrm>
            <a:off x="8836898" y="6172200"/>
            <a:ext cx="1218883" cy="304800"/>
          </a:xfrm>
          <a:prstGeom prst="rect">
            <a:avLst/>
          </a:prstGeom>
        </p:spPr>
        <p:txBody>
          <a:bodyPr/>
          <a:lstStyle>
            <a:lvl1pPr>
              <a:defRPr>
                <a:latin typeface="Candara" panose="020E0502030303020204" pitchFamily="34" charset="0"/>
              </a:defRPr>
            </a:lvl1pPr>
          </a:lstStyle>
          <a:p>
            <a:r>
              <a:rPr lang="en-US" dirty="0"/>
              <a:t>4-12-2026</a:t>
            </a:r>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Faith</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lvl1pPr>
              <a:defRPr>
                <a:latin typeface="Candara" panose="020E0502030303020204" pitchFamily="34" charset="0"/>
              </a:defRPr>
            </a:lvl1pPr>
          </a:lstStyle>
          <a:p>
            <a:r>
              <a:rPr lang="en-US" dirty="0"/>
              <a:t>4-12-2026</a:t>
            </a:r>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latin typeface="Candara" panose="020E0502030303020204" pitchFamily="34" charset="0"/>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Faith</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lvl1pPr>
              <a:defRPr>
                <a:latin typeface="Candara" panose="020E0502030303020204" pitchFamily="34" charset="0"/>
              </a:defRPr>
            </a:lvl1pPr>
          </a:lstStyle>
          <a:p>
            <a:r>
              <a:rPr lang="en-US" dirty="0"/>
              <a:t>4-12-2026</a:t>
            </a:r>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450" y="288393"/>
            <a:ext cx="11769833" cy="14927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lvl1pPr>
              <a:defRPr>
                <a:latin typeface="Candara" panose="020E0502030303020204" pitchFamily="34" charset="0"/>
              </a:defRPr>
            </a:lvl1pPr>
          </a:lstStyle>
          <a:p>
            <a:r>
              <a:rPr lang="en-US"/>
              <a:t>3/31/2019</a:t>
            </a:r>
            <a:endParaRPr lang="en-US"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p:nvPr>
        </p:nvSpPr>
        <p:spPr>
          <a:xfrm>
            <a:off x="4742215" y="6265863"/>
            <a:ext cx="7151412" cy="45561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2294063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lvl1pPr>
              <a:defRPr>
                <a:latin typeface="Candara" panose="020E0502030303020204" pitchFamily="34" charset="0"/>
              </a:defRPr>
            </a:lvl1pPr>
          </a:lstStyle>
          <a:p>
            <a:r>
              <a:rPr lang="en-US"/>
              <a:t>3/31/2019</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ZA"/>
              <a:t>End Time Faith</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7982" y="5784728"/>
            <a:ext cx="10512862"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7982" y="365127"/>
            <a:ext cx="10512862"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38227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918577" y="0"/>
            <a:ext cx="42702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1522413"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828800" y="2743200"/>
            <a:ext cx="5102352" cy="215798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p>
            <a:r>
              <a:rPr lang="en-US"/>
              <a:t>Click to edit Master title style</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3657600"/>
            <a:ext cx="11356848"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0680" y="51297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a:t>Faith</a:t>
            </a:r>
            <a:endParaRPr lang="en-US" dirty="0"/>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a:lstStyle>
            <a:lvl1pPr>
              <a:defRPr>
                <a:solidFill>
                  <a:schemeClr val="tx2">
                    <a:lumMod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4752"/>
            <a:ext cx="10360152"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3800" y="5495544"/>
            <a:ext cx="4494212"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latin typeface="Candara" panose="020E0502030303020204" pitchFamily="34" charset="0"/>
              </a:defRPr>
            </a:lvl1pPr>
          </a:lstStyle>
          <a:p>
            <a:r>
              <a:rPr lang="en-US" dirty="0"/>
              <a:t>Faith</a:t>
            </a:r>
          </a:p>
        </p:txBody>
      </p:sp>
      <p:sp>
        <p:nvSpPr>
          <p:cNvPr id="6" name="Slide Number Placehold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 id="2147483776" r:id="rId16"/>
    <p:sldLayoutId id="21474837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Candara" panose="020E0502030303020204" pitchFamily="34" charset="0"/>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Candara" panose="020E0502030303020204" pitchFamily="34" charset="0"/>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Candara" panose="020E0502030303020204" pitchFamily="34" charset="0"/>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Candara" panose="020E0502030303020204" pitchFamily="34" charset="0"/>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Candara" panose="020E0502030303020204" pitchFamily="34" charset="0"/>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5" descr="Wooden library">
            <a:extLst>
              <a:ext uri="{FF2B5EF4-FFF2-40B4-BE49-F238E27FC236}">
                <a16:creationId xmlns:a16="http://schemas.microsoft.com/office/drawing/2014/main" id="{B2CFDBFB-F04E-9E7A-5F81-0667FBC14334}"/>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140000"/>
                    </a14:imgEffect>
                    <a14:imgEffect>
                      <a14:brightnessContrast bright="-60000" contrast="-10000"/>
                    </a14:imgEffect>
                  </a14:imgLayer>
                </a14:imgProps>
              </a:ex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44A635A2-CC0C-270C-AC8A-59116BD6AE1E}"/>
              </a:ext>
            </a:extLst>
          </p:cNvPr>
          <p:cNvSpPr>
            <a:spLocks noGrp="1"/>
          </p:cNvSpPr>
          <p:nvPr>
            <p:ph type="title"/>
          </p:nvPr>
        </p:nvSpPr>
        <p:spPr>
          <a:xfrm>
            <a:off x="303212" y="2819400"/>
            <a:ext cx="11356848" cy="1627632"/>
          </a:xfrm>
        </p:spPr>
        <p:txBody>
          <a:bodyPr/>
          <a:lstStyle/>
          <a:p>
            <a:r>
              <a:rPr lang="en-US" sz="13800" dirty="0"/>
              <a:t>Faith</a:t>
            </a:r>
          </a:p>
        </p:txBody>
      </p:sp>
      <p:sp>
        <p:nvSpPr>
          <p:cNvPr id="6" name="Text Placeholder 5">
            <a:extLst>
              <a:ext uri="{FF2B5EF4-FFF2-40B4-BE49-F238E27FC236}">
                <a16:creationId xmlns:a16="http://schemas.microsoft.com/office/drawing/2014/main" id="{0E430ABE-5769-388C-63FF-B1EA6AB45373}"/>
              </a:ext>
            </a:extLst>
          </p:cNvPr>
          <p:cNvSpPr>
            <a:spLocks noGrp="1"/>
          </p:cNvSpPr>
          <p:nvPr>
            <p:ph type="body" idx="1"/>
          </p:nvPr>
        </p:nvSpPr>
        <p:spPr>
          <a:xfrm>
            <a:off x="1380679" y="5105400"/>
            <a:ext cx="9427464" cy="1627632"/>
          </a:xfrm>
        </p:spPr>
        <p:txBody>
          <a:bodyPr>
            <a:normAutofit/>
          </a:bodyPr>
          <a:lstStyle/>
          <a:p>
            <a:r>
              <a:rPr lang="en-US" sz="3000" b="1" dirty="0">
                <a:latin typeface="Candara" panose="020E0502030303020204" pitchFamily="34" charset="0"/>
              </a:rPr>
              <a:t>GENESIS 15:6</a:t>
            </a:r>
          </a:p>
          <a:p>
            <a:r>
              <a:rPr lang="en-US" dirty="0">
                <a:latin typeface="Candara" panose="020E0502030303020204" pitchFamily="34" charset="0"/>
              </a:rPr>
              <a:t>And he believed in the LORD; </a:t>
            </a:r>
          </a:p>
          <a:p>
            <a:r>
              <a:rPr lang="en-US" dirty="0">
                <a:latin typeface="Candara" panose="020E0502030303020204" pitchFamily="34" charset="0"/>
              </a:rPr>
              <a:t>and he counted it to him for righteousness.</a:t>
            </a:r>
          </a:p>
          <a:p>
            <a:endParaRPr lang="en-US" dirty="0">
              <a:latin typeface="Candara" panose="020E0502030303020204" pitchFamily="34" charset="0"/>
            </a:endParaRPr>
          </a:p>
          <a:p>
            <a:endParaRPr lang="en-US" dirty="0">
              <a:latin typeface="Candara" panose="020E0502030303020204" pitchFamily="34" charset="0"/>
            </a:endParaRPr>
          </a:p>
        </p:txBody>
      </p:sp>
    </p:spTree>
    <p:extLst>
      <p:ext uri="{BB962C8B-B14F-4D97-AF65-F5344CB8AC3E}">
        <p14:creationId xmlns:p14="http://schemas.microsoft.com/office/powerpoint/2010/main" val="3796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depicts an abandoned, weathered wooden bridge spanning a calm water body, with overgrown vegetation surrounding the structure.&#10;&#10;AI-generated content may be incorrect.">
            <a:extLst>
              <a:ext uri="{FF2B5EF4-FFF2-40B4-BE49-F238E27FC236}">
                <a16:creationId xmlns:a16="http://schemas.microsoft.com/office/drawing/2014/main" id="{C0BA3C58-9F5F-D759-46F1-CB1D796B4D9A}"/>
              </a:ext>
            </a:extLst>
          </p:cNvPr>
          <p:cNvPicPr>
            <a:picLocks noChangeAspect="1"/>
          </p:cNvPicPr>
          <p:nvPr/>
        </p:nvPicPr>
        <p:blipFill>
          <a:blip r:embed="rId2"/>
          <a:stretch>
            <a:fillRect/>
          </a:stretch>
        </p:blipFill>
        <p:spPr>
          <a:xfrm>
            <a:off x="6323012" y="0"/>
            <a:ext cx="5181600" cy="6721475"/>
          </a:xfrm>
          <a:prstGeom prst="rect">
            <a:avLst/>
          </a:prstGeom>
          <a:noFill/>
        </p:spPr>
      </p:pic>
      <p:sp>
        <p:nvSpPr>
          <p:cNvPr id="4" name="Slide Number Placeholder 3" hidden="1">
            <a:extLst>
              <a:ext uri="{FF2B5EF4-FFF2-40B4-BE49-F238E27FC236}">
                <a16:creationId xmlns:a16="http://schemas.microsoft.com/office/drawing/2014/main" id="{AEC713EC-FCC7-E0B4-A7E2-EBB4784835B5}"/>
              </a:ext>
            </a:extLst>
          </p:cNvPr>
          <p:cNvSpPr>
            <a:spLocks noGrp="1"/>
          </p:cNvSpPr>
          <p:nvPr>
            <p:ph type="sldNum" sz="quarter" idx="12"/>
          </p:nvPr>
        </p:nvSpPr>
        <p:spPr/>
        <p:txBody>
          <a:bodyPr/>
          <a:lstStyle/>
          <a:p>
            <a:pPr>
              <a:spcAft>
                <a:spcPts val="600"/>
              </a:spcAft>
            </a:pPr>
            <a:fld id="{DF28FB93-0A08-4E7D-8E63-9EFA29F1E093}" type="slidenum">
              <a:rPr lang="en-US" smtClean="0"/>
              <a:pPr>
                <a:spcAft>
                  <a:spcPts val="600"/>
                </a:spcAft>
              </a:pPr>
              <a:t>10</a:t>
            </a:fld>
            <a:endParaRPr lang="en-US"/>
          </a:p>
        </p:txBody>
      </p:sp>
      <p:sp>
        <p:nvSpPr>
          <p:cNvPr id="22" name="Date Placeholder 5" hidden="1">
            <a:extLst>
              <a:ext uri="{FF2B5EF4-FFF2-40B4-BE49-F238E27FC236}">
                <a16:creationId xmlns:a16="http://schemas.microsoft.com/office/drawing/2014/main" id="{9B5E55CB-A24A-6DA8-D667-E394609293D8}"/>
              </a:ext>
            </a:extLst>
          </p:cNvPr>
          <p:cNvSpPr>
            <a:spLocks noGrp="1"/>
          </p:cNvSpPr>
          <p:nvPr>
            <p:ph type="dt" sz="half" idx="4294967295"/>
          </p:nvPr>
        </p:nvSpPr>
        <p:spPr>
          <a:xfrm>
            <a:off x="8836898" y="6172200"/>
            <a:ext cx="1218883" cy="304800"/>
          </a:xfrm>
          <a:prstGeom prst="rect">
            <a:avLst/>
          </a:prstGeom>
        </p:spPr>
        <p:txBody>
          <a:bodyPr/>
          <a:lstStyle/>
          <a:p>
            <a:pPr>
              <a:spcAft>
                <a:spcPts val="600"/>
              </a:spcAft>
            </a:pPr>
            <a:r>
              <a:rPr lang="en-US" dirty="0">
                <a:latin typeface="Candara" panose="020E0502030303020204" pitchFamily="34" charset="0"/>
              </a:rPr>
              <a:t>4-12-2026</a:t>
            </a:r>
          </a:p>
        </p:txBody>
      </p:sp>
      <p:sp>
        <p:nvSpPr>
          <p:cNvPr id="24" name="Slide Number Placeholder 6" hidden="1">
            <a:extLst>
              <a:ext uri="{FF2B5EF4-FFF2-40B4-BE49-F238E27FC236}">
                <a16:creationId xmlns:a16="http://schemas.microsoft.com/office/drawing/2014/main" id="{269D72D5-C9DA-438F-5DDB-7FA166B2DBE0}"/>
              </a:ext>
            </a:extLst>
          </p:cNvPr>
          <p:cNvSpPr>
            <a:spLocks noGrp="1"/>
          </p:cNvSpPr>
          <p:nvPr>
            <p:ph type="sldNum" sz="quarter" idx="12"/>
          </p:nvPr>
        </p:nvSpPr>
        <p:spPr>
          <a:xfrm>
            <a:off x="11565572" y="6245352"/>
            <a:ext cx="548640" cy="457200"/>
          </a:xfrm>
        </p:spPr>
        <p:txBody>
          <a:bodyPr/>
          <a:lstStyle/>
          <a:p>
            <a:pPr>
              <a:spcAft>
                <a:spcPts val="600"/>
              </a:spcAft>
            </a:pPr>
            <a:fld id="{DF28FB93-0A08-4E7D-8E63-9EFA29F1E093}" type="slidenum">
              <a:rPr lang="en-US"/>
              <a:pPr>
                <a:spcAft>
                  <a:spcPts val="600"/>
                </a:spcAft>
              </a:pPr>
              <a:t>10</a:t>
            </a:fld>
            <a:endParaRPr lang="en-US"/>
          </a:p>
        </p:txBody>
      </p:sp>
      <p:sp>
        <p:nvSpPr>
          <p:cNvPr id="3" name="Footer Placeholder 2">
            <a:extLst>
              <a:ext uri="{FF2B5EF4-FFF2-40B4-BE49-F238E27FC236}">
                <a16:creationId xmlns:a16="http://schemas.microsoft.com/office/drawing/2014/main" id="{4AA18223-9093-F80A-6E56-1298B215079B}"/>
              </a:ext>
            </a:extLst>
          </p:cNvPr>
          <p:cNvSpPr>
            <a:spLocks noGrp="1"/>
          </p:cNvSpPr>
          <p:nvPr>
            <p:ph type="ftr" sz="quarter" idx="4294967295"/>
          </p:nvPr>
        </p:nvSpPr>
        <p:spPr>
          <a:xfrm rot="5400000">
            <a:off x="11183112" y="5413248"/>
            <a:ext cx="1298448" cy="219456"/>
          </a:xfrm>
        </p:spPr>
        <p:txBody>
          <a:bodyPr anchor="ctr">
            <a:normAutofit/>
          </a:bodyPr>
          <a:lstStyle/>
          <a:p>
            <a:pPr>
              <a:spcAft>
                <a:spcPts val="600"/>
              </a:spcAft>
            </a:pPr>
            <a:r>
              <a:rPr lang="en-US"/>
              <a:t>Faith</a:t>
            </a:r>
          </a:p>
        </p:txBody>
      </p:sp>
      <p:sp>
        <p:nvSpPr>
          <p:cNvPr id="6" name="TextBox 5">
            <a:extLst>
              <a:ext uri="{FF2B5EF4-FFF2-40B4-BE49-F238E27FC236}">
                <a16:creationId xmlns:a16="http://schemas.microsoft.com/office/drawing/2014/main" id="{EAAA5611-8E02-D310-9CFB-E782645A0E4A}"/>
              </a:ext>
            </a:extLst>
          </p:cNvPr>
          <p:cNvSpPr txBox="1"/>
          <p:nvPr/>
        </p:nvSpPr>
        <p:spPr>
          <a:xfrm>
            <a:off x="454560" y="152400"/>
            <a:ext cx="5486400" cy="3477875"/>
          </a:xfrm>
          <a:prstGeom prst="rect">
            <a:avLst/>
          </a:prstGeom>
          <a:noFill/>
        </p:spPr>
        <p:txBody>
          <a:bodyPr wrap="square" rtlCol="0">
            <a:spAutoFit/>
          </a:bodyPr>
          <a:lstStyle/>
          <a:p>
            <a:pPr algn="r"/>
            <a:r>
              <a:rPr lang="en-US" sz="4400" dirty="0">
                <a:latin typeface="Candara" panose="020E0502030303020204" pitchFamily="34" charset="0"/>
              </a:rPr>
              <a:t>If you had to cross a river, which</a:t>
            </a:r>
          </a:p>
          <a:p>
            <a:pPr algn="r"/>
            <a:r>
              <a:rPr lang="en-US" sz="4400" dirty="0">
                <a:latin typeface="Candara" panose="020E0502030303020204" pitchFamily="34" charset="0"/>
              </a:rPr>
              <a:t>Bridge would you rather use?</a:t>
            </a:r>
          </a:p>
          <a:p>
            <a:pPr algn="r"/>
            <a:endParaRPr lang="en-US" sz="4400" dirty="0">
              <a:latin typeface="Candara" panose="020E0502030303020204" pitchFamily="34" charset="0"/>
            </a:endParaRPr>
          </a:p>
        </p:txBody>
      </p:sp>
      <p:sp>
        <p:nvSpPr>
          <p:cNvPr id="8" name="TextBox 7">
            <a:extLst>
              <a:ext uri="{FF2B5EF4-FFF2-40B4-BE49-F238E27FC236}">
                <a16:creationId xmlns:a16="http://schemas.microsoft.com/office/drawing/2014/main" id="{3C609D5E-25A1-AB72-32CC-928C98B901D6}"/>
              </a:ext>
            </a:extLst>
          </p:cNvPr>
          <p:cNvSpPr txBox="1"/>
          <p:nvPr/>
        </p:nvSpPr>
        <p:spPr>
          <a:xfrm>
            <a:off x="-229135" y="4553480"/>
            <a:ext cx="6094948" cy="1938992"/>
          </a:xfrm>
          <a:prstGeom prst="rect">
            <a:avLst/>
          </a:prstGeom>
          <a:noFill/>
        </p:spPr>
        <p:txBody>
          <a:bodyPr wrap="square">
            <a:spAutoFit/>
          </a:bodyPr>
          <a:lstStyle/>
          <a:p>
            <a:pPr algn="r"/>
            <a:r>
              <a:rPr lang="en-US" sz="4000" b="1" dirty="0"/>
              <a:t>I Cor. 7:32</a:t>
            </a:r>
          </a:p>
          <a:p>
            <a:pPr algn="r"/>
            <a:r>
              <a:rPr lang="en-US" sz="4000" i="1" dirty="0"/>
              <a:t>But I would have you </a:t>
            </a:r>
          </a:p>
          <a:p>
            <a:pPr algn="r"/>
            <a:r>
              <a:rPr lang="en-US" sz="4000" i="1" dirty="0"/>
              <a:t>without carefulness...</a:t>
            </a:r>
          </a:p>
        </p:txBody>
      </p:sp>
    </p:spTree>
    <p:extLst>
      <p:ext uri="{BB962C8B-B14F-4D97-AF65-F5344CB8AC3E}">
        <p14:creationId xmlns:p14="http://schemas.microsoft.com/office/powerpoint/2010/main" val="40533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226B7-9F1D-C71D-281F-45FF520C10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0" y="10"/>
            <a:ext cx="12188805" cy="6857990"/>
          </a:xfrm>
          <a:prstGeom prst="rect">
            <a:avLst/>
          </a:prstGeom>
          <a:noFill/>
        </p:spPr>
      </p:pic>
      <p:sp>
        <p:nvSpPr>
          <p:cNvPr id="2" name="Footer Placeholder 1">
            <a:extLst>
              <a:ext uri="{FF2B5EF4-FFF2-40B4-BE49-F238E27FC236}">
                <a16:creationId xmlns:a16="http://schemas.microsoft.com/office/drawing/2014/main" id="{536FB939-8583-DAD4-0AAF-0C8F60B1BC3B}"/>
              </a:ext>
            </a:extLst>
          </p:cNvPr>
          <p:cNvSpPr>
            <a:spLocks noGrp="1"/>
          </p:cNvSpPr>
          <p:nvPr>
            <p:ph type="ftr" sz="quarter" idx="4294967295"/>
          </p:nvPr>
        </p:nvSpPr>
        <p:spPr>
          <a:xfrm rot="5400000">
            <a:off x="11183112" y="5413248"/>
            <a:ext cx="1298448" cy="219456"/>
          </a:xfrm>
        </p:spPr>
        <p:txBody>
          <a:bodyPr/>
          <a:lstStyle/>
          <a:p>
            <a:pPr>
              <a:spcAft>
                <a:spcPts val="600"/>
              </a:spcAft>
            </a:pPr>
            <a:r>
              <a:rPr lang="en-US"/>
              <a:t>Faith</a:t>
            </a:r>
          </a:p>
        </p:txBody>
      </p:sp>
      <p:sp>
        <p:nvSpPr>
          <p:cNvPr id="3" name="Slide Number Placeholder 2" hidden="1">
            <a:extLst>
              <a:ext uri="{FF2B5EF4-FFF2-40B4-BE49-F238E27FC236}">
                <a16:creationId xmlns:a16="http://schemas.microsoft.com/office/drawing/2014/main" id="{AFC28CC7-849E-3860-06C1-412907420859}"/>
              </a:ext>
            </a:extLst>
          </p:cNvPr>
          <p:cNvSpPr>
            <a:spLocks noGrp="1"/>
          </p:cNvSpPr>
          <p:nvPr>
            <p:ph type="sldNum" sz="quarter" idx="12"/>
          </p:nvPr>
        </p:nvSpPr>
        <p:spPr/>
        <p:txBody>
          <a:bodyPr/>
          <a:lstStyle/>
          <a:p>
            <a:pPr>
              <a:spcAft>
                <a:spcPts val="600"/>
              </a:spcAft>
            </a:pPr>
            <a:fld id="{DF28FB93-0A08-4E7D-8E63-9EFA29F1E093}" type="slidenum">
              <a:rPr lang="en-US" smtClean="0"/>
              <a:pPr>
                <a:spcAft>
                  <a:spcPts val="600"/>
                </a:spcAft>
              </a:pPr>
              <a:t>11</a:t>
            </a:fld>
            <a:endParaRPr lang="en-US"/>
          </a:p>
        </p:txBody>
      </p:sp>
    </p:spTree>
    <p:extLst>
      <p:ext uri="{BB962C8B-B14F-4D97-AF65-F5344CB8AC3E}">
        <p14:creationId xmlns:p14="http://schemas.microsoft.com/office/powerpoint/2010/main" val="31929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en library">
            <a:extLst>
              <a:ext uri="{FF2B5EF4-FFF2-40B4-BE49-F238E27FC236}">
                <a16:creationId xmlns:a16="http://schemas.microsoft.com/office/drawing/2014/main" id="{90AF5E67-3797-BCD1-D188-195487B608E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9589273" y="0"/>
            <a:ext cx="2587752" cy="6858000"/>
          </a:xfrm>
          <a:prstGeom prst="rect">
            <a:avLst/>
          </a:prstGeom>
        </p:spPr>
      </p:pic>
      <p:sp>
        <p:nvSpPr>
          <p:cNvPr id="8" name="Footer Placeholder 7">
            <a:extLst>
              <a:ext uri="{FF2B5EF4-FFF2-40B4-BE49-F238E27FC236}">
                <a16:creationId xmlns:a16="http://schemas.microsoft.com/office/drawing/2014/main" id="{548665E9-887D-0B51-12B2-54A50CA11448}"/>
              </a:ext>
            </a:extLst>
          </p:cNvPr>
          <p:cNvSpPr>
            <a:spLocks noGrp="1"/>
          </p:cNvSpPr>
          <p:nvPr>
            <p:ph type="ftr" sz="quarter" idx="10"/>
          </p:nvPr>
        </p:nvSpPr>
        <p:spPr/>
        <p:txBody>
          <a:bodyPr/>
          <a:lstStyle/>
          <a:p>
            <a:r>
              <a:rPr lang="en-US" dirty="0"/>
              <a:t>Faith</a:t>
            </a:r>
          </a:p>
        </p:txBody>
      </p:sp>
      <p:sp>
        <p:nvSpPr>
          <p:cNvPr id="9" name="Slide Number Placeholder 8">
            <a:extLst>
              <a:ext uri="{FF2B5EF4-FFF2-40B4-BE49-F238E27FC236}">
                <a16:creationId xmlns:a16="http://schemas.microsoft.com/office/drawing/2014/main" id="{C696A836-17BB-0246-BB76-7E07F4C9A030}"/>
              </a:ext>
            </a:extLst>
          </p:cNvPr>
          <p:cNvSpPr>
            <a:spLocks noGrp="1"/>
          </p:cNvSpPr>
          <p:nvPr>
            <p:ph type="sldNum" sz="quarter" idx="12"/>
          </p:nvPr>
        </p:nvSpPr>
        <p:spPr/>
        <p:txBody>
          <a:bodyPr/>
          <a:lstStyle/>
          <a:p>
            <a:fld id="{DF28FB93-0A08-4E7D-8E63-9EFA29F1E093}" type="slidenum">
              <a:rPr lang="en-US" smtClean="0"/>
              <a:pPr/>
              <a:t>12</a:t>
            </a:fld>
            <a:endParaRPr lang="en-US" dirty="0"/>
          </a:p>
        </p:txBody>
      </p:sp>
      <p:sp>
        <p:nvSpPr>
          <p:cNvPr id="15" name="TextBox 14">
            <a:extLst>
              <a:ext uri="{FF2B5EF4-FFF2-40B4-BE49-F238E27FC236}">
                <a16:creationId xmlns:a16="http://schemas.microsoft.com/office/drawing/2014/main" id="{C2ADE26B-380A-0176-2BEF-B23327A87934}"/>
              </a:ext>
            </a:extLst>
          </p:cNvPr>
          <p:cNvSpPr txBox="1"/>
          <p:nvPr/>
        </p:nvSpPr>
        <p:spPr>
          <a:xfrm>
            <a:off x="137033" y="88404"/>
            <a:ext cx="9389427" cy="6617196"/>
          </a:xfrm>
          <a:prstGeom prst="rect">
            <a:avLst/>
          </a:prstGeom>
          <a:noFill/>
        </p:spPr>
        <p:txBody>
          <a:bodyPr wrap="square">
            <a:spAutoFit/>
          </a:bodyPr>
          <a:lstStyle/>
          <a:p>
            <a:r>
              <a:rPr lang="en-US" sz="4000" b="1" dirty="0">
                <a:solidFill>
                  <a:schemeClr val="bg1"/>
                </a:solidFill>
                <a:latin typeface="Candara" panose="020E0502030303020204" pitchFamily="34" charset="0"/>
              </a:rPr>
              <a:t>II CHRONICLES 9:5-8</a:t>
            </a:r>
          </a:p>
          <a:p>
            <a:r>
              <a:rPr lang="en-US" sz="3200" i="1" dirty="0">
                <a:solidFill>
                  <a:schemeClr val="bg1"/>
                </a:solidFill>
                <a:latin typeface="Candara" panose="020E0502030303020204" pitchFamily="34" charset="0"/>
              </a:rPr>
              <a:t>	And she said to the king, It was a true report which I heard in mine own land of thine acts, and of thy wisdom: 6 Howbeit </a:t>
            </a:r>
            <a:r>
              <a:rPr lang="en-US" sz="3200" i="1" u="sng" dirty="0">
                <a:solidFill>
                  <a:schemeClr val="bg1"/>
                </a:solidFill>
                <a:latin typeface="Candara" panose="020E0502030303020204" pitchFamily="34" charset="0"/>
              </a:rPr>
              <a:t>I believed not their words, until I came, and mine eyes had seen it</a:t>
            </a:r>
            <a:r>
              <a:rPr lang="en-US" sz="3200" i="1" dirty="0">
                <a:solidFill>
                  <a:schemeClr val="bg1"/>
                </a:solidFill>
                <a:latin typeface="Candara" panose="020E0502030303020204" pitchFamily="34" charset="0"/>
              </a:rPr>
              <a:t>: and, behold, the one half of the greatness of thy wisdom was not told me: for thou </a:t>
            </a:r>
            <a:r>
              <a:rPr lang="en-US" sz="3200" i="1" dirty="0" err="1">
                <a:solidFill>
                  <a:schemeClr val="bg1"/>
                </a:solidFill>
                <a:latin typeface="Candara" panose="020E0502030303020204" pitchFamily="34" charset="0"/>
              </a:rPr>
              <a:t>exceedest</a:t>
            </a:r>
            <a:r>
              <a:rPr lang="en-US" sz="3200" i="1" dirty="0">
                <a:solidFill>
                  <a:schemeClr val="bg1"/>
                </a:solidFill>
                <a:latin typeface="Candara" panose="020E0502030303020204" pitchFamily="34" charset="0"/>
              </a:rPr>
              <a:t> the fame that I heard. 7 Happy are thy men, and happy are these thy servants, which stand continually before thee, and hear thy wisdom. </a:t>
            </a:r>
          </a:p>
          <a:p>
            <a:r>
              <a:rPr lang="en-US" sz="3200" i="1" dirty="0">
                <a:solidFill>
                  <a:schemeClr val="bg1"/>
                </a:solidFill>
                <a:latin typeface="Candara" panose="020E0502030303020204" pitchFamily="34" charset="0"/>
              </a:rPr>
              <a:t>  8 </a:t>
            </a:r>
            <a:r>
              <a:rPr lang="en-US" sz="3200" i="1" spc="-150" dirty="0">
                <a:solidFill>
                  <a:schemeClr val="bg1"/>
                </a:solidFill>
                <a:latin typeface="Candara" panose="020E0502030303020204" pitchFamily="34" charset="0"/>
              </a:rPr>
              <a:t>Blessed be the LORD thy God, which delighted in thee to set thee on his throne, to be king for the LORD thy God: because thy God loved Israel, to establish them for ever, therefore made he thee king over them, to do judgment and justice.</a:t>
            </a:r>
          </a:p>
        </p:txBody>
      </p:sp>
    </p:spTree>
    <p:extLst>
      <p:ext uri="{BB962C8B-B14F-4D97-AF65-F5344CB8AC3E}">
        <p14:creationId xmlns:p14="http://schemas.microsoft.com/office/powerpoint/2010/main" val="23995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7FAC78-3182-0D83-2127-9692E6495839}"/>
              </a:ext>
            </a:extLst>
          </p:cNvPr>
          <p:cNvSpPr>
            <a:spLocks noGrp="1"/>
          </p:cNvSpPr>
          <p:nvPr>
            <p:ph type="ftr" sz="quarter" idx="11"/>
          </p:nvPr>
        </p:nvSpPr>
        <p:spPr/>
        <p:txBody>
          <a:bodyPr/>
          <a:lstStyle/>
          <a:p>
            <a:r>
              <a:rPr lang="en-US"/>
              <a:t>Faith</a:t>
            </a:r>
            <a:endParaRPr lang="en-US" dirty="0"/>
          </a:p>
        </p:txBody>
      </p:sp>
      <p:sp>
        <p:nvSpPr>
          <p:cNvPr id="4" name="Slide Number Placeholder 3">
            <a:extLst>
              <a:ext uri="{FF2B5EF4-FFF2-40B4-BE49-F238E27FC236}">
                <a16:creationId xmlns:a16="http://schemas.microsoft.com/office/drawing/2014/main" id="{05F05341-4129-8085-DEAC-7A77EAF361B8}"/>
              </a:ext>
            </a:extLst>
          </p:cNvPr>
          <p:cNvSpPr>
            <a:spLocks noGrp="1"/>
          </p:cNvSpPr>
          <p:nvPr>
            <p:ph type="sldNum" sz="quarter" idx="12"/>
          </p:nvPr>
        </p:nvSpPr>
        <p:spPr/>
        <p:txBody>
          <a:bodyPr/>
          <a:lstStyle/>
          <a:p>
            <a:fld id="{DF28FB93-0A08-4E7D-8E63-9EFA29F1E093}" type="slidenum">
              <a:rPr lang="en-US" smtClean="0"/>
              <a:pPr/>
              <a:t>13</a:t>
            </a:fld>
            <a:endParaRPr lang="en-US" dirty="0"/>
          </a:p>
        </p:txBody>
      </p:sp>
      <p:sp>
        <p:nvSpPr>
          <p:cNvPr id="9" name="TextBox 8">
            <a:extLst>
              <a:ext uri="{FF2B5EF4-FFF2-40B4-BE49-F238E27FC236}">
                <a16:creationId xmlns:a16="http://schemas.microsoft.com/office/drawing/2014/main" id="{106C91CA-3A61-D573-ACEA-F7353E90242D}"/>
              </a:ext>
            </a:extLst>
          </p:cNvPr>
          <p:cNvSpPr txBox="1"/>
          <p:nvPr/>
        </p:nvSpPr>
        <p:spPr>
          <a:xfrm>
            <a:off x="6323012" y="117693"/>
            <a:ext cx="5695252" cy="6740307"/>
          </a:xfrm>
          <a:prstGeom prst="rect">
            <a:avLst/>
          </a:prstGeom>
          <a:noFill/>
        </p:spPr>
        <p:txBody>
          <a:bodyPr wrap="square">
            <a:spAutoFit/>
          </a:bodyPr>
          <a:lstStyle/>
          <a:p>
            <a:r>
              <a:rPr lang="en-US" sz="3600" dirty="0">
                <a:solidFill>
                  <a:schemeClr val="bg1"/>
                </a:solidFill>
                <a:latin typeface="Candara" panose="020E0502030303020204" pitchFamily="34" charset="0"/>
              </a:rPr>
              <a:t>“Of course it’s dangerous. But it’s a lot more dangerous for all of us if we don’t do it. Even in a conquering army there are casualties. Safety is not the issue when we look at the Great Commission. The purpose of the church cannot be to survive, or even to thrive, but to serve.” </a:t>
            </a:r>
          </a:p>
        </p:txBody>
      </p:sp>
      <p:pic>
        <p:nvPicPr>
          <p:cNvPr id="11" name="Picture 10" descr="The image depicts a vintage, silver-colored, vintage car with a sidecar, parked on a dirt road, and a person standing nearby.&#10;&#10;AI-generated content may be incorrect.">
            <a:extLst>
              <a:ext uri="{FF2B5EF4-FFF2-40B4-BE49-F238E27FC236}">
                <a16:creationId xmlns:a16="http://schemas.microsoft.com/office/drawing/2014/main" id="{50EE9FB3-1BD3-154E-9007-1687AB2B6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2" y="4153266"/>
            <a:ext cx="3986995" cy="2476134"/>
          </a:xfrm>
          <a:prstGeom prst="rect">
            <a:avLst/>
          </a:prstGeom>
        </p:spPr>
      </p:pic>
      <p:pic>
        <p:nvPicPr>
          <p:cNvPr id="15" name="Picture 14" descr="The image is a portrait of Brother Andrew van der Biest, the Open Boors priest.&#10;&#10;AI-generated content may be incorrect.">
            <a:extLst>
              <a:ext uri="{FF2B5EF4-FFF2-40B4-BE49-F238E27FC236}">
                <a16:creationId xmlns:a16="http://schemas.microsoft.com/office/drawing/2014/main" id="{AB37343D-8443-9EF9-114A-31E2E9A84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228600"/>
            <a:ext cx="5638800" cy="3752365"/>
          </a:xfrm>
          <a:prstGeom prst="rect">
            <a:avLst/>
          </a:prstGeom>
        </p:spPr>
      </p:pic>
    </p:spTree>
    <p:extLst>
      <p:ext uri="{BB962C8B-B14F-4D97-AF65-F5344CB8AC3E}">
        <p14:creationId xmlns:p14="http://schemas.microsoft.com/office/powerpoint/2010/main" val="147776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CBB-EDAA-09CE-4A5C-C53A6284C852}"/>
              </a:ext>
            </a:extLst>
          </p:cNvPr>
          <p:cNvSpPr>
            <a:spLocks noGrp="1"/>
          </p:cNvSpPr>
          <p:nvPr>
            <p:ph type="title"/>
          </p:nvPr>
        </p:nvSpPr>
        <p:spPr>
          <a:xfrm>
            <a:off x="608012" y="1220724"/>
            <a:ext cx="11201400" cy="4416552"/>
          </a:xfrm>
        </p:spPr>
        <p:txBody>
          <a:bodyPr/>
          <a:lstStyle/>
          <a:p>
            <a:r>
              <a:rPr lang="en-US" dirty="0">
                <a:latin typeface="Candara" panose="020E0502030303020204" pitchFamily="34" charset="0"/>
              </a:rPr>
              <a:t>What made his faith </a:t>
            </a:r>
            <a:r>
              <a:rPr lang="en-US" dirty="0" err="1">
                <a:latin typeface="Candara" panose="020E0502030303020204" pitchFamily="34" charset="0"/>
              </a:rPr>
              <a:t>ʾāman</a:t>
            </a:r>
            <a:r>
              <a:rPr lang="en-US" dirty="0">
                <a:latin typeface="Candara" panose="020E0502030303020204" pitchFamily="34" charset="0"/>
              </a:rPr>
              <a:t>: Noah had </a:t>
            </a:r>
            <a:r>
              <a:rPr lang="en-US" b="1" dirty="0">
                <a:latin typeface="Candara" panose="020E0502030303020204" pitchFamily="34" charset="0"/>
              </a:rPr>
              <a:t>no flood to reference</a:t>
            </a:r>
            <a:r>
              <a:rPr lang="en-US" dirty="0">
                <a:latin typeface="Candara" panose="020E0502030303020204" pitchFamily="34" charset="0"/>
              </a:rPr>
              <a:t>. </a:t>
            </a:r>
            <a:r>
              <a:rPr lang="en-US" b="1" dirty="0">
                <a:latin typeface="Candara" panose="020E0502030303020204" pitchFamily="34" charset="0"/>
              </a:rPr>
              <a:t>No rain had ever fallen in the way God described. He had no community of Believers around him — every single person in his world was moving in the opposite direction</a:t>
            </a:r>
            <a:r>
              <a:rPr lang="en-US" dirty="0">
                <a:latin typeface="Candara" panose="020E0502030303020204" pitchFamily="34" charset="0"/>
              </a:rPr>
              <a:t>. Yet for approximately 120 years, he kept building. </a:t>
            </a:r>
          </a:p>
        </p:txBody>
      </p:sp>
      <p:sp>
        <p:nvSpPr>
          <p:cNvPr id="8" name="TextBox 7">
            <a:extLst>
              <a:ext uri="{FF2B5EF4-FFF2-40B4-BE49-F238E27FC236}">
                <a16:creationId xmlns:a16="http://schemas.microsoft.com/office/drawing/2014/main" id="{EF423BD8-3ED5-AD20-2802-5FF760F6D0B4}"/>
              </a:ext>
            </a:extLst>
          </p:cNvPr>
          <p:cNvSpPr txBox="1"/>
          <p:nvPr/>
        </p:nvSpPr>
        <p:spPr>
          <a:xfrm>
            <a:off x="5446712" y="181919"/>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9" name="TextBox 8">
            <a:extLst>
              <a:ext uri="{FF2B5EF4-FFF2-40B4-BE49-F238E27FC236}">
                <a16:creationId xmlns:a16="http://schemas.microsoft.com/office/drawing/2014/main" id="{8AD5136B-8400-9CD8-FF91-462F36E32965}"/>
              </a:ext>
            </a:extLst>
          </p:cNvPr>
          <p:cNvSpPr txBox="1"/>
          <p:nvPr/>
        </p:nvSpPr>
        <p:spPr>
          <a:xfrm>
            <a:off x="5446712" y="4675411"/>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7" name="Text Placeholder 6">
            <a:extLst>
              <a:ext uri="{FF2B5EF4-FFF2-40B4-BE49-F238E27FC236}">
                <a16:creationId xmlns:a16="http://schemas.microsoft.com/office/drawing/2014/main" id="{C9BCBCE6-550C-C9CD-4CC8-43B843BAEFBF}"/>
              </a:ext>
            </a:extLst>
          </p:cNvPr>
          <p:cNvSpPr>
            <a:spLocks noGrp="1"/>
          </p:cNvSpPr>
          <p:nvPr>
            <p:ph type="body" idx="1"/>
          </p:nvPr>
        </p:nvSpPr>
        <p:spPr/>
        <p:txBody>
          <a:bodyPr>
            <a:noAutofit/>
          </a:bodyPr>
          <a:lstStyle/>
          <a:p>
            <a:endParaRPr lang="en-US" sz="2400" dirty="0">
              <a:solidFill>
                <a:schemeClr val="accent4">
                  <a:lumMod val="75000"/>
                </a:schemeClr>
              </a:solidFill>
              <a:latin typeface="Candara" panose="020E0502030303020204" pitchFamily="34" charset="0"/>
              <a:cs typeface="Gill Sans" panose="020B0502020104020203" pitchFamily="34" charset="-79"/>
            </a:endParaRPr>
          </a:p>
        </p:txBody>
      </p:sp>
    </p:spTree>
    <p:extLst>
      <p:ext uri="{BB962C8B-B14F-4D97-AF65-F5344CB8AC3E}">
        <p14:creationId xmlns:p14="http://schemas.microsoft.com/office/powerpoint/2010/main" val="7062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image depicts a serene landscape with a figure in traditional clothing ascending a rugged rock formation during a calm, possibly sunrise, setting.&#10;&#10;AI-generated content may be incorrect.">
            <a:extLst>
              <a:ext uri="{FF2B5EF4-FFF2-40B4-BE49-F238E27FC236}">
                <a16:creationId xmlns:a16="http://schemas.microsoft.com/office/drawing/2014/main" id="{27B922D1-AC8B-020C-C6F8-D2830CF4528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p:blipFill>
        <p:spPr>
          <a:xfrm>
            <a:off x="8915400" y="0"/>
            <a:ext cx="2589212" cy="6858000"/>
          </a:xfrm>
          <a:prstGeom prst="rect">
            <a:avLst/>
          </a:prstGeom>
          <a:solidFill>
            <a:srgbClr val="E7E4E6"/>
          </a:solidFill>
        </p:spPr>
      </p:pic>
      <p:sp>
        <p:nvSpPr>
          <p:cNvPr id="3" name="Footer Placeholder 2">
            <a:extLst>
              <a:ext uri="{FF2B5EF4-FFF2-40B4-BE49-F238E27FC236}">
                <a16:creationId xmlns:a16="http://schemas.microsoft.com/office/drawing/2014/main" id="{28EDBB01-7DF2-3E07-4083-93B21B95258A}"/>
              </a:ext>
            </a:extLst>
          </p:cNvPr>
          <p:cNvSpPr>
            <a:spLocks noGrp="1"/>
          </p:cNvSpPr>
          <p:nvPr>
            <p:ph type="ftr" sz="quarter" idx="10"/>
          </p:nvPr>
        </p:nvSpPr>
        <p:spPr/>
        <p:txBody>
          <a:bodyPr/>
          <a:lstStyle/>
          <a:p>
            <a:r>
              <a:rPr lang="en-US"/>
              <a:t>Faith</a:t>
            </a:r>
            <a:endParaRPr lang="en-US" dirty="0"/>
          </a:p>
        </p:txBody>
      </p:sp>
      <p:sp>
        <p:nvSpPr>
          <p:cNvPr id="4" name="Slide Number Placeholder 3">
            <a:extLst>
              <a:ext uri="{FF2B5EF4-FFF2-40B4-BE49-F238E27FC236}">
                <a16:creationId xmlns:a16="http://schemas.microsoft.com/office/drawing/2014/main" id="{4AE5B4D5-1B8C-E67B-6915-38A29084A3D5}"/>
              </a:ext>
            </a:extLst>
          </p:cNvPr>
          <p:cNvSpPr>
            <a:spLocks noGrp="1"/>
          </p:cNvSpPr>
          <p:nvPr>
            <p:ph type="sldNum" sz="quarter" idx="12"/>
          </p:nvPr>
        </p:nvSpPr>
        <p:spPr/>
        <p:txBody>
          <a:bodyPr/>
          <a:lstStyle/>
          <a:p>
            <a:fld id="{DF28FB93-0A08-4E7D-8E63-9EFA29F1E093}" type="slidenum">
              <a:rPr lang="en-US" smtClean="0"/>
              <a:pPr/>
              <a:t>15</a:t>
            </a:fld>
            <a:endParaRPr lang="en-US" dirty="0"/>
          </a:p>
        </p:txBody>
      </p:sp>
      <p:sp>
        <p:nvSpPr>
          <p:cNvPr id="9" name="TextBox 8">
            <a:extLst>
              <a:ext uri="{FF2B5EF4-FFF2-40B4-BE49-F238E27FC236}">
                <a16:creationId xmlns:a16="http://schemas.microsoft.com/office/drawing/2014/main" id="{0A92B1B7-D88F-8FA3-3748-FEDEFBCA59B5}"/>
              </a:ext>
            </a:extLst>
          </p:cNvPr>
          <p:cNvSpPr txBox="1"/>
          <p:nvPr/>
        </p:nvSpPr>
        <p:spPr>
          <a:xfrm>
            <a:off x="160743" y="2357"/>
            <a:ext cx="8754657" cy="7171194"/>
          </a:xfrm>
          <a:prstGeom prst="rect">
            <a:avLst/>
          </a:prstGeom>
          <a:noFill/>
        </p:spPr>
        <p:txBody>
          <a:bodyPr wrap="square">
            <a:spAutoFit/>
          </a:bodyPr>
          <a:lstStyle/>
          <a:p>
            <a:r>
              <a:rPr lang="en-US" sz="4400" b="1" dirty="0">
                <a:solidFill>
                  <a:schemeClr val="bg1"/>
                </a:solidFill>
                <a:latin typeface="Candara" panose="020E0502030303020204" pitchFamily="34" charset="0"/>
              </a:rPr>
              <a:t>ISAIAH 7:9</a:t>
            </a:r>
          </a:p>
          <a:p>
            <a:r>
              <a:rPr lang="en-US" sz="4000"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…If ye will not believe, surely ye shall not be established.</a:t>
            </a:r>
          </a:p>
          <a:p>
            <a:endParaRPr lang="en-US" sz="4000" i="1" dirty="0">
              <a:solidFill>
                <a:schemeClr val="bg1"/>
              </a:solidFill>
              <a:latin typeface="Candara" panose="020E0502030303020204" pitchFamily="34" charset="0"/>
            </a:endParaRPr>
          </a:p>
          <a:p>
            <a:r>
              <a:rPr lang="en-US" sz="4000" b="1" dirty="0">
                <a:solidFill>
                  <a:schemeClr val="bg1"/>
                </a:solidFill>
                <a:latin typeface="Candara" panose="020E0502030303020204" pitchFamily="34" charset="0"/>
              </a:rPr>
              <a:t>DEUTERONOMY 9:23</a:t>
            </a:r>
          </a:p>
          <a:p>
            <a:r>
              <a:rPr lang="en-US" sz="3600" i="1" dirty="0">
                <a:solidFill>
                  <a:schemeClr val="bg1"/>
                </a:solidFill>
                <a:latin typeface="Candara" panose="020E0502030303020204" pitchFamily="34" charset="0"/>
              </a:rPr>
              <a:t>	Likewise when the LORD sent you from Kadesh-</a:t>
            </a:r>
            <a:r>
              <a:rPr lang="en-US" sz="3600" i="1" dirty="0" err="1">
                <a:solidFill>
                  <a:schemeClr val="bg1"/>
                </a:solidFill>
                <a:latin typeface="Candara" panose="020E0502030303020204" pitchFamily="34" charset="0"/>
              </a:rPr>
              <a:t>barnea</a:t>
            </a:r>
            <a:r>
              <a:rPr lang="en-US" sz="3600" i="1" dirty="0">
                <a:solidFill>
                  <a:schemeClr val="bg1"/>
                </a:solidFill>
                <a:latin typeface="Candara" panose="020E0502030303020204" pitchFamily="34" charset="0"/>
              </a:rPr>
              <a:t>, saying, Go up and possess the land which I have given you; then ye rebelled against the commandment of the LORD your God, and ye believed him not, nor hearkened to his voice.</a:t>
            </a:r>
          </a:p>
          <a:p>
            <a:endParaRPr lang="en-US" sz="4000" i="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78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1000"/>
                                        <p:tgtEl>
                                          <p:spTgt spid="9">
                                            <p:txEl>
                                              <p:pRg st="4" end="4"/>
                                            </p:txEl>
                                          </p:spTgt>
                                        </p:tgtEl>
                                      </p:cBhvr>
                                    </p:animEffect>
                                    <p:anim calcmode="lin" valueType="num">
                                      <p:cBhvr>
                                        <p:cTn id="1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AEA825-8DB4-5D42-3BED-5CE55C8BA961}"/>
              </a:ext>
            </a:extLst>
          </p:cNvPr>
          <p:cNvSpPr>
            <a:spLocks noGrp="1"/>
          </p:cNvSpPr>
          <p:nvPr>
            <p:ph type="ftr" sz="quarter" idx="11"/>
          </p:nvPr>
        </p:nvSpPr>
        <p:spPr/>
        <p:txBody>
          <a:bodyPr/>
          <a:lstStyle/>
          <a:p>
            <a:r>
              <a:rPr lang="en-US"/>
              <a:t>Faith</a:t>
            </a:r>
            <a:endParaRPr lang="en-US" dirty="0"/>
          </a:p>
        </p:txBody>
      </p:sp>
      <p:sp>
        <p:nvSpPr>
          <p:cNvPr id="4" name="Slide Number Placeholder 3">
            <a:extLst>
              <a:ext uri="{FF2B5EF4-FFF2-40B4-BE49-F238E27FC236}">
                <a16:creationId xmlns:a16="http://schemas.microsoft.com/office/drawing/2014/main" id="{9E45F81A-4E77-FD0A-7AFA-B29DB860F623}"/>
              </a:ext>
            </a:extLst>
          </p:cNvPr>
          <p:cNvSpPr>
            <a:spLocks noGrp="1"/>
          </p:cNvSpPr>
          <p:nvPr>
            <p:ph type="sldNum" sz="quarter" idx="12"/>
          </p:nvPr>
        </p:nvSpPr>
        <p:spPr/>
        <p:txBody>
          <a:bodyPr/>
          <a:lstStyle/>
          <a:p>
            <a:fld id="{DF28FB93-0A08-4E7D-8E63-9EFA29F1E093}" type="slidenum">
              <a:rPr lang="en-US" smtClean="0"/>
              <a:pPr/>
              <a:t>16</a:t>
            </a:fld>
            <a:endParaRPr lang="en-US" dirty="0"/>
          </a:p>
        </p:txBody>
      </p:sp>
      <p:sp>
        <p:nvSpPr>
          <p:cNvPr id="9" name="TextBox 8">
            <a:extLst>
              <a:ext uri="{FF2B5EF4-FFF2-40B4-BE49-F238E27FC236}">
                <a16:creationId xmlns:a16="http://schemas.microsoft.com/office/drawing/2014/main" id="{ED07AA67-69B0-2113-AF87-C5F0054B7570}"/>
              </a:ext>
            </a:extLst>
          </p:cNvPr>
          <p:cNvSpPr txBox="1"/>
          <p:nvPr/>
        </p:nvSpPr>
        <p:spPr>
          <a:xfrm>
            <a:off x="335121" y="387035"/>
            <a:ext cx="11410252" cy="5139869"/>
          </a:xfrm>
          <a:prstGeom prst="rect">
            <a:avLst/>
          </a:prstGeom>
          <a:solidFill>
            <a:schemeClr val="accent1"/>
          </a:solidFill>
        </p:spPr>
        <p:txBody>
          <a:bodyPr wrap="square">
            <a:spAutoFit/>
          </a:bodyPr>
          <a:lstStyle/>
          <a:p>
            <a:r>
              <a:rPr lang="en-US" sz="4800" b="1" dirty="0">
                <a:solidFill>
                  <a:schemeClr val="bg1"/>
                </a:solidFill>
                <a:latin typeface="Candara" panose="020E0502030303020204" pitchFamily="34" charset="0"/>
              </a:rPr>
              <a:t>GOD.KEEPS.HIS.WORD</a:t>
            </a:r>
          </a:p>
          <a:p>
            <a:r>
              <a:rPr lang="en-US" sz="4000" dirty="0">
                <a:solidFill>
                  <a:schemeClr val="bg1"/>
                </a:solidFill>
                <a:latin typeface="Candara" panose="020E0502030303020204" pitchFamily="34" charset="0"/>
              </a:rPr>
              <a:t>	100 My faith is stayed on that solid Rock. There's nothing can ever harm, when you're anchored to that place. The storms may shake and batter us, but my anchor holds within the veil. </a:t>
            </a:r>
          </a:p>
          <a:p>
            <a:r>
              <a:rPr lang="en-US" sz="4000" dirty="0">
                <a:solidFill>
                  <a:schemeClr val="bg1"/>
                </a:solidFill>
                <a:latin typeface="Candara" panose="020E0502030303020204" pitchFamily="34" charset="0"/>
              </a:rPr>
              <a:t>	When a man or a woman has anchored against that rock. Hallelujah. There </a:t>
            </a:r>
            <a:r>
              <a:rPr lang="en-US" sz="4000" dirty="0" err="1">
                <a:solidFill>
                  <a:schemeClr val="bg1"/>
                </a:solidFill>
                <a:latin typeface="Candara" panose="020E0502030303020204" pitchFamily="34" charset="0"/>
              </a:rPr>
              <a:t>ain't</a:t>
            </a:r>
            <a:r>
              <a:rPr lang="en-US" sz="4000" dirty="0">
                <a:solidFill>
                  <a:schemeClr val="bg1"/>
                </a:solidFill>
                <a:latin typeface="Candara" panose="020E0502030303020204" pitchFamily="34" charset="0"/>
              </a:rPr>
              <a:t> nothing can ever shake you from it. 						57-0407</a:t>
            </a:r>
          </a:p>
        </p:txBody>
      </p:sp>
    </p:spTree>
    <p:extLst>
      <p:ext uri="{BB962C8B-B14F-4D97-AF65-F5344CB8AC3E}">
        <p14:creationId xmlns:p14="http://schemas.microsoft.com/office/powerpoint/2010/main" val="7968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B2C34-680C-0DFE-01F6-2ECDAF3E91C0}"/>
              </a:ext>
            </a:extLst>
          </p:cNvPr>
          <p:cNvSpPr>
            <a:spLocks noGrp="1"/>
          </p:cNvSpPr>
          <p:nvPr>
            <p:ph type="dt" sz="half" idx="10"/>
          </p:nvPr>
        </p:nvSpPr>
        <p:spPr/>
        <p:txBody>
          <a:bodyPr/>
          <a:lstStyle/>
          <a:p>
            <a:r>
              <a:rPr lang="en-US"/>
              <a:t>3/31/2019</a:t>
            </a:r>
            <a:endParaRPr lang="en-US" dirty="0"/>
          </a:p>
        </p:txBody>
      </p:sp>
      <p:sp>
        <p:nvSpPr>
          <p:cNvPr id="4" name="Slide Number Placeholder 3">
            <a:extLst>
              <a:ext uri="{FF2B5EF4-FFF2-40B4-BE49-F238E27FC236}">
                <a16:creationId xmlns:a16="http://schemas.microsoft.com/office/drawing/2014/main" id="{71BC14F3-3DDD-2FEB-E993-6EA3C0D3754B}"/>
              </a:ext>
            </a:extLst>
          </p:cNvPr>
          <p:cNvSpPr>
            <a:spLocks noGrp="1"/>
          </p:cNvSpPr>
          <p:nvPr>
            <p:ph type="sldNum" sz="quarter" idx="12"/>
          </p:nvPr>
        </p:nvSpPr>
        <p:spPr/>
        <p:txBody>
          <a:bodyPr/>
          <a:lstStyle/>
          <a:p>
            <a:fld id="{9D164B4E-BB64-4235-AA14-F42088F189EC}" type="slidenum">
              <a:rPr lang="en-US" smtClean="0"/>
              <a:t>17</a:t>
            </a:fld>
            <a:endParaRPr lang="en-US"/>
          </a:p>
        </p:txBody>
      </p:sp>
      <p:sp>
        <p:nvSpPr>
          <p:cNvPr id="7" name="TextBox 6">
            <a:extLst>
              <a:ext uri="{FF2B5EF4-FFF2-40B4-BE49-F238E27FC236}">
                <a16:creationId xmlns:a16="http://schemas.microsoft.com/office/drawing/2014/main" id="{05933BD7-76D4-281D-BFE0-745DFAFEBC64}"/>
              </a:ext>
            </a:extLst>
          </p:cNvPr>
          <p:cNvSpPr txBox="1"/>
          <p:nvPr/>
        </p:nvSpPr>
        <p:spPr>
          <a:xfrm>
            <a:off x="303212" y="228600"/>
            <a:ext cx="6324600" cy="5078313"/>
          </a:xfrm>
          <a:prstGeom prst="rect">
            <a:avLst/>
          </a:prstGeom>
          <a:noFill/>
        </p:spPr>
        <p:txBody>
          <a:bodyPr wrap="square">
            <a:spAutoFit/>
          </a:bodyPr>
          <a:lstStyle/>
          <a:p>
            <a:r>
              <a:rPr lang="en-US" sz="4400" b="1" dirty="0">
                <a:solidFill>
                  <a:schemeClr val="bg1"/>
                </a:solidFill>
                <a:latin typeface="Candara" panose="020E0502030303020204" pitchFamily="34" charset="0"/>
              </a:rPr>
              <a:t>JOHN 6:28</a:t>
            </a:r>
          </a:p>
          <a:p>
            <a:r>
              <a:rPr lang="en-US" sz="4000" i="1" dirty="0">
                <a:solidFill>
                  <a:schemeClr val="bg1"/>
                </a:solidFill>
                <a:latin typeface="Candara" panose="020E0502030303020204" pitchFamily="34" charset="0"/>
              </a:rPr>
              <a:t>	Then said they unto him, What shall we do, that we might work the works of God? 29 Jesus answered and said unto them, This is the work of God, </a:t>
            </a:r>
            <a:r>
              <a:rPr lang="en-US" sz="4000" b="1" i="1" u="sng" dirty="0">
                <a:solidFill>
                  <a:schemeClr val="bg1"/>
                </a:solidFill>
                <a:latin typeface="Candara" panose="020E0502030303020204" pitchFamily="34" charset="0"/>
              </a:rPr>
              <a:t>that ye believe</a:t>
            </a:r>
            <a:r>
              <a:rPr lang="en-US" sz="4000" i="1" dirty="0">
                <a:solidFill>
                  <a:schemeClr val="bg1"/>
                </a:solidFill>
                <a:latin typeface="Candara" panose="020E0502030303020204" pitchFamily="34" charset="0"/>
              </a:rPr>
              <a:t> on him whom he hath sent.</a:t>
            </a:r>
          </a:p>
        </p:txBody>
      </p:sp>
      <p:sp>
        <p:nvSpPr>
          <p:cNvPr id="9" name="TextBox 8">
            <a:extLst>
              <a:ext uri="{FF2B5EF4-FFF2-40B4-BE49-F238E27FC236}">
                <a16:creationId xmlns:a16="http://schemas.microsoft.com/office/drawing/2014/main" id="{4E14CCF5-0E18-722B-24E0-E799DCC3F09B}"/>
              </a:ext>
            </a:extLst>
          </p:cNvPr>
          <p:cNvSpPr txBox="1"/>
          <p:nvPr/>
        </p:nvSpPr>
        <p:spPr>
          <a:xfrm>
            <a:off x="7314137" y="290155"/>
            <a:ext cx="4544662" cy="5016758"/>
          </a:xfrm>
          <a:prstGeom prst="rect">
            <a:avLst/>
          </a:prstGeom>
          <a:noFill/>
        </p:spPr>
        <p:txBody>
          <a:bodyPr wrap="square">
            <a:spAutoFit/>
          </a:bodyPr>
          <a:lstStyle/>
          <a:p>
            <a:r>
              <a:rPr lang="en-US" sz="3200" dirty="0">
                <a:solidFill>
                  <a:schemeClr val="bg1"/>
                </a:solidFill>
                <a:latin typeface="Candara" panose="020E0502030303020204" pitchFamily="34" charset="0"/>
              </a:rPr>
              <a:t>“</a:t>
            </a:r>
            <a:r>
              <a:rPr lang="en-US" sz="3200" dirty="0" err="1">
                <a:solidFill>
                  <a:schemeClr val="bg1"/>
                </a:solidFill>
                <a:latin typeface="Candara" panose="020E0502030303020204" pitchFamily="34" charset="0"/>
              </a:rPr>
              <a:t>pisteuo</a:t>
            </a:r>
            <a:r>
              <a:rPr lang="en-US" sz="3200" dirty="0">
                <a:solidFill>
                  <a:schemeClr val="bg1"/>
                </a:solidFill>
                <a:latin typeface="Candara" panose="020E0502030303020204" pitchFamily="34" charset="0"/>
              </a:rPr>
              <a:t>” </a:t>
            </a:r>
            <a:r>
              <a:rPr lang="en-US" sz="2000" dirty="0">
                <a:solidFill>
                  <a:schemeClr val="bg1"/>
                </a:solidFill>
                <a:latin typeface="Candara" panose="020E0502030303020204" pitchFamily="34" charset="0"/>
              </a:rPr>
              <a:t>(Gr.)</a:t>
            </a:r>
            <a:r>
              <a:rPr lang="en-US" sz="3200" dirty="0">
                <a:solidFill>
                  <a:schemeClr val="bg1"/>
                </a:solidFill>
                <a:latin typeface="Candara" panose="020E0502030303020204" pitchFamily="34" charset="0"/>
              </a:rPr>
              <a:t> </a:t>
            </a:r>
          </a:p>
          <a:p>
            <a:r>
              <a:rPr lang="en-US" sz="3200" dirty="0">
                <a:solidFill>
                  <a:schemeClr val="bg1"/>
                </a:solidFill>
                <a:latin typeface="Candara" panose="020E0502030303020204" pitchFamily="34" charset="0"/>
              </a:rPr>
              <a:t>The conviction and trust to which a man is impelled by a certain inner and higher prerogative and law of soul; to trust in God as able to aid either in obtaining or in doing something.</a:t>
            </a:r>
          </a:p>
        </p:txBody>
      </p:sp>
    </p:spTree>
    <p:extLst>
      <p:ext uri="{BB962C8B-B14F-4D97-AF65-F5344CB8AC3E}">
        <p14:creationId xmlns:p14="http://schemas.microsoft.com/office/powerpoint/2010/main" val="771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D90D41-E850-9A6E-7F5B-F49B343DB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CAF02-7F56-0C0B-025E-15B7602E4256}"/>
              </a:ext>
            </a:extLst>
          </p:cNvPr>
          <p:cNvSpPr>
            <a:spLocks noGrp="1"/>
          </p:cNvSpPr>
          <p:nvPr>
            <p:ph type="title"/>
          </p:nvPr>
        </p:nvSpPr>
        <p:spPr>
          <a:xfrm>
            <a:off x="455612" y="1143000"/>
            <a:ext cx="11353800" cy="4494276"/>
          </a:xfrm>
        </p:spPr>
        <p:txBody>
          <a:bodyPr/>
          <a:lstStyle/>
          <a:p>
            <a:r>
              <a:rPr lang="en-US" b="1" dirty="0">
                <a:latin typeface="Candara" panose="020E0502030303020204" pitchFamily="34" charset="0"/>
              </a:rPr>
              <a:t>Rahab. </a:t>
            </a:r>
            <a:r>
              <a:rPr lang="en-US" dirty="0">
                <a:latin typeface="Candara" panose="020E0502030303020204" pitchFamily="34" charset="0"/>
              </a:rPr>
              <a:t>James 2:25 holds her up as proof that genuine </a:t>
            </a:r>
            <a:r>
              <a:rPr lang="en-US" dirty="0" err="1">
                <a:latin typeface="Candara" panose="020E0502030303020204" pitchFamily="34" charset="0"/>
              </a:rPr>
              <a:t>ʾāman</a:t>
            </a:r>
            <a:r>
              <a:rPr lang="en-US" dirty="0">
                <a:latin typeface="Candara" panose="020E0502030303020204" pitchFamily="34" charset="0"/>
              </a:rPr>
              <a:t> produces action</a:t>
            </a:r>
            <a:r>
              <a:rPr lang="en-US" b="1" dirty="0">
                <a:latin typeface="Candara" panose="020E0502030303020204" pitchFamily="34" charset="0"/>
              </a:rPr>
              <a:t>. She had less revelation than anyone in Israel — and her faith shamed the generation that had seen the Red Sea and still refused to believe</a:t>
            </a:r>
            <a:r>
              <a:rPr lang="en-US" dirty="0">
                <a:latin typeface="Candara" panose="020E0502030303020204" pitchFamily="34" charset="0"/>
              </a:rPr>
              <a:t>.</a:t>
            </a:r>
            <a:br>
              <a:rPr lang="en-US" dirty="0"/>
            </a:br>
            <a:endParaRPr lang="en-US" dirty="0">
              <a:latin typeface="Candara" panose="020E0502030303020204" pitchFamily="34" charset="0"/>
            </a:endParaRPr>
          </a:p>
        </p:txBody>
      </p:sp>
      <p:sp>
        <p:nvSpPr>
          <p:cNvPr id="8" name="TextBox 7">
            <a:extLst>
              <a:ext uri="{FF2B5EF4-FFF2-40B4-BE49-F238E27FC236}">
                <a16:creationId xmlns:a16="http://schemas.microsoft.com/office/drawing/2014/main" id="{2F14FA93-85C0-6451-68C6-D23A0C7C8982}"/>
              </a:ext>
            </a:extLst>
          </p:cNvPr>
          <p:cNvSpPr txBox="1"/>
          <p:nvPr/>
        </p:nvSpPr>
        <p:spPr>
          <a:xfrm>
            <a:off x="5446712" y="181919"/>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9" name="TextBox 8">
            <a:extLst>
              <a:ext uri="{FF2B5EF4-FFF2-40B4-BE49-F238E27FC236}">
                <a16:creationId xmlns:a16="http://schemas.microsoft.com/office/drawing/2014/main" id="{A1F4EF8A-4DFB-0352-5896-28544375D810}"/>
              </a:ext>
            </a:extLst>
          </p:cNvPr>
          <p:cNvSpPr txBox="1"/>
          <p:nvPr/>
        </p:nvSpPr>
        <p:spPr>
          <a:xfrm>
            <a:off x="5446712" y="4675411"/>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4" name="TextBox 3">
            <a:extLst>
              <a:ext uri="{FF2B5EF4-FFF2-40B4-BE49-F238E27FC236}">
                <a16:creationId xmlns:a16="http://schemas.microsoft.com/office/drawing/2014/main" id="{3568B3AA-EFD1-1D85-1AF8-D47B76C9DE47}"/>
              </a:ext>
            </a:extLst>
          </p:cNvPr>
          <p:cNvSpPr txBox="1"/>
          <p:nvPr/>
        </p:nvSpPr>
        <p:spPr>
          <a:xfrm>
            <a:off x="989012" y="4863219"/>
            <a:ext cx="10287000" cy="1446550"/>
          </a:xfrm>
          <a:prstGeom prst="rect">
            <a:avLst/>
          </a:prstGeom>
          <a:solidFill>
            <a:schemeClr val="accent3">
              <a:lumMod val="75000"/>
            </a:schemeClr>
          </a:solidFill>
        </p:spPr>
        <p:txBody>
          <a:bodyPr wrap="square">
            <a:spAutoFit/>
          </a:bodyPr>
          <a:lstStyle/>
          <a:p>
            <a:pPr algn="ctr"/>
            <a:r>
              <a:rPr lang="en-US" sz="3200" b="1" dirty="0">
                <a:solidFill>
                  <a:schemeClr val="bg1"/>
                </a:solidFill>
                <a:latin typeface="Candara" panose="020E0502030303020204" pitchFamily="34" charset="0"/>
              </a:rPr>
              <a:t>JAMES 2:25</a:t>
            </a:r>
          </a:p>
          <a:p>
            <a:pPr algn="ctr"/>
            <a:r>
              <a:rPr lang="en-US" sz="2800" i="1" dirty="0">
                <a:solidFill>
                  <a:schemeClr val="bg1"/>
                </a:solidFill>
                <a:latin typeface="Candara" panose="020E0502030303020204" pitchFamily="34" charset="0"/>
              </a:rPr>
              <a:t>Likewise also was not Rahab the harlot justified by works, when she had received the messengers, and had sent them out another way? </a:t>
            </a:r>
          </a:p>
        </p:txBody>
      </p:sp>
    </p:spTree>
    <p:extLst>
      <p:ext uri="{BB962C8B-B14F-4D97-AF65-F5344CB8AC3E}">
        <p14:creationId xmlns:p14="http://schemas.microsoft.com/office/powerpoint/2010/main" val="346120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9DBD42-CD4C-4F42-84B2-9FA6793685FE}"/>
              </a:ext>
            </a:extLst>
          </p:cNvPr>
          <p:cNvSpPr>
            <a:spLocks noGrp="1"/>
          </p:cNvSpPr>
          <p:nvPr>
            <p:ph type="dt" sz="half" idx="10"/>
          </p:nvPr>
        </p:nvSpPr>
        <p:spPr/>
        <p:txBody>
          <a:bodyPr/>
          <a:lstStyle/>
          <a:p>
            <a:r>
              <a:rPr lang="en-US"/>
              <a:t>3/31/2019</a:t>
            </a:r>
            <a:endParaRPr lang="en-US" dirty="0"/>
          </a:p>
        </p:txBody>
      </p:sp>
      <p:sp>
        <p:nvSpPr>
          <p:cNvPr id="4" name="Slide Number Placeholder 3">
            <a:extLst>
              <a:ext uri="{FF2B5EF4-FFF2-40B4-BE49-F238E27FC236}">
                <a16:creationId xmlns:a16="http://schemas.microsoft.com/office/drawing/2014/main" id="{7F02B15E-07A7-4FAD-B913-CD8EEDFF614E}"/>
              </a:ext>
            </a:extLst>
          </p:cNvPr>
          <p:cNvSpPr>
            <a:spLocks noGrp="1"/>
          </p:cNvSpPr>
          <p:nvPr>
            <p:ph type="sldNum" sz="quarter" idx="12"/>
          </p:nvPr>
        </p:nvSpPr>
        <p:spPr/>
        <p:txBody>
          <a:bodyPr/>
          <a:lstStyle/>
          <a:p>
            <a:fld id="{9D164B4E-BB64-4235-AA14-F42088F189EC}" type="slidenum">
              <a:rPr lang="en-US" smtClean="0"/>
              <a:t>19</a:t>
            </a:fld>
            <a:endParaRPr lang="en-US"/>
          </a:p>
        </p:txBody>
      </p:sp>
      <p:sp>
        <p:nvSpPr>
          <p:cNvPr id="5" name="Content Placeholder 4">
            <a:extLst>
              <a:ext uri="{FF2B5EF4-FFF2-40B4-BE49-F238E27FC236}">
                <a16:creationId xmlns:a16="http://schemas.microsoft.com/office/drawing/2014/main" id="{3765F660-A535-405D-BDFF-C056AC2685E7}"/>
              </a:ext>
            </a:extLst>
          </p:cNvPr>
          <p:cNvSpPr>
            <a:spLocks noGrp="1"/>
          </p:cNvSpPr>
          <p:nvPr>
            <p:ph sz="quarter" idx="13"/>
          </p:nvPr>
        </p:nvSpPr>
        <p:spPr/>
        <p:txBody>
          <a:bodyPr/>
          <a:lstStyle/>
          <a:p>
            <a:endParaRPr lang="en-US"/>
          </a:p>
        </p:txBody>
      </p:sp>
      <p:sp>
        <p:nvSpPr>
          <p:cNvPr id="6" name="Rectangle 5">
            <a:extLst>
              <a:ext uri="{FF2B5EF4-FFF2-40B4-BE49-F238E27FC236}">
                <a16:creationId xmlns:a16="http://schemas.microsoft.com/office/drawing/2014/main" id="{67C0BD61-48AA-4F86-8274-9A09EDAFBD9F}"/>
              </a:ext>
            </a:extLst>
          </p:cNvPr>
          <p:cNvSpPr/>
          <p:nvPr/>
        </p:nvSpPr>
        <p:spPr>
          <a:xfrm>
            <a:off x="531812" y="286720"/>
            <a:ext cx="11125200" cy="3293209"/>
          </a:xfrm>
          <a:prstGeom prst="rect">
            <a:avLst/>
          </a:prstGeom>
        </p:spPr>
        <p:txBody>
          <a:bodyPr wrap="square">
            <a:spAutoFit/>
          </a:bodyPr>
          <a:lstStyle/>
          <a:p>
            <a:r>
              <a:rPr lang="en-US" sz="4800" b="1" dirty="0">
                <a:solidFill>
                  <a:schemeClr val="bg1"/>
                </a:solidFill>
                <a:latin typeface="Candara" panose="020E0502030303020204" pitchFamily="34" charset="0"/>
              </a:rPr>
              <a:t>ROMANS 10:16-17</a:t>
            </a:r>
          </a:p>
          <a:p>
            <a:r>
              <a:rPr lang="en-US" sz="4000" i="1" dirty="0">
                <a:solidFill>
                  <a:schemeClr val="bg1"/>
                </a:solidFill>
                <a:latin typeface="Candara" panose="020E0502030303020204" pitchFamily="34" charset="0"/>
              </a:rPr>
              <a:t>	But they have not all obeyed the gospel. For Esaias saith, Lord, who hath believed our report? 17 So then faith cometh </a:t>
            </a:r>
            <a:r>
              <a:rPr lang="en-US" sz="4000" i="1" dirty="0">
                <a:solidFill>
                  <a:srgbClr val="FFFF00"/>
                </a:solidFill>
                <a:latin typeface="Candara" panose="020E0502030303020204" pitchFamily="34" charset="0"/>
              </a:rPr>
              <a:t>by hearing, </a:t>
            </a:r>
            <a:r>
              <a:rPr lang="en-US" sz="4000" i="1" dirty="0">
                <a:solidFill>
                  <a:schemeClr val="bg1"/>
                </a:solidFill>
                <a:latin typeface="Candara" panose="020E0502030303020204" pitchFamily="34" charset="0"/>
              </a:rPr>
              <a:t>and hearing by the word of God. </a:t>
            </a:r>
          </a:p>
        </p:txBody>
      </p:sp>
    </p:spTree>
    <p:extLst>
      <p:ext uri="{BB962C8B-B14F-4D97-AF65-F5344CB8AC3E}">
        <p14:creationId xmlns:p14="http://schemas.microsoft.com/office/powerpoint/2010/main" val="397917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close up of architectural spiral scrolling 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0" y="17646"/>
            <a:ext cx="12188825" cy="6858000"/>
          </a:xfrm>
        </p:spPr>
      </p:pic>
      <p:sp>
        <p:nvSpPr>
          <p:cNvPr id="3" name="Title 2">
            <a:extLst>
              <a:ext uri="{FF2B5EF4-FFF2-40B4-BE49-F238E27FC236}">
                <a16:creationId xmlns:a16="http://schemas.microsoft.com/office/drawing/2014/main" id="{99D6C8AB-5516-F1B4-DF34-5E1C89C977E3}"/>
              </a:ext>
            </a:extLst>
          </p:cNvPr>
          <p:cNvSpPr>
            <a:spLocks noGrp="1"/>
          </p:cNvSpPr>
          <p:nvPr>
            <p:ph type="title"/>
          </p:nvPr>
        </p:nvSpPr>
        <p:spPr>
          <a:xfrm>
            <a:off x="-3049588" y="304800"/>
            <a:ext cx="11356848" cy="941832"/>
          </a:xfrm>
        </p:spPr>
        <p:txBody>
          <a:bodyPr>
            <a:normAutofit fontScale="90000"/>
          </a:bodyPr>
          <a:lstStyle/>
          <a:p>
            <a:r>
              <a:rPr lang="en-US" dirty="0"/>
              <a:t>Birthdays</a:t>
            </a:r>
            <a:br>
              <a:rPr lang="en-US" dirty="0"/>
            </a:br>
            <a:r>
              <a:rPr lang="en-US" dirty="0"/>
              <a:t>Anniversaries</a:t>
            </a:r>
          </a:p>
        </p:txBody>
      </p:sp>
      <p:sp>
        <p:nvSpPr>
          <p:cNvPr id="5" name="TextBox 4">
            <a:extLst>
              <a:ext uri="{FF2B5EF4-FFF2-40B4-BE49-F238E27FC236}">
                <a16:creationId xmlns:a16="http://schemas.microsoft.com/office/drawing/2014/main" id="{93578424-7119-2898-2B62-2FB02706E9A6}"/>
              </a:ext>
            </a:extLst>
          </p:cNvPr>
          <p:cNvSpPr txBox="1"/>
          <p:nvPr/>
        </p:nvSpPr>
        <p:spPr>
          <a:xfrm>
            <a:off x="303212" y="2015485"/>
            <a:ext cx="8613255" cy="5078313"/>
          </a:xfrm>
          <a:prstGeom prst="rect">
            <a:avLst/>
          </a:prstGeom>
          <a:noFill/>
        </p:spPr>
        <p:txBody>
          <a:bodyPr wrap="none" rtlCol="0">
            <a:spAutoFit/>
          </a:bodyPr>
          <a:lstStyle/>
          <a:p>
            <a:r>
              <a:rPr lang="en-US" sz="2800" dirty="0">
                <a:solidFill>
                  <a:schemeClr val="bg1"/>
                </a:solidFill>
                <a:latin typeface="Candara" panose="020E0502030303020204" pitchFamily="34" charset="0"/>
              </a:rPr>
              <a:t>April 6</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Joe &amp; Frieda Drum, Becky Coffey</a:t>
            </a:r>
          </a:p>
          <a:p>
            <a:r>
              <a:rPr lang="en-US" sz="2800" dirty="0">
                <a:solidFill>
                  <a:schemeClr val="bg1"/>
                </a:solidFill>
                <a:latin typeface="Candara" panose="020E0502030303020204" pitchFamily="34" charset="0"/>
              </a:rPr>
              <a:t>	Nathaniel Reynolds</a:t>
            </a:r>
          </a:p>
          <a:p>
            <a:r>
              <a:rPr lang="en-US" sz="2800" dirty="0">
                <a:solidFill>
                  <a:schemeClr val="bg1"/>
                </a:solidFill>
                <a:latin typeface="Candara" panose="020E0502030303020204" pitchFamily="34" charset="0"/>
              </a:rPr>
              <a:t>April 7</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Sarah Buchanan, Anna Jackson</a:t>
            </a:r>
          </a:p>
          <a:p>
            <a:r>
              <a:rPr lang="en-US" sz="2800" dirty="0">
                <a:solidFill>
                  <a:schemeClr val="bg1"/>
                </a:solidFill>
                <a:latin typeface="Candara" panose="020E0502030303020204" pitchFamily="34" charset="0"/>
              </a:rPr>
              <a:t>April 8</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Rachel Pritchard</a:t>
            </a:r>
          </a:p>
          <a:p>
            <a:r>
              <a:rPr lang="en-US" sz="2800" dirty="0">
                <a:solidFill>
                  <a:schemeClr val="bg1"/>
                </a:solidFill>
                <a:latin typeface="Candara" panose="020E0502030303020204" pitchFamily="34" charset="0"/>
              </a:rPr>
              <a:t>April 11</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Crystal Johnson, Theo Cross</a:t>
            </a:r>
          </a:p>
          <a:p>
            <a:r>
              <a:rPr lang="en-US" sz="2800" dirty="0">
                <a:solidFill>
                  <a:schemeClr val="bg1"/>
                </a:solidFill>
                <a:latin typeface="Candara" panose="020E0502030303020204" pitchFamily="34" charset="0"/>
              </a:rPr>
              <a:t>April 13</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Lukas Coffey</a:t>
            </a:r>
          </a:p>
          <a:p>
            <a:endParaRPr lang="en-US" sz="2800" dirty="0">
              <a:solidFill>
                <a:schemeClr val="bg1"/>
              </a:solidFill>
              <a:latin typeface="Candara" panose="020E0502030303020204" pitchFamily="34" charset="0"/>
            </a:endParaRPr>
          </a:p>
          <a:p>
            <a:r>
              <a:rPr lang="en-US" sz="3200" b="1" dirty="0">
                <a:solidFill>
                  <a:schemeClr val="bg1"/>
                </a:solidFill>
                <a:latin typeface="Candara" panose="020E0502030303020204" pitchFamily="34" charset="0"/>
              </a:rPr>
              <a:t>Dates to Remember:</a:t>
            </a:r>
            <a:br>
              <a:rPr lang="en-US" sz="2800" dirty="0">
                <a:solidFill>
                  <a:schemeClr val="bg1"/>
                </a:solidFill>
                <a:latin typeface="Candara" panose="020E0502030303020204" pitchFamily="34" charset="0"/>
              </a:rPr>
            </a:br>
            <a:r>
              <a:rPr lang="en-US" sz="2800" dirty="0">
                <a:solidFill>
                  <a:schemeClr val="bg1"/>
                </a:solidFill>
                <a:latin typeface="Candara" panose="020E0502030303020204" pitchFamily="34" charset="0"/>
              </a:rPr>
              <a:t>May 16</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Ladies Tea		Oct. 9-11</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Men’s Meeting</a:t>
            </a:r>
          </a:p>
          <a:p>
            <a:r>
              <a:rPr lang="en-US" sz="2800" dirty="0">
                <a:solidFill>
                  <a:schemeClr val="bg1"/>
                </a:solidFill>
                <a:latin typeface="Candara" panose="020E0502030303020204" pitchFamily="34" charset="0"/>
              </a:rPr>
              <a:t>June 13</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Kids Day</a:t>
            </a:r>
          </a:p>
          <a:p>
            <a:endParaRPr lang="en-US" sz="2000" dirty="0">
              <a:solidFill>
                <a:schemeClr val="bg1"/>
              </a:solidFill>
              <a:latin typeface="Candara" panose="020E0502030303020204" pitchFamily="34" charset="0"/>
            </a:endParaRPr>
          </a:p>
          <a:p>
            <a:endParaRPr lang="en-US" sz="2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35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0F580C-8123-4460-9397-D759BCCD31BD}"/>
              </a:ext>
            </a:extLst>
          </p:cNvPr>
          <p:cNvSpPr>
            <a:spLocks noGrp="1"/>
          </p:cNvSpPr>
          <p:nvPr>
            <p:ph type="dt" sz="half" idx="10"/>
          </p:nvPr>
        </p:nvSpPr>
        <p:spPr/>
        <p:txBody>
          <a:bodyPr/>
          <a:lstStyle/>
          <a:p>
            <a:r>
              <a:rPr lang="en-US"/>
              <a:t>3/31/2019</a:t>
            </a:r>
          </a:p>
        </p:txBody>
      </p:sp>
      <p:sp>
        <p:nvSpPr>
          <p:cNvPr id="3" name="Footer Placeholder 2">
            <a:extLst>
              <a:ext uri="{FF2B5EF4-FFF2-40B4-BE49-F238E27FC236}">
                <a16:creationId xmlns:a16="http://schemas.microsoft.com/office/drawing/2014/main" id="{224C3ED9-8A0C-4454-9A48-47A41AEC06C5}"/>
              </a:ext>
            </a:extLst>
          </p:cNvPr>
          <p:cNvSpPr>
            <a:spLocks noGrp="1"/>
          </p:cNvSpPr>
          <p:nvPr>
            <p:ph type="ftr" sz="quarter" idx="11"/>
          </p:nvPr>
        </p:nvSpPr>
        <p:spPr/>
        <p:txBody>
          <a:bodyPr/>
          <a:lstStyle/>
          <a:p>
            <a:r>
              <a:rPr lang="en-ZA"/>
              <a:t>End Time Faith</a:t>
            </a:r>
            <a:endParaRPr lang="en-US" dirty="0"/>
          </a:p>
        </p:txBody>
      </p:sp>
      <p:sp>
        <p:nvSpPr>
          <p:cNvPr id="4" name="Slide Number Placeholder 3">
            <a:extLst>
              <a:ext uri="{FF2B5EF4-FFF2-40B4-BE49-F238E27FC236}">
                <a16:creationId xmlns:a16="http://schemas.microsoft.com/office/drawing/2014/main" id="{5F8A866C-9404-4B20-AC14-E0784464D95F}"/>
              </a:ext>
            </a:extLst>
          </p:cNvPr>
          <p:cNvSpPr>
            <a:spLocks noGrp="1"/>
          </p:cNvSpPr>
          <p:nvPr>
            <p:ph type="sldNum" sz="quarter" idx="12"/>
          </p:nvPr>
        </p:nvSpPr>
        <p:spPr/>
        <p:txBody>
          <a:bodyPr/>
          <a:lstStyle/>
          <a:p>
            <a:fld id="{9D164B4E-BB64-4235-AA14-F42088F189EC}" type="slidenum">
              <a:rPr lang="en-US" smtClean="0"/>
              <a:t>20</a:t>
            </a:fld>
            <a:endParaRPr lang="en-US"/>
          </a:p>
        </p:txBody>
      </p:sp>
      <p:sp>
        <p:nvSpPr>
          <p:cNvPr id="5" name="Content Placeholder 4">
            <a:extLst>
              <a:ext uri="{FF2B5EF4-FFF2-40B4-BE49-F238E27FC236}">
                <a16:creationId xmlns:a16="http://schemas.microsoft.com/office/drawing/2014/main" id="{DBF70FF9-1C18-4893-B16B-01743F106069}"/>
              </a:ext>
            </a:extLst>
          </p:cNvPr>
          <p:cNvSpPr>
            <a:spLocks noGrp="1"/>
          </p:cNvSpPr>
          <p:nvPr>
            <p:ph sz="quarter" idx="13"/>
          </p:nvPr>
        </p:nvSpPr>
        <p:spPr/>
        <p:txBody>
          <a:bodyPr/>
          <a:lstStyle/>
          <a:p>
            <a:endParaRPr lang="en-US"/>
          </a:p>
        </p:txBody>
      </p:sp>
      <p:sp>
        <p:nvSpPr>
          <p:cNvPr id="7" name="Rectangle 6">
            <a:extLst>
              <a:ext uri="{FF2B5EF4-FFF2-40B4-BE49-F238E27FC236}">
                <a16:creationId xmlns:a16="http://schemas.microsoft.com/office/drawing/2014/main" id="{0DA4F581-8FDF-4B7E-B96C-8E7350B35659}"/>
              </a:ext>
            </a:extLst>
          </p:cNvPr>
          <p:cNvSpPr/>
          <p:nvPr/>
        </p:nvSpPr>
        <p:spPr>
          <a:xfrm>
            <a:off x="246761" y="136524"/>
            <a:ext cx="11791251" cy="5693866"/>
          </a:xfrm>
          <a:prstGeom prst="rect">
            <a:avLst/>
          </a:prstGeom>
        </p:spPr>
        <p:txBody>
          <a:bodyPr wrap="square">
            <a:spAutoFit/>
          </a:bodyPr>
          <a:lstStyle/>
          <a:p>
            <a:r>
              <a:rPr lang="en-US" sz="4000" b="1" dirty="0">
                <a:solidFill>
                  <a:schemeClr val="bg1"/>
                </a:solidFill>
                <a:latin typeface="Candara" panose="020E0502030303020204" pitchFamily="34" charset="0"/>
              </a:rPr>
              <a:t>WHY.I'M.AGAINST.ORGANIZED.RELIGION</a:t>
            </a:r>
          </a:p>
          <a:p>
            <a:r>
              <a:rPr lang="en-US" sz="3600" dirty="0">
                <a:solidFill>
                  <a:schemeClr val="bg1"/>
                </a:solidFill>
                <a:latin typeface="Candara" panose="020E0502030303020204" pitchFamily="34" charset="0"/>
              </a:rPr>
              <a:t>	4 He's made a way for us. Now, if there was any healing power within myself I'd come there and do it. But, healing power, I have none, no other man has healing power. </a:t>
            </a:r>
          </a:p>
          <a:p>
            <a:r>
              <a:rPr lang="en-US" sz="3600" dirty="0">
                <a:solidFill>
                  <a:schemeClr val="bg1"/>
                </a:solidFill>
                <a:latin typeface="Candara" panose="020E0502030303020204" pitchFamily="34" charset="0"/>
              </a:rPr>
              <a:t>	But we are commissioned from Christ, to pray for the sick, Who has already put </a:t>
            </a:r>
            <a:r>
              <a:rPr lang="en-US" sz="3600" dirty="0">
                <a:solidFill>
                  <a:srgbClr val="FFFF00"/>
                </a:solidFill>
                <a:latin typeface="Candara" panose="020E0502030303020204" pitchFamily="34" charset="0"/>
              </a:rPr>
              <a:t>on deposit </a:t>
            </a:r>
            <a:r>
              <a:rPr lang="en-US" sz="3600" dirty="0">
                <a:solidFill>
                  <a:schemeClr val="bg1"/>
                </a:solidFill>
                <a:latin typeface="Candara" panose="020E0502030303020204" pitchFamily="34" charset="0"/>
              </a:rPr>
              <a:t>the healing power. And we're only coming, as it was, to write a check on that. </a:t>
            </a:r>
            <a:r>
              <a:rPr lang="en-US" sz="3600" i="1" dirty="0">
                <a:solidFill>
                  <a:schemeClr val="bg1"/>
                </a:solidFill>
                <a:latin typeface="Candara" panose="020E0502030303020204" pitchFamily="34" charset="0"/>
              </a:rPr>
              <a:t>"</a:t>
            </a:r>
            <a:r>
              <a:rPr lang="en-US" sz="3600" dirty="0">
                <a:solidFill>
                  <a:schemeClr val="bg1"/>
                </a:solidFill>
                <a:latin typeface="Candara" panose="020E0502030303020204" pitchFamily="34" charset="0"/>
              </a:rPr>
              <a:t>And whatever you ask the Father in My Name," that's the blank check, "whatever you ask the Father in My Name, that I'll do."</a:t>
            </a:r>
          </a:p>
        </p:txBody>
      </p:sp>
    </p:spTree>
    <p:extLst>
      <p:ext uri="{BB962C8B-B14F-4D97-AF65-F5344CB8AC3E}">
        <p14:creationId xmlns:p14="http://schemas.microsoft.com/office/powerpoint/2010/main" val="219064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6D623-A7F1-467F-80E8-1689823B3FA4}"/>
              </a:ext>
            </a:extLst>
          </p:cNvPr>
          <p:cNvSpPr>
            <a:spLocks noGrp="1"/>
          </p:cNvSpPr>
          <p:nvPr>
            <p:ph type="dt" sz="half" idx="10"/>
          </p:nvPr>
        </p:nvSpPr>
        <p:spPr/>
        <p:txBody>
          <a:bodyPr/>
          <a:lstStyle/>
          <a:p>
            <a:r>
              <a:rPr lang="en-US"/>
              <a:t>3/31/2019</a:t>
            </a:r>
          </a:p>
        </p:txBody>
      </p:sp>
      <p:sp>
        <p:nvSpPr>
          <p:cNvPr id="3" name="Footer Placeholder 2">
            <a:extLst>
              <a:ext uri="{FF2B5EF4-FFF2-40B4-BE49-F238E27FC236}">
                <a16:creationId xmlns:a16="http://schemas.microsoft.com/office/drawing/2014/main" id="{8D01735A-7541-4B77-8BE3-D1D3A13FD760}"/>
              </a:ext>
            </a:extLst>
          </p:cNvPr>
          <p:cNvSpPr>
            <a:spLocks noGrp="1"/>
          </p:cNvSpPr>
          <p:nvPr>
            <p:ph type="ftr" sz="quarter" idx="11"/>
          </p:nvPr>
        </p:nvSpPr>
        <p:spPr/>
        <p:txBody>
          <a:bodyPr/>
          <a:lstStyle/>
          <a:p>
            <a:r>
              <a:rPr lang="en-ZA"/>
              <a:t>End Time Faith</a:t>
            </a:r>
            <a:endParaRPr lang="en-US" dirty="0"/>
          </a:p>
        </p:txBody>
      </p:sp>
      <p:sp>
        <p:nvSpPr>
          <p:cNvPr id="4" name="Slide Number Placeholder 3">
            <a:extLst>
              <a:ext uri="{FF2B5EF4-FFF2-40B4-BE49-F238E27FC236}">
                <a16:creationId xmlns:a16="http://schemas.microsoft.com/office/drawing/2014/main" id="{6A177AEA-D908-4509-B496-067C49DB19D2}"/>
              </a:ext>
            </a:extLst>
          </p:cNvPr>
          <p:cNvSpPr>
            <a:spLocks noGrp="1"/>
          </p:cNvSpPr>
          <p:nvPr>
            <p:ph type="sldNum" sz="quarter" idx="12"/>
          </p:nvPr>
        </p:nvSpPr>
        <p:spPr/>
        <p:txBody>
          <a:bodyPr/>
          <a:lstStyle/>
          <a:p>
            <a:fld id="{9D164B4E-BB64-4235-AA14-F42088F189EC}" type="slidenum">
              <a:rPr lang="en-US" smtClean="0"/>
              <a:t>21</a:t>
            </a:fld>
            <a:endParaRPr lang="en-US"/>
          </a:p>
        </p:txBody>
      </p:sp>
      <p:sp>
        <p:nvSpPr>
          <p:cNvPr id="5" name="Content Placeholder 4">
            <a:extLst>
              <a:ext uri="{FF2B5EF4-FFF2-40B4-BE49-F238E27FC236}">
                <a16:creationId xmlns:a16="http://schemas.microsoft.com/office/drawing/2014/main" id="{5D888697-A393-45FD-ACCB-B3BBFD0755F0}"/>
              </a:ext>
            </a:extLst>
          </p:cNvPr>
          <p:cNvSpPr>
            <a:spLocks noGrp="1"/>
          </p:cNvSpPr>
          <p:nvPr>
            <p:ph sz="quarter" idx="13"/>
          </p:nvPr>
        </p:nvSpPr>
        <p:spPr/>
        <p:txBody>
          <a:bodyPr/>
          <a:lstStyle/>
          <a:p>
            <a:endParaRPr lang="en-US"/>
          </a:p>
        </p:txBody>
      </p:sp>
      <p:sp>
        <p:nvSpPr>
          <p:cNvPr id="7" name="Rectangle 6">
            <a:extLst>
              <a:ext uri="{FF2B5EF4-FFF2-40B4-BE49-F238E27FC236}">
                <a16:creationId xmlns:a16="http://schemas.microsoft.com/office/drawing/2014/main" id="{02A37458-BC06-4762-81A4-D5F85F5F1145}"/>
              </a:ext>
            </a:extLst>
          </p:cNvPr>
          <p:cNvSpPr/>
          <p:nvPr/>
        </p:nvSpPr>
        <p:spPr>
          <a:xfrm>
            <a:off x="150814" y="228600"/>
            <a:ext cx="11791250" cy="5632311"/>
          </a:xfrm>
          <a:prstGeom prst="rect">
            <a:avLst/>
          </a:prstGeom>
        </p:spPr>
        <p:txBody>
          <a:bodyPr wrap="square">
            <a:spAutoFit/>
          </a:bodyPr>
          <a:lstStyle/>
          <a:p>
            <a:r>
              <a:rPr lang="en-US" sz="4000" dirty="0">
                <a:solidFill>
                  <a:schemeClr val="bg1"/>
                </a:solidFill>
                <a:latin typeface="Candara" panose="020E0502030303020204" pitchFamily="34" charset="0"/>
              </a:rPr>
              <a:t> 	</a:t>
            </a:r>
            <a:r>
              <a:rPr lang="en-US" sz="4000" b="1" dirty="0">
                <a:solidFill>
                  <a:schemeClr val="bg1"/>
                </a:solidFill>
                <a:latin typeface="Candara" panose="020E0502030303020204" pitchFamily="34" charset="0"/>
              </a:rPr>
              <a:t>What a promise! Just can't fail. </a:t>
            </a:r>
            <a:r>
              <a:rPr lang="en-US" sz="4000" dirty="0">
                <a:solidFill>
                  <a:schemeClr val="bg1"/>
                </a:solidFill>
                <a:latin typeface="Candara" panose="020E0502030303020204" pitchFamily="34" charset="0"/>
              </a:rPr>
              <a:t>And I have helped my brothers and sisters, around the world make these drawings on these notes in God's Bank, on the Blood of Jesus Christ. And it's been very successful. He's always paid off because the deposit's already there. </a:t>
            </a:r>
          </a:p>
          <a:p>
            <a:r>
              <a:rPr lang="en-US" sz="4000"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He was wounded for our transgressions, with His stripes we were healed." </a:t>
            </a:r>
            <a:r>
              <a:rPr lang="en-US" sz="4000" dirty="0">
                <a:solidFill>
                  <a:schemeClr val="bg1"/>
                </a:solidFill>
                <a:latin typeface="Candara" panose="020E0502030303020204" pitchFamily="34" charset="0"/>
              </a:rPr>
              <a:t>See, it's all over. And we're happy tonight for your faith.</a:t>
            </a:r>
          </a:p>
          <a:p>
            <a:pPr algn="r"/>
            <a:r>
              <a:rPr lang="en-US" sz="4000" dirty="0">
                <a:solidFill>
                  <a:schemeClr val="bg1"/>
                </a:solidFill>
                <a:latin typeface="Candara" panose="020E0502030303020204" pitchFamily="34" charset="0"/>
              </a:rPr>
              <a:t>62-1111</a:t>
            </a:r>
          </a:p>
        </p:txBody>
      </p:sp>
    </p:spTree>
    <p:extLst>
      <p:ext uri="{BB962C8B-B14F-4D97-AF65-F5344CB8AC3E}">
        <p14:creationId xmlns:p14="http://schemas.microsoft.com/office/powerpoint/2010/main" val="24906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521ED-0456-4961-BC90-3AC6B99C3862}"/>
              </a:ext>
            </a:extLst>
          </p:cNvPr>
          <p:cNvSpPr>
            <a:spLocks noGrp="1"/>
          </p:cNvSpPr>
          <p:nvPr>
            <p:ph type="dt" sz="half" idx="10"/>
          </p:nvPr>
        </p:nvSpPr>
        <p:spPr/>
        <p:txBody>
          <a:bodyPr/>
          <a:lstStyle/>
          <a:p>
            <a:r>
              <a:rPr lang="en-US"/>
              <a:t>3/31/2019</a:t>
            </a:r>
          </a:p>
        </p:txBody>
      </p:sp>
      <p:sp>
        <p:nvSpPr>
          <p:cNvPr id="3" name="Footer Placeholder 2">
            <a:extLst>
              <a:ext uri="{FF2B5EF4-FFF2-40B4-BE49-F238E27FC236}">
                <a16:creationId xmlns:a16="http://schemas.microsoft.com/office/drawing/2014/main" id="{5417334E-FD64-4A56-8608-9873E3EAC305}"/>
              </a:ext>
            </a:extLst>
          </p:cNvPr>
          <p:cNvSpPr>
            <a:spLocks noGrp="1"/>
          </p:cNvSpPr>
          <p:nvPr>
            <p:ph type="ftr" sz="quarter" idx="11"/>
          </p:nvPr>
        </p:nvSpPr>
        <p:spPr/>
        <p:txBody>
          <a:bodyPr/>
          <a:lstStyle/>
          <a:p>
            <a:r>
              <a:rPr lang="en-US"/>
              <a:t>End Time Faith</a:t>
            </a:r>
          </a:p>
        </p:txBody>
      </p:sp>
      <p:sp>
        <p:nvSpPr>
          <p:cNvPr id="4" name="Slide Number Placeholder 3">
            <a:extLst>
              <a:ext uri="{FF2B5EF4-FFF2-40B4-BE49-F238E27FC236}">
                <a16:creationId xmlns:a16="http://schemas.microsoft.com/office/drawing/2014/main" id="{A2F51FF9-8639-4361-8A55-8FB5B201A107}"/>
              </a:ext>
            </a:extLst>
          </p:cNvPr>
          <p:cNvSpPr>
            <a:spLocks noGrp="1"/>
          </p:cNvSpPr>
          <p:nvPr>
            <p:ph type="sldNum" sz="quarter" idx="12"/>
          </p:nvPr>
        </p:nvSpPr>
        <p:spPr/>
        <p:txBody>
          <a:bodyPr/>
          <a:lstStyle/>
          <a:p>
            <a:fld id="{5B62FEA9-4F7B-4CB1-BC6A-C4E0A24432EA}" type="slidenum">
              <a:rPr lang="en-US" smtClean="0"/>
              <a:pPr/>
              <a:t>22</a:t>
            </a:fld>
            <a:endParaRPr lang="en-US"/>
          </a:p>
        </p:txBody>
      </p:sp>
      <p:sp>
        <p:nvSpPr>
          <p:cNvPr id="5" name="Rectangle 4">
            <a:extLst>
              <a:ext uri="{FF2B5EF4-FFF2-40B4-BE49-F238E27FC236}">
                <a16:creationId xmlns:a16="http://schemas.microsoft.com/office/drawing/2014/main" id="{436BB485-F927-4617-8CFC-A1B39FD94D63}"/>
              </a:ext>
            </a:extLst>
          </p:cNvPr>
          <p:cNvSpPr/>
          <p:nvPr/>
        </p:nvSpPr>
        <p:spPr>
          <a:xfrm>
            <a:off x="246761" y="136525"/>
            <a:ext cx="11867451" cy="6370975"/>
          </a:xfrm>
          <a:prstGeom prst="rect">
            <a:avLst/>
          </a:prstGeom>
        </p:spPr>
        <p:txBody>
          <a:bodyPr wrap="square">
            <a:spAutoFit/>
          </a:bodyPr>
          <a:lstStyle/>
          <a:p>
            <a:r>
              <a:rPr lang="en-US" sz="4800" b="1" dirty="0">
                <a:solidFill>
                  <a:schemeClr val="bg1"/>
                </a:solidFill>
                <a:latin typeface="Candara" panose="020E0502030303020204" pitchFamily="34" charset="0"/>
              </a:rPr>
              <a:t>JEHOVAH.JIREH </a:t>
            </a:r>
          </a:p>
          <a:p>
            <a:r>
              <a:rPr lang="en-US" sz="3600" dirty="0">
                <a:solidFill>
                  <a:schemeClr val="bg1"/>
                </a:solidFill>
                <a:latin typeface="Candara" panose="020E0502030303020204" pitchFamily="34" charset="0"/>
              </a:rPr>
              <a:t>	45  When God saves a man, He gives him a whole big checkbook.... Name of Jesus wrote at the bottom of the checkbook. </a:t>
            </a:r>
            <a:r>
              <a:rPr lang="en-US" sz="3600" i="1" dirty="0">
                <a:solidFill>
                  <a:schemeClr val="bg1"/>
                </a:solidFill>
                <a:latin typeface="Candara" panose="020E0502030303020204" pitchFamily="34" charset="0"/>
              </a:rPr>
              <a:t>"Whatever you ask in My Name, that will I do." </a:t>
            </a:r>
            <a:r>
              <a:rPr lang="en-US" sz="3600" dirty="0">
                <a:solidFill>
                  <a:schemeClr val="bg1"/>
                </a:solidFill>
                <a:latin typeface="Candara" panose="020E0502030303020204" pitchFamily="34" charset="0"/>
              </a:rPr>
              <a:t>Abraham's seed believes that. Just fill out the check and send it in. The deposit's already made. 	</a:t>
            </a:r>
          </a:p>
          <a:p>
            <a:r>
              <a:rPr lang="en-US" sz="3600" dirty="0">
                <a:solidFill>
                  <a:schemeClr val="bg1"/>
                </a:solidFill>
                <a:latin typeface="Candara" panose="020E0502030303020204" pitchFamily="34" charset="0"/>
              </a:rPr>
              <a:t>	Not through your righteousness, but through the righteousness of the righteous royal Seed, Christ. He was the one put the deposit in there. Then don't be afraid to write out the check. The Bank of Heaven will pay off every check. </a:t>
            </a:r>
          </a:p>
        </p:txBody>
      </p:sp>
    </p:spTree>
    <p:extLst>
      <p:ext uri="{BB962C8B-B14F-4D97-AF65-F5344CB8AC3E}">
        <p14:creationId xmlns:p14="http://schemas.microsoft.com/office/powerpoint/2010/main" val="26055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A675F-DB4E-409E-BC2C-6D911CFA8407}"/>
              </a:ext>
            </a:extLst>
          </p:cNvPr>
          <p:cNvSpPr>
            <a:spLocks noGrp="1"/>
          </p:cNvSpPr>
          <p:nvPr>
            <p:ph type="dt" sz="half" idx="10"/>
          </p:nvPr>
        </p:nvSpPr>
        <p:spPr/>
        <p:txBody>
          <a:bodyPr/>
          <a:lstStyle/>
          <a:p>
            <a:r>
              <a:rPr lang="en-US"/>
              <a:t>3/31/2019</a:t>
            </a:r>
          </a:p>
        </p:txBody>
      </p:sp>
      <p:sp>
        <p:nvSpPr>
          <p:cNvPr id="3" name="Footer Placeholder 2">
            <a:extLst>
              <a:ext uri="{FF2B5EF4-FFF2-40B4-BE49-F238E27FC236}">
                <a16:creationId xmlns:a16="http://schemas.microsoft.com/office/drawing/2014/main" id="{0C020C59-48BF-4488-A549-1617AAC7B3E7}"/>
              </a:ext>
            </a:extLst>
          </p:cNvPr>
          <p:cNvSpPr>
            <a:spLocks noGrp="1"/>
          </p:cNvSpPr>
          <p:nvPr>
            <p:ph type="ftr" sz="quarter" idx="11"/>
          </p:nvPr>
        </p:nvSpPr>
        <p:spPr/>
        <p:txBody>
          <a:bodyPr/>
          <a:lstStyle/>
          <a:p>
            <a:r>
              <a:rPr lang="en-US"/>
              <a:t>End Time Faith</a:t>
            </a:r>
          </a:p>
        </p:txBody>
      </p:sp>
      <p:sp>
        <p:nvSpPr>
          <p:cNvPr id="4" name="Slide Number Placeholder 3">
            <a:extLst>
              <a:ext uri="{FF2B5EF4-FFF2-40B4-BE49-F238E27FC236}">
                <a16:creationId xmlns:a16="http://schemas.microsoft.com/office/drawing/2014/main" id="{DFBB5291-1B87-4C75-BB0B-F9EA180368D1}"/>
              </a:ext>
            </a:extLst>
          </p:cNvPr>
          <p:cNvSpPr>
            <a:spLocks noGrp="1"/>
          </p:cNvSpPr>
          <p:nvPr>
            <p:ph type="sldNum" sz="quarter" idx="12"/>
          </p:nvPr>
        </p:nvSpPr>
        <p:spPr/>
        <p:txBody>
          <a:bodyPr/>
          <a:lstStyle/>
          <a:p>
            <a:fld id="{5B62FEA9-4F7B-4CB1-BC6A-C4E0A24432EA}" type="slidenum">
              <a:rPr lang="en-US" smtClean="0"/>
              <a:pPr/>
              <a:t>23</a:t>
            </a:fld>
            <a:endParaRPr lang="en-US"/>
          </a:p>
        </p:txBody>
      </p:sp>
      <p:sp>
        <p:nvSpPr>
          <p:cNvPr id="5" name="Rectangle 4">
            <a:extLst>
              <a:ext uri="{FF2B5EF4-FFF2-40B4-BE49-F238E27FC236}">
                <a16:creationId xmlns:a16="http://schemas.microsoft.com/office/drawing/2014/main" id="{21744579-C28F-4BB4-8E4C-C1D372C39AD5}"/>
              </a:ext>
            </a:extLst>
          </p:cNvPr>
          <p:cNvSpPr/>
          <p:nvPr/>
        </p:nvSpPr>
        <p:spPr>
          <a:xfrm>
            <a:off x="150812" y="136525"/>
            <a:ext cx="11887200" cy="5632311"/>
          </a:xfrm>
          <a:prstGeom prst="rect">
            <a:avLst/>
          </a:prstGeom>
        </p:spPr>
        <p:txBody>
          <a:bodyPr wrap="square">
            <a:spAutoFit/>
          </a:bodyPr>
          <a:lstStyle/>
          <a:p>
            <a:r>
              <a:rPr lang="en-US" sz="3600" dirty="0">
                <a:solidFill>
                  <a:schemeClr val="bg1"/>
                </a:solidFill>
                <a:latin typeface="Candara" panose="020E0502030303020204" pitchFamily="34" charset="0"/>
              </a:rPr>
              <a:t>	First thing it has to go through the clearing house, to see if you really believe it or not. If you believe it, it'll pass the clearing house, don't worry about that. And the funds will return to you just as soon as she passes through the clearing house. If down in your heart you truly believe that's the promise of God, and you've accepted it in your heart, asked for it in the Name of Jesus Christ, it's coming back. </a:t>
            </a:r>
          </a:p>
          <a:p>
            <a:r>
              <a:rPr lang="en-US" sz="3600" dirty="0">
                <a:solidFill>
                  <a:schemeClr val="bg1"/>
                </a:solidFill>
                <a:latin typeface="Candara" panose="020E0502030303020204" pitchFamily="34" charset="0"/>
              </a:rPr>
              <a:t>	God promised so. We're heirs of salvation and joint-heirs with Him… heirs with Abraham, because we are Abraham's seed. 								61-0209 </a:t>
            </a:r>
          </a:p>
        </p:txBody>
      </p:sp>
    </p:spTree>
    <p:extLst>
      <p:ext uri="{BB962C8B-B14F-4D97-AF65-F5344CB8AC3E}">
        <p14:creationId xmlns:p14="http://schemas.microsoft.com/office/powerpoint/2010/main" val="20770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AFF2DA-2C8F-4430-A8EE-9B1C2F66884F}"/>
              </a:ext>
            </a:extLst>
          </p:cNvPr>
          <p:cNvSpPr>
            <a:spLocks noGrp="1"/>
          </p:cNvSpPr>
          <p:nvPr>
            <p:ph type="dt" sz="half" idx="10"/>
          </p:nvPr>
        </p:nvSpPr>
        <p:spPr/>
        <p:txBody>
          <a:bodyPr/>
          <a:lstStyle/>
          <a:p>
            <a:r>
              <a:rPr lang="en-US"/>
              <a:t>3/31/2019</a:t>
            </a:r>
            <a:endParaRPr lang="en-US" dirty="0"/>
          </a:p>
        </p:txBody>
      </p:sp>
      <p:sp>
        <p:nvSpPr>
          <p:cNvPr id="4" name="Slide Number Placeholder 3">
            <a:extLst>
              <a:ext uri="{FF2B5EF4-FFF2-40B4-BE49-F238E27FC236}">
                <a16:creationId xmlns:a16="http://schemas.microsoft.com/office/drawing/2014/main" id="{8EF8F0BB-B01C-41F1-A888-8E12523DEF2D}"/>
              </a:ext>
            </a:extLst>
          </p:cNvPr>
          <p:cNvSpPr>
            <a:spLocks noGrp="1"/>
          </p:cNvSpPr>
          <p:nvPr>
            <p:ph type="sldNum" sz="quarter" idx="12"/>
          </p:nvPr>
        </p:nvSpPr>
        <p:spPr/>
        <p:txBody>
          <a:bodyPr/>
          <a:lstStyle/>
          <a:p>
            <a:fld id="{9D164B4E-BB64-4235-AA14-F42088F189EC}" type="slidenum">
              <a:rPr lang="en-US" smtClean="0"/>
              <a:t>24</a:t>
            </a:fld>
            <a:endParaRPr lang="en-US"/>
          </a:p>
        </p:txBody>
      </p:sp>
      <p:sp>
        <p:nvSpPr>
          <p:cNvPr id="5" name="Content Placeholder 4">
            <a:extLst>
              <a:ext uri="{FF2B5EF4-FFF2-40B4-BE49-F238E27FC236}">
                <a16:creationId xmlns:a16="http://schemas.microsoft.com/office/drawing/2014/main" id="{D877670E-1357-40CD-8220-0A80617C7920}"/>
              </a:ext>
            </a:extLst>
          </p:cNvPr>
          <p:cNvSpPr>
            <a:spLocks noGrp="1"/>
          </p:cNvSpPr>
          <p:nvPr>
            <p:ph sz="quarter" idx="13"/>
          </p:nvPr>
        </p:nvSpPr>
        <p:spPr/>
        <p:txBody>
          <a:bodyPr/>
          <a:lstStyle/>
          <a:p>
            <a:endParaRPr lang="en-US"/>
          </a:p>
        </p:txBody>
      </p:sp>
      <p:sp>
        <p:nvSpPr>
          <p:cNvPr id="6" name="Rectangle 5">
            <a:extLst>
              <a:ext uri="{FF2B5EF4-FFF2-40B4-BE49-F238E27FC236}">
                <a16:creationId xmlns:a16="http://schemas.microsoft.com/office/drawing/2014/main" id="{B9215192-EAA7-49E6-A2B7-FE846235B7B8}"/>
              </a:ext>
            </a:extLst>
          </p:cNvPr>
          <p:cNvSpPr/>
          <p:nvPr/>
        </p:nvSpPr>
        <p:spPr>
          <a:xfrm>
            <a:off x="379412" y="533400"/>
            <a:ext cx="11514215" cy="4524315"/>
          </a:xfrm>
          <a:prstGeom prst="rect">
            <a:avLst/>
          </a:prstGeom>
        </p:spPr>
        <p:txBody>
          <a:bodyPr wrap="square">
            <a:spAutoFit/>
          </a:bodyPr>
          <a:lstStyle/>
          <a:p>
            <a:r>
              <a:rPr lang="en-US" sz="4800" b="1" dirty="0">
                <a:solidFill>
                  <a:schemeClr val="bg1"/>
                </a:solidFill>
                <a:latin typeface="Candara" panose="020E0502030303020204" pitchFamily="34" charset="0"/>
              </a:rPr>
              <a:t>THE.TRUE.VINE.AND.A.FALSE.VINE</a:t>
            </a:r>
          </a:p>
          <a:p>
            <a:r>
              <a:rPr lang="en-US" sz="4000" dirty="0">
                <a:solidFill>
                  <a:schemeClr val="bg1"/>
                </a:solidFill>
                <a:latin typeface="Candara" panose="020E0502030303020204" pitchFamily="34" charset="0"/>
              </a:rPr>
              <a:t>	12 And the people don't know what to believe. You believe God's Bible; that's the thing that's right. "</a:t>
            </a:r>
            <a:r>
              <a:rPr lang="en-US" sz="4000" i="1" dirty="0">
                <a:solidFill>
                  <a:schemeClr val="bg1"/>
                </a:solidFill>
                <a:latin typeface="Candara" panose="020E0502030303020204" pitchFamily="34" charset="0"/>
              </a:rPr>
              <a:t>Let ever man words be a lie…</a:t>
            </a:r>
            <a:r>
              <a:rPr lang="en-US" sz="4000" dirty="0">
                <a:solidFill>
                  <a:schemeClr val="bg1"/>
                </a:solidFill>
                <a:latin typeface="Candara" panose="020E0502030303020204" pitchFamily="34" charset="0"/>
              </a:rPr>
              <a:t>“ If God says it in His Word, and He produces it, believe it, and go on. Forget the rest of it, and just let God be truth.</a:t>
            </a:r>
          </a:p>
          <a:p>
            <a:pPr algn="r"/>
            <a:r>
              <a:rPr lang="en-US" sz="4000" dirty="0">
                <a:solidFill>
                  <a:schemeClr val="bg1"/>
                </a:solidFill>
                <a:latin typeface="Candara" panose="020E0502030303020204" pitchFamily="34" charset="0"/>
              </a:rPr>
              <a:t>55-0607</a:t>
            </a:r>
          </a:p>
        </p:txBody>
      </p:sp>
    </p:spTree>
    <p:extLst>
      <p:ext uri="{BB962C8B-B14F-4D97-AF65-F5344CB8AC3E}">
        <p14:creationId xmlns:p14="http://schemas.microsoft.com/office/powerpoint/2010/main" val="172685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ADEB28-C68B-1DDD-F9C3-98F3814053C3}"/>
              </a:ext>
            </a:extLst>
          </p:cNvPr>
          <p:cNvSpPr>
            <a:spLocks noGrp="1"/>
          </p:cNvSpPr>
          <p:nvPr>
            <p:ph type="ftr" sz="quarter" idx="11"/>
          </p:nvPr>
        </p:nvSpPr>
        <p:spPr/>
        <p:txBody>
          <a:bodyPr/>
          <a:lstStyle/>
          <a:p>
            <a:r>
              <a:rPr lang="en-US"/>
              <a:t>Faith</a:t>
            </a:r>
            <a:endParaRPr lang="en-US" dirty="0"/>
          </a:p>
        </p:txBody>
      </p:sp>
      <p:sp>
        <p:nvSpPr>
          <p:cNvPr id="3" name="Date Placeholder 2">
            <a:extLst>
              <a:ext uri="{FF2B5EF4-FFF2-40B4-BE49-F238E27FC236}">
                <a16:creationId xmlns:a16="http://schemas.microsoft.com/office/drawing/2014/main" id="{4C4A8023-F257-CB41-EDA0-9B6320AE43BB}"/>
              </a:ext>
            </a:extLst>
          </p:cNvPr>
          <p:cNvSpPr>
            <a:spLocks noGrp="1"/>
          </p:cNvSpPr>
          <p:nvPr>
            <p:ph type="dt" sz="half" idx="10"/>
          </p:nvPr>
        </p:nvSpPr>
        <p:spPr/>
        <p:txBody>
          <a:bodyPr/>
          <a:lstStyle/>
          <a:p>
            <a:r>
              <a:rPr lang="en-US"/>
              <a:t>4-12-2026</a:t>
            </a:r>
            <a:endParaRPr lang="en-US" dirty="0"/>
          </a:p>
        </p:txBody>
      </p:sp>
      <p:sp>
        <p:nvSpPr>
          <p:cNvPr id="4" name="Slide Number Placeholder 3">
            <a:extLst>
              <a:ext uri="{FF2B5EF4-FFF2-40B4-BE49-F238E27FC236}">
                <a16:creationId xmlns:a16="http://schemas.microsoft.com/office/drawing/2014/main" id="{C2F0CB22-3491-A58E-3EE4-2017DC377618}"/>
              </a:ext>
            </a:extLst>
          </p:cNvPr>
          <p:cNvSpPr>
            <a:spLocks noGrp="1"/>
          </p:cNvSpPr>
          <p:nvPr>
            <p:ph type="sldNum" sz="quarter" idx="12"/>
          </p:nvPr>
        </p:nvSpPr>
        <p:spPr/>
        <p:txBody>
          <a:bodyPr/>
          <a:lstStyle/>
          <a:p>
            <a:fld id="{DF28FB93-0A08-4E7D-8E63-9EFA29F1E093}" type="slidenum">
              <a:rPr lang="en-US" smtClean="0"/>
              <a:pPr/>
              <a:t>25</a:t>
            </a:fld>
            <a:endParaRPr lang="en-US" dirty="0"/>
          </a:p>
        </p:txBody>
      </p:sp>
      <p:sp>
        <p:nvSpPr>
          <p:cNvPr id="6" name="TextBox 5">
            <a:extLst>
              <a:ext uri="{FF2B5EF4-FFF2-40B4-BE49-F238E27FC236}">
                <a16:creationId xmlns:a16="http://schemas.microsoft.com/office/drawing/2014/main" id="{D958E5A5-6BD8-A978-B8E4-DD5F0BD9168D}"/>
              </a:ext>
            </a:extLst>
          </p:cNvPr>
          <p:cNvSpPr txBox="1"/>
          <p:nvPr/>
        </p:nvSpPr>
        <p:spPr>
          <a:xfrm>
            <a:off x="246761" y="155448"/>
            <a:ext cx="11791251" cy="5139869"/>
          </a:xfrm>
          <a:prstGeom prst="rect">
            <a:avLst/>
          </a:prstGeom>
          <a:noFill/>
        </p:spPr>
        <p:txBody>
          <a:bodyPr wrap="square">
            <a:spAutoFit/>
          </a:bodyPr>
          <a:lstStyle/>
          <a:p>
            <a:r>
              <a:rPr lang="en-US" sz="4800" b="1" dirty="0">
                <a:solidFill>
                  <a:schemeClr val="bg1"/>
                </a:solidFill>
                <a:latin typeface="Candara" panose="020E0502030303020204" pitchFamily="34" charset="0"/>
              </a:rPr>
              <a:t>MATTHEW 8:7-8, 13</a:t>
            </a:r>
          </a:p>
          <a:p>
            <a:r>
              <a:rPr lang="en-US" sz="4000" i="1" dirty="0">
                <a:solidFill>
                  <a:schemeClr val="bg1"/>
                </a:solidFill>
                <a:latin typeface="Candara" panose="020E0502030303020204" pitchFamily="34" charset="0"/>
              </a:rPr>
              <a:t>	And Jesus saith unto him, I will come and heal him. 8 The centurion answered and said, Lord, I am not worthy that thou shouldest come under my roof: but speak the word only, and my servant shall be healed. </a:t>
            </a:r>
          </a:p>
          <a:p>
            <a:r>
              <a:rPr lang="en-US" sz="4000" i="1" dirty="0">
                <a:solidFill>
                  <a:schemeClr val="bg1"/>
                </a:solidFill>
                <a:latin typeface="Candara" panose="020E0502030303020204" pitchFamily="34" charset="0"/>
              </a:rPr>
              <a:t>	13 And Jesus said unto the centurion, Go thy way; and </a:t>
            </a:r>
            <a:r>
              <a:rPr lang="en-US" sz="4000" i="1" u="sng" dirty="0">
                <a:solidFill>
                  <a:schemeClr val="bg1"/>
                </a:solidFill>
                <a:latin typeface="Candara" panose="020E0502030303020204" pitchFamily="34" charset="0"/>
              </a:rPr>
              <a:t>as thou hast believed</a:t>
            </a:r>
            <a:r>
              <a:rPr lang="en-US" sz="4000" i="1" dirty="0">
                <a:solidFill>
                  <a:schemeClr val="bg1"/>
                </a:solidFill>
                <a:latin typeface="Candara" panose="020E0502030303020204" pitchFamily="34" charset="0"/>
              </a:rPr>
              <a:t>, so be it done unto thee. And his servant was healed in the selfsame hour. </a:t>
            </a:r>
          </a:p>
        </p:txBody>
      </p:sp>
    </p:spTree>
    <p:extLst>
      <p:ext uri="{BB962C8B-B14F-4D97-AF65-F5344CB8AC3E}">
        <p14:creationId xmlns:p14="http://schemas.microsoft.com/office/powerpoint/2010/main" val="13689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F0CD00-ACD9-FF0F-EE39-067B217C248A}"/>
              </a:ext>
            </a:extLst>
          </p:cNvPr>
          <p:cNvSpPr>
            <a:spLocks noGrp="1"/>
          </p:cNvSpPr>
          <p:nvPr>
            <p:ph type="body" idx="1"/>
          </p:nvPr>
        </p:nvSpPr>
        <p:spPr/>
        <p:txBody>
          <a:bodyPr/>
          <a:lstStyle/>
          <a:p>
            <a:endParaRPr lang="en-US"/>
          </a:p>
        </p:txBody>
      </p:sp>
      <p:pic>
        <p:nvPicPr>
          <p:cNvPr id="8" name="Picture 7" descr="The image shows a person holding a stack of brown, sealed books, likely a Bible, inside a box with a label indicating it's a copy.&#10;&#10;AI-generated content may be incorrect.">
            <a:extLst>
              <a:ext uri="{FF2B5EF4-FFF2-40B4-BE49-F238E27FC236}">
                <a16:creationId xmlns:a16="http://schemas.microsoft.com/office/drawing/2014/main" id="{88A7E53B-F739-F96E-9119-3774FEDF77E8}"/>
              </a:ext>
            </a:extLst>
          </p:cNvPr>
          <p:cNvPicPr>
            <a:picLocks noChangeAspect="1"/>
          </p:cNvPicPr>
          <p:nvPr/>
        </p:nvPicPr>
        <p:blipFill>
          <a:blip r:embed="rId2"/>
          <a:stretch>
            <a:fillRect/>
          </a:stretch>
        </p:blipFill>
        <p:spPr>
          <a:xfrm>
            <a:off x="6856412" y="76200"/>
            <a:ext cx="5143500" cy="6858000"/>
          </a:xfrm>
          <a:prstGeom prst="rect">
            <a:avLst/>
          </a:prstGeom>
          <a:ln>
            <a:noFill/>
          </a:ln>
          <a:effectLst>
            <a:softEdge rad="112500"/>
          </a:effectLst>
        </p:spPr>
      </p:pic>
      <p:sp>
        <p:nvSpPr>
          <p:cNvPr id="10" name="TextBox 9">
            <a:extLst>
              <a:ext uri="{FF2B5EF4-FFF2-40B4-BE49-F238E27FC236}">
                <a16:creationId xmlns:a16="http://schemas.microsoft.com/office/drawing/2014/main" id="{7748CDE5-E1D3-106C-C8FF-BF1641924EED}"/>
              </a:ext>
            </a:extLst>
          </p:cNvPr>
          <p:cNvSpPr txBox="1"/>
          <p:nvPr/>
        </p:nvSpPr>
        <p:spPr>
          <a:xfrm>
            <a:off x="303212" y="152400"/>
            <a:ext cx="6477000" cy="6247864"/>
          </a:xfrm>
          <a:prstGeom prst="rect">
            <a:avLst/>
          </a:prstGeom>
          <a:noFill/>
        </p:spPr>
        <p:txBody>
          <a:bodyPr wrap="square">
            <a:spAutoFit/>
          </a:bodyPr>
          <a:lstStyle/>
          <a:p>
            <a:r>
              <a:rPr lang="en-US" sz="4000" b="1" dirty="0">
                <a:solidFill>
                  <a:schemeClr val="bg1"/>
                </a:solidFill>
              </a:rPr>
              <a:t>Karamoja, Uganda</a:t>
            </a:r>
          </a:p>
          <a:p>
            <a:r>
              <a:rPr lang="en-US" sz="3600" dirty="0">
                <a:solidFill>
                  <a:schemeClr val="bg1"/>
                </a:solidFill>
              </a:rPr>
              <a:t>	100 Bibles have arrived in Karamoja, Uganda, and are now being distributed freely among believers in the region.</a:t>
            </a:r>
          </a:p>
          <a:p>
            <a:r>
              <a:rPr lang="en-US" sz="3600" dirty="0">
                <a:solidFill>
                  <a:schemeClr val="bg1"/>
                </a:solidFill>
              </a:rPr>
              <a:t>     These Bibles are printed in the Ngakarimojong language. In a culture where much knowledge has traditionally been passed down orally, access to Bibles is both rare and valuable.</a:t>
            </a:r>
          </a:p>
        </p:txBody>
      </p:sp>
    </p:spTree>
    <p:extLst>
      <p:ext uri="{BB962C8B-B14F-4D97-AF65-F5344CB8AC3E}">
        <p14:creationId xmlns:p14="http://schemas.microsoft.com/office/powerpoint/2010/main" val="376313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8E6DF8-8002-7B64-56DB-67D17D73C7CE}"/>
            </a:ext>
          </a:extLst>
        </p:cNvPr>
        <p:cNvGrpSpPr/>
        <p:nvPr/>
      </p:nvGrpSpPr>
      <p:grpSpPr>
        <a:xfrm>
          <a:off x="0" y="0"/>
          <a:ext cx="0" cy="0"/>
          <a:chOff x="0" y="0"/>
          <a:chExt cx="0" cy="0"/>
        </a:xfrm>
      </p:grpSpPr>
      <p:pic>
        <p:nvPicPr>
          <p:cNvPr id="11" name="Picture Placeholder 5" descr="Wooden library">
            <a:extLst>
              <a:ext uri="{FF2B5EF4-FFF2-40B4-BE49-F238E27FC236}">
                <a16:creationId xmlns:a16="http://schemas.microsoft.com/office/drawing/2014/main" id="{F7703BE1-04DC-BE81-3380-E66D06F133BB}"/>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140000"/>
                    </a14:imgEffect>
                    <a14:imgEffect>
                      <a14:brightnessContrast bright="-60000" contrast="-10000"/>
                    </a14:imgEffect>
                  </a14:imgLayer>
                </a14:imgProps>
              </a:ex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C16C2C85-0F27-32D0-ED28-CABF12AF82DF}"/>
              </a:ext>
            </a:extLst>
          </p:cNvPr>
          <p:cNvSpPr>
            <a:spLocks noGrp="1"/>
          </p:cNvSpPr>
          <p:nvPr>
            <p:ph type="title"/>
          </p:nvPr>
        </p:nvSpPr>
        <p:spPr>
          <a:xfrm>
            <a:off x="303212" y="2819400"/>
            <a:ext cx="11356848" cy="1627632"/>
          </a:xfrm>
        </p:spPr>
        <p:txBody>
          <a:bodyPr/>
          <a:lstStyle/>
          <a:p>
            <a:r>
              <a:rPr lang="en-US" sz="13800" dirty="0"/>
              <a:t>Faith</a:t>
            </a:r>
          </a:p>
        </p:txBody>
      </p:sp>
      <p:sp>
        <p:nvSpPr>
          <p:cNvPr id="6" name="Text Placeholder 5">
            <a:extLst>
              <a:ext uri="{FF2B5EF4-FFF2-40B4-BE49-F238E27FC236}">
                <a16:creationId xmlns:a16="http://schemas.microsoft.com/office/drawing/2014/main" id="{7912C18D-52FF-65E9-3705-43D17A9332FE}"/>
              </a:ext>
            </a:extLst>
          </p:cNvPr>
          <p:cNvSpPr>
            <a:spLocks noGrp="1"/>
          </p:cNvSpPr>
          <p:nvPr>
            <p:ph type="body" idx="1"/>
          </p:nvPr>
        </p:nvSpPr>
        <p:spPr>
          <a:xfrm>
            <a:off x="1380679" y="5105400"/>
            <a:ext cx="9427464" cy="1627632"/>
          </a:xfrm>
        </p:spPr>
        <p:txBody>
          <a:bodyPr>
            <a:normAutofit/>
          </a:bodyPr>
          <a:lstStyle/>
          <a:p>
            <a:r>
              <a:rPr lang="en-US" sz="3000" b="1" dirty="0">
                <a:latin typeface="Candara" panose="020E0502030303020204" pitchFamily="34" charset="0"/>
              </a:rPr>
              <a:t>GENESIS 15:6</a:t>
            </a:r>
          </a:p>
          <a:p>
            <a:r>
              <a:rPr lang="en-US" dirty="0">
                <a:latin typeface="Candara" panose="020E0502030303020204" pitchFamily="34" charset="0"/>
              </a:rPr>
              <a:t>And he believed in the LORD; </a:t>
            </a:r>
          </a:p>
          <a:p>
            <a:r>
              <a:rPr lang="en-US" dirty="0">
                <a:latin typeface="Candara" panose="020E0502030303020204" pitchFamily="34" charset="0"/>
              </a:rPr>
              <a:t>and he counted it to him for righteousness.</a:t>
            </a:r>
          </a:p>
          <a:p>
            <a:endParaRPr lang="en-US" dirty="0">
              <a:latin typeface="Candara" panose="020E0502030303020204" pitchFamily="34" charset="0"/>
            </a:endParaRPr>
          </a:p>
          <a:p>
            <a:endParaRPr lang="en-US" dirty="0">
              <a:latin typeface="Candara" panose="020E0502030303020204" pitchFamily="34" charset="0"/>
            </a:endParaRPr>
          </a:p>
        </p:txBody>
      </p:sp>
    </p:spTree>
    <p:extLst>
      <p:ext uri="{BB962C8B-B14F-4D97-AF65-F5344CB8AC3E}">
        <p14:creationId xmlns:p14="http://schemas.microsoft.com/office/powerpoint/2010/main" val="2497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75294-C737-4BDF-8356-84399B5917AF}"/>
              </a:ext>
            </a:extLst>
          </p:cNvPr>
          <p:cNvSpPr>
            <a:spLocks noGrp="1"/>
          </p:cNvSpPr>
          <p:nvPr>
            <p:ph type="dt" sz="half" idx="10"/>
          </p:nvPr>
        </p:nvSpPr>
        <p:spPr/>
        <p:txBody>
          <a:bodyPr/>
          <a:lstStyle/>
          <a:p>
            <a:r>
              <a:rPr lang="en-US"/>
              <a:t>3/31/2019</a:t>
            </a:r>
          </a:p>
        </p:txBody>
      </p:sp>
      <p:sp>
        <p:nvSpPr>
          <p:cNvPr id="3" name="Footer Placeholder 2">
            <a:extLst>
              <a:ext uri="{FF2B5EF4-FFF2-40B4-BE49-F238E27FC236}">
                <a16:creationId xmlns:a16="http://schemas.microsoft.com/office/drawing/2014/main" id="{0E38E7E2-6DF1-475C-B2BE-C191763AF08F}"/>
              </a:ext>
            </a:extLst>
          </p:cNvPr>
          <p:cNvSpPr>
            <a:spLocks noGrp="1"/>
          </p:cNvSpPr>
          <p:nvPr>
            <p:ph type="ftr" sz="quarter" idx="11"/>
          </p:nvPr>
        </p:nvSpPr>
        <p:spPr/>
        <p:txBody>
          <a:bodyPr/>
          <a:lstStyle/>
          <a:p>
            <a:r>
              <a:rPr lang="en-ZA"/>
              <a:t>End Time Faith</a:t>
            </a:r>
            <a:endParaRPr lang="en-US" dirty="0"/>
          </a:p>
        </p:txBody>
      </p:sp>
      <p:sp>
        <p:nvSpPr>
          <p:cNvPr id="4" name="Slide Number Placeholder 3">
            <a:extLst>
              <a:ext uri="{FF2B5EF4-FFF2-40B4-BE49-F238E27FC236}">
                <a16:creationId xmlns:a16="http://schemas.microsoft.com/office/drawing/2014/main" id="{FA7E411C-021A-490B-B623-14136956D1AF}"/>
              </a:ext>
            </a:extLst>
          </p:cNvPr>
          <p:cNvSpPr>
            <a:spLocks noGrp="1"/>
          </p:cNvSpPr>
          <p:nvPr>
            <p:ph type="sldNum" sz="quarter" idx="12"/>
          </p:nvPr>
        </p:nvSpPr>
        <p:spPr/>
        <p:txBody>
          <a:bodyPr/>
          <a:lstStyle/>
          <a:p>
            <a:fld id="{9D164B4E-BB64-4235-AA14-F42088F189EC}" type="slidenum">
              <a:rPr lang="en-US" smtClean="0"/>
              <a:t>5</a:t>
            </a:fld>
            <a:endParaRPr lang="en-US"/>
          </a:p>
        </p:txBody>
      </p:sp>
      <p:sp>
        <p:nvSpPr>
          <p:cNvPr id="5" name="Content Placeholder 4">
            <a:extLst>
              <a:ext uri="{FF2B5EF4-FFF2-40B4-BE49-F238E27FC236}">
                <a16:creationId xmlns:a16="http://schemas.microsoft.com/office/drawing/2014/main" id="{6F3AA764-6529-4760-91F6-B8F668E0C703}"/>
              </a:ext>
            </a:extLst>
          </p:cNvPr>
          <p:cNvSpPr>
            <a:spLocks noGrp="1"/>
          </p:cNvSpPr>
          <p:nvPr>
            <p:ph sz="quarter" idx="13"/>
          </p:nvPr>
        </p:nvSpPr>
        <p:spPr/>
        <p:txBody>
          <a:bodyPr/>
          <a:lstStyle/>
          <a:p>
            <a:endParaRPr lang="en-US"/>
          </a:p>
        </p:txBody>
      </p:sp>
      <p:sp>
        <p:nvSpPr>
          <p:cNvPr id="7" name="Rectangle 6">
            <a:extLst>
              <a:ext uri="{FF2B5EF4-FFF2-40B4-BE49-F238E27FC236}">
                <a16:creationId xmlns:a16="http://schemas.microsoft.com/office/drawing/2014/main" id="{F548181B-1191-4995-90DA-443218C8FF8D}"/>
              </a:ext>
            </a:extLst>
          </p:cNvPr>
          <p:cNvSpPr/>
          <p:nvPr/>
        </p:nvSpPr>
        <p:spPr>
          <a:xfrm>
            <a:off x="150812" y="76200"/>
            <a:ext cx="11791252" cy="6523631"/>
          </a:xfrm>
          <a:prstGeom prst="rect">
            <a:avLst/>
          </a:prstGeom>
        </p:spPr>
        <p:txBody>
          <a:bodyPr wrap="square">
            <a:spAutoFit/>
          </a:bodyPr>
          <a:lstStyle/>
          <a:p>
            <a:r>
              <a:rPr lang="en-US" sz="5400" b="1" dirty="0">
                <a:solidFill>
                  <a:schemeClr val="bg1"/>
                </a:solidFill>
                <a:latin typeface="Candara" panose="020E0502030303020204" pitchFamily="34" charset="0"/>
              </a:rPr>
              <a:t>PERSEVERANT</a:t>
            </a:r>
          </a:p>
          <a:p>
            <a:r>
              <a:rPr lang="en-US" sz="4000" dirty="0">
                <a:solidFill>
                  <a:schemeClr val="bg1"/>
                </a:solidFill>
                <a:latin typeface="Candara" panose="020E0502030303020204" pitchFamily="34" charset="0"/>
              </a:rPr>
              <a:t>	26 God gave you those five senses to contact your earthly home. But that has nothing to do with God. There isn't any of them that will declare God, not a one of them. </a:t>
            </a:r>
          </a:p>
          <a:p>
            <a:r>
              <a:rPr lang="en-US" sz="4000" dirty="0">
                <a:solidFill>
                  <a:schemeClr val="bg1"/>
                </a:solidFill>
                <a:latin typeface="Candara" panose="020E0502030303020204" pitchFamily="34" charset="0"/>
              </a:rPr>
              <a:t>	</a:t>
            </a:r>
            <a:r>
              <a:rPr lang="en-US" sz="4000" b="1" dirty="0">
                <a:solidFill>
                  <a:schemeClr val="bg1"/>
                </a:solidFill>
                <a:latin typeface="Candara" panose="020E0502030303020204" pitchFamily="34" charset="0"/>
              </a:rPr>
              <a:t>Faith is something different</a:t>
            </a:r>
            <a:r>
              <a:rPr lang="en-US" sz="4000" dirty="0">
                <a:solidFill>
                  <a:schemeClr val="bg1"/>
                </a:solidFill>
                <a:latin typeface="Candara" panose="020E0502030303020204" pitchFamily="34" charset="0"/>
              </a:rPr>
              <a:t>. Faith is the sixth sense which you contact God. You can only contact God by the sixth sense which is faith. </a:t>
            </a:r>
            <a:r>
              <a:rPr lang="en-US" sz="4000" i="1" dirty="0">
                <a:solidFill>
                  <a:schemeClr val="bg1"/>
                </a:solidFill>
                <a:latin typeface="Candara" panose="020E0502030303020204" pitchFamily="34" charset="0"/>
              </a:rPr>
              <a:t>"He that cometh to God must believe that He is, and a rewarder of those that diligently seek after Him.				</a:t>
            </a:r>
            <a:r>
              <a:rPr lang="en-US" sz="4000" dirty="0">
                <a:solidFill>
                  <a:schemeClr val="bg1"/>
                </a:solidFill>
                <a:latin typeface="Candara" panose="020E0502030303020204" pitchFamily="34" charset="0"/>
              </a:rPr>
              <a:t>62-0729</a:t>
            </a:r>
          </a:p>
        </p:txBody>
      </p:sp>
    </p:spTree>
    <p:extLst>
      <p:ext uri="{BB962C8B-B14F-4D97-AF65-F5344CB8AC3E}">
        <p14:creationId xmlns:p14="http://schemas.microsoft.com/office/powerpoint/2010/main" val="166706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372B72-0BDF-EC2D-ECD9-C9828BA48CF7}"/>
              </a:ext>
            </a:extLst>
          </p:cNvPr>
          <p:cNvSpPr txBox="1"/>
          <p:nvPr/>
        </p:nvSpPr>
        <p:spPr>
          <a:xfrm>
            <a:off x="150812" y="838200"/>
            <a:ext cx="6553200" cy="4708981"/>
          </a:xfrm>
          <a:prstGeom prst="rect">
            <a:avLst/>
          </a:prstGeom>
          <a:noFill/>
        </p:spPr>
        <p:txBody>
          <a:bodyPr wrap="square">
            <a:spAutoFit/>
          </a:bodyPr>
          <a:lstStyle/>
          <a:p>
            <a:r>
              <a:rPr lang="en-US" sz="4800" dirty="0">
                <a:solidFill>
                  <a:schemeClr val="bg1"/>
                </a:solidFill>
                <a:latin typeface="Candara" panose="020E0502030303020204" pitchFamily="34" charset="0"/>
              </a:rPr>
              <a:t>“Believed” </a:t>
            </a:r>
            <a:r>
              <a:rPr lang="en-US" sz="3600" i="1" dirty="0">
                <a:solidFill>
                  <a:schemeClr val="bg1"/>
                </a:solidFill>
                <a:latin typeface="Candara" panose="020E0502030303020204" pitchFamily="34" charset="0"/>
              </a:rPr>
              <a:t>'</a:t>
            </a:r>
            <a:r>
              <a:rPr lang="en-US" sz="3600" i="1" dirty="0" err="1">
                <a:solidFill>
                  <a:schemeClr val="bg1"/>
                </a:solidFill>
                <a:latin typeface="Candara" panose="020E0502030303020204" pitchFamily="34" charset="0"/>
              </a:rPr>
              <a:t>aman</a:t>
            </a:r>
            <a:r>
              <a:rPr lang="en-US" sz="3600" i="1" dirty="0">
                <a:solidFill>
                  <a:schemeClr val="bg1"/>
                </a:solidFill>
                <a:latin typeface="Candara" panose="020E0502030303020204" pitchFamily="34" charset="0"/>
              </a:rPr>
              <a:t> </a:t>
            </a:r>
          </a:p>
          <a:p>
            <a:pPr marL="571500" indent="-571500">
              <a:buFont typeface="Arial" panose="020B0604020202020204" pitchFamily="34" charset="0"/>
              <a:buChar char="•"/>
            </a:pPr>
            <a:r>
              <a:rPr lang="en-US" sz="3600" dirty="0">
                <a:solidFill>
                  <a:schemeClr val="bg1"/>
                </a:solidFill>
                <a:latin typeface="Candara" panose="020E0502030303020204" pitchFamily="34" charset="0"/>
              </a:rPr>
              <a:t>Pillars, supporters of the door</a:t>
            </a:r>
          </a:p>
          <a:p>
            <a:pPr marL="571500" indent="-571500">
              <a:buFont typeface="Arial" panose="020B0604020202020204" pitchFamily="34" charset="0"/>
              <a:buChar char="•"/>
            </a:pPr>
            <a:r>
              <a:rPr lang="en-US" sz="3600" dirty="0">
                <a:solidFill>
                  <a:schemeClr val="bg1"/>
                </a:solidFill>
                <a:latin typeface="Candara" panose="020E0502030303020204" pitchFamily="34" charset="0"/>
              </a:rPr>
              <a:t>Established, carried by a nurse;</a:t>
            </a:r>
          </a:p>
          <a:p>
            <a:pPr marL="571500" indent="-571500">
              <a:buFont typeface="Arial" panose="020B0604020202020204" pitchFamily="34" charset="0"/>
              <a:buChar char="•"/>
            </a:pPr>
            <a:r>
              <a:rPr lang="en-US" sz="3600" dirty="0">
                <a:solidFill>
                  <a:schemeClr val="bg1"/>
                </a:solidFill>
                <a:latin typeface="Candara" panose="020E0502030303020204" pitchFamily="34" charset="0"/>
              </a:rPr>
              <a:t>Made firm, sure, lasting;</a:t>
            </a:r>
          </a:p>
          <a:p>
            <a:pPr marL="571500" indent="-571500">
              <a:buFont typeface="Arial" panose="020B0604020202020204" pitchFamily="34" charset="0"/>
              <a:buChar char="•"/>
            </a:pPr>
            <a:r>
              <a:rPr lang="en-US" sz="3600" dirty="0">
                <a:solidFill>
                  <a:schemeClr val="bg1"/>
                </a:solidFill>
                <a:latin typeface="Candara" panose="020E0502030303020204" pitchFamily="34" charset="0"/>
              </a:rPr>
              <a:t>To trust, to be certain;</a:t>
            </a:r>
          </a:p>
          <a:p>
            <a:pPr marL="571500" indent="-571500">
              <a:buFont typeface="Arial" panose="020B0604020202020204" pitchFamily="34" charset="0"/>
              <a:buChar char="•"/>
            </a:pPr>
            <a:r>
              <a:rPr lang="en-US" sz="3600" dirty="0">
                <a:solidFill>
                  <a:schemeClr val="bg1"/>
                </a:solidFill>
                <a:latin typeface="Candara" panose="020E0502030303020204" pitchFamily="34" charset="0"/>
              </a:rPr>
              <a:t>To believe in.</a:t>
            </a:r>
          </a:p>
          <a:p>
            <a:r>
              <a:rPr lang="en-US" sz="3600" dirty="0">
                <a:solidFill>
                  <a:schemeClr val="bg1"/>
                </a:solidFill>
                <a:latin typeface="Candara" panose="020E0502030303020204" pitchFamily="34" charset="0"/>
              </a:rPr>
              <a:t>(The mason’s line)</a:t>
            </a:r>
          </a:p>
        </p:txBody>
      </p:sp>
      <p:sp>
        <p:nvSpPr>
          <p:cNvPr id="7" name="TextBox 6">
            <a:extLst>
              <a:ext uri="{FF2B5EF4-FFF2-40B4-BE49-F238E27FC236}">
                <a16:creationId xmlns:a16="http://schemas.microsoft.com/office/drawing/2014/main" id="{33310244-8E19-847E-F274-3A70AFF2AA52}"/>
              </a:ext>
            </a:extLst>
          </p:cNvPr>
          <p:cNvSpPr txBox="1"/>
          <p:nvPr/>
        </p:nvSpPr>
        <p:spPr>
          <a:xfrm>
            <a:off x="6780212" y="152400"/>
            <a:ext cx="5181601" cy="5632311"/>
          </a:xfrm>
          <a:prstGeom prst="rect">
            <a:avLst/>
          </a:prstGeom>
          <a:noFill/>
        </p:spPr>
        <p:txBody>
          <a:bodyPr wrap="square">
            <a:spAutoFit/>
          </a:bodyPr>
          <a:lstStyle/>
          <a:p>
            <a:r>
              <a:rPr lang="en-US" sz="3600" dirty="0">
                <a:solidFill>
                  <a:schemeClr val="bg1"/>
                </a:solidFill>
                <a:latin typeface="Candara" panose="020E0502030303020204" pitchFamily="34" charset="0"/>
              </a:rPr>
              <a:t>GENESIS 15:1, 6</a:t>
            </a:r>
          </a:p>
          <a:p>
            <a:r>
              <a:rPr lang="en-US" sz="3600" i="1" dirty="0">
                <a:solidFill>
                  <a:schemeClr val="bg1"/>
                </a:solidFill>
                <a:latin typeface="Candara" panose="020E0502030303020204" pitchFamily="34" charset="0"/>
              </a:rPr>
              <a:t>	After these things the word of the LORD came unto Abram in a vision, saying, Fear not, Abram: I am thy shield, and thy exceeding great reward…</a:t>
            </a:r>
          </a:p>
          <a:p>
            <a:r>
              <a:rPr lang="en-US" sz="3600" i="1" dirty="0">
                <a:solidFill>
                  <a:schemeClr val="bg1"/>
                </a:solidFill>
                <a:latin typeface="Candara" panose="020E0502030303020204" pitchFamily="34" charset="0"/>
              </a:rPr>
              <a:t>     6 And he </a:t>
            </a:r>
            <a:r>
              <a:rPr lang="en-US" sz="3600" i="1" u="sng" dirty="0">
                <a:solidFill>
                  <a:schemeClr val="bg1"/>
                </a:solidFill>
                <a:latin typeface="Candara" panose="020E0502030303020204" pitchFamily="34" charset="0"/>
              </a:rPr>
              <a:t>believed</a:t>
            </a:r>
            <a:r>
              <a:rPr lang="en-US" sz="3600" i="1" dirty="0">
                <a:solidFill>
                  <a:schemeClr val="bg1"/>
                </a:solidFill>
                <a:latin typeface="Candara" panose="020E0502030303020204" pitchFamily="34" charset="0"/>
              </a:rPr>
              <a:t> in the LORD; and he counted it to him for righteousness.</a:t>
            </a:r>
          </a:p>
        </p:txBody>
      </p:sp>
    </p:spTree>
    <p:extLst>
      <p:ext uri="{BB962C8B-B14F-4D97-AF65-F5344CB8AC3E}">
        <p14:creationId xmlns:p14="http://schemas.microsoft.com/office/powerpoint/2010/main" val="318744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Variety of books on shelves in library">
            <a:extLst>
              <a:ext uri="{FF2B5EF4-FFF2-40B4-BE49-F238E27FC236}">
                <a16:creationId xmlns:a16="http://schemas.microsoft.com/office/drawing/2014/main" id="{2DEE6E45-4D68-51B3-8A83-6600B5B09EE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79556" y="0"/>
            <a:ext cx="8906256" cy="6858000"/>
          </a:xfrm>
        </p:spPr>
      </p:pic>
      <p:sp>
        <p:nvSpPr>
          <p:cNvPr id="39" name="Footer Placeholder 38">
            <a:extLst>
              <a:ext uri="{FF2B5EF4-FFF2-40B4-BE49-F238E27FC236}">
                <a16:creationId xmlns:a16="http://schemas.microsoft.com/office/drawing/2014/main" id="{5993DE62-6B3A-0134-DA31-A82B7C9EC426}"/>
              </a:ext>
            </a:extLst>
          </p:cNvPr>
          <p:cNvSpPr>
            <a:spLocks noGrp="1"/>
          </p:cNvSpPr>
          <p:nvPr>
            <p:ph type="ftr" sz="quarter" idx="10"/>
          </p:nvPr>
        </p:nvSpPr>
        <p:spPr/>
        <p:txBody>
          <a:bodyPr/>
          <a:lstStyle/>
          <a:p>
            <a:r>
              <a:rPr lang="en-US"/>
              <a:t>Faith</a:t>
            </a:r>
            <a:endParaRPr lang="en-US" dirty="0"/>
          </a:p>
        </p:txBody>
      </p:sp>
      <p:sp>
        <p:nvSpPr>
          <p:cNvPr id="40" name="Slide Number Placeholder 39">
            <a:extLst>
              <a:ext uri="{FF2B5EF4-FFF2-40B4-BE49-F238E27FC236}">
                <a16:creationId xmlns:a16="http://schemas.microsoft.com/office/drawing/2014/main" id="{642E18FF-2AE9-A488-C519-657BE7DC1AE9}"/>
              </a:ext>
            </a:extLst>
          </p:cNvPr>
          <p:cNvSpPr>
            <a:spLocks noGrp="1"/>
          </p:cNvSpPr>
          <p:nvPr>
            <p:ph type="sldNum" sz="quarter" idx="12"/>
          </p:nvPr>
        </p:nvSpPr>
        <p:spPr/>
        <p:txBody>
          <a:bodyPr/>
          <a:lstStyle/>
          <a:p>
            <a:fld id="{DF28FB93-0A08-4E7D-8E63-9EFA29F1E093}" type="slidenum">
              <a:rPr lang="en-US" smtClean="0"/>
              <a:pPr/>
              <a:t>7</a:t>
            </a:fld>
            <a:endParaRPr lang="en-US" dirty="0"/>
          </a:p>
        </p:txBody>
      </p:sp>
      <p:pic>
        <p:nvPicPr>
          <p:cNvPr id="21" name="Picture 20">
            <a:extLst>
              <a:ext uri="{FF2B5EF4-FFF2-40B4-BE49-F238E27FC236}">
                <a16:creationId xmlns:a16="http://schemas.microsoft.com/office/drawing/2014/main" id="{A3B43712-B59F-ECBB-49E6-842A489D9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412" y="914400"/>
            <a:ext cx="6972300" cy="4648200"/>
          </a:xfrm>
          <a:prstGeom prst="rect">
            <a:avLst/>
          </a:prstGeom>
        </p:spPr>
      </p:pic>
    </p:spTree>
    <p:extLst>
      <p:ext uri="{BB962C8B-B14F-4D97-AF65-F5344CB8AC3E}">
        <p14:creationId xmlns:p14="http://schemas.microsoft.com/office/powerpoint/2010/main" val="27681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7C5257-DBE9-1CA8-48C0-0BAD06BBD10B}"/>
              </a:ext>
            </a:extLst>
          </p:cNvPr>
          <p:cNvSpPr>
            <a:spLocks noGrp="1"/>
          </p:cNvSpPr>
          <p:nvPr>
            <p:ph type="ftr" sz="quarter" idx="11"/>
          </p:nvPr>
        </p:nvSpPr>
        <p:spPr/>
        <p:txBody>
          <a:bodyPr/>
          <a:lstStyle/>
          <a:p>
            <a:r>
              <a:rPr lang="en-US"/>
              <a:t>Faith</a:t>
            </a:r>
            <a:endParaRPr lang="en-US" dirty="0"/>
          </a:p>
        </p:txBody>
      </p:sp>
      <p:sp>
        <p:nvSpPr>
          <p:cNvPr id="3" name="Date Placeholder 2">
            <a:extLst>
              <a:ext uri="{FF2B5EF4-FFF2-40B4-BE49-F238E27FC236}">
                <a16:creationId xmlns:a16="http://schemas.microsoft.com/office/drawing/2014/main" id="{53193636-43C3-A190-6726-E76214F14DB2}"/>
              </a:ext>
            </a:extLst>
          </p:cNvPr>
          <p:cNvSpPr>
            <a:spLocks noGrp="1"/>
          </p:cNvSpPr>
          <p:nvPr>
            <p:ph type="dt" sz="half" idx="10"/>
          </p:nvPr>
        </p:nvSpPr>
        <p:spPr/>
        <p:txBody>
          <a:bodyPr/>
          <a:lstStyle/>
          <a:p>
            <a:r>
              <a:rPr lang="en-US"/>
              <a:t>4-12-2026</a:t>
            </a:r>
            <a:endParaRPr lang="en-US" dirty="0"/>
          </a:p>
        </p:txBody>
      </p:sp>
      <p:sp>
        <p:nvSpPr>
          <p:cNvPr id="4" name="Slide Number Placeholder 3">
            <a:extLst>
              <a:ext uri="{FF2B5EF4-FFF2-40B4-BE49-F238E27FC236}">
                <a16:creationId xmlns:a16="http://schemas.microsoft.com/office/drawing/2014/main" id="{48F5EFDD-FA09-A835-ACA3-6470E358466B}"/>
              </a:ext>
            </a:extLst>
          </p:cNvPr>
          <p:cNvSpPr>
            <a:spLocks noGrp="1"/>
          </p:cNvSpPr>
          <p:nvPr>
            <p:ph type="sldNum" sz="quarter" idx="12"/>
          </p:nvPr>
        </p:nvSpPr>
        <p:spPr/>
        <p:txBody>
          <a:bodyPr/>
          <a:lstStyle/>
          <a:p>
            <a:fld id="{DF28FB93-0A08-4E7D-8E63-9EFA29F1E093}" type="slidenum">
              <a:rPr lang="en-US" smtClean="0"/>
              <a:pPr/>
              <a:t>8</a:t>
            </a:fld>
            <a:endParaRPr lang="en-US" dirty="0"/>
          </a:p>
        </p:txBody>
      </p:sp>
      <p:sp>
        <p:nvSpPr>
          <p:cNvPr id="6" name="TextBox 5">
            <a:extLst>
              <a:ext uri="{FF2B5EF4-FFF2-40B4-BE49-F238E27FC236}">
                <a16:creationId xmlns:a16="http://schemas.microsoft.com/office/drawing/2014/main" id="{AF7A3232-D2D3-8B72-F9A4-E3C4BF958D59}"/>
              </a:ext>
            </a:extLst>
          </p:cNvPr>
          <p:cNvSpPr txBox="1"/>
          <p:nvPr/>
        </p:nvSpPr>
        <p:spPr>
          <a:xfrm>
            <a:off x="227012" y="76200"/>
            <a:ext cx="11811000" cy="5755422"/>
          </a:xfrm>
          <a:prstGeom prst="rect">
            <a:avLst/>
          </a:prstGeom>
          <a:noFill/>
        </p:spPr>
        <p:txBody>
          <a:bodyPr wrap="square">
            <a:spAutoFit/>
          </a:bodyPr>
          <a:lstStyle/>
          <a:p>
            <a:r>
              <a:rPr lang="en-US" sz="4800" b="1" dirty="0">
                <a:solidFill>
                  <a:schemeClr val="bg1"/>
                </a:solidFill>
                <a:latin typeface="Candara" panose="020E0502030303020204" pitchFamily="34" charset="0"/>
              </a:rPr>
              <a:t>THE.POWER.OF.THE.DEVIL</a:t>
            </a:r>
          </a:p>
          <a:p>
            <a:r>
              <a:rPr lang="en-US" sz="4000" dirty="0">
                <a:solidFill>
                  <a:schemeClr val="bg1"/>
                </a:solidFill>
                <a:latin typeface="Candara" panose="020E0502030303020204" pitchFamily="34" charset="0"/>
              </a:rPr>
              <a:t>	49  Night after night, standing on the platform before thousands of people around the world, critics saying, "It's this, that, and the other," witch doctors trying to throw spells on you, challenge you to a duels and things, never one time, by the grace of God, has one speck of fear ever hit my heart. </a:t>
            </a:r>
          </a:p>
          <a:p>
            <a:r>
              <a:rPr lang="en-US" sz="4000" dirty="0">
                <a:solidFill>
                  <a:schemeClr val="bg1"/>
                </a:solidFill>
                <a:latin typeface="Candara" panose="020E0502030303020204" pitchFamily="34" charset="0"/>
              </a:rPr>
              <a:t>	Not one time. Why? He said He would take care of me, and I believe Him. If I'd get scared, I'd run.</a:t>
            </a:r>
          </a:p>
        </p:txBody>
      </p:sp>
    </p:spTree>
    <p:extLst>
      <p:ext uri="{BB962C8B-B14F-4D97-AF65-F5344CB8AC3E}">
        <p14:creationId xmlns:p14="http://schemas.microsoft.com/office/powerpoint/2010/main" val="23095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9465E8-912A-BF1B-4D2A-ECEC53F50189}"/>
              </a:ext>
            </a:extLst>
          </p:cNvPr>
          <p:cNvSpPr>
            <a:spLocks noGrp="1"/>
          </p:cNvSpPr>
          <p:nvPr>
            <p:ph type="ftr" sz="quarter" idx="11"/>
          </p:nvPr>
        </p:nvSpPr>
        <p:spPr/>
        <p:txBody>
          <a:bodyPr/>
          <a:lstStyle/>
          <a:p>
            <a:r>
              <a:rPr lang="en-US"/>
              <a:t>Faith</a:t>
            </a:r>
            <a:endParaRPr lang="en-US" dirty="0"/>
          </a:p>
        </p:txBody>
      </p:sp>
      <p:sp>
        <p:nvSpPr>
          <p:cNvPr id="3" name="Date Placeholder 2">
            <a:extLst>
              <a:ext uri="{FF2B5EF4-FFF2-40B4-BE49-F238E27FC236}">
                <a16:creationId xmlns:a16="http://schemas.microsoft.com/office/drawing/2014/main" id="{A71A91F4-7280-861A-1B3C-CA578D1B4F65}"/>
              </a:ext>
            </a:extLst>
          </p:cNvPr>
          <p:cNvSpPr>
            <a:spLocks noGrp="1"/>
          </p:cNvSpPr>
          <p:nvPr>
            <p:ph type="dt" sz="half" idx="10"/>
          </p:nvPr>
        </p:nvSpPr>
        <p:spPr/>
        <p:txBody>
          <a:bodyPr/>
          <a:lstStyle/>
          <a:p>
            <a:r>
              <a:rPr lang="en-US"/>
              <a:t>4-12-2026</a:t>
            </a:r>
            <a:endParaRPr lang="en-US" dirty="0"/>
          </a:p>
        </p:txBody>
      </p:sp>
      <p:sp>
        <p:nvSpPr>
          <p:cNvPr id="4" name="Slide Number Placeholder 3">
            <a:extLst>
              <a:ext uri="{FF2B5EF4-FFF2-40B4-BE49-F238E27FC236}">
                <a16:creationId xmlns:a16="http://schemas.microsoft.com/office/drawing/2014/main" id="{EE64C13C-E1DD-DFA6-8D71-A997D273C9E5}"/>
              </a:ext>
            </a:extLst>
          </p:cNvPr>
          <p:cNvSpPr>
            <a:spLocks noGrp="1"/>
          </p:cNvSpPr>
          <p:nvPr>
            <p:ph type="sldNum" sz="quarter" idx="12"/>
          </p:nvPr>
        </p:nvSpPr>
        <p:spPr/>
        <p:txBody>
          <a:bodyPr/>
          <a:lstStyle/>
          <a:p>
            <a:fld id="{DF28FB93-0A08-4E7D-8E63-9EFA29F1E093}" type="slidenum">
              <a:rPr lang="en-US" smtClean="0"/>
              <a:pPr/>
              <a:t>9</a:t>
            </a:fld>
            <a:endParaRPr lang="en-US" dirty="0"/>
          </a:p>
        </p:txBody>
      </p:sp>
      <p:sp>
        <p:nvSpPr>
          <p:cNvPr id="6" name="TextBox 5">
            <a:extLst>
              <a:ext uri="{FF2B5EF4-FFF2-40B4-BE49-F238E27FC236}">
                <a16:creationId xmlns:a16="http://schemas.microsoft.com/office/drawing/2014/main" id="{773284EF-D2A1-2BE9-BDFD-E3968063FB9D}"/>
              </a:ext>
            </a:extLst>
          </p:cNvPr>
          <p:cNvSpPr txBox="1"/>
          <p:nvPr/>
        </p:nvSpPr>
        <p:spPr>
          <a:xfrm>
            <a:off x="227012" y="152401"/>
            <a:ext cx="11811000" cy="5632311"/>
          </a:xfrm>
          <a:prstGeom prst="rect">
            <a:avLst/>
          </a:prstGeom>
          <a:solidFill>
            <a:schemeClr val="accent3"/>
          </a:solidFill>
        </p:spPr>
        <p:txBody>
          <a:bodyPr wrap="square">
            <a:spAutoFit/>
          </a:bodyPr>
          <a:lstStyle/>
          <a:p>
            <a:r>
              <a:rPr lang="en-US" sz="4000" dirty="0">
                <a:solidFill>
                  <a:schemeClr val="bg1"/>
                </a:solidFill>
                <a:latin typeface="Candara" panose="020E0502030303020204" pitchFamily="34" charset="0"/>
              </a:rPr>
              <a:t>	But I tell you, when Jesus Christ anoints you, you're not made out of running material. Not the rock of Gibraltar but </a:t>
            </a:r>
            <a:r>
              <a:rPr lang="en-US" sz="4000" b="1" dirty="0">
                <a:solidFill>
                  <a:schemeClr val="bg1"/>
                </a:solidFill>
                <a:latin typeface="Candara" panose="020E0502030303020204" pitchFamily="34" charset="0"/>
              </a:rPr>
              <a:t>the Rock of Ages</a:t>
            </a:r>
            <a:r>
              <a:rPr lang="en-US" sz="4000" dirty="0">
                <a:solidFill>
                  <a:schemeClr val="bg1"/>
                </a:solidFill>
                <a:latin typeface="Candara" panose="020E0502030303020204" pitchFamily="34" charset="0"/>
              </a:rPr>
              <a:t>... </a:t>
            </a:r>
          </a:p>
          <a:p>
            <a:r>
              <a:rPr lang="en-US" sz="4000" dirty="0">
                <a:solidFill>
                  <a:schemeClr val="bg1"/>
                </a:solidFill>
                <a:latin typeface="Candara" panose="020E0502030303020204" pitchFamily="34" charset="0"/>
              </a:rPr>
              <a:t>	You climb up on the Rock of Ages; that's God's Word, take your position there and stand while the gates of hell is a battling against it, with this perfect assurance: That He Who promised it not fail, will never fail. </a:t>
            </a:r>
            <a:r>
              <a:rPr lang="en-US" sz="4000" b="1" dirty="0">
                <a:solidFill>
                  <a:schemeClr val="bg1"/>
                </a:solidFill>
                <a:latin typeface="Candara" panose="020E0502030303020204" pitchFamily="34" charset="0"/>
              </a:rPr>
              <a:t>That's faith</a:t>
            </a:r>
            <a:r>
              <a:rPr lang="en-US" sz="4000" dirty="0">
                <a:solidFill>
                  <a:schemeClr val="bg1"/>
                </a:solidFill>
                <a:latin typeface="Candara" panose="020E0502030303020204" pitchFamily="34" charset="0"/>
              </a:rPr>
              <a:t>. That's when you're not scared. 										55-1005 </a:t>
            </a:r>
          </a:p>
        </p:txBody>
      </p:sp>
    </p:spTree>
    <p:extLst>
      <p:ext uri="{BB962C8B-B14F-4D97-AF65-F5344CB8AC3E}">
        <p14:creationId xmlns:p14="http://schemas.microsoft.com/office/powerpoint/2010/main" val="20392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EAEDD-6865-458C-AB5E-1E0979B7BC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3.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{F078EC2C-A863-4F61-965F-63693A50B592}TF494b6564-7c78-4ca3-8c60-7933eb38dad1336b9bc6_win32-eee54183cc64</Template>
  <TotalTime>893</TotalTime>
  <Words>1872</Words>
  <Application>Microsoft Office PowerPoint</Application>
  <PresentationFormat>Custom</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 Antiqua</vt:lpstr>
      <vt:lpstr>Candara</vt:lpstr>
      <vt:lpstr>Constantia</vt:lpstr>
      <vt:lpstr>Gill Sans Ultra Bold</vt:lpstr>
      <vt:lpstr>Books Classic 16x9</vt:lpstr>
      <vt:lpstr>Faith</vt:lpstr>
      <vt:lpstr>Birthdays Anniversaries</vt:lpstr>
      <vt:lpstr>PowerPoint Presentation</vt:lpstr>
      <vt:lpstr>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made his faith ʾāman: Noah had no flood to reference. No rain had ever fallen in the way God described. He had no community of Believers around him — every single person in his world was moving in the opposite direction. Yet for approximately 120 years, he kept building. </vt:lpstr>
      <vt:lpstr>PowerPoint Presentation</vt:lpstr>
      <vt:lpstr>PowerPoint Presentation</vt:lpstr>
      <vt:lpstr>PowerPoint Presentation</vt:lpstr>
      <vt:lpstr>Rahab. James 2:25 holds her up as proof that genuine ʾāman produces action. She had less revelation than anyone in Israel — and her faith shamed the generation that had seen the Red Sea and still refused to believe.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23</cp:revision>
  <dcterms:created xsi:type="dcterms:W3CDTF">2026-04-11T18:53:51Z</dcterms:created>
  <dcterms:modified xsi:type="dcterms:W3CDTF">2026-04-12T15:08:52Z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