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74" r:id="rId3"/>
    <p:sldId id="257" r:id="rId4"/>
    <p:sldId id="277" r:id="rId5"/>
    <p:sldId id="275" r:id="rId6"/>
    <p:sldId id="276" r:id="rId7"/>
    <p:sldId id="261" r:id="rId8"/>
    <p:sldId id="263" r:id="rId9"/>
    <p:sldId id="264" r:id="rId10"/>
    <p:sldId id="265" r:id="rId11"/>
    <p:sldId id="258" r:id="rId12"/>
    <p:sldId id="259" r:id="rId13"/>
    <p:sldId id="260" r:id="rId14"/>
    <p:sldId id="262" r:id="rId15"/>
    <p:sldId id="266" r:id="rId16"/>
    <p:sldId id="267" r:id="rId17"/>
    <p:sldId id="268" r:id="rId18"/>
    <p:sldId id="269" r:id="rId19"/>
    <p:sldId id="270" r:id="rId20"/>
    <p:sldId id="271" r:id="rId21"/>
    <p:sldId id="272" r:id="rId22"/>
    <p:sldId id="27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B8E044-8D79-6345-B740-01125B5F4192}" v="29" dt="2026-04-01T23:17:30.8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35"/>
    <p:restoredTop sz="94694"/>
  </p:normalViewPr>
  <p:slideViewPr>
    <p:cSldViewPr snapToGrid="0">
      <p:cViewPr varScale="1">
        <p:scale>
          <a:sx n="104" d="100"/>
          <a:sy n="104" d="100"/>
        </p:scale>
        <p:origin x="232"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A24163-2502-D148-AFF3-A2EE44916C68}" type="datetimeFigureOut">
              <a:rPr lang="en-US" smtClean="0"/>
              <a:t>3/29/26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169FC4-1F0E-5F49-8B08-084776348CA8}" type="slidenum">
              <a:rPr lang="en-US" smtClean="0"/>
              <a:t>‹#›</a:t>
            </a:fld>
            <a:endParaRPr lang="en-US"/>
          </a:p>
        </p:txBody>
      </p:sp>
    </p:spTree>
    <p:extLst>
      <p:ext uri="{BB962C8B-B14F-4D97-AF65-F5344CB8AC3E}">
        <p14:creationId xmlns:p14="http://schemas.microsoft.com/office/powerpoint/2010/main" val="4128509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169FC4-1F0E-5F49-8B08-084776348CA8}" type="slidenum">
              <a:rPr lang="en-US" smtClean="0"/>
              <a:t>17</a:t>
            </a:fld>
            <a:endParaRPr lang="en-US"/>
          </a:p>
        </p:txBody>
      </p:sp>
    </p:spTree>
    <p:extLst>
      <p:ext uri="{BB962C8B-B14F-4D97-AF65-F5344CB8AC3E}">
        <p14:creationId xmlns:p14="http://schemas.microsoft.com/office/powerpoint/2010/main" val="209308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1449B-CCF7-EF34-1201-B998B6F342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E3CB2C-6E94-39D8-170C-7D3EC7BBF0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79CEA4-AB6D-CDDA-63DB-58D213607D00}"/>
              </a:ext>
            </a:extLst>
          </p:cNvPr>
          <p:cNvSpPr>
            <a:spLocks noGrp="1"/>
          </p:cNvSpPr>
          <p:nvPr>
            <p:ph type="dt" sz="half" idx="10"/>
          </p:nvPr>
        </p:nvSpPr>
        <p:spPr/>
        <p:txBody>
          <a:bodyPr/>
          <a:lstStyle/>
          <a:p>
            <a:fld id="{9B8E7D8B-F16E-414E-B712-0D75039DC80F}" type="datetimeFigureOut">
              <a:rPr lang="en-US" smtClean="0"/>
              <a:t>3/28/26</a:t>
            </a:fld>
            <a:endParaRPr lang="en-US"/>
          </a:p>
        </p:txBody>
      </p:sp>
      <p:sp>
        <p:nvSpPr>
          <p:cNvPr id="5" name="Footer Placeholder 4">
            <a:extLst>
              <a:ext uri="{FF2B5EF4-FFF2-40B4-BE49-F238E27FC236}">
                <a16:creationId xmlns:a16="http://schemas.microsoft.com/office/drawing/2014/main" id="{0DEFAD75-61F7-4C65-D2B0-AF07F5E73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3A6868-95F6-A985-CAA4-4E19F45C9792}"/>
              </a:ext>
            </a:extLst>
          </p:cNvPr>
          <p:cNvSpPr>
            <a:spLocks noGrp="1"/>
          </p:cNvSpPr>
          <p:nvPr>
            <p:ph type="sldNum" sz="quarter" idx="12"/>
          </p:nvPr>
        </p:nvSpPr>
        <p:spPr/>
        <p:txBody>
          <a:bodyPr/>
          <a:lstStyle/>
          <a:p>
            <a:fld id="{7D371383-097F-4A42-8C4C-6EB169247E86}" type="slidenum">
              <a:rPr lang="en-US" smtClean="0"/>
              <a:t>‹#›</a:t>
            </a:fld>
            <a:endParaRPr lang="en-US"/>
          </a:p>
        </p:txBody>
      </p:sp>
    </p:spTree>
    <p:extLst>
      <p:ext uri="{BB962C8B-B14F-4D97-AF65-F5344CB8AC3E}">
        <p14:creationId xmlns:p14="http://schemas.microsoft.com/office/powerpoint/2010/main" val="2223701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40D66-C102-6BC3-A6AD-001B72DEA5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369471-649E-3D14-F42D-A30DB1F44E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17936C-A3BE-C48A-D003-E75468268A84}"/>
              </a:ext>
            </a:extLst>
          </p:cNvPr>
          <p:cNvSpPr>
            <a:spLocks noGrp="1"/>
          </p:cNvSpPr>
          <p:nvPr>
            <p:ph type="dt" sz="half" idx="10"/>
          </p:nvPr>
        </p:nvSpPr>
        <p:spPr/>
        <p:txBody>
          <a:bodyPr/>
          <a:lstStyle/>
          <a:p>
            <a:fld id="{9B8E7D8B-F16E-414E-B712-0D75039DC80F}" type="datetimeFigureOut">
              <a:rPr lang="en-US" smtClean="0"/>
              <a:t>3/28/26</a:t>
            </a:fld>
            <a:endParaRPr lang="en-US"/>
          </a:p>
        </p:txBody>
      </p:sp>
      <p:sp>
        <p:nvSpPr>
          <p:cNvPr id="5" name="Footer Placeholder 4">
            <a:extLst>
              <a:ext uri="{FF2B5EF4-FFF2-40B4-BE49-F238E27FC236}">
                <a16:creationId xmlns:a16="http://schemas.microsoft.com/office/drawing/2014/main" id="{33FFB3B4-D83E-82B7-E9BB-E3EBC96A2E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F708E5-CA5B-00BF-6905-003E4E3C0187}"/>
              </a:ext>
            </a:extLst>
          </p:cNvPr>
          <p:cNvSpPr>
            <a:spLocks noGrp="1"/>
          </p:cNvSpPr>
          <p:nvPr>
            <p:ph type="sldNum" sz="quarter" idx="12"/>
          </p:nvPr>
        </p:nvSpPr>
        <p:spPr/>
        <p:txBody>
          <a:bodyPr/>
          <a:lstStyle/>
          <a:p>
            <a:fld id="{7D371383-097F-4A42-8C4C-6EB169247E86}" type="slidenum">
              <a:rPr lang="en-US" smtClean="0"/>
              <a:t>‹#›</a:t>
            </a:fld>
            <a:endParaRPr lang="en-US"/>
          </a:p>
        </p:txBody>
      </p:sp>
    </p:spTree>
    <p:extLst>
      <p:ext uri="{BB962C8B-B14F-4D97-AF65-F5344CB8AC3E}">
        <p14:creationId xmlns:p14="http://schemas.microsoft.com/office/powerpoint/2010/main" val="340896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E5EFF9-FA46-0AEF-C800-9D61CCCB3E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03B3C0-A7DE-F499-E5F1-95028E519B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BF10B0-3218-ABD1-1993-C84439029E51}"/>
              </a:ext>
            </a:extLst>
          </p:cNvPr>
          <p:cNvSpPr>
            <a:spLocks noGrp="1"/>
          </p:cNvSpPr>
          <p:nvPr>
            <p:ph type="dt" sz="half" idx="10"/>
          </p:nvPr>
        </p:nvSpPr>
        <p:spPr/>
        <p:txBody>
          <a:bodyPr/>
          <a:lstStyle/>
          <a:p>
            <a:fld id="{9B8E7D8B-F16E-414E-B712-0D75039DC80F}" type="datetimeFigureOut">
              <a:rPr lang="en-US" smtClean="0"/>
              <a:t>3/28/26</a:t>
            </a:fld>
            <a:endParaRPr lang="en-US"/>
          </a:p>
        </p:txBody>
      </p:sp>
      <p:sp>
        <p:nvSpPr>
          <p:cNvPr id="5" name="Footer Placeholder 4">
            <a:extLst>
              <a:ext uri="{FF2B5EF4-FFF2-40B4-BE49-F238E27FC236}">
                <a16:creationId xmlns:a16="http://schemas.microsoft.com/office/drawing/2014/main" id="{55DB6313-3644-49D9-8B2A-8E65625F12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994045-1385-6E89-4BF4-D93205EA09B5}"/>
              </a:ext>
            </a:extLst>
          </p:cNvPr>
          <p:cNvSpPr>
            <a:spLocks noGrp="1"/>
          </p:cNvSpPr>
          <p:nvPr>
            <p:ph type="sldNum" sz="quarter" idx="12"/>
          </p:nvPr>
        </p:nvSpPr>
        <p:spPr/>
        <p:txBody>
          <a:bodyPr/>
          <a:lstStyle/>
          <a:p>
            <a:fld id="{7D371383-097F-4A42-8C4C-6EB169247E86}" type="slidenum">
              <a:rPr lang="en-US" smtClean="0"/>
              <a:t>‹#›</a:t>
            </a:fld>
            <a:endParaRPr lang="en-US"/>
          </a:p>
        </p:txBody>
      </p:sp>
    </p:spTree>
    <p:extLst>
      <p:ext uri="{BB962C8B-B14F-4D97-AF65-F5344CB8AC3E}">
        <p14:creationId xmlns:p14="http://schemas.microsoft.com/office/powerpoint/2010/main" val="1970011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D242C-FCD9-42C1-1679-2501315F00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8BB9EE-6575-40BC-A769-073113CFF7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E0F1FC-2494-A093-65C4-02E33EC3B2D3}"/>
              </a:ext>
            </a:extLst>
          </p:cNvPr>
          <p:cNvSpPr>
            <a:spLocks noGrp="1"/>
          </p:cNvSpPr>
          <p:nvPr>
            <p:ph type="dt" sz="half" idx="10"/>
          </p:nvPr>
        </p:nvSpPr>
        <p:spPr/>
        <p:txBody>
          <a:bodyPr/>
          <a:lstStyle/>
          <a:p>
            <a:fld id="{9B8E7D8B-F16E-414E-B712-0D75039DC80F}" type="datetimeFigureOut">
              <a:rPr lang="en-US" smtClean="0"/>
              <a:t>3/28/26</a:t>
            </a:fld>
            <a:endParaRPr lang="en-US"/>
          </a:p>
        </p:txBody>
      </p:sp>
      <p:sp>
        <p:nvSpPr>
          <p:cNvPr id="5" name="Footer Placeholder 4">
            <a:extLst>
              <a:ext uri="{FF2B5EF4-FFF2-40B4-BE49-F238E27FC236}">
                <a16:creationId xmlns:a16="http://schemas.microsoft.com/office/drawing/2014/main" id="{2E38823A-3A83-F66A-2321-46D0D15797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AC0B25-83FE-3A2B-D47F-E35726FD0F73}"/>
              </a:ext>
            </a:extLst>
          </p:cNvPr>
          <p:cNvSpPr>
            <a:spLocks noGrp="1"/>
          </p:cNvSpPr>
          <p:nvPr>
            <p:ph type="sldNum" sz="quarter" idx="12"/>
          </p:nvPr>
        </p:nvSpPr>
        <p:spPr/>
        <p:txBody>
          <a:bodyPr/>
          <a:lstStyle/>
          <a:p>
            <a:fld id="{7D371383-097F-4A42-8C4C-6EB169247E86}" type="slidenum">
              <a:rPr lang="en-US" smtClean="0"/>
              <a:t>‹#›</a:t>
            </a:fld>
            <a:endParaRPr lang="en-US"/>
          </a:p>
        </p:txBody>
      </p:sp>
    </p:spTree>
    <p:extLst>
      <p:ext uri="{BB962C8B-B14F-4D97-AF65-F5344CB8AC3E}">
        <p14:creationId xmlns:p14="http://schemas.microsoft.com/office/powerpoint/2010/main" val="1218327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65F71-B61B-DF10-7A3B-B9EFCFFEF2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BF5801-BD36-7DC4-8208-140CE5BA837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E300FD-7026-117A-323A-511C6F589C4F}"/>
              </a:ext>
            </a:extLst>
          </p:cNvPr>
          <p:cNvSpPr>
            <a:spLocks noGrp="1"/>
          </p:cNvSpPr>
          <p:nvPr>
            <p:ph type="dt" sz="half" idx="10"/>
          </p:nvPr>
        </p:nvSpPr>
        <p:spPr/>
        <p:txBody>
          <a:bodyPr/>
          <a:lstStyle/>
          <a:p>
            <a:fld id="{9B8E7D8B-F16E-414E-B712-0D75039DC80F}" type="datetimeFigureOut">
              <a:rPr lang="en-US" smtClean="0"/>
              <a:t>3/28/26</a:t>
            </a:fld>
            <a:endParaRPr lang="en-US"/>
          </a:p>
        </p:txBody>
      </p:sp>
      <p:sp>
        <p:nvSpPr>
          <p:cNvPr id="5" name="Footer Placeholder 4">
            <a:extLst>
              <a:ext uri="{FF2B5EF4-FFF2-40B4-BE49-F238E27FC236}">
                <a16:creationId xmlns:a16="http://schemas.microsoft.com/office/drawing/2014/main" id="{5785C930-4E23-97F7-93BD-090C269CFB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2C2377-9640-6941-8E87-7C338840B927}"/>
              </a:ext>
            </a:extLst>
          </p:cNvPr>
          <p:cNvSpPr>
            <a:spLocks noGrp="1"/>
          </p:cNvSpPr>
          <p:nvPr>
            <p:ph type="sldNum" sz="quarter" idx="12"/>
          </p:nvPr>
        </p:nvSpPr>
        <p:spPr/>
        <p:txBody>
          <a:bodyPr/>
          <a:lstStyle/>
          <a:p>
            <a:fld id="{7D371383-097F-4A42-8C4C-6EB169247E86}" type="slidenum">
              <a:rPr lang="en-US" smtClean="0"/>
              <a:t>‹#›</a:t>
            </a:fld>
            <a:endParaRPr lang="en-US"/>
          </a:p>
        </p:txBody>
      </p:sp>
    </p:spTree>
    <p:extLst>
      <p:ext uri="{BB962C8B-B14F-4D97-AF65-F5344CB8AC3E}">
        <p14:creationId xmlns:p14="http://schemas.microsoft.com/office/powerpoint/2010/main" val="1108883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7380-481F-B641-0927-FEA5F7824F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3F5A64-3F6B-7C8F-4AF3-E19948C174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BA9B2C-59E6-C505-5ED3-746F6C7983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1D069F-386D-B46E-248C-F9C78A610AE4}"/>
              </a:ext>
            </a:extLst>
          </p:cNvPr>
          <p:cNvSpPr>
            <a:spLocks noGrp="1"/>
          </p:cNvSpPr>
          <p:nvPr>
            <p:ph type="dt" sz="half" idx="10"/>
          </p:nvPr>
        </p:nvSpPr>
        <p:spPr/>
        <p:txBody>
          <a:bodyPr/>
          <a:lstStyle/>
          <a:p>
            <a:fld id="{9B8E7D8B-F16E-414E-B712-0D75039DC80F}" type="datetimeFigureOut">
              <a:rPr lang="en-US" smtClean="0"/>
              <a:t>3/28/26</a:t>
            </a:fld>
            <a:endParaRPr lang="en-US"/>
          </a:p>
        </p:txBody>
      </p:sp>
      <p:sp>
        <p:nvSpPr>
          <p:cNvPr id="6" name="Footer Placeholder 5">
            <a:extLst>
              <a:ext uri="{FF2B5EF4-FFF2-40B4-BE49-F238E27FC236}">
                <a16:creationId xmlns:a16="http://schemas.microsoft.com/office/drawing/2014/main" id="{A76A7403-95A9-3FDB-01AE-6D48BAC66D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AFD1C5-99B2-48AC-6861-1479129C3C56}"/>
              </a:ext>
            </a:extLst>
          </p:cNvPr>
          <p:cNvSpPr>
            <a:spLocks noGrp="1"/>
          </p:cNvSpPr>
          <p:nvPr>
            <p:ph type="sldNum" sz="quarter" idx="12"/>
          </p:nvPr>
        </p:nvSpPr>
        <p:spPr/>
        <p:txBody>
          <a:bodyPr/>
          <a:lstStyle/>
          <a:p>
            <a:fld id="{7D371383-097F-4A42-8C4C-6EB169247E86}" type="slidenum">
              <a:rPr lang="en-US" smtClean="0"/>
              <a:t>‹#›</a:t>
            </a:fld>
            <a:endParaRPr lang="en-US"/>
          </a:p>
        </p:txBody>
      </p:sp>
    </p:spTree>
    <p:extLst>
      <p:ext uri="{BB962C8B-B14F-4D97-AF65-F5344CB8AC3E}">
        <p14:creationId xmlns:p14="http://schemas.microsoft.com/office/powerpoint/2010/main" val="2215197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FDE3B-7C0B-8D6F-FE7F-B5E9E18FC6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53D20A-4F52-53AC-1007-18B9F98059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8A723C-1489-C7D3-E289-784126EB88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A553CF-CCAE-1945-8057-97C1E96054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451BDD-6649-06CB-6F6C-525140ACBF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6FD17C-049A-5613-61C2-FC794DF830FB}"/>
              </a:ext>
            </a:extLst>
          </p:cNvPr>
          <p:cNvSpPr>
            <a:spLocks noGrp="1"/>
          </p:cNvSpPr>
          <p:nvPr>
            <p:ph type="dt" sz="half" idx="10"/>
          </p:nvPr>
        </p:nvSpPr>
        <p:spPr/>
        <p:txBody>
          <a:bodyPr/>
          <a:lstStyle/>
          <a:p>
            <a:fld id="{9B8E7D8B-F16E-414E-B712-0D75039DC80F}" type="datetimeFigureOut">
              <a:rPr lang="en-US" smtClean="0"/>
              <a:t>3/28/26</a:t>
            </a:fld>
            <a:endParaRPr lang="en-US"/>
          </a:p>
        </p:txBody>
      </p:sp>
      <p:sp>
        <p:nvSpPr>
          <p:cNvPr id="8" name="Footer Placeholder 7">
            <a:extLst>
              <a:ext uri="{FF2B5EF4-FFF2-40B4-BE49-F238E27FC236}">
                <a16:creationId xmlns:a16="http://schemas.microsoft.com/office/drawing/2014/main" id="{05AA9F55-9CE7-8083-BC2E-A78CF18EF6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4356F0-6F38-581E-9A7A-1990478771D5}"/>
              </a:ext>
            </a:extLst>
          </p:cNvPr>
          <p:cNvSpPr>
            <a:spLocks noGrp="1"/>
          </p:cNvSpPr>
          <p:nvPr>
            <p:ph type="sldNum" sz="quarter" idx="12"/>
          </p:nvPr>
        </p:nvSpPr>
        <p:spPr/>
        <p:txBody>
          <a:bodyPr/>
          <a:lstStyle/>
          <a:p>
            <a:fld id="{7D371383-097F-4A42-8C4C-6EB169247E86}" type="slidenum">
              <a:rPr lang="en-US" smtClean="0"/>
              <a:t>‹#›</a:t>
            </a:fld>
            <a:endParaRPr lang="en-US"/>
          </a:p>
        </p:txBody>
      </p:sp>
    </p:spTree>
    <p:extLst>
      <p:ext uri="{BB962C8B-B14F-4D97-AF65-F5344CB8AC3E}">
        <p14:creationId xmlns:p14="http://schemas.microsoft.com/office/powerpoint/2010/main" val="1717095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8C773-D453-717D-62CE-BE4DB71C57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6E3B0F-FB70-7118-8A2E-F0A74E1D04ED}"/>
              </a:ext>
            </a:extLst>
          </p:cNvPr>
          <p:cNvSpPr>
            <a:spLocks noGrp="1"/>
          </p:cNvSpPr>
          <p:nvPr>
            <p:ph type="dt" sz="half" idx="10"/>
          </p:nvPr>
        </p:nvSpPr>
        <p:spPr/>
        <p:txBody>
          <a:bodyPr/>
          <a:lstStyle/>
          <a:p>
            <a:fld id="{9B8E7D8B-F16E-414E-B712-0D75039DC80F}" type="datetimeFigureOut">
              <a:rPr lang="en-US" smtClean="0"/>
              <a:t>3/28/26</a:t>
            </a:fld>
            <a:endParaRPr lang="en-US"/>
          </a:p>
        </p:txBody>
      </p:sp>
      <p:sp>
        <p:nvSpPr>
          <p:cNvPr id="4" name="Footer Placeholder 3">
            <a:extLst>
              <a:ext uri="{FF2B5EF4-FFF2-40B4-BE49-F238E27FC236}">
                <a16:creationId xmlns:a16="http://schemas.microsoft.com/office/drawing/2014/main" id="{C5276E74-77FB-965D-59BE-42EE991F92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99C928-D08C-6854-7935-5A8167676723}"/>
              </a:ext>
            </a:extLst>
          </p:cNvPr>
          <p:cNvSpPr>
            <a:spLocks noGrp="1"/>
          </p:cNvSpPr>
          <p:nvPr>
            <p:ph type="sldNum" sz="quarter" idx="12"/>
          </p:nvPr>
        </p:nvSpPr>
        <p:spPr/>
        <p:txBody>
          <a:bodyPr/>
          <a:lstStyle/>
          <a:p>
            <a:fld id="{7D371383-097F-4A42-8C4C-6EB169247E86}" type="slidenum">
              <a:rPr lang="en-US" smtClean="0"/>
              <a:t>‹#›</a:t>
            </a:fld>
            <a:endParaRPr lang="en-US"/>
          </a:p>
        </p:txBody>
      </p:sp>
    </p:spTree>
    <p:extLst>
      <p:ext uri="{BB962C8B-B14F-4D97-AF65-F5344CB8AC3E}">
        <p14:creationId xmlns:p14="http://schemas.microsoft.com/office/powerpoint/2010/main" val="44799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AA749D-1E03-BBFB-0F41-760E85437098}"/>
              </a:ext>
            </a:extLst>
          </p:cNvPr>
          <p:cNvSpPr>
            <a:spLocks noGrp="1"/>
          </p:cNvSpPr>
          <p:nvPr>
            <p:ph type="dt" sz="half" idx="10"/>
          </p:nvPr>
        </p:nvSpPr>
        <p:spPr/>
        <p:txBody>
          <a:bodyPr/>
          <a:lstStyle/>
          <a:p>
            <a:fld id="{9B8E7D8B-F16E-414E-B712-0D75039DC80F}" type="datetimeFigureOut">
              <a:rPr lang="en-US" smtClean="0"/>
              <a:t>3/28/26</a:t>
            </a:fld>
            <a:endParaRPr lang="en-US"/>
          </a:p>
        </p:txBody>
      </p:sp>
      <p:sp>
        <p:nvSpPr>
          <p:cNvPr id="3" name="Footer Placeholder 2">
            <a:extLst>
              <a:ext uri="{FF2B5EF4-FFF2-40B4-BE49-F238E27FC236}">
                <a16:creationId xmlns:a16="http://schemas.microsoft.com/office/drawing/2014/main" id="{F8F82E84-A344-E0DD-B911-C106AD21AE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1F1DD5-02F5-0963-C752-E97CDAB18094}"/>
              </a:ext>
            </a:extLst>
          </p:cNvPr>
          <p:cNvSpPr>
            <a:spLocks noGrp="1"/>
          </p:cNvSpPr>
          <p:nvPr>
            <p:ph type="sldNum" sz="quarter" idx="12"/>
          </p:nvPr>
        </p:nvSpPr>
        <p:spPr/>
        <p:txBody>
          <a:bodyPr/>
          <a:lstStyle/>
          <a:p>
            <a:fld id="{7D371383-097F-4A42-8C4C-6EB169247E86}" type="slidenum">
              <a:rPr lang="en-US" smtClean="0"/>
              <a:t>‹#›</a:t>
            </a:fld>
            <a:endParaRPr lang="en-US"/>
          </a:p>
        </p:txBody>
      </p:sp>
    </p:spTree>
    <p:extLst>
      <p:ext uri="{BB962C8B-B14F-4D97-AF65-F5344CB8AC3E}">
        <p14:creationId xmlns:p14="http://schemas.microsoft.com/office/powerpoint/2010/main" val="2810430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0E10F-50E0-9D10-5830-CDBAE23874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5AC553-CBF5-A622-2E3F-4277EBC0F2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4FF0C4-8621-D292-E2B7-64D82F4A88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32D2EF-7672-4980-3A92-1306AF9D6A92}"/>
              </a:ext>
            </a:extLst>
          </p:cNvPr>
          <p:cNvSpPr>
            <a:spLocks noGrp="1"/>
          </p:cNvSpPr>
          <p:nvPr>
            <p:ph type="dt" sz="half" idx="10"/>
          </p:nvPr>
        </p:nvSpPr>
        <p:spPr/>
        <p:txBody>
          <a:bodyPr/>
          <a:lstStyle/>
          <a:p>
            <a:fld id="{9B8E7D8B-F16E-414E-B712-0D75039DC80F}" type="datetimeFigureOut">
              <a:rPr lang="en-US" smtClean="0"/>
              <a:t>3/28/26</a:t>
            </a:fld>
            <a:endParaRPr lang="en-US"/>
          </a:p>
        </p:txBody>
      </p:sp>
      <p:sp>
        <p:nvSpPr>
          <p:cNvPr id="6" name="Footer Placeholder 5">
            <a:extLst>
              <a:ext uri="{FF2B5EF4-FFF2-40B4-BE49-F238E27FC236}">
                <a16:creationId xmlns:a16="http://schemas.microsoft.com/office/drawing/2014/main" id="{7DEB33DF-A54E-A947-B156-C58D0D37AA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7F6060-16E5-D343-74CB-3CB888211756}"/>
              </a:ext>
            </a:extLst>
          </p:cNvPr>
          <p:cNvSpPr>
            <a:spLocks noGrp="1"/>
          </p:cNvSpPr>
          <p:nvPr>
            <p:ph type="sldNum" sz="quarter" idx="12"/>
          </p:nvPr>
        </p:nvSpPr>
        <p:spPr/>
        <p:txBody>
          <a:bodyPr/>
          <a:lstStyle/>
          <a:p>
            <a:fld id="{7D371383-097F-4A42-8C4C-6EB169247E86}" type="slidenum">
              <a:rPr lang="en-US" smtClean="0"/>
              <a:t>‹#›</a:t>
            </a:fld>
            <a:endParaRPr lang="en-US"/>
          </a:p>
        </p:txBody>
      </p:sp>
    </p:spTree>
    <p:extLst>
      <p:ext uri="{BB962C8B-B14F-4D97-AF65-F5344CB8AC3E}">
        <p14:creationId xmlns:p14="http://schemas.microsoft.com/office/powerpoint/2010/main" val="2945764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26BAE-83EE-568D-2F49-15BD4B74A5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39B486-EF53-DB37-7F59-AAE6F811F5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2BFB07-924A-D649-80FC-3995FB5E3F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2CBDC6-BD0D-8681-15B3-0BE6E3F8A3AA}"/>
              </a:ext>
            </a:extLst>
          </p:cNvPr>
          <p:cNvSpPr>
            <a:spLocks noGrp="1"/>
          </p:cNvSpPr>
          <p:nvPr>
            <p:ph type="dt" sz="half" idx="10"/>
          </p:nvPr>
        </p:nvSpPr>
        <p:spPr/>
        <p:txBody>
          <a:bodyPr/>
          <a:lstStyle/>
          <a:p>
            <a:fld id="{9B8E7D8B-F16E-414E-B712-0D75039DC80F}" type="datetimeFigureOut">
              <a:rPr lang="en-US" smtClean="0"/>
              <a:t>3/28/26</a:t>
            </a:fld>
            <a:endParaRPr lang="en-US"/>
          </a:p>
        </p:txBody>
      </p:sp>
      <p:sp>
        <p:nvSpPr>
          <p:cNvPr id="6" name="Footer Placeholder 5">
            <a:extLst>
              <a:ext uri="{FF2B5EF4-FFF2-40B4-BE49-F238E27FC236}">
                <a16:creationId xmlns:a16="http://schemas.microsoft.com/office/drawing/2014/main" id="{1415E0A7-E801-003C-BF7B-1ED82344F9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F42299-648D-CEAF-1406-9BF7FD054E76}"/>
              </a:ext>
            </a:extLst>
          </p:cNvPr>
          <p:cNvSpPr>
            <a:spLocks noGrp="1"/>
          </p:cNvSpPr>
          <p:nvPr>
            <p:ph type="sldNum" sz="quarter" idx="12"/>
          </p:nvPr>
        </p:nvSpPr>
        <p:spPr/>
        <p:txBody>
          <a:bodyPr/>
          <a:lstStyle/>
          <a:p>
            <a:fld id="{7D371383-097F-4A42-8C4C-6EB169247E86}" type="slidenum">
              <a:rPr lang="en-US" smtClean="0"/>
              <a:t>‹#›</a:t>
            </a:fld>
            <a:endParaRPr lang="en-US"/>
          </a:p>
        </p:txBody>
      </p:sp>
    </p:spTree>
    <p:extLst>
      <p:ext uri="{BB962C8B-B14F-4D97-AF65-F5344CB8AC3E}">
        <p14:creationId xmlns:p14="http://schemas.microsoft.com/office/powerpoint/2010/main" val="412499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AA8FC0-797B-0698-7BAD-F4283BD10A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247FED-1FDD-B4E6-20E4-93FE6D9225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484CBA-1B8E-2398-9074-967321C568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B8E7D8B-F16E-414E-B712-0D75039DC80F}" type="datetimeFigureOut">
              <a:rPr lang="en-US" smtClean="0"/>
              <a:t>3/28/26</a:t>
            </a:fld>
            <a:endParaRPr lang="en-US"/>
          </a:p>
        </p:txBody>
      </p:sp>
      <p:sp>
        <p:nvSpPr>
          <p:cNvPr id="5" name="Footer Placeholder 4">
            <a:extLst>
              <a:ext uri="{FF2B5EF4-FFF2-40B4-BE49-F238E27FC236}">
                <a16:creationId xmlns:a16="http://schemas.microsoft.com/office/drawing/2014/main" id="{7766E1A9-61AB-7F49-704D-0CB4FFB359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8A29F42-0D9D-D44E-B6AD-689EF4FD6C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D371383-097F-4A42-8C4C-6EB169247E86}" type="slidenum">
              <a:rPr lang="en-US" smtClean="0"/>
              <a:t>‹#›</a:t>
            </a:fld>
            <a:endParaRPr lang="en-US"/>
          </a:p>
        </p:txBody>
      </p:sp>
    </p:spTree>
    <p:extLst>
      <p:ext uri="{BB962C8B-B14F-4D97-AF65-F5344CB8AC3E}">
        <p14:creationId xmlns:p14="http://schemas.microsoft.com/office/powerpoint/2010/main" val="2969892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151" name="Rectangle 615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Free Blooming colorful flowers Image - Flowers, Spring, Bloom ...">
            <a:extLst>
              <a:ext uri="{FF2B5EF4-FFF2-40B4-BE49-F238E27FC236}">
                <a16:creationId xmlns:a16="http://schemas.microsoft.com/office/drawing/2014/main" id="{9B93316D-97B5-AC27-E026-0B4368DBAF46}"/>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t="43750"/>
          <a:stretch>
            <a:fill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BA716B8-7806-3179-F059-1E00690B214D}"/>
              </a:ext>
            </a:extLst>
          </p:cNvPr>
          <p:cNvSpPr>
            <a:spLocks noGrp="1"/>
          </p:cNvSpPr>
          <p:nvPr>
            <p:ph type="ctrTitle"/>
          </p:nvPr>
        </p:nvSpPr>
        <p:spPr>
          <a:xfrm>
            <a:off x="1524000" y="1122362"/>
            <a:ext cx="9144000" cy="2900518"/>
          </a:xfrm>
        </p:spPr>
        <p:txBody>
          <a:bodyPr>
            <a:normAutofit/>
          </a:bodyPr>
          <a:lstStyle/>
          <a:p>
            <a:r>
              <a:rPr lang="en-US" b="1">
                <a:solidFill>
                  <a:srgbClr val="FFFFFF"/>
                </a:solidFill>
              </a:rPr>
              <a:t>Revive, Renew &amp; Refresh</a:t>
            </a:r>
          </a:p>
        </p:txBody>
      </p:sp>
      <p:sp>
        <p:nvSpPr>
          <p:cNvPr id="3" name="Subtitle 2">
            <a:extLst>
              <a:ext uri="{FF2B5EF4-FFF2-40B4-BE49-F238E27FC236}">
                <a16:creationId xmlns:a16="http://schemas.microsoft.com/office/drawing/2014/main" id="{90B4782C-3BD7-6742-9822-B9B85560E097}"/>
              </a:ext>
            </a:extLst>
          </p:cNvPr>
          <p:cNvSpPr>
            <a:spLocks noGrp="1"/>
          </p:cNvSpPr>
          <p:nvPr>
            <p:ph type="subTitle" idx="1"/>
          </p:nvPr>
        </p:nvSpPr>
        <p:spPr>
          <a:xfrm>
            <a:off x="1524000" y="4159404"/>
            <a:ext cx="9144000" cy="1098395"/>
          </a:xfrm>
        </p:spPr>
        <p:txBody>
          <a:bodyPr>
            <a:normAutofit/>
          </a:bodyPr>
          <a:lstStyle/>
          <a:p>
            <a:r>
              <a:rPr lang="en-US" b="1">
                <a:solidFill>
                  <a:srgbClr val="FFFFFF"/>
                </a:solidFill>
              </a:rPr>
              <a:t>Aaron Nengomazha : Hickory Bible Table</a:t>
            </a:r>
          </a:p>
        </p:txBody>
      </p:sp>
    </p:spTree>
    <p:extLst>
      <p:ext uri="{BB962C8B-B14F-4D97-AF65-F5344CB8AC3E}">
        <p14:creationId xmlns:p14="http://schemas.microsoft.com/office/powerpoint/2010/main" val="126895968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2A51E5-6445-FA90-A5AC-0F97D56510C1}"/>
              </a:ext>
            </a:extLst>
          </p:cNvPr>
          <p:cNvSpPr>
            <a:spLocks noGrp="1"/>
          </p:cNvSpPr>
          <p:nvPr>
            <p:ph idx="1"/>
          </p:nvPr>
        </p:nvSpPr>
        <p:spPr>
          <a:xfrm>
            <a:off x="178129" y="201880"/>
            <a:ext cx="11839699" cy="6483927"/>
          </a:xfrm>
        </p:spPr>
        <p:txBody>
          <a:bodyPr>
            <a:normAutofit lnSpcReduction="10000"/>
          </a:bodyPr>
          <a:lstStyle/>
          <a:p>
            <a:pPr marL="0" indent="0">
              <a:buNone/>
            </a:pPr>
            <a:r>
              <a:rPr lang="en-US" sz="4400" b="1" dirty="0">
                <a:solidFill>
                  <a:srgbClr val="FF0000"/>
                </a:solidFill>
              </a:rPr>
              <a:t>Revelation 7:15-17 KJV</a:t>
            </a:r>
          </a:p>
          <a:p>
            <a:pPr marL="0" indent="0">
              <a:buNone/>
            </a:pPr>
            <a:r>
              <a:rPr lang="en-US" sz="4400" b="1" dirty="0"/>
              <a:t>Therefore are they before the throne of God, and serve him day and night in his temple: and he that </a:t>
            </a:r>
            <a:r>
              <a:rPr lang="en-US" sz="4400" b="1" dirty="0" err="1"/>
              <a:t>sitteth</a:t>
            </a:r>
            <a:r>
              <a:rPr lang="en-US" sz="4400" b="1" dirty="0"/>
              <a:t> on the throne shall dwell among them. [16] They shall hunger no more, neither thirst any more; neither shall the sun light on them, nor any heat. [17] </a:t>
            </a:r>
            <a:r>
              <a:rPr lang="en-US" sz="4400" b="1" u="sng" dirty="0"/>
              <a:t>For the Lamb which is in the midst of the throne shall feed them, and shall lead them unto living fountains (Springs) of waters</a:t>
            </a:r>
            <a:r>
              <a:rPr lang="en-US" sz="4400" b="1" dirty="0"/>
              <a:t>: and God shall wipe away all tears from their eyes.</a:t>
            </a:r>
          </a:p>
        </p:txBody>
      </p:sp>
    </p:spTree>
    <p:extLst>
      <p:ext uri="{BB962C8B-B14F-4D97-AF65-F5344CB8AC3E}">
        <p14:creationId xmlns:p14="http://schemas.microsoft.com/office/powerpoint/2010/main" val="3770822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E293EC-8895-6D79-6110-C35ADE7B9551}"/>
              </a:ext>
            </a:extLst>
          </p:cNvPr>
          <p:cNvSpPr>
            <a:spLocks noGrp="1"/>
          </p:cNvSpPr>
          <p:nvPr>
            <p:ph idx="1"/>
          </p:nvPr>
        </p:nvSpPr>
        <p:spPr>
          <a:xfrm>
            <a:off x="190005" y="190004"/>
            <a:ext cx="11839699" cy="6531429"/>
          </a:xfrm>
        </p:spPr>
        <p:txBody>
          <a:bodyPr>
            <a:normAutofit lnSpcReduction="10000"/>
          </a:bodyPr>
          <a:lstStyle/>
          <a:p>
            <a:pPr marL="0" indent="0">
              <a:buNone/>
            </a:pPr>
            <a:r>
              <a:rPr lang="en-US" sz="5400" b="1" dirty="0">
                <a:solidFill>
                  <a:srgbClr val="FF0000"/>
                </a:solidFill>
              </a:rPr>
              <a:t>Revelation 2:4-5 KJV</a:t>
            </a:r>
          </a:p>
          <a:p>
            <a:pPr marL="0" indent="0">
              <a:buNone/>
            </a:pPr>
            <a:r>
              <a:rPr lang="en-US" sz="5400" b="1" dirty="0"/>
              <a:t>Nevertheless I have somewhat against thee, because thou hast left thy first love. [5] Remember therefore from whence thou art fallen, and repent, and do the first works; or else I will come unto thee quickly, and will remove thy candlestick out of his place, except thou repent.</a:t>
            </a:r>
          </a:p>
        </p:txBody>
      </p:sp>
    </p:spTree>
    <p:extLst>
      <p:ext uri="{BB962C8B-B14F-4D97-AF65-F5344CB8AC3E}">
        <p14:creationId xmlns:p14="http://schemas.microsoft.com/office/powerpoint/2010/main" val="3679534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82E290-8EA4-602C-D96C-3A13C3C1EB6D}"/>
              </a:ext>
            </a:extLst>
          </p:cNvPr>
          <p:cNvSpPr>
            <a:spLocks noGrp="1"/>
          </p:cNvSpPr>
          <p:nvPr>
            <p:ph idx="1"/>
          </p:nvPr>
        </p:nvSpPr>
        <p:spPr>
          <a:xfrm>
            <a:off x="166255" y="213756"/>
            <a:ext cx="11839698" cy="6507678"/>
          </a:xfrm>
        </p:spPr>
        <p:txBody>
          <a:bodyPr>
            <a:normAutofit fontScale="92500" lnSpcReduction="10000"/>
          </a:bodyPr>
          <a:lstStyle/>
          <a:p>
            <a:pPr marL="0" indent="0">
              <a:buNone/>
            </a:pPr>
            <a:r>
              <a:rPr lang="en-US" sz="5400" b="1" dirty="0">
                <a:solidFill>
                  <a:srgbClr val="FF0000"/>
                </a:solidFill>
              </a:rPr>
              <a:t>Revelation 3:1-2 KJV</a:t>
            </a:r>
          </a:p>
          <a:p>
            <a:pPr marL="0" indent="0">
              <a:buNone/>
            </a:pPr>
            <a:r>
              <a:rPr lang="en-US" sz="5400" b="1" dirty="0"/>
              <a:t>And unto the angel of the church in Sardis write; These things saith he that hath the seven Spirits of God, and the seven stars; I know thy works, that thou hast a name that thou </a:t>
            </a:r>
            <a:r>
              <a:rPr lang="en-US" sz="5400" b="1" dirty="0" err="1"/>
              <a:t>livest</a:t>
            </a:r>
            <a:r>
              <a:rPr lang="en-US" sz="5400" b="1" dirty="0"/>
              <a:t>, and art dead. [2] Be watchful, and strengthen the things which remain, that are ready to die: for I have not found thy works perfect before God.</a:t>
            </a:r>
          </a:p>
        </p:txBody>
      </p:sp>
    </p:spTree>
    <p:extLst>
      <p:ext uri="{BB962C8B-B14F-4D97-AF65-F5344CB8AC3E}">
        <p14:creationId xmlns:p14="http://schemas.microsoft.com/office/powerpoint/2010/main" val="1611331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EC1899-B5E1-E51F-554B-5BB048E1EEF6}"/>
              </a:ext>
            </a:extLst>
          </p:cNvPr>
          <p:cNvSpPr>
            <a:spLocks noGrp="1"/>
          </p:cNvSpPr>
          <p:nvPr>
            <p:ph idx="1"/>
          </p:nvPr>
        </p:nvSpPr>
        <p:spPr>
          <a:xfrm>
            <a:off x="130629" y="166255"/>
            <a:ext cx="11863449" cy="6460176"/>
          </a:xfrm>
        </p:spPr>
        <p:txBody>
          <a:bodyPr>
            <a:normAutofit/>
          </a:bodyPr>
          <a:lstStyle/>
          <a:p>
            <a:pPr marL="0" indent="0">
              <a:buNone/>
            </a:pPr>
            <a:r>
              <a:rPr lang="en-US" sz="4400" b="1" dirty="0">
                <a:solidFill>
                  <a:srgbClr val="FF0000"/>
                </a:solidFill>
              </a:rPr>
              <a:t>Genesis 18:2-4 KJV</a:t>
            </a:r>
          </a:p>
          <a:p>
            <a:pPr marL="0" indent="0">
              <a:buNone/>
            </a:pPr>
            <a:r>
              <a:rPr lang="en-US" sz="4400" b="1" dirty="0"/>
              <a:t>And he lift up his eyes and looked, and, lo, three men stood by him: and when he saw them, he ran to meet them from the tent door, and bowed himself toward the ground, [3] And said, My Lord, if now I have found </a:t>
            </a:r>
            <a:r>
              <a:rPr lang="en-US" sz="4400" b="1" dirty="0" err="1"/>
              <a:t>favour</a:t>
            </a:r>
            <a:r>
              <a:rPr lang="en-US" sz="4400" b="1" dirty="0"/>
              <a:t> in thy sight, pass not away, I pray thee, from thy servant: [4] Let a little water, I pray you, be fetched, and wash your feet, and rest yourselves under the tree:</a:t>
            </a:r>
          </a:p>
        </p:txBody>
      </p:sp>
    </p:spTree>
    <p:extLst>
      <p:ext uri="{BB962C8B-B14F-4D97-AF65-F5344CB8AC3E}">
        <p14:creationId xmlns:p14="http://schemas.microsoft.com/office/powerpoint/2010/main" val="11572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53D2DA-5431-1B1C-673A-1C2DEA788039}"/>
              </a:ext>
            </a:extLst>
          </p:cNvPr>
          <p:cNvSpPr>
            <a:spLocks noGrp="1"/>
          </p:cNvSpPr>
          <p:nvPr>
            <p:ph idx="1"/>
          </p:nvPr>
        </p:nvSpPr>
        <p:spPr>
          <a:xfrm>
            <a:off x="178129" y="190005"/>
            <a:ext cx="11863449" cy="6472052"/>
          </a:xfrm>
        </p:spPr>
        <p:txBody>
          <a:bodyPr>
            <a:normAutofit lnSpcReduction="10000"/>
          </a:bodyPr>
          <a:lstStyle/>
          <a:p>
            <a:pPr marL="0" indent="0">
              <a:buNone/>
            </a:pPr>
            <a:r>
              <a:rPr lang="en-US" sz="4400" b="1" dirty="0">
                <a:solidFill>
                  <a:srgbClr val="FF0000"/>
                </a:solidFill>
              </a:rPr>
              <a:t>Amos 5:21-24 KJV</a:t>
            </a:r>
          </a:p>
          <a:p>
            <a:pPr marL="0" indent="0">
              <a:buNone/>
            </a:pPr>
            <a:r>
              <a:rPr lang="en-US" sz="4400" b="1" dirty="0"/>
              <a:t>I hate, I despise your feast days, and I will not smell in your solemn assemblies. [22] Though ye offer me burnt offerings and your meat offerings, I will not accept them: neither will I regard the peace offerings of your fat beasts. [23] Take thou away from me the noise of thy songs; for I will not hear the melody of thy viols. [24] But let judgment run down as waters, and righteousness as a mighty stream.</a:t>
            </a:r>
          </a:p>
        </p:txBody>
      </p:sp>
    </p:spTree>
    <p:extLst>
      <p:ext uri="{BB962C8B-B14F-4D97-AF65-F5344CB8AC3E}">
        <p14:creationId xmlns:p14="http://schemas.microsoft.com/office/powerpoint/2010/main" val="3952688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C27E91-E62B-CD1D-B6A8-B7BE899E572E}"/>
              </a:ext>
            </a:extLst>
          </p:cNvPr>
          <p:cNvSpPr>
            <a:spLocks noGrp="1"/>
          </p:cNvSpPr>
          <p:nvPr>
            <p:ph idx="1"/>
          </p:nvPr>
        </p:nvSpPr>
        <p:spPr>
          <a:xfrm>
            <a:off x="213755" y="249382"/>
            <a:ext cx="11804073" cy="6377049"/>
          </a:xfrm>
        </p:spPr>
        <p:txBody>
          <a:bodyPr>
            <a:normAutofit/>
          </a:bodyPr>
          <a:lstStyle/>
          <a:p>
            <a:pPr marL="0" indent="0">
              <a:buNone/>
            </a:pPr>
            <a:r>
              <a:rPr lang="en-US" sz="6600" b="1" dirty="0">
                <a:solidFill>
                  <a:srgbClr val="FF0000"/>
                </a:solidFill>
              </a:rPr>
              <a:t>Matthew 15:6 KJV</a:t>
            </a:r>
          </a:p>
          <a:p>
            <a:pPr marL="0" indent="0">
              <a:buNone/>
            </a:pPr>
            <a:r>
              <a:rPr lang="en-US" sz="6600" b="1" dirty="0"/>
              <a:t>And </a:t>
            </a:r>
            <a:r>
              <a:rPr lang="en-US" sz="6600" b="1" dirty="0" err="1"/>
              <a:t>honour</a:t>
            </a:r>
            <a:r>
              <a:rPr lang="en-US" sz="6600" b="1" dirty="0"/>
              <a:t> not his father or his mother, he shall be free. Thus have ye made the commandment of God of none effect by your tradition.</a:t>
            </a:r>
          </a:p>
        </p:txBody>
      </p:sp>
    </p:spTree>
    <p:extLst>
      <p:ext uri="{BB962C8B-B14F-4D97-AF65-F5344CB8AC3E}">
        <p14:creationId xmlns:p14="http://schemas.microsoft.com/office/powerpoint/2010/main" val="2213219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C99B34-730E-881B-A0C2-68A9438D471D}"/>
              </a:ext>
            </a:extLst>
          </p:cNvPr>
          <p:cNvSpPr>
            <a:spLocks noGrp="1"/>
          </p:cNvSpPr>
          <p:nvPr>
            <p:ph idx="1"/>
          </p:nvPr>
        </p:nvSpPr>
        <p:spPr>
          <a:xfrm>
            <a:off x="166255" y="178130"/>
            <a:ext cx="11875324" cy="6531428"/>
          </a:xfrm>
        </p:spPr>
        <p:txBody>
          <a:bodyPr>
            <a:normAutofit/>
          </a:bodyPr>
          <a:lstStyle/>
          <a:p>
            <a:pPr marL="0" indent="0">
              <a:buNone/>
            </a:pPr>
            <a:r>
              <a:rPr lang="en-US" sz="4400" b="1" dirty="0">
                <a:solidFill>
                  <a:srgbClr val="FF0000"/>
                </a:solidFill>
              </a:rPr>
              <a:t>59-0611 - "The Time Of Decision"</a:t>
            </a:r>
          </a:p>
          <a:p>
            <a:pPr marL="0" indent="0">
              <a:buNone/>
            </a:pPr>
            <a:r>
              <a:rPr lang="en-US" sz="4400" b="1" dirty="0"/>
              <a:t>84 O Lord, You see them, and You know them. Let the Holy Spirit now bring that Rebekah to the Waters of Life, where the cooling refreshing comes, the Presence of God shall bathe their hearts, souls, and bring unto them new Life and new hope. Let the Angel of God, Who has been sent before the Message, speak to the Blood relation that’s been bought by the precious Christ.</a:t>
            </a:r>
          </a:p>
        </p:txBody>
      </p:sp>
    </p:spTree>
    <p:extLst>
      <p:ext uri="{BB962C8B-B14F-4D97-AF65-F5344CB8AC3E}">
        <p14:creationId xmlns:p14="http://schemas.microsoft.com/office/powerpoint/2010/main" val="552994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Monaco Grand Prix: Lando Norris and Lando Norris among drivers to give two- stop rule mixed reviews - BBC Sport">
            <a:extLst>
              <a:ext uri="{FF2B5EF4-FFF2-40B4-BE49-F238E27FC236}">
                <a16:creationId xmlns:a16="http://schemas.microsoft.com/office/drawing/2014/main" id="{C817E4F1-F590-195B-07DD-6087ED2F857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103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7C6946-0186-95D5-2E21-98F3545A792F}"/>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4000" b="1" dirty="0">
                <a:solidFill>
                  <a:schemeClr val="tx1">
                    <a:lumMod val="85000"/>
                    <a:lumOff val="15000"/>
                  </a:schemeClr>
                </a:solidFill>
              </a:rPr>
              <a:t>Pit Stop</a:t>
            </a:r>
          </a:p>
        </p:txBody>
      </p:sp>
      <p:cxnSp>
        <p:nvCxnSpPr>
          <p:cNvPr id="1033" name="Straight Connector 103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035" name="Straight Connector 103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728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Reset Ridge - Mountain view, hot tub, fire pit - Aska | Vrbo">
            <a:extLst>
              <a:ext uri="{FF2B5EF4-FFF2-40B4-BE49-F238E27FC236}">
                <a16:creationId xmlns:a16="http://schemas.microsoft.com/office/drawing/2014/main" id="{C4952229-C1A0-E525-3EA6-E8AF59CEE8E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6085" b="9645"/>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5" name="Rectangle 205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B40B79-931F-C5B6-272F-DEC871A9C4FE}"/>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Reset &amp; Recharge</a:t>
            </a:r>
          </a:p>
        </p:txBody>
      </p:sp>
      <p:cxnSp>
        <p:nvCxnSpPr>
          <p:cNvPr id="2057" name="Straight Connector 205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059" name="Straight Connector 205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3789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descr="Spring Break - Outdoor Fireplace * Views * Hot Tub - Cabins for Rent in  Mineral Bluff, Georgia, United States - Airbnb">
            <a:extLst>
              <a:ext uri="{FF2B5EF4-FFF2-40B4-BE49-F238E27FC236}">
                <a16:creationId xmlns:a16="http://schemas.microsoft.com/office/drawing/2014/main" id="{71159D3E-E8CA-6772-DD01-46E42EC5463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3904" b="1842"/>
          <a:stretch>
            <a:fillRect/>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426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205AA0-DFF6-A934-314C-AF7F5F1FFF8F}"/>
              </a:ext>
            </a:extLst>
          </p:cNvPr>
          <p:cNvSpPr>
            <a:spLocks noGrp="1"/>
          </p:cNvSpPr>
          <p:nvPr>
            <p:ph idx="1"/>
          </p:nvPr>
        </p:nvSpPr>
        <p:spPr>
          <a:xfrm>
            <a:off x="123568" y="148282"/>
            <a:ext cx="11874843" cy="6524368"/>
          </a:xfrm>
        </p:spPr>
        <p:txBody>
          <a:bodyPr>
            <a:normAutofit lnSpcReduction="10000"/>
          </a:bodyPr>
          <a:lstStyle/>
          <a:p>
            <a:pPr marL="0" indent="0">
              <a:buNone/>
            </a:pPr>
            <a:r>
              <a:rPr lang="en-US" sz="6000" b="1" dirty="0">
                <a:solidFill>
                  <a:srgbClr val="FF0000"/>
                </a:solidFill>
              </a:rPr>
              <a:t>Job 14:7-8 KJV</a:t>
            </a:r>
          </a:p>
          <a:p>
            <a:pPr marL="0" indent="0">
              <a:buNone/>
            </a:pPr>
            <a:r>
              <a:rPr lang="en-US" sz="6000" b="1" u="sng" dirty="0"/>
              <a:t>For there is hope of a tree, if it be cut down, that it will sprout again, and that the tender branch thereof will not cease</a:t>
            </a:r>
            <a:r>
              <a:rPr lang="en-US" sz="6000" b="1" dirty="0"/>
              <a:t>. [8] Though the root thereof wax old in the earth, and the stock thereof die in the ground;</a:t>
            </a:r>
          </a:p>
        </p:txBody>
      </p:sp>
    </p:spTree>
    <p:extLst>
      <p:ext uri="{BB962C8B-B14F-4D97-AF65-F5344CB8AC3E}">
        <p14:creationId xmlns:p14="http://schemas.microsoft.com/office/powerpoint/2010/main" val="1384202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8" name="Picture 2" descr="GORGEOUS Luxury Cabin! Staggering VIEWS! Theater! Gaming! HUGE Decks! Fire  Pits! - Gatlinburg | Vrbo">
            <a:extLst>
              <a:ext uri="{FF2B5EF4-FFF2-40B4-BE49-F238E27FC236}">
                <a16:creationId xmlns:a16="http://schemas.microsoft.com/office/drawing/2014/main" id="{94798977-770B-A1A5-78A1-1168AEED419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5746"/>
          <a:stretch>
            <a:fillRect/>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010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D60630-A5C8-B1F2-F572-4821F3B1F1A7}"/>
              </a:ext>
            </a:extLst>
          </p:cNvPr>
          <p:cNvSpPr>
            <a:spLocks noGrp="1"/>
          </p:cNvSpPr>
          <p:nvPr>
            <p:ph idx="1"/>
          </p:nvPr>
        </p:nvSpPr>
        <p:spPr>
          <a:xfrm>
            <a:off x="247135" y="284205"/>
            <a:ext cx="11664779" cy="6301946"/>
          </a:xfrm>
        </p:spPr>
        <p:txBody>
          <a:bodyPr>
            <a:normAutofit/>
          </a:bodyPr>
          <a:lstStyle/>
          <a:p>
            <a:pPr marL="0" indent="0">
              <a:buNone/>
            </a:pPr>
            <a:r>
              <a:rPr lang="en-US" sz="4800" b="1" dirty="0">
                <a:solidFill>
                  <a:srgbClr val="FF0000"/>
                </a:solidFill>
              </a:rPr>
              <a:t>The Best way to Keep your engine running</a:t>
            </a:r>
          </a:p>
          <a:p>
            <a:pPr marL="0" indent="0">
              <a:buNone/>
            </a:pPr>
            <a:r>
              <a:rPr lang="en-US" sz="6000" b="1" dirty="0"/>
              <a:t>“The best way to keep your engine running longer is to </a:t>
            </a:r>
          </a:p>
          <a:p>
            <a:pPr marL="0" indent="0">
              <a:buNone/>
            </a:pPr>
            <a:r>
              <a:rPr lang="en-US" sz="6000" b="1" dirty="0"/>
              <a:t>change the oil and filter regularly (every 3,000–7,500 miles) using high-quality synthetic oil”</a:t>
            </a:r>
          </a:p>
        </p:txBody>
      </p:sp>
    </p:spTree>
    <p:extLst>
      <p:ext uri="{BB962C8B-B14F-4D97-AF65-F5344CB8AC3E}">
        <p14:creationId xmlns:p14="http://schemas.microsoft.com/office/powerpoint/2010/main" val="2172470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E9A951-1904-E103-8DEA-42EF8EDA0DF4}"/>
              </a:ext>
            </a:extLst>
          </p:cNvPr>
          <p:cNvSpPr>
            <a:spLocks noGrp="1"/>
          </p:cNvSpPr>
          <p:nvPr>
            <p:ph idx="1"/>
          </p:nvPr>
        </p:nvSpPr>
        <p:spPr>
          <a:xfrm>
            <a:off x="210065" y="148281"/>
            <a:ext cx="11813059" cy="6561438"/>
          </a:xfrm>
        </p:spPr>
        <p:txBody>
          <a:bodyPr>
            <a:normAutofit fontScale="92500"/>
          </a:bodyPr>
          <a:lstStyle/>
          <a:p>
            <a:pPr marL="0" indent="0">
              <a:buNone/>
            </a:pPr>
            <a:r>
              <a:rPr lang="en-US" sz="4800" b="1" dirty="0">
                <a:solidFill>
                  <a:srgbClr val="FF0000"/>
                </a:solidFill>
              </a:rPr>
              <a:t>Psalm 133:1-3 KJV</a:t>
            </a:r>
          </a:p>
          <a:p>
            <a:pPr marL="0" indent="0">
              <a:buNone/>
            </a:pPr>
            <a:r>
              <a:rPr lang="en-US" sz="4800" b="1" dirty="0"/>
              <a:t>Behold, how good and how pleasant it is for brethren to dwell together in unity! [2] It is like the precious ointment upon the head, that ran down upon the beard, even Aaron's beard: that went down to the skirts of his garments; [3] As the dew of Hermon, and as the dew that descended upon the mountains of Zion: for there the LORD commanded the blessing, even life for evermore.</a:t>
            </a:r>
          </a:p>
        </p:txBody>
      </p:sp>
    </p:spTree>
    <p:extLst>
      <p:ext uri="{BB962C8B-B14F-4D97-AF65-F5344CB8AC3E}">
        <p14:creationId xmlns:p14="http://schemas.microsoft.com/office/powerpoint/2010/main" val="1472199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80A0B8-19E9-267F-236F-9D0B085039DE}"/>
              </a:ext>
            </a:extLst>
          </p:cNvPr>
          <p:cNvSpPr>
            <a:spLocks noGrp="1"/>
          </p:cNvSpPr>
          <p:nvPr>
            <p:ph idx="1"/>
          </p:nvPr>
        </p:nvSpPr>
        <p:spPr>
          <a:xfrm>
            <a:off x="142503" y="190004"/>
            <a:ext cx="11899075" cy="6519553"/>
          </a:xfrm>
        </p:spPr>
        <p:txBody>
          <a:bodyPr>
            <a:normAutofit lnSpcReduction="10000"/>
          </a:bodyPr>
          <a:lstStyle/>
          <a:p>
            <a:pPr marL="0" indent="0">
              <a:buNone/>
            </a:pPr>
            <a:r>
              <a:rPr lang="en-US" sz="4800" b="1" dirty="0">
                <a:solidFill>
                  <a:srgbClr val="FF0000"/>
                </a:solidFill>
              </a:rPr>
              <a:t>Isaiah 40:29-31 KJV</a:t>
            </a:r>
          </a:p>
          <a:p>
            <a:pPr marL="0" indent="0">
              <a:buNone/>
            </a:pPr>
            <a:r>
              <a:rPr lang="en-US" sz="4800" b="1" dirty="0"/>
              <a:t>He giveth power to the faint; and to them that have no might he </a:t>
            </a:r>
            <a:r>
              <a:rPr lang="en-US" sz="4800" b="1" dirty="0" err="1"/>
              <a:t>increaseth</a:t>
            </a:r>
            <a:r>
              <a:rPr lang="en-US" sz="4800" b="1" dirty="0"/>
              <a:t> strength. [30] Even the youths shall faint and be weary, and the young men shall utterly fall: [31] But they that wait upon the LORD shall renew their strength; they shall mount up with wings as eagles; they shall run, and not be weary; and they shall walk, and not faint.</a:t>
            </a:r>
          </a:p>
        </p:txBody>
      </p:sp>
    </p:spTree>
    <p:extLst>
      <p:ext uri="{BB962C8B-B14F-4D97-AF65-F5344CB8AC3E}">
        <p14:creationId xmlns:p14="http://schemas.microsoft.com/office/powerpoint/2010/main" val="1649631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6DE8CE-4752-4BB1-70BC-997A198DE53E}"/>
              </a:ext>
            </a:extLst>
          </p:cNvPr>
          <p:cNvSpPr>
            <a:spLocks noGrp="1"/>
          </p:cNvSpPr>
          <p:nvPr>
            <p:ph idx="1"/>
          </p:nvPr>
        </p:nvSpPr>
        <p:spPr>
          <a:xfrm>
            <a:off x="197708" y="172994"/>
            <a:ext cx="11751276" cy="6524367"/>
          </a:xfrm>
        </p:spPr>
        <p:txBody>
          <a:bodyPr>
            <a:normAutofit/>
          </a:bodyPr>
          <a:lstStyle/>
          <a:p>
            <a:pPr marL="0" indent="0">
              <a:buNone/>
            </a:pPr>
            <a:r>
              <a:rPr lang="en-US" sz="7200" b="1" dirty="0">
                <a:solidFill>
                  <a:srgbClr val="FF0000"/>
                </a:solidFill>
              </a:rPr>
              <a:t>Judges 16:16 KJV</a:t>
            </a:r>
          </a:p>
          <a:p>
            <a:pPr marL="0" indent="0">
              <a:buNone/>
            </a:pPr>
            <a:r>
              <a:rPr lang="en-US" sz="7200" b="1" dirty="0"/>
              <a:t>And it came to pass, when she pressed him daily with her words, and urged him, so that his soul was vexed unto death;</a:t>
            </a:r>
          </a:p>
        </p:txBody>
      </p:sp>
    </p:spTree>
    <p:extLst>
      <p:ext uri="{BB962C8B-B14F-4D97-AF65-F5344CB8AC3E}">
        <p14:creationId xmlns:p14="http://schemas.microsoft.com/office/powerpoint/2010/main" val="2640398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5237345-EC8B-8462-C381-5958FB9C76FC}"/>
              </a:ext>
            </a:extLst>
          </p:cNvPr>
          <p:cNvPicPr>
            <a:picLocks noGrp="1" noChangeAspect="1"/>
          </p:cNvPicPr>
          <p:nvPr>
            <p:ph idx="1"/>
          </p:nvPr>
        </p:nvPicPr>
        <p:blipFill>
          <a:blip r:embed="rId2"/>
          <a:stretch>
            <a:fillRect/>
          </a:stretch>
        </p:blipFill>
        <p:spPr>
          <a:xfrm>
            <a:off x="450241" y="803189"/>
            <a:ext cx="11263964" cy="5221312"/>
          </a:xfrm>
          <a:prstGeom prst="rect">
            <a:avLst/>
          </a:prstGeom>
        </p:spPr>
      </p:pic>
    </p:spTree>
    <p:extLst>
      <p:ext uri="{BB962C8B-B14F-4D97-AF65-F5344CB8AC3E}">
        <p14:creationId xmlns:p14="http://schemas.microsoft.com/office/powerpoint/2010/main" val="965434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2BBAB8-51B2-A44E-241B-3399B721395F}"/>
              </a:ext>
            </a:extLst>
          </p:cNvPr>
          <p:cNvSpPr>
            <a:spLocks noGrp="1"/>
          </p:cNvSpPr>
          <p:nvPr>
            <p:ph idx="1"/>
          </p:nvPr>
        </p:nvSpPr>
        <p:spPr>
          <a:xfrm>
            <a:off x="197708" y="185350"/>
            <a:ext cx="11788346" cy="6512011"/>
          </a:xfrm>
        </p:spPr>
        <p:txBody>
          <a:bodyPr>
            <a:normAutofit lnSpcReduction="10000"/>
          </a:bodyPr>
          <a:lstStyle/>
          <a:p>
            <a:pPr marL="0" indent="0">
              <a:buNone/>
            </a:pPr>
            <a:r>
              <a:rPr lang="en-US" sz="3600" b="1" dirty="0">
                <a:solidFill>
                  <a:srgbClr val="FF0000"/>
                </a:solidFill>
              </a:rPr>
              <a:t>64-0719M - "The Feast Of The Trumpets"</a:t>
            </a:r>
          </a:p>
          <a:p>
            <a:pPr marL="0" indent="0">
              <a:buNone/>
            </a:pPr>
            <a:r>
              <a:rPr lang="en-US" sz="3600" b="1" dirty="0"/>
              <a:t>160 They wasn’t natural horses. They breathed fire, and they had breastplates of jasper, and—and they had tails. And the end of the tail looked like a serpent, a snake’s head on the end of it, stinging. See? It was spiritual horses, spiritual devils, chargers, that had been bound in Euphrates all these years, supernatural devils. What was it? The old Roman Empire being revived; the persecution of the Jews. They had been bound for nearly two thousand years, at the river Euphrates, can’t cross to the promise; a religious sect that was trying to get to the other side. Euphrates, you know, come through Eden. But they were bound there, two hundred thousand devils of persecution.</a:t>
            </a:r>
          </a:p>
          <a:p>
            <a:pPr marL="0" indent="0">
              <a:buNone/>
            </a:pPr>
            <a:endParaRPr lang="en-US" dirty="0"/>
          </a:p>
        </p:txBody>
      </p:sp>
    </p:spTree>
    <p:extLst>
      <p:ext uri="{BB962C8B-B14F-4D97-AF65-F5344CB8AC3E}">
        <p14:creationId xmlns:p14="http://schemas.microsoft.com/office/powerpoint/2010/main" val="3839383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4BF37C-643D-ADE6-48DA-822BFF4DF2C0}"/>
              </a:ext>
            </a:extLst>
          </p:cNvPr>
          <p:cNvSpPr>
            <a:spLocks noGrp="1"/>
          </p:cNvSpPr>
          <p:nvPr>
            <p:ph idx="1"/>
          </p:nvPr>
        </p:nvSpPr>
        <p:spPr>
          <a:xfrm>
            <a:off x="190005" y="166254"/>
            <a:ext cx="11768447" cy="6519553"/>
          </a:xfrm>
        </p:spPr>
        <p:txBody>
          <a:bodyPr/>
          <a:lstStyle/>
          <a:p>
            <a:pPr marL="0" indent="0">
              <a:buNone/>
            </a:pPr>
            <a:r>
              <a:rPr lang="en-US" sz="5400" b="1" dirty="0">
                <a:solidFill>
                  <a:srgbClr val="FF0000"/>
                </a:solidFill>
              </a:rPr>
              <a:t>53-0325 - "Israel And The Church #1"</a:t>
            </a:r>
          </a:p>
          <a:p>
            <a:pPr marL="0" indent="0">
              <a:buNone/>
            </a:pPr>
            <a:r>
              <a:rPr lang="en-US" sz="5400" b="1" dirty="0"/>
              <a:t>A revival, to my opinion, doesn’t consist of, well, bringing in new members. A revival doesn’t consist of a bunch of conversions, although those things go along with a revival. But a revival is “to revive what you’ve already got,” just to get them revived.</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28452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728AB-DE7C-7BC7-40DF-7710C50572B6}"/>
              </a:ext>
            </a:extLst>
          </p:cNvPr>
          <p:cNvSpPr>
            <a:spLocks noGrp="1"/>
          </p:cNvSpPr>
          <p:nvPr>
            <p:ph idx="1"/>
          </p:nvPr>
        </p:nvSpPr>
        <p:spPr>
          <a:xfrm>
            <a:off x="130629" y="178130"/>
            <a:ext cx="11887200" cy="6483927"/>
          </a:xfrm>
        </p:spPr>
        <p:txBody>
          <a:bodyPr>
            <a:normAutofit lnSpcReduction="10000"/>
          </a:bodyPr>
          <a:lstStyle/>
          <a:p>
            <a:pPr marL="0" indent="0">
              <a:buNone/>
            </a:pPr>
            <a:r>
              <a:rPr lang="en-US" sz="3600" b="1" dirty="0">
                <a:solidFill>
                  <a:srgbClr val="FF0000"/>
                </a:solidFill>
              </a:rPr>
              <a:t>64-0401 - "The Identified Christ Of All Ages"</a:t>
            </a:r>
          </a:p>
          <a:p>
            <a:pPr marL="0" indent="0">
              <a:buNone/>
            </a:pPr>
            <a:r>
              <a:rPr lang="en-US" sz="3600" b="1" dirty="0"/>
              <a:t>A revival doesn’t mean getting new members. It’s reviving that what we’ve already got. See? It’s reviving.</a:t>
            </a:r>
          </a:p>
          <a:p>
            <a:pPr marL="0" indent="0">
              <a:buNone/>
            </a:pPr>
            <a:r>
              <a:rPr lang="en-US" sz="3600" b="1" dirty="0"/>
              <a:t>I stood, some time ago, and watching the waves on Lake Michigan, seeing, standing out there, after a great revival in Chicago. I seen the—the waves, how they were coming in, just in a great tide, just sweeping in and out. I thought, you know, it remind me of the song, “Floods of joy over my soul, like the sea billows roll.” And them waves start somewhere, out into the lake or in the ocean. And as they come, they build up momentum, all the time. Then, finally, they strike the shore; just to go out, to come in again.</a:t>
            </a:r>
          </a:p>
          <a:p>
            <a:pPr marL="0" indent="0">
              <a:buNone/>
            </a:pPr>
            <a:endParaRPr lang="en-US" sz="3600" b="1" dirty="0"/>
          </a:p>
        </p:txBody>
      </p:sp>
    </p:spTree>
    <p:extLst>
      <p:ext uri="{BB962C8B-B14F-4D97-AF65-F5344CB8AC3E}">
        <p14:creationId xmlns:p14="http://schemas.microsoft.com/office/powerpoint/2010/main" val="2323911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DAFDD7-D140-D90E-77E4-1C0F502B81F8}"/>
              </a:ext>
            </a:extLst>
          </p:cNvPr>
          <p:cNvSpPr>
            <a:spLocks noGrp="1"/>
          </p:cNvSpPr>
          <p:nvPr>
            <p:ph idx="1"/>
          </p:nvPr>
        </p:nvSpPr>
        <p:spPr>
          <a:xfrm>
            <a:off x="130629" y="201880"/>
            <a:ext cx="11910950" cy="6507677"/>
          </a:xfrm>
        </p:spPr>
        <p:txBody>
          <a:bodyPr>
            <a:normAutofit lnSpcReduction="10000"/>
          </a:bodyPr>
          <a:lstStyle/>
          <a:p>
            <a:pPr marL="0" indent="0">
              <a:buNone/>
            </a:pPr>
            <a:r>
              <a:rPr lang="en-US" sz="4400" b="1" dirty="0">
                <a:solidFill>
                  <a:srgbClr val="FF0000"/>
                </a:solidFill>
              </a:rPr>
              <a:t>64-0401 - "The Identified Christ Of All Ages"</a:t>
            </a:r>
          </a:p>
          <a:p>
            <a:pPr marL="0" indent="0">
              <a:buNone/>
            </a:pPr>
            <a:r>
              <a:rPr lang="en-US" sz="4400" b="1" dirty="0"/>
              <a:t>Same reason God has, a revival, is the same reason He puts a revival on the ocean, puts a revival in the lake. And the water, churning up-and-down, takes all the trash out of the water, throws it up on the bank. And I think that’s a good thing, that we have revivals, and kind of get all the superstitions away from us, and all the—the—the world out, churning it out, and throw it out on the bank, so the waters can be free of such.</a:t>
            </a:r>
          </a:p>
        </p:txBody>
      </p:sp>
    </p:spTree>
    <p:extLst>
      <p:ext uri="{BB962C8B-B14F-4D97-AF65-F5344CB8AC3E}">
        <p14:creationId xmlns:p14="http://schemas.microsoft.com/office/powerpoint/2010/main" val="1890443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5487</TotalTime>
  <Words>1365</Words>
  <Application>Microsoft Macintosh PowerPoint</Application>
  <PresentationFormat>Widescreen</PresentationFormat>
  <Paragraphs>39</Paragraphs>
  <Slides>22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Aptos</vt:lpstr>
      <vt:lpstr>Aptos Display</vt:lpstr>
      <vt:lpstr>Arial</vt:lpstr>
      <vt:lpstr>Office Theme</vt:lpstr>
      <vt:lpstr>Revive, Renew &amp; Refresh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Pit Stop</vt:lpstr>
      <vt:lpstr>Reset &amp; Recharge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AARON NENGOMAZHA</dc:creator>
  <cp:lastModifiedBy>AARON NENGOMAZHA</cp:lastModifiedBy>
  <cp:revision>2</cp:revision>
  <dcterms:created xsi:type="dcterms:W3CDTF">2026-03-29T03:50:49Z</dcterms:created>
  <dcterms:modified xsi:type="dcterms:W3CDTF">2026-04-01T23:18:38Z</dcterms:modified>
</cp:coreProperties>
</file>