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2"/>
  </p:sldMasterIdLst>
  <p:notesMasterIdLst>
    <p:notesMasterId r:id="rId59"/>
  </p:notesMasterIdLst>
  <p:handoutMasterIdLst>
    <p:handoutMasterId r:id="rId60"/>
  </p:handoutMasterIdLst>
  <p:sldIdLst>
    <p:sldId id="353" r:id="rId3"/>
    <p:sldId id="313" r:id="rId4"/>
    <p:sldId id="342" r:id="rId5"/>
    <p:sldId id="350" r:id="rId6"/>
    <p:sldId id="347" r:id="rId7"/>
    <p:sldId id="293" r:id="rId8"/>
    <p:sldId id="302" r:id="rId9"/>
    <p:sldId id="276" r:id="rId10"/>
    <p:sldId id="257" r:id="rId11"/>
    <p:sldId id="259" r:id="rId12"/>
    <p:sldId id="364" r:id="rId13"/>
    <p:sldId id="261" r:id="rId14"/>
    <p:sldId id="535" r:id="rId15"/>
    <p:sldId id="361" r:id="rId16"/>
    <p:sldId id="356" r:id="rId17"/>
    <p:sldId id="363" r:id="rId18"/>
    <p:sldId id="357" r:id="rId19"/>
    <p:sldId id="365" r:id="rId20"/>
    <p:sldId id="327" r:id="rId21"/>
    <p:sldId id="430" r:id="rId22"/>
    <p:sldId id="431" r:id="rId23"/>
    <p:sldId id="358" r:id="rId24"/>
    <p:sldId id="359" r:id="rId25"/>
    <p:sldId id="360" r:id="rId26"/>
    <p:sldId id="367" r:id="rId27"/>
    <p:sldId id="441" r:id="rId28"/>
    <p:sldId id="442" r:id="rId29"/>
    <p:sldId id="438" r:id="rId30"/>
    <p:sldId id="362" r:id="rId31"/>
    <p:sldId id="366" r:id="rId32"/>
    <p:sldId id="262" r:id="rId33"/>
    <p:sldId id="447" r:id="rId34"/>
    <p:sldId id="443" r:id="rId35"/>
    <p:sldId id="355" r:id="rId36"/>
    <p:sldId id="415" r:id="rId37"/>
    <p:sldId id="410" r:id="rId38"/>
    <p:sldId id="424" r:id="rId39"/>
    <p:sldId id="445" r:id="rId40"/>
    <p:sldId id="446" r:id="rId41"/>
    <p:sldId id="437" r:id="rId42"/>
    <p:sldId id="510" r:id="rId43"/>
    <p:sldId id="511" r:id="rId44"/>
    <p:sldId id="509" r:id="rId45"/>
    <p:sldId id="512" r:id="rId46"/>
    <p:sldId id="517" r:id="rId47"/>
    <p:sldId id="518" r:id="rId48"/>
    <p:sldId id="501" r:id="rId49"/>
    <p:sldId id="448" r:id="rId50"/>
    <p:sldId id="267" r:id="rId51"/>
    <p:sldId id="269" r:id="rId52"/>
    <p:sldId id="270" r:id="rId53"/>
    <p:sldId id="352" r:id="rId54"/>
    <p:sldId id="263" r:id="rId55"/>
    <p:sldId id="264" r:id="rId56"/>
    <p:sldId id="266" r:id="rId57"/>
    <p:sldId id="265" r:id="rId5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40" userDrawn="1">
          <p15:clr>
            <a:srgbClr val="A4A3A4"/>
          </p15:clr>
        </p15:guide>
        <p15:guide id="2" orient="horz" pos="216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1822" autoAdjust="0"/>
    <p:restoredTop sz="94660"/>
  </p:normalViewPr>
  <p:slideViewPr>
    <p:cSldViewPr>
      <p:cViewPr varScale="1">
        <p:scale>
          <a:sx n="102" d="100"/>
          <a:sy n="102" d="100"/>
        </p:scale>
        <p:origin x="156" y="318"/>
      </p:cViewPr>
      <p:guideLst>
        <p:guide pos="3840"/>
        <p:guide orient="horz" pos="2160"/>
      </p:guideLst>
    </p:cSldViewPr>
  </p:slideViewPr>
  <p:notesTextViewPr>
    <p:cViewPr>
      <p:scale>
        <a:sx n="1" d="1"/>
        <a:sy n="1" d="1"/>
      </p:scale>
      <p:origin x="0" y="0"/>
    </p:cViewPr>
  </p:notesTextViewPr>
  <p:sorterViewPr>
    <p:cViewPr>
      <p:scale>
        <a:sx n="80" d="100"/>
        <a:sy n="80" d="100"/>
      </p:scale>
      <p:origin x="0" y="-4638"/>
    </p:cViewPr>
  </p:sorterViewPr>
  <p:notesViewPr>
    <p:cSldViewPr>
      <p:cViewPr varScale="1">
        <p:scale>
          <a:sx n="63" d="100"/>
          <a:sy n="63" d="100"/>
        </p:scale>
        <p:origin x="2838" y="10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theme" Target="theme/theme1.xml"/><Relationship Id="rId7" Type="http://schemas.openxmlformats.org/officeDocument/2006/relationships/slide" Target="slides/slide5.xml"/><Relationship Id="rId2" Type="http://schemas.openxmlformats.org/officeDocument/2006/relationships/slideMaster" Target="slideMasters/slideMaster1.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5" Type="http://schemas.openxmlformats.org/officeDocument/2006/relationships/slide" Target="slides/slide3.xml"/><Relationship Id="rId61" Type="http://schemas.openxmlformats.org/officeDocument/2006/relationships/presProps" Target="presProps.xml"/><Relationship Id="rId19" Type="http://schemas.openxmlformats.org/officeDocument/2006/relationships/slide" Target="slides/slide1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tableStyles" Target="tableStyles.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notesMaster" Target="notesMasters/notesMaster1.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C482589-CB2F-4003-801D-095B67490E73}" type="datetimeFigureOut">
              <a:rPr lang="en-US"/>
              <a:t>3/18/2026</a:t>
            </a:fld>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4A4844B-5D5D-4D8E-9E71-6B297DF4019B}" type="slidenum">
              <a:rPr/>
              <a:t>‹#›</a:t>
            </a:fld>
            <a:endParaRPr/>
          </a:p>
        </p:txBody>
      </p:sp>
    </p:spTree>
    <p:extLst>
      <p:ext uri="{BB962C8B-B14F-4D97-AF65-F5344CB8AC3E}">
        <p14:creationId xmlns:p14="http://schemas.microsoft.com/office/powerpoint/2010/main" val="385898617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A7D4DBF-746C-4C25-853D-8A1CBE8404F4}" type="datetimeFigureOut">
              <a:rPr lang="en-US"/>
              <a:t>3/18/2026</a:t>
            </a:fld>
            <a:endParaRPr/>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DE0FDE7-FE71-46E3-9512-437B13AD5F46}" type="slidenum">
              <a:rPr/>
              <a:t>‹#›</a:t>
            </a:fld>
            <a:endParaRPr/>
          </a:p>
        </p:txBody>
      </p:sp>
    </p:spTree>
    <p:extLst>
      <p:ext uri="{BB962C8B-B14F-4D97-AF65-F5344CB8AC3E}">
        <p14:creationId xmlns:p14="http://schemas.microsoft.com/office/powerpoint/2010/main" val="3566979484"/>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E21676-6A8E-E46D-73B5-286BE7CDE6E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082721E-3B52-598D-8D8D-0D8C26CF2E5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2E48DF5-42A8-83C5-C296-B786FAAC2F8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5DE854B-1C91-4BA1-B5C1-66066C33A86D}"/>
              </a:ext>
            </a:extLst>
          </p:cNvPr>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2687633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2311529-B5A0-4A6E-A343-2DC3B2271976}" type="slidenum">
              <a:rPr lang="en-US" smtClean="0"/>
              <a:pPr/>
              <a:t>36</a:t>
            </a:fld>
            <a:endParaRPr lang="en-US"/>
          </a:p>
        </p:txBody>
      </p:sp>
    </p:spTree>
    <p:extLst>
      <p:ext uri="{BB962C8B-B14F-4D97-AF65-F5344CB8AC3E}">
        <p14:creationId xmlns:p14="http://schemas.microsoft.com/office/powerpoint/2010/main" val="214541625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2311529-B5A0-4A6E-A343-2DC3B2271976}" type="slidenum">
              <a:rPr lang="en-US" smtClean="0"/>
              <a:pPr/>
              <a:t>40</a:t>
            </a:fld>
            <a:endParaRPr lang="en-US"/>
          </a:p>
        </p:txBody>
      </p:sp>
    </p:spTree>
    <p:extLst>
      <p:ext uri="{BB962C8B-B14F-4D97-AF65-F5344CB8AC3E}">
        <p14:creationId xmlns:p14="http://schemas.microsoft.com/office/powerpoint/2010/main" val="171480376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2250726-3DC5-426E-A812-935733179871}" type="slidenum">
              <a:rPr lang="en-US" smtClean="0"/>
              <a:pPr/>
              <a:t>6</a:t>
            </a:fld>
            <a:endParaRPr lang="en-US"/>
          </a:p>
        </p:txBody>
      </p:sp>
    </p:spTree>
    <p:extLst>
      <p:ext uri="{BB962C8B-B14F-4D97-AF65-F5344CB8AC3E}">
        <p14:creationId xmlns:p14="http://schemas.microsoft.com/office/powerpoint/2010/main" val="18303241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ea typeface="MS PGothic" panose="020B0600070205080204" pitchFamily="34" charset="-128"/>
              </a:defRPr>
            </a:lvl1pPr>
            <a:lvl2pPr marL="742950" indent="-285750" eaLnBrk="0" hangingPunct="0">
              <a:defRPr sz="2400">
                <a:solidFill>
                  <a:schemeClr val="tx1"/>
                </a:solidFill>
                <a:latin typeface="Times New Roman" panose="02020603050405020304" pitchFamily="18" charset="0"/>
                <a:ea typeface="MS PGothic" panose="020B0600070205080204" pitchFamily="34" charset="-128"/>
              </a:defRPr>
            </a:lvl2pPr>
            <a:lvl3pPr marL="1143000" indent="-228600" eaLnBrk="0" hangingPunct="0">
              <a:defRPr sz="2400">
                <a:solidFill>
                  <a:schemeClr val="tx1"/>
                </a:solidFill>
                <a:latin typeface="Times New Roman" panose="02020603050405020304" pitchFamily="18" charset="0"/>
                <a:ea typeface="MS PGothic" panose="020B0600070205080204" pitchFamily="34" charset="-128"/>
              </a:defRPr>
            </a:lvl3pPr>
            <a:lvl4pPr marL="1600200" indent="-228600" eaLnBrk="0" hangingPunct="0">
              <a:defRPr sz="2400">
                <a:solidFill>
                  <a:schemeClr val="tx1"/>
                </a:solidFill>
                <a:latin typeface="Times New Roman" panose="02020603050405020304" pitchFamily="18" charset="0"/>
                <a:ea typeface="MS PGothic" panose="020B0600070205080204" pitchFamily="34" charset="-128"/>
              </a:defRPr>
            </a:lvl4pPr>
            <a:lvl5pPr marL="2057400" indent="-228600" eaLnBrk="0" hangingPunct="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pPr eaLnBrk="1" hangingPunct="1"/>
            <a:fld id="{F48FD7EE-C265-4F0E-A950-D2073FA74F45}" type="slidenum">
              <a:rPr lang="en-US" altLang="en-US" sz="1200">
                <a:latin typeface="Arial" panose="020B0604020202020204" pitchFamily="34" charset="0"/>
              </a:rPr>
              <a:pPr eaLnBrk="1" hangingPunct="1"/>
              <a:t>8</a:t>
            </a:fld>
            <a:endParaRPr lang="en-US" altLang="en-US" sz="1200">
              <a:latin typeface="Arial" panose="020B0604020202020204" pitchFamily="34" charset="0"/>
            </a:endParaRPr>
          </a:p>
        </p:txBody>
      </p:sp>
      <p:sp>
        <p:nvSpPr>
          <p:cNvPr id="37890" name="Rectangle 2"/>
          <p:cNvSpPr>
            <a:spLocks noGrp="1" noRot="1" noChangeAspect="1" noChangeArrowheads="1" noTextEdit="1"/>
          </p:cNvSpPr>
          <p:nvPr>
            <p:ph type="sldImg"/>
          </p:nvPr>
        </p:nvSpPr>
        <p:spPr>
          <a:xfrm>
            <a:off x="381000" y="685800"/>
            <a:ext cx="6096000" cy="3429000"/>
          </a:xfrm>
          <a:ln/>
        </p:spPr>
      </p:sp>
      <p:sp>
        <p:nvSpPr>
          <p:cNvPr id="37891"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2039821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89C7E07-3C67-C64C-8DA0-0404F6303970}" type="slidenum">
              <a:rPr lang="en-US" smtClean="0"/>
              <a:t>26</a:t>
            </a:fld>
            <a:endParaRPr lang="en-US" dirty="0"/>
          </a:p>
        </p:txBody>
      </p:sp>
    </p:spTree>
    <p:extLst>
      <p:ext uri="{BB962C8B-B14F-4D97-AF65-F5344CB8AC3E}">
        <p14:creationId xmlns:p14="http://schemas.microsoft.com/office/powerpoint/2010/main" val="33784066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89C7E07-3C67-C64C-8DA0-0404F6303970}" type="slidenum">
              <a:rPr lang="en-US" smtClean="0"/>
              <a:t>33</a:t>
            </a:fld>
            <a:endParaRPr lang="en-US" dirty="0"/>
          </a:p>
        </p:txBody>
      </p:sp>
    </p:spTree>
    <p:extLst>
      <p:ext uri="{BB962C8B-B14F-4D97-AF65-F5344CB8AC3E}">
        <p14:creationId xmlns:p14="http://schemas.microsoft.com/office/powerpoint/2010/main" val="40830818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75248" y="1524000"/>
            <a:ext cx="8841504" cy="3200400"/>
          </a:xfrm>
        </p:spPr>
        <p:txBody>
          <a:bodyPr>
            <a:noAutofit/>
          </a:bodyPr>
          <a:lstStyle>
            <a:lvl1pPr>
              <a:defRPr sz="4051">
                <a:latin typeface="Candara" panose="020E0502030303020204" pitchFamily="34" charset="0"/>
              </a:defRPr>
            </a:lvl1pPr>
          </a:lstStyle>
          <a:p>
            <a:r>
              <a:rPr lang="en-US" dirty="0"/>
              <a:t>Click to edit Master title style</a:t>
            </a:r>
            <a:endParaRPr dirty="0"/>
          </a:p>
        </p:txBody>
      </p:sp>
      <p:sp>
        <p:nvSpPr>
          <p:cNvPr id="3" name="Subtitle 2"/>
          <p:cNvSpPr>
            <a:spLocks noGrp="1"/>
          </p:cNvSpPr>
          <p:nvPr>
            <p:ph type="subTitle" idx="1"/>
          </p:nvPr>
        </p:nvSpPr>
        <p:spPr>
          <a:xfrm>
            <a:off x="1675250" y="4876800"/>
            <a:ext cx="7164665" cy="990600"/>
          </a:xfrm>
        </p:spPr>
        <p:txBody>
          <a:bodyPr lIns="91440">
            <a:normAutofit/>
          </a:bodyPr>
          <a:lstStyle>
            <a:lvl1pPr marL="0" indent="0" algn="l">
              <a:spcBef>
                <a:spcPts val="0"/>
              </a:spcBef>
              <a:buNone/>
              <a:defRPr sz="1500" cap="all" spc="188" baseline="0">
                <a:solidFill>
                  <a:schemeClr val="bg2">
                    <a:lumMod val="75000"/>
                  </a:schemeClr>
                </a:solidFill>
                <a:latin typeface="Candara" panose="020E0502030303020204" pitchFamily="34" charset="0"/>
              </a:defRPr>
            </a:lvl1pPr>
            <a:lvl2pPr marL="342991" indent="0" algn="ctr">
              <a:buNone/>
              <a:defRPr>
                <a:solidFill>
                  <a:schemeClr val="tx1">
                    <a:tint val="75000"/>
                  </a:schemeClr>
                </a:solidFill>
              </a:defRPr>
            </a:lvl2pPr>
            <a:lvl3pPr marL="685983" indent="0" algn="ctr">
              <a:buNone/>
              <a:defRPr>
                <a:solidFill>
                  <a:schemeClr val="tx1">
                    <a:tint val="75000"/>
                  </a:schemeClr>
                </a:solidFill>
              </a:defRPr>
            </a:lvl3pPr>
            <a:lvl4pPr marL="1028974" indent="0" algn="ctr">
              <a:buNone/>
              <a:defRPr>
                <a:solidFill>
                  <a:schemeClr val="tx1">
                    <a:tint val="75000"/>
                  </a:schemeClr>
                </a:solidFill>
              </a:defRPr>
            </a:lvl4pPr>
            <a:lvl5pPr marL="1371966" indent="0" algn="ctr">
              <a:buNone/>
              <a:defRPr>
                <a:solidFill>
                  <a:schemeClr val="tx1">
                    <a:tint val="75000"/>
                  </a:schemeClr>
                </a:solidFill>
              </a:defRPr>
            </a:lvl5pPr>
            <a:lvl6pPr marL="1714957" indent="0" algn="ctr">
              <a:buNone/>
              <a:defRPr>
                <a:solidFill>
                  <a:schemeClr val="tx1">
                    <a:tint val="75000"/>
                  </a:schemeClr>
                </a:solidFill>
              </a:defRPr>
            </a:lvl6pPr>
            <a:lvl7pPr marL="2057949" indent="0" algn="ctr">
              <a:buNone/>
              <a:defRPr>
                <a:solidFill>
                  <a:schemeClr val="tx1">
                    <a:tint val="75000"/>
                  </a:schemeClr>
                </a:solidFill>
              </a:defRPr>
            </a:lvl7pPr>
            <a:lvl8pPr marL="2400940" indent="0" algn="ctr">
              <a:buNone/>
              <a:defRPr>
                <a:solidFill>
                  <a:schemeClr val="tx1">
                    <a:tint val="75000"/>
                  </a:schemeClr>
                </a:solidFill>
              </a:defRPr>
            </a:lvl8pPr>
            <a:lvl9pPr marL="2743932" indent="0" algn="ctr">
              <a:buNone/>
              <a:defRPr>
                <a:solidFill>
                  <a:schemeClr val="tx1">
                    <a:tint val="75000"/>
                  </a:schemeClr>
                </a:solidFill>
              </a:defRPr>
            </a:lvl9pPr>
          </a:lstStyle>
          <a:p>
            <a:r>
              <a:rPr lang="en-US" dirty="0"/>
              <a:t>Click to edit Master subtitle style</a:t>
            </a:r>
            <a:endParaRPr dirty="0"/>
          </a:p>
        </p:txBody>
      </p:sp>
    </p:spTree>
    <p:extLst>
      <p:ext uri="{BB962C8B-B14F-4D97-AF65-F5344CB8AC3E}">
        <p14:creationId xmlns:p14="http://schemas.microsoft.com/office/powerpoint/2010/main" val="1988707708"/>
      </p:ext>
    </p:extLst>
  </p:cSld>
  <p:clrMapOvr>
    <a:masterClrMapping/>
  </p:clrMapOvr>
  <p:transition spd="slow">
    <p:wip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Alternate Picture with Caption">
    <p:spTree>
      <p:nvGrpSpPr>
        <p:cNvPr id="1" name=""/>
        <p:cNvGrpSpPr/>
        <p:nvPr/>
      </p:nvGrpSpPr>
      <p:grpSpPr>
        <a:xfrm>
          <a:off x="0" y="0"/>
          <a:ext cx="0" cy="0"/>
          <a:chOff x="0" y="0"/>
          <a:chExt cx="0" cy="0"/>
        </a:xfrm>
      </p:grpSpPr>
      <p:sp>
        <p:nvSpPr>
          <p:cNvPr id="10" name="Rectangle 9"/>
          <p:cNvSpPr/>
          <p:nvPr/>
        </p:nvSpPr>
        <p:spPr>
          <a:xfrm>
            <a:off x="5394777" y="0"/>
            <a:ext cx="6797223" cy="6858000"/>
          </a:xfrm>
          <a:prstGeom prst="rect">
            <a:avLst/>
          </a:prstGeom>
          <a:solidFill>
            <a:schemeClr val="bg2">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sz="1350" dirty="0">
              <a:latin typeface="Candara" panose="020E0502030303020204" pitchFamily="34" charset="0"/>
            </a:endParaRPr>
          </a:p>
        </p:txBody>
      </p:sp>
      <p:sp>
        <p:nvSpPr>
          <p:cNvPr id="11" name="Rectangle 10"/>
          <p:cNvSpPr/>
          <p:nvPr/>
        </p:nvSpPr>
        <p:spPr>
          <a:xfrm>
            <a:off x="5486241" y="0"/>
            <a:ext cx="6705759" cy="6858000"/>
          </a:xfrm>
          <a:prstGeom prst="rect">
            <a:avLst/>
          </a:prstGeom>
          <a:solidFill>
            <a:schemeClr val="bg2">
              <a:alpha val="7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sz="1350" dirty="0">
              <a:latin typeface="Candara" panose="020E0502030303020204" pitchFamily="34" charset="0"/>
            </a:endParaRPr>
          </a:p>
        </p:txBody>
      </p:sp>
      <p:sp>
        <p:nvSpPr>
          <p:cNvPr id="2" name="Title 1"/>
          <p:cNvSpPr>
            <a:spLocks noGrp="1"/>
          </p:cNvSpPr>
          <p:nvPr>
            <p:ph type="title"/>
          </p:nvPr>
        </p:nvSpPr>
        <p:spPr>
          <a:xfrm>
            <a:off x="608171" y="685800"/>
            <a:ext cx="4268312" cy="3886200"/>
          </a:xfrm>
        </p:spPr>
        <p:txBody>
          <a:bodyPr anchor="b">
            <a:noAutofit/>
          </a:bodyPr>
          <a:lstStyle>
            <a:lvl1pPr algn="l">
              <a:defRPr sz="3001" b="0">
                <a:latin typeface="Candara" panose="020E0502030303020204" pitchFamily="34" charset="0"/>
              </a:defRPr>
            </a:lvl1pPr>
          </a:lstStyle>
          <a:p>
            <a:r>
              <a:rPr lang="en-US" dirty="0"/>
              <a:t>Click to edit Master title style</a:t>
            </a:r>
            <a:endParaRPr dirty="0"/>
          </a:p>
        </p:txBody>
      </p:sp>
      <p:sp>
        <p:nvSpPr>
          <p:cNvPr id="3" name="Picture Placeholder 2"/>
          <p:cNvSpPr>
            <a:spLocks noGrp="1"/>
          </p:cNvSpPr>
          <p:nvPr>
            <p:ph type="pic" idx="1"/>
          </p:nvPr>
        </p:nvSpPr>
        <p:spPr>
          <a:xfrm>
            <a:off x="6096000" y="685800"/>
            <a:ext cx="5487829" cy="5486400"/>
          </a:xfrm>
          <a:solidFill>
            <a:schemeClr val="tx2">
              <a:lumMod val="10000"/>
            </a:schemeClr>
          </a:solidFill>
          <a:ln w="50800">
            <a:solidFill>
              <a:schemeClr val="tx1"/>
            </a:solidFill>
            <a:miter lim="800000"/>
          </a:ln>
          <a:effectLst>
            <a:outerShdw blurRad="190500" algn="ctr" rotWithShape="0">
              <a:prstClr val="black">
                <a:alpha val="50000"/>
              </a:prstClr>
            </a:outerShdw>
          </a:effectLst>
        </p:spPr>
        <p:txBody>
          <a:bodyPr>
            <a:normAutofit/>
          </a:bodyPr>
          <a:lstStyle>
            <a:lvl1pPr marL="0" indent="0" algn="ctr">
              <a:buNone/>
              <a:defRPr sz="1800">
                <a:latin typeface="Candara" panose="020E0502030303020204" pitchFamily="34" charset="0"/>
              </a:defRPr>
            </a:lvl1pPr>
            <a:lvl2pPr marL="342991" indent="0">
              <a:buNone/>
              <a:defRPr sz="2101"/>
            </a:lvl2pPr>
            <a:lvl3pPr marL="685983" indent="0">
              <a:buNone/>
              <a:defRPr sz="1800"/>
            </a:lvl3pPr>
            <a:lvl4pPr marL="1028974" indent="0">
              <a:buNone/>
              <a:defRPr sz="1500"/>
            </a:lvl4pPr>
            <a:lvl5pPr marL="1371966" indent="0">
              <a:buNone/>
              <a:defRPr sz="1500"/>
            </a:lvl5pPr>
            <a:lvl6pPr marL="1714957" indent="0">
              <a:buNone/>
              <a:defRPr sz="1500"/>
            </a:lvl6pPr>
            <a:lvl7pPr marL="2057949" indent="0">
              <a:buNone/>
              <a:defRPr sz="1500"/>
            </a:lvl7pPr>
            <a:lvl8pPr marL="2400940" indent="0">
              <a:buNone/>
              <a:defRPr sz="1500"/>
            </a:lvl8pPr>
            <a:lvl9pPr marL="2743932" indent="0">
              <a:buNone/>
              <a:defRPr sz="1500"/>
            </a:lvl9pPr>
          </a:lstStyle>
          <a:p>
            <a:r>
              <a:rPr lang="en-US" dirty="0"/>
              <a:t>Click icon to add picture</a:t>
            </a:r>
            <a:endParaRPr dirty="0"/>
          </a:p>
        </p:txBody>
      </p:sp>
      <p:sp>
        <p:nvSpPr>
          <p:cNvPr id="4" name="Text Placeholder 3"/>
          <p:cNvSpPr>
            <a:spLocks noGrp="1"/>
          </p:cNvSpPr>
          <p:nvPr>
            <p:ph type="body" sz="half" idx="2"/>
          </p:nvPr>
        </p:nvSpPr>
        <p:spPr>
          <a:xfrm>
            <a:off x="608171" y="4724400"/>
            <a:ext cx="4268312" cy="1447800"/>
          </a:xfrm>
        </p:spPr>
        <p:txBody>
          <a:bodyPr>
            <a:normAutofit/>
          </a:bodyPr>
          <a:lstStyle>
            <a:lvl1pPr marL="0" indent="0">
              <a:spcBef>
                <a:spcPts val="900"/>
              </a:spcBef>
              <a:buNone/>
              <a:defRPr sz="1500">
                <a:latin typeface="Candara" panose="020E0502030303020204" pitchFamily="34" charset="0"/>
              </a:defRPr>
            </a:lvl1pPr>
            <a:lvl2pPr marL="342991" indent="0">
              <a:buNone/>
              <a:defRPr sz="900"/>
            </a:lvl2pPr>
            <a:lvl3pPr marL="685983" indent="0">
              <a:buNone/>
              <a:defRPr sz="750"/>
            </a:lvl3pPr>
            <a:lvl4pPr marL="1028974" indent="0">
              <a:buNone/>
              <a:defRPr sz="675"/>
            </a:lvl4pPr>
            <a:lvl5pPr marL="1371966" indent="0">
              <a:buNone/>
              <a:defRPr sz="675"/>
            </a:lvl5pPr>
            <a:lvl6pPr marL="1714957" indent="0">
              <a:buNone/>
              <a:defRPr sz="675"/>
            </a:lvl6pPr>
            <a:lvl7pPr marL="2057949" indent="0">
              <a:buNone/>
              <a:defRPr sz="675"/>
            </a:lvl7pPr>
            <a:lvl8pPr marL="2400940" indent="0">
              <a:buNone/>
              <a:defRPr sz="675"/>
            </a:lvl8pPr>
            <a:lvl9pPr marL="2743932" indent="0">
              <a:buNone/>
              <a:defRPr sz="675"/>
            </a:lvl9pPr>
          </a:lstStyle>
          <a:p>
            <a:pPr lvl="0"/>
            <a:r>
              <a:rPr lang="en-US" dirty="0"/>
              <a:t>Click to edit Master text styles</a:t>
            </a:r>
          </a:p>
        </p:txBody>
      </p:sp>
      <p:sp>
        <p:nvSpPr>
          <p:cNvPr id="5" name="Date Placeholder 4"/>
          <p:cNvSpPr>
            <a:spLocks noGrp="1"/>
          </p:cNvSpPr>
          <p:nvPr>
            <p:ph type="dt" sz="half" idx="10"/>
          </p:nvPr>
        </p:nvSpPr>
        <p:spPr/>
        <p:txBody>
          <a:bodyPr/>
          <a:lstStyle>
            <a:lvl1pPr>
              <a:defRPr>
                <a:latin typeface="Candara" panose="020E0502030303020204" pitchFamily="34" charset="0"/>
              </a:defRPr>
            </a:lvl1pPr>
          </a:lstStyle>
          <a:p>
            <a:r>
              <a:rPr lang="en-US"/>
              <a:t>3-18-2026</a:t>
            </a:r>
            <a:endParaRPr lang="en-US" dirty="0"/>
          </a:p>
        </p:txBody>
      </p:sp>
      <p:sp>
        <p:nvSpPr>
          <p:cNvPr id="6" name="Footer Placeholder 5"/>
          <p:cNvSpPr>
            <a:spLocks noGrp="1"/>
          </p:cNvSpPr>
          <p:nvPr>
            <p:ph type="ftr" sz="quarter" idx="11"/>
          </p:nvPr>
        </p:nvSpPr>
        <p:spPr/>
        <p:txBody>
          <a:bodyPr/>
          <a:lstStyle>
            <a:lvl1pPr>
              <a:defRPr>
                <a:latin typeface="Candara" panose="020E0502030303020204" pitchFamily="34" charset="0"/>
              </a:defRPr>
            </a:lvl1pPr>
          </a:lstStyle>
          <a:p>
            <a:r>
              <a:rPr lang="en-US"/>
              <a:t>Manhood: Principles to Live By</a:t>
            </a:r>
            <a:endParaRPr lang="en-US" dirty="0"/>
          </a:p>
        </p:txBody>
      </p:sp>
      <p:sp>
        <p:nvSpPr>
          <p:cNvPr id="7" name="Slide Number Placeholder 6"/>
          <p:cNvSpPr>
            <a:spLocks noGrp="1"/>
          </p:cNvSpPr>
          <p:nvPr>
            <p:ph type="sldNum" sz="quarter" idx="12"/>
          </p:nvPr>
        </p:nvSpPr>
        <p:spPr/>
        <p:txBody>
          <a:bodyPr/>
          <a:lstStyle>
            <a:lvl1pPr>
              <a:defRPr>
                <a:latin typeface="Candara" panose="020E0502030303020204" pitchFamily="34" charset="0"/>
              </a:defRPr>
            </a:lvl1pPr>
          </a:lstStyle>
          <a:p>
            <a:fld id="{299542E4-2CCF-42F6-9D92-ED568035133D}" type="slidenum">
              <a:rPr lang="en-US" smtClean="0"/>
              <a:pPr/>
              <a:t>‹#›</a:t>
            </a:fld>
            <a:endParaRPr lang="en-US" dirty="0"/>
          </a:p>
        </p:txBody>
      </p:sp>
    </p:spTree>
    <p:extLst>
      <p:ext uri="{BB962C8B-B14F-4D97-AF65-F5344CB8AC3E}">
        <p14:creationId xmlns:p14="http://schemas.microsoft.com/office/powerpoint/2010/main" val="2139536954"/>
      </p:ext>
    </p:extLst>
  </p:cSld>
  <p:clrMapOvr>
    <a:masterClrMapping/>
  </p:clrMapOvr>
  <p:transition spd="slow">
    <p:wip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ndara" panose="020E0502030303020204" pitchFamily="34" charset="0"/>
              </a:defRPr>
            </a:lvl1pPr>
          </a:lstStyle>
          <a:p>
            <a:r>
              <a:rPr lang="en-US" dirty="0"/>
              <a:t>Click to edit Master title style</a:t>
            </a:r>
            <a:endParaRPr dirty="0"/>
          </a:p>
        </p:txBody>
      </p:sp>
      <p:sp>
        <p:nvSpPr>
          <p:cNvPr id="3" name="Vertical Text Placeholder 2"/>
          <p:cNvSpPr>
            <a:spLocks noGrp="1"/>
          </p:cNvSpPr>
          <p:nvPr>
            <p:ph type="body" orient="vert" idx="1"/>
          </p:nvPr>
        </p:nvSpPr>
        <p:spPr/>
        <p:txBody>
          <a:bodyPr vert="eaVert"/>
          <a:lstStyle>
            <a:lvl1pPr>
              <a:defRPr>
                <a:latin typeface="Candara" panose="020E0502030303020204" pitchFamily="34" charset="0"/>
              </a:defRPr>
            </a:lvl1pPr>
            <a:lvl2pPr>
              <a:defRPr>
                <a:latin typeface="Candara" panose="020E0502030303020204" pitchFamily="34" charset="0"/>
              </a:defRPr>
            </a:lvl2pPr>
            <a:lvl3pPr>
              <a:defRPr>
                <a:latin typeface="Candara" panose="020E0502030303020204" pitchFamily="34" charset="0"/>
              </a:defRPr>
            </a:lvl3pPr>
            <a:lvl4pPr>
              <a:defRPr>
                <a:latin typeface="Candara" panose="020E0502030303020204" pitchFamily="34" charset="0"/>
              </a:defRPr>
            </a:lvl4pPr>
            <a:lvl5pPr>
              <a:defRPr>
                <a:latin typeface="Candara" panose="020E0502030303020204" pitchFamily="34" charset="0"/>
              </a:defRPr>
            </a:lvl5pPr>
            <a:lvl6pPr>
              <a:defRPr/>
            </a:lvl6pPr>
            <a:lvl7pPr>
              <a:defRPr/>
            </a:lvl7pPr>
            <a:lvl8pPr>
              <a:defRPr baseline="0"/>
            </a:lvl8pPr>
            <a:lvl9pPr>
              <a:defRPr baseline="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dirty="0"/>
          </a:p>
        </p:txBody>
      </p:sp>
      <p:sp>
        <p:nvSpPr>
          <p:cNvPr id="4" name="Date Placeholder 3"/>
          <p:cNvSpPr>
            <a:spLocks noGrp="1"/>
          </p:cNvSpPr>
          <p:nvPr>
            <p:ph type="dt" sz="half" idx="10"/>
          </p:nvPr>
        </p:nvSpPr>
        <p:spPr/>
        <p:txBody>
          <a:bodyPr/>
          <a:lstStyle>
            <a:lvl1pPr>
              <a:defRPr>
                <a:latin typeface="Candara" panose="020E0502030303020204" pitchFamily="34" charset="0"/>
              </a:defRPr>
            </a:lvl1pPr>
          </a:lstStyle>
          <a:p>
            <a:r>
              <a:rPr lang="en-US"/>
              <a:t>3-18-2026</a:t>
            </a:r>
            <a:endParaRPr lang="en-US" dirty="0"/>
          </a:p>
        </p:txBody>
      </p:sp>
      <p:sp>
        <p:nvSpPr>
          <p:cNvPr id="5" name="Footer Placeholder 4"/>
          <p:cNvSpPr>
            <a:spLocks noGrp="1"/>
          </p:cNvSpPr>
          <p:nvPr>
            <p:ph type="ftr" sz="quarter" idx="11"/>
          </p:nvPr>
        </p:nvSpPr>
        <p:spPr/>
        <p:txBody>
          <a:bodyPr/>
          <a:lstStyle>
            <a:lvl1pPr>
              <a:defRPr>
                <a:latin typeface="Candara" panose="020E0502030303020204" pitchFamily="34" charset="0"/>
              </a:defRPr>
            </a:lvl1pPr>
          </a:lstStyle>
          <a:p>
            <a:r>
              <a:rPr lang="en-US"/>
              <a:t>Manhood: Principles to Live By</a:t>
            </a:r>
            <a:endParaRPr lang="en-US" dirty="0"/>
          </a:p>
        </p:txBody>
      </p:sp>
      <p:sp>
        <p:nvSpPr>
          <p:cNvPr id="6" name="Slide Number Placeholder 5"/>
          <p:cNvSpPr>
            <a:spLocks noGrp="1"/>
          </p:cNvSpPr>
          <p:nvPr>
            <p:ph type="sldNum" sz="quarter" idx="12"/>
          </p:nvPr>
        </p:nvSpPr>
        <p:spPr/>
        <p:txBody>
          <a:bodyPr/>
          <a:lstStyle>
            <a:lvl1pPr>
              <a:defRPr>
                <a:latin typeface="Candara" panose="020E0502030303020204" pitchFamily="34" charset="0"/>
              </a:defRPr>
            </a:lvl1pPr>
          </a:lstStyle>
          <a:p>
            <a:fld id="{299542E4-2CCF-42F6-9D92-ED568035133D}" type="slidenum">
              <a:rPr lang="en-US" smtClean="0"/>
              <a:pPr/>
              <a:t>‹#›</a:t>
            </a:fld>
            <a:endParaRPr lang="en-US" dirty="0"/>
          </a:p>
        </p:txBody>
      </p:sp>
    </p:spTree>
    <p:extLst>
      <p:ext uri="{BB962C8B-B14F-4D97-AF65-F5344CB8AC3E}">
        <p14:creationId xmlns:p14="http://schemas.microsoft.com/office/powerpoint/2010/main" val="214899604"/>
      </p:ext>
    </p:extLst>
  </p:cSld>
  <p:clrMapOvr>
    <a:masterClrMapping/>
  </p:clrMapOvr>
  <p:transition spd="slow">
    <p:wip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678334" y="685801"/>
            <a:ext cx="1219519" cy="5486400"/>
          </a:xfrm>
        </p:spPr>
        <p:txBody>
          <a:bodyPr vert="eaVert"/>
          <a:lstStyle>
            <a:lvl1pPr>
              <a:defRPr>
                <a:latin typeface="Candara" panose="020E0502030303020204" pitchFamily="34" charset="0"/>
              </a:defRPr>
            </a:lvl1pPr>
          </a:lstStyle>
          <a:p>
            <a:r>
              <a:rPr lang="en-US" dirty="0"/>
              <a:t>Click to edit Master title style</a:t>
            </a:r>
            <a:endParaRPr dirty="0"/>
          </a:p>
        </p:txBody>
      </p:sp>
      <p:sp>
        <p:nvSpPr>
          <p:cNvPr id="3" name="Vertical Text Placeholder 2"/>
          <p:cNvSpPr>
            <a:spLocks noGrp="1"/>
          </p:cNvSpPr>
          <p:nvPr>
            <p:ph type="body" orient="vert" idx="1"/>
          </p:nvPr>
        </p:nvSpPr>
        <p:spPr>
          <a:xfrm>
            <a:off x="1294151" y="685800"/>
            <a:ext cx="8155523" cy="5486400"/>
          </a:xfrm>
        </p:spPr>
        <p:txBody>
          <a:bodyPr vert="eaVert"/>
          <a:lstStyle>
            <a:lvl1pPr>
              <a:defRPr>
                <a:latin typeface="Candara" panose="020E0502030303020204" pitchFamily="34" charset="0"/>
              </a:defRPr>
            </a:lvl1pPr>
            <a:lvl2pPr>
              <a:defRPr>
                <a:latin typeface="Candara" panose="020E0502030303020204" pitchFamily="34" charset="0"/>
              </a:defRPr>
            </a:lvl2pPr>
            <a:lvl3pPr>
              <a:defRPr>
                <a:latin typeface="Candara" panose="020E0502030303020204" pitchFamily="34" charset="0"/>
              </a:defRPr>
            </a:lvl3pPr>
            <a:lvl4pPr>
              <a:defRPr>
                <a:latin typeface="Candara" panose="020E0502030303020204" pitchFamily="34" charset="0"/>
              </a:defRPr>
            </a:lvl4pPr>
            <a:lvl5pPr>
              <a:defRPr>
                <a:latin typeface="Candara" panose="020E0502030303020204" pitchFamily="34" charset="0"/>
              </a:defRPr>
            </a:lvl5pPr>
            <a:lvl6pPr>
              <a:defRPr/>
            </a:lvl6pPr>
            <a:lvl7pPr>
              <a:defRPr/>
            </a:lvl7pPr>
            <a:lvl8pPr>
              <a:defRPr baseline="0"/>
            </a:lvl8pPr>
            <a:lvl9pPr>
              <a:defRPr baseline="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dirty="0"/>
          </a:p>
        </p:txBody>
      </p:sp>
      <p:sp>
        <p:nvSpPr>
          <p:cNvPr id="4" name="Date Placeholder 3"/>
          <p:cNvSpPr>
            <a:spLocks noGrp="1"/>
          </p:cNvSpPr>
          <p:nvPr>
            <p:ph type="dt" sz="half" idx="10"/>
          </p:nvPr>
        </p:nvSpPr>
        <p:spPr/>
        <p:txBody>
          <a:bodyPr/>
          <a:lstStyle>
            <a:lvl1pPr>
              <a:defRPr>
                <a:latin typeface="Candara" panose="020E0502030303020204" pitchFamily="34" charset="0"/>
              </a:defRPr>
            </a:lvl1pPr>
          </a:lstStyle>
          <a:p>
            <a:r>
              <a:rPr lang="en-US"/>
              <a:t>3-18-2026</a:t>
            </a:r>
            <a:endParaRPr lang="en-US" dirty="0"/>
          </a:p>
        </p:txBody>
      </p:sp>
      <p:sp>
        <p:nvSpPr>
          <p:cNvPr id="5" name="Footer Placeholder 4"/>
          <p:cNvSpPr>
            <a:spLocks noGrp="1"/>
          </p:cNvSpPr>
          <p:nvPr>
            <p:ph type="ftr" sz="quarter" idx="11"/>
          </p:nvPr>
        </p:nvSpPr>
        <p:spPr/>
        <p:txBody>
          <a:bodyPr/>
          <a:lstStyle>
            <a:lvl1pPr>
              <a:defRPr>
                <a:latin typeface="Candara" panose="020E0502030303020204" pitchFamily="34" charset="0"/>
              </a:defRPr>
            </a:lvl1pPr>
          </a:lstStyle>
          <a:p>
            <a:r>
              <a:rPr lang="en-US"/>
              <a:t>Manhood: Principles to Live By</a:t>
            </a:r>
            <a:endParaRPr lang="en-US" dirty="0"/>
          </a:p>
        </p:txBody>
      </p:sp>
      <p:sp>
        <p:nvSpPr>
          <p:cNvPr id="6" name="Slide Number Placeholder 5"/>
          <p:cNvSpPr>
            <a:spLocks noGrp="1"/>
          </p:cNvSpPr>
          <p:nvPr>
            <p:ph type="sldNum" sz="quarter" idx="12"/>
          </p:nvPr>
        </p:nvSpPr>
        <p:spPr/>
        <p:txBody>
          <a:bodyPr/>
          <a:lstStyle>
            <a:lvl1pPr>
              <a:defRPr>
                <a:latin typeface="Candara" panose="020E0502030303020204" pitchFamily="34" charset="0"/>
              </a:defRPr>
            </a:lvl1pPr>
          </a:lstStyle>
          <a:p>
            <a:fld id="{299542E4-2CCF-42F6-9D92-ED568035133D}" type="slidenum">
              <a:rPr lang="en-US" smtClean="0"/>
              <a:pPr/>
              <a:t>‹#›</a:t>
            </a:fld>
            <a:endParaRPr lang="en-US" dirty="0"/>
          </a:p>
        </p:txBody>
      </p:sp>
    </p:spTree>
    <p:extLst>
      <p:ext uri="{BB962C8B-B14F-4D97-AF65-F5344CB8AC3E}">
        <p14:creationId xmlns:p14="http://schemas.microsoft.com/office/powerpoint/2010/main" val="3127202115"/>
      </p:ext>
    </p:extLst>
  </p:cSld>
  <p:clrMapOvr>
    <a:masterClrMapping/>
  </p:clrMapOvr>
  <p:transition spd="slow">
    <p:wip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DEFAULT">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5438214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12800" y="274638"/>
            <a:ext cx="10566400" cy="1143000"/>
          </a:xfrm>
        </p:spPr>
        <p:txBody>
          <a:bodyPr/>
          <a:lstStyle/>
          <a:p>
            <a:r>
              <a:rPr lang="en-US"/>
              <a:t>Click to edit Master title style</a:t>
            </a:r>
            <a:endParaRPr lang="en-US" dirty="0"/>
          </a:p>
        </p:txBody>
      </p:sp>
      <p:sp>
        <p:nvSpPr>
          <p:cNvPr id="4" name="Date Placeholder 3"/>
          <p:cNvSpPr>
            <a:spLocks noGrp="1"/>
          </p:cNvSpPr>
          <p:nvPr>
            <p:ph type="dt" sz="half" idx="10"/>
          </p:nvPr>
        </p:nvSpPr>
        <p:spPr/>
        <p:txBody>
          <a:bodyPr/>
          <a:lstStyle/>
          <a:p>
            <a:r>
              <a:rPr lang="en-US"/>
              <a:t>10-30-2024</a:t>
            </a:r>
          </a:p>
        </p:txBody>
      </p:sp>
      <p:sp>
        <p:nvSpPr>
          <p:cNvPr id="5" name="Footer Placeholder 4"/>
          <p:cNvSpPr>
            <a:spLocks noGrp="1"/>
          </p:cNvSpPr>
          <p:nvPr>
            <p:ph type="ftr" sz="quarter" idx="11"/>
          </p:nvPr>
        </p:nvSpPr>
        <p:spPr/>
        <p:txBody>
          <a:bodyPr/>
          <a:lstStyle/>
          <a:p>
            <a:r>
              <a:rPr lang="en-US"/>
              <a:t>If I Was A Guy 2</a:t>
            </a:r>
          </a:p>
        </p:txBody>
      </p:sp>
      <p:sp>
        <p:nvSpPr>
          <p:cNvPr id="6" name="Slide Number Placeholder 5"/>
          <p:cNvSpPr>
            <a:spLocks noGrp="1"/>
          </p:cNvSpPr>
          <p:nvPr>
            <p:ph type="sldNum" sz="quarter" idx="12"/>
          </p:nvPr>
        </p:nvSpPr>
        <p:spPr/>
        <p:txBody>
          <a:bodyPr/>
          <a:lstStyle/>
          <a:p>
            <a:fld id="{E219F1D4-52E8-4354-B800-1231891939AA}" type="slidenum">
              <a:rPr lang="en-US" smtClean="0"/>
              <a:pPr/>
              <a:t>‹#›</a:t>
            </a:fld>
            <a:endParaRPr lang="en-US"/>
          </a:p>
        </p:txBody>
      </p:sp>
      <p:sp>
        <p:nvSpPr>
          <p:cNvPr id="8" name="Content Placeholder 7"/>
          <p:cNvSpPr>
            <a:spLocks noGrp="1"/>
          </p:cNvSpPr>
          <p:nvPr>
            <p:ph sz="quarter" idx="13"/>
          </p:nvPr>
        </p:nvSpPr>
        <p:spPr>
          <a:xfrm>
            <a:off x="812800" y="1600200"/>
            <a:ext cx="105664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107063004"/>
      </p:ext>
    </p:extLst>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ndara" panose="020E0502030303020204" pitchFamily="34" charset="0"/>
              </a:defRPr>
            </a:lvl1pPr>
          </a:lstStyle>
          <a:p>
            <a:r>
              <a:rPr lang="en-US" dirty="0"/>
              <a:t>Click to edit Master title style</a:t>
            </a:r>
            <a:endParaRPr dirty="0"/>
          </a:p>
        </p:txBody>
      </p:sp>
      <p:sp>
        <p:nvSpPr>
          <p:cNvPr id="3" name="Content Placeholder 2"/>
          <p:cNvSpPr>
            <a:spLocks noGrp="1"/>
          </p:cNvSpPr>
          <p:nvPr>
            <p:ph idx="1"/>
          </p:nvPr>
        </p:nvSpPr>
        <p:spPr/>
        <p:txBody>
          <a:bodyPr/>
          <a:lstStyle>
            <a:lvl1pPr>
              <a:defRPr>
                <a:latin typeface="Candara" panose="020E0502030303020204" pitchFamily="34" charset="0"/>
              </a:defRPr>
            </a:lvl1pPr>
            <a:lvl2pPr>
              <a:defRPr>
                <a:latin typeface="Candara" panose="020E0502030303020204" pitchFamily="34" charset="0"/>
              </a:defRPr>
            </a:lvl2pPr>
            <a:lvl3pPr>
              <a:defRPr>
                <a:latin typeface="Candara" panose="020E0502030303020204" pitchFamily="34" charset="0"/>
              </a:defRPr>
            </a:lvl3pPr>
            <a:lvl4pPr>
              <a:defRPr>
                <a:latin typeface="Candara" panose="020E0502030303020204" pitchFamily="34" charset="0"/>
              </a:defRPr>
            </a:lvl4pPr>
            <a:lvl5pPr>
              <a:defRPr>
                <a:latin typeface="Candara" panose="020E0502030303020204" pitchFamily="34" charset="0"/>
              </a:defRPr>
            </a:lvl5pPr>
            <a:lvl6pPr>
              <a:defRPr/>
            </a:lvl6pPr>
            <a:lvl7pPr>
              <a:defRPr/>
            </a:lvl7pPr>
            <a:lvl8pPr>
              <a:defRPr/>
            </a:lvl8pPr>
            <a:lvl9pP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dirty="0"/>
          </a:p>
        </p:txBody>
      </p:sp>
      <p:sp>
        <p:nvSpPr>
          <p:cNvPr id="4" name="Date Placeholder 3"/>
          <p:cNvSpPr>
            <a:spLocks noGrp="1"/>
          </p:cNvSpPr>
          <p:nvPr>
            <p:ph type="dt" sz="half" idx="10"/>
          </p:nvPr>
        </p:nvSpPr>
        <p:spPr/>
        <p:txBody>
          <a:bodyPr/>
          <a:lstStyle>
            <a:lvl1pPr>
              <a:defRPr>
                <a:latin typeface="Candara" panose="020E0502030303020204" pitchFamily="34" charset="0"/>
              </a:defRPr>
            </a:lvl1pPr>
          </a:lstStyle>
          <a:p>
            <a:r>
              <a:rPr lang="en-US"/>
              <a:t>3-18-2026</a:t>
            </a:r>
            <a:endParaRPr lang="en-US" dirty="0"/>
          </a:p>
        </p:txBody>
      </p:sp>
      <p:sp>
        <p:nvSpPr>
          <p:cNvPr id="5" name="Footer Placeholder 4"/>
          <p:cNvSpPr>
            <a:spLocks noGrp="1"/>
          </p:cNvSpPr>
          <p:nvPr>
            <p:ph type="ftr" sz="quarter" idx="11"/>
          </p:nvPr>
        </p:nvSpPr>
        <p:spPr/>
        <p:txBody>
          <a:bodyPr/>
          <a:lstStyle>
            <a:lvl1pPr>
              <a:defRPr>
                <a:latin typeface="Candara" panose="020E0502030303020204" pitchFamily="34" charset="0"/>
              </a:defRPr>
            </a:lvl1pPr>
          </a:lstStyle>
          <a:p>
            <a:r>
              <a:rPr lang="en-US"/>
              <a:t>Manhood: Principles to Live By</a:t>
            </a:r>
            <a:endParaRPr lang="en-US" dirty="0"/>
          </a:p>
        </p:txBody>
      </p:sp>
      <p:sp>
        <p:nvSpPr>
          <p:cNvPr id="6" name="Slide Number Placeholder 5"/>
          <p:cNvSpPr>
            <a:spLocks noGrp="1"/>
          </p:cNvSpPr>
          <p:nvPr>
            <p:ph type="sldNum" sz="quarter" idx="12"/>
          </p:nvPr>
        </p:nvSpPr>
        <p:spPr/>
        <p:txBody>
          <a:bodyPr/>
          <a:lstStyle>
            <a:lvl1pPr>
              <a:defRPr>
                <a:latin typeface="Candara" panose="020E0502030303020204" pitchFamily="34" charset="0"/>
              </a:defRPr>
            </a:lvl1pPr>
          </a:lstStyle>
          <a:p>
            <a:fld id="{299542E4-2CCF-42F6-9D92-ED568035133D}" type="slidenum">
              <a:rPr lang="en-US" smtClean="0"/>
              <a:pPr/>
              <a:t>‹#›</a:t>
            </a:fld>
            <a:endParaRPr lang="en-US" dirty="0"/>
          </a:p>
        </p:txBody>
      </p:sp>
    </p:spTree>
    <p:extLst>
      <p:ext uri="{BB962C8B-B14F-4D97-AF65-F5344CB8AC3E}">
        <p14:creationId xmlns:p14="http://schemas.microsoft.com/office/powerpoint/2010/main" val="440086934"/>
      </p:ext>
    </p:extLst>
  </p:cSld>
  <p:clrMapOvr>
    <a:masterClrMapping/>
  </p:clrMapOvr>
  <p:transition spd="slow">
    <p:wip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94151" y="3429000"/>
            <a:ext cx="9603701" cy="2286000"/>
          </a:xfrm>
        </p:spPr>
        <p:txBody>
          <a:bodyPr anchor="b">
            <a:normAutofit/>
          </a:bodyPr>
          <a:lstStyle>
            <a:lvl1pPr algn="l">
              <a:defRPr sz="3601" b="0" cap="none" baseline="0">
                <a:latin typeface="Candara" panose="020E0502030303020204" pitchFamily="34" charset="0"/>
              </a:defRPr>
            </a:lvl1pPr>
          </a:lstStyle>
          <a:p>
            <a:r>
              <a:rPr lang="en-US" dirty="0"/>
              <a:t>Click to edit Master title style</a:t>
            </a:r>
            <a:endParaRPr dirty="0"/>
          </a:p>
        </p:txBody>
      </p:sp>
      <p:sp>
        <p:nvSpPr>
          <p:cNvPr id="3" name="Text Placeholder 2"/>
          <p:cNvSpPr>
            <a:spLocks noGrp="1"/>
          </p:cNvSpPr>
          <p:nvPr>
            <p:ph type="body" idx="1"/>
          </p:nvPr>
        </p:nvSpPr>
        <p:spPr>
          <a:xfrm>
            <a:off x="1294150" y="685800"/>
            <a:ext cx="7545765" cy="1066800"/>
          </a:xfrm>
        </p:spPr>
        <p:txBody>
          <a:bodyPr lIns="91440" anchor="t"/>
          <a:lstStyle>
            <a:lvl1pPr marL="0" indent="0">
              <a:spcBef>
                <a:spcPts val="0"/>
              </a:spcBef>
              <a:buNone/>
              <a:defRPr sz="1500" cap="all" spc="188" baseline="0">
                <a:solidFill>
                  <a:schemeClr val="bg2"/>
                </a:solidFill>
                <a:latin typeface="Candara" panose="020E0502030303020204" pitchFamily="34" charset="0"/>
              </a:defRPr>
            </a:lvl1pPr>
            <a:lvl2pPr marL="342991" indent="0">
              <a:buNone/>
              <a:defRPr sz="1350">
                <a:solidFill>
                  <a:schemeClr val="tx1">
                    <a:tint val="75000"/>
                  </a:schemeClr>
                </a:solidFill>
              </a:defRPr>
            </a:lvl2pPr>
            <a:lvl3pPr marL="685983" indent="0">
              <a:buNone/>
              <a:defRPr sz="1200">
                <a:solidFill>
                  <a:schemeClr val="tx1">
                    <a:tint val="75000"/>
                  </a:schemeClr>
                </a:solidFill>
              </a:defRPr>
            </a:lvl3pPr>
            <a:lvl4pPr marL="1028974" indent="0">
              <a:buNone/>
              <a:defRPr sz="1050">
                <a:solidFill>
                  <a:schemeClr val="tx1">
                    <a:tint val="75000"/>
                  </a:schemeClr>
                </a:solidFill>
              </a:defRPr>
            </a:lvl4pPr>
            <a:lvl5pPr marL="1371966" indent="0">
              <a:buNone/>
              <a:defRPr sz="1050">
                <a:solidFill>
                  <a:schemeClr val="tx1">
                    <a:tint val="75000"/>
                  </a:schemeClr>
                </a:solidFill>
              </a:defRPr>
            </a:lvl5pPr>
            <a:lvl6pPr marL="1714957" indent="0">
              <a:buNone/>
              <a:defRPr sz="1050">
                <a:solidFill>
                  <a:schemeClr val="tx1">
                    <a:tint val="75000"/>
                  </a:schemeClr>
                </a:solidFill>
              </a:defRPr>
            </a:lvl6pPr>
            <a:lvl7pPr marL="2057949" indent="0">
              <a:buNone/>
              <a:defRPr sz="1050">
                <a:solidFill>
                  <a:schemeClr val="tx1">
                    <a:tint val="75000"/>
                  </a:schemeClr>
                </a:solidFill>
              </a:defRPr>
            </a:lvl7pPr>
            <a:lvl8pPr marL="2400940" indent="0">
              <a:buNone/>
              <a:defRPr sz="1050">
                <a:solidFill>
                  <a:schemeClr val="tx1">
                    <a:tint val="75000"/>
                  </a:schemeClr>
                </a:solidFill>
              </a:defRPr>
            </a:lvl8pPr>
            <a:lvl9pPr marL="2743932" indent="0">
              <a:buNone/>
              <a:defRPr sz="105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lvl1pPr>
              <a:defRPr>
                <a:latin typeface="Candara" panose="020E0502030303020204" pitchFamily="34" charset="0"/>
              </a:defRPr>
            </a:lvl1pPr>
          </a:lstStyle>
          <a:p>
            <a:r>
              <a:rPr lang="en-US"/>
              <a:t>3-18-2026</a:t>
            </a:r>
            <a:endParaRPr lang="en-US" dirty="0"/>
          </a:p>
        </p:txBody>
      </p:sp>
      <p:sp>
        <p:nvSpPr>
          <p:cNvPr id="5" name="Footer Placeholder 4"/>
          <p:cNvSpPr>
            <a:spLocks noGrp="1"/>
          </p:cNvSpPr>
          <p:nvPr>
            <p:ph type="ftr" sz="quarter" idx="11"/>
          </p:nvPr>
        </p:nvSpPr>
        <p:spPr/>
        <p:txBody>
          <a:bodyPr/>
          <a:lstStyle>
            <a:lvl1pPr>
              <a:defRPr>
                <a:latin typeface="Candara" panose="020E0502030303020204" pitchFamily="34" charset="0"/>
              </a:defRPr>
            </a:lvl1pPr>
          </a:lstStyle>
          <a:p>
            <a:r>
              <a:rPr lang="en-US"/>
              <a:t>Manhood: Principles to Live By</a:t>
            </a:r>
            <a:endParaRPr lang="en-US" dirty="0"/>
          </a:p>
        </p:txBody>
      </p:sp>
      <p:sp>
        <p:nvSpPr>
          <p:cNvPr id="6" name="Slide Number Placeholder 5"/>
          <p:cNvSpPr>
            <a:spLocks noGrp="1"/>
          </p:cNvSpPr>
          <p:nvPr>
            <p:ph type="sldNum" sz="quarter" idx="12"/>
          </p:nvPr>
        </p:nvSpPr>
        <p:spPr/>
        <p:txBody>
          <a:bodyPr/>
          <a:lstStyle>
            <a:lvl1pPr>
              <a:defRPr>
                <a:latin typeface="Candara" panose="020E0502030303020204" pitchFamily="34" charset="0"/>
              </a:defRPr>
            </a:lvl1pPr>
          </a:lstStyle>
          <a:p>
            <a:fld id="{299542E4-2CCF-42F6-9D92-ED568035133D}" type="slidenum">
              <a:rPr lang="en-US" smtClean="0"/>
              <a:pPr/>
              <a:t>‹#›</a:t>
            </a:fld>
            <a:endParaRPr lang="en-US" dirty="0"/>
          </a:p>
        </p:txBody>
      </p:sp>
    </p:spTree>
    <p:extLst>
      <p:ext uri="{BB962C8B-B14F-4D97-AF65-F5344CB8AC3E}">
        <p14:creationId xmlns:p14="http://schemas.microsoft.com/office/powerpoint/2010/main" val="3357889115"/>
      </p:ext>
    </p:extLst>
  </p:cSld>
  <p:clrMapOvr>
    <a:masterClrMapping/>
  </p:clrMapOvr>
  <p:transition spd="slow">
    <p:wip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ndara" panose="020E0502030303020204" pitchFamily="34" charset="0"/>
              </a:defRPr>
            </a:lvl1pPr>
          </a:lstStyle>
          <a:p>
            <a:r>
              <a:rPr lang="en-US" dirty="0"/>
              <a:t>Click to edit Master title style</a:t>
            </a:r>
            <a:endParaRPr dirty="0"/>
          </a:p>
        </p:txBody>
      </p:sp>
      <p:sp>
        <p:nvSpPr>
          <p:cNvPr id="3" name="Content Placeholder 2"/>
          <p:cNvSpPr>
            <a:spLocks noGrp="1"/>
          </p:cNvSpPr>
          <p:nvPr>
            <p:ph sz="half" idx="1"/>
          </p:nvPr>
        </p:nvSpPr>
        <p:spPr>
          <a:xfrm>
            <a:off x="1294151" y="1828800"/>
            <a:ext cx="4649409" cy="4343400"/>
          </a:xfrm>
        </p:spPr>
        <p:txBody>
          <a:bodyPr>
            <a:normAutofit/>
          </a:bodyPr>
          <a:lstStyle>
            <a:lvl1pPr>
              <a:defRPr sz="1800">
                <a:latin typeface="Candara" panose="020E0502030303020204" pitchFamily="34" charset="0"/>
              </a:defRPr>
            </a:lvl1pPr>
            <a:lvl2pPr>
              <a:defRPr sz="1500">
                <a:latin typeface="Candara" panose="020E0502030303020204" pitchFamily="34" charset="0"/>
              </a:defRPr>
            </a:lvl2pPr>
            <a:lvl3pPr>
              <a:defRPr sz="1350">
                <a:latin typeface="Candara" panose="020E0502030303020204" pitchFamily="34" charset="0"/>
              </a:defRPr>
            </a:lvl3pPr>
            <a:lvl4pPr>
              <a:defRPr sz="1200">
                <a:latin typeface="Candara" panose="020E0502030303020204" pitchFamily="34" charset="0"/>
              </a:defRPr>
            </a:lvl4pPr>
            <a:lvl5pPr>
              <a:defRPr sz="1200">
                <a:latin typeface="Candara" panose="020E0502030303020204" pitchFamily="34" charset="0"/>
              </a:defRPr>
            </a:lvl5pPr>
            <a:lvl6pPr>
              <a:defRPr sz="1200"/>
            </a:lvl6pPr>
            <a:lvl7pPr>
              <a:defRPr sz="1200"/>
            </a:lvl7pPr>
            <a:lvl8pPr>
              <a:defRPr sz="1200"/>
            </a:lvl8pPr>
            <a:lvl9pPr>
              <a:defRPr sz="1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dirty="0"/>
          </a:p>
        </p:txBody>
      </p:sp>
      <p:sp>
        <p:nvSpPr>
          <p:cNvPr id="4" name="Content Placeholder 3"/>
          <p:cNvSpPr>
            <a:spLocks noGrp="1"/>
          </p:cNvSpPr>
          <p:nvPr>
            <p:ph sz="half" idx="2"/>
          </p:nvPr>
        </p:nvSpPr>
        <p:spPr>
          <a:xfrm>
            <a:off x="6248439" y="1828801"/>
            <a:ext cx="4649413" cy="4343400"/>
          </a:xfrm>
        </p:spPr>
        <p:txBody>
          <a:bodyPr>
            <a:normAutofit/>
          </a:bodyPr>
          <a:lstStyle>
            <a:lvl1pPr>
              <a:defRPr sz="1800">
                <a:latin typeface="Candara" panose="020E0502030303020204" pitchFamily="34" charset="0"/>
              </a:defRPr>
            </a:lvl1pPr>
            <a:lvl2pPr>
              <a:defRPr sz="1500">
                <a:latin typeface="Candara" panose="020E0502030303020204" pitchFamily="34" charset="0"/>
              </a:defRPr>
            </a:lvl2pPr>
            <a:lvl3pPr>
              <a:defRPr sz="1350">
                <a:latin typeface="Candara" panose="020E0502030303020204" pitchFamily="34" charset="0"/>
              </a:defRPr>
            </a:lvl3pPr>
            <a:lvl4pPr>
              <a:defRPr sz="1200">
                <a:latin typeface="Candara" panose="020E0502030303020204" pitchFamily="34" charset="0"/>
              </a:defRPr>
            </a:lvl4pPr>
            <a:lvl5pPr>
              <a:defRPr sz="1200">
                <a:latin typeface="Candara" panose="020E0502030303020204" pitchFamily="34" charset="0"/>
              </a:defRPr>
            </a:lvl5pPr>
            <a:lvl6pPr>
              <a:defRPr sz="1200"/>
            </a:lvl6pPr>
            <a:lvl7pPr>
              <a:defRPr sz="1200"/>
            </a:lvl7pPr>
            <a:lvl8pPr>
              <a:defRPr sz="1200"/>
            </a:lvl8pPr>
            <a:lvl9pPr>
              <a:defRPr sz="1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dirty="0"/>
          </a:p>
        </p:txBody>
      </p:sp>
      <p:sp>
        <p:nvSpPr>
          <p:cNvPr id="5" name="Date Placeholder 4"/>
          <p:cNvSpPr>
            <a:spLocks noGrp="1"/>
          </p:cNvSpPr>
          <p:nvPr>
            <p:ph type="dt" sz="half" idx="10"/>
          </p:nvPr>
        </p:nvSpPr>
        <p:spPr/>
        <p:txBody>
          <a:bodyPr/>
          <a:lstStyle>
            <a:lvl1pPr>
              <a:defRPr>
                <a:latin typeface="Candara" panose="020E0502030303020204" pitchFamily="34" charset="0"/>
              </a:defRPr>
            </a:lvl1pPr>
          </a:lstStyle>
          <a:p>
            <a:r>
              <a:rPr lang="en-US"/>
              <a:t>3-18-2026</a:t>
            </a:r>
            <a:endParaRPr lang="en-US" dirty="0"/>
          </a:p>
        </p:txBody>
      </p:sp>
      <p:sp>
        <p:nvSpPr>
          <p:cNvPr id="6" name="Footer Placeholder 5"/>
          <p:cNvSpPr>
            <a:spLocks noGrp="1"/>
          </p:cNvSpPr>
          <p:nvPr>
            <p:ph type="ftr" sz="quarter" idx="11"/>
          </p:nvPr>
        </p:nvSpPr>
        <p:spPr/>
        <p:txBody>
          <a:bodyPr/>
          <a:lstStyle>
            <a:lvl1pPr>
              <a:defRPr>
                <a:latin typeface="Candara" panose="020E0502030303020204" pitchFamily="34" charset="0"/>
              </a:defRPr>
            </a:lvl1pPr>
          </a:lstStyle>
          <a:p>
            <a:r>
              <a:rPr lang="en-US"/>
              <a:t>Manhood: Principles to Live By</a:t>
            </a:r>
            <a:endParaRPr lang="en-US" dirty="0"/>
          </a:p>
        </p:txBody>
      </p:sp>
      <p:sp>
        <p:nvSpPr>
          <p:cNvPr id="7" name="Slide Number Placeholder 6"/>
          <p:cNvSpPr>
            <a:spLocks noGrp="1"/>
          </p:cNvSpPr>
          <p:nvPr>
            <p:ph type="sldNum" sz="quarter" idx="12"/>
          </p:nvPr>
        </p:nvSpPr>
        <p:spPr/>
        <p:txBody>
          <a:bodyPr/>
          <a:lstStyle>
            <a:lvl1pPr>
              <a:defRPr>
                <a:latin typeface="Candara" panose="020E0502030303020204" pitchFamily="34" charset="0"/>
              </a:defRPr>
            </a:lvl1pPr>
          </a:lstStyle>
          <a:p>
            <a:fld id="{299542E4-2CCF-42F6-9D92-ED568035133D}" type="slidenum">
              <a:rPr lang="en-US" smtClean="0"/>
              <a:pPr/>
              <a:t>‹#›</a:t>
            </a:fld>
            <a:endParaRPr lang="en-US" dirty="0"/>
          </a:p>
        </p:txBody>
      </p:sp>
    </p:spTree>
    <p:extLst>
      <p:ext uri="{BB962C8B-B14F-4D97-AF65-F5344CB8AC3E}">
        <p14:creationId xmlns:p14="http://schemas.microsoft.com/office/powerpoint/2010/main" val="1413878386"/>
      </p:ext>
    </p:extLst>
  </p:cSld>
  <p:clrMapOvr>
    <a:masterClrMapping/>
  </p:clrMapOvr>
  <p:transition spd="slow">
    <p:wip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ndara" panose="020E0502030303020204" pitchFamily="34" charset="0"/>
              </a:defRPr>
            </a:lvl1pPr>
          </a:lstStyle>
          <a:p>
            <a:r>
              <a:rPr lang="en-US" dirty="0"/>
              <a:t>Click to edit Master title style</a:t>
            </a:r>
            <a:endParaRPr dirty="0"/>
          </a:p>
        </p:txBody>
      </p:sp>
      <p:sp>
        <p:nvSpPr>
          <p:cNvPr id="3" name="Text Placeholder 2"/>
          <p:cNvSpPr>
            <a:spLocks noGrp="1"/>
          </p:cNvSpPr>
          <p:nvPr>
            <p:ph type="body" idx="1"/>
          </p:nvPr>
        </p:nvSpPr>
        <p:spPr>
          <a:xfrm>
            <a:off x="1294149" y="1676400"/>
            <a:ext cx="4647587" cy="762000"/>
          </a:xfrm>
        </p:spPr>
        <p:txBody>
          <a:bodyPr anchor="ctr"/>
          <a:lstStyle>
            <a:lvl1pPr marL="0" indent="0">
              <a:spcBef>
                <a:spcPts val="0"/>
              </a:spcBef>
              <a:buNone/>
              <a:defRPr sz="1800" b="0">
                <a:latin typeface="Candara" panose="020E0502030303020204" pitchFamily="34" charset="0"/>
              </a:defRPr>
            </a:lvl1pPr>
            <a:lvl2pPr marL="342991" indent="0">
              <a:buNone/>
              <a:defRPr sz="1500" b="1"/>
            </a:lvl2pPr>
            <a:lvl3pPr marL="685983" indent="0">
              <a:buNone/>
              <a:defRPr sz="1350" b="1"/>
            </a:lvl3pPr>
            <a:lvl4pPr marL="1028974" indent="0">
              <a:buNone/>
              <a:defRPr sz="1200" b="1"/>
            </a:lvl4pPr>
            <a:lvl5pPr marL="1371966" indent="0">
              <a:buNone/>
              <a:defRPr sz="1200" b="1"/>
            </a:lvl5pPr>
            <a:lvl6pPr marL="1714957" indent="0">
              <a:buNone/>
              <a:defRPr sz="1200" b="1"/>
            </a:lvl6pPr>
            <a:lvl7pPr marL="2057949" indent="0">
              <a:buNone/>
              <a:defRPr sz="1200" b="1"/>
            </a:lvl7pPr>
            <a:lvl8pPr marL="2400940" indent="0">
              <a:buNone/>
              <a:defRPr sz="1200" b="1"/>
            </a:lvl8pPr>
            <a:lvl9pPr marL="2743932" indent="0">
              <a:buNone/>
              <a:defRPr sz="1200" b="1"/>
            </a:lvl9pPr>
          </a:lstStyle>
          <a:p>
            <a:pPr lvl="0"/>
            <a:r>
              <a:rPr lang="en-US" dirty="0"/>
              <a:t>Click to edit Master text styles</a:t>
            </a:r>
          </a:p>
        </p:txBody>
      </p:sp>
      <p:sp>
        <p:nvSpPr>
          <p:cNvPr id="4" name="Content Placeholder 3"/>
          <p:cNvSpPr>
            <a:spLocks noGrp="1"/>
          </p:cNvSpPr>
          <p:nvPr>
            <p:ph sz="half" idx="2"/>
          </p:nvPr>
        </p:nvSpPr>
        <p:spPr>
          <a:xfrm>
            <a:off x="1294151" y="2438400"/>
            <a:ext cx="4649409" cy="3733800"/>
          </a:xfrm>
        </p:spPr>
        <p:txBody>
          <a:bodyPr>
            <a:normAutofit/>
          </a:bodyPr>
          <a:lstStyle>
            <a:lvl1pPr>
              <a:defRPr sz="1500">
                <a:latin typeface="Candara" panose="020E0502030303020204" pitchFamily="34" charset="0"/>
              </a:defRPr>
            </a:lvl1pPr>
            <a:lvl2pPr>
              <a:defRPr sz="1350">
                <a:latin typeface="Candara" panose="020E0502030303020204" pitchFamily="34" charset="0"/>
              </a:defRPr>
            </a:lvl2pPr>
            <a:lvl3pPr>
              <a:defRPr sz="1200">
                <a:latin typeface="Candara" panose="020E0502030303020204" pitchFamily="34" charset="0"/>
              </a:defRPr>
            </a:lvl3pPr>
            <a:lvl4pPr>
              <a:defRPr sz="1050">
                <a:latin typeface="Candara" panose="020E0502030303020204" pitchFamily="34" charset="0"/>
              </a:defRPr>
            </a:lvl4pPr>
            <a:lvl5pPr>
              <a:defRPr sz="1050">
                <a:latin typeface="Candara" panose="020E0502030303020204" pitchFamily="34" charset="0"/>
              </a:defRPr>
            </a:lvl5pPr>
            <a:lvl6pPr>
              <a:defRPr sz="1050"/>
            </a:lvl6pPr>
            <a:lvl7pPr>
              <a:defRPr sz="1050"/>
            </a:lvl7pPr>
            <a:lvl8pPr>
              <a:defRPr sz="1050"/>
            </a:lvl8pPr>
            <a:lvl9pPr>
              <a:defRPr sz="105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dirty="0"/>
          </a:p>
        </p:txBody>
      </p:sp>
      <p:sp>
        <p:nvSpPr>
          <p:cNvPr id="5" name="Text Placeholder 4"/>
          <p:cNvSpPr>
            <a:spLocks noGrp="1"/>
          </p:cNvSpPr>
          <p:nvPr>
            <p:ph type="body" sz="quarter" idx="3"/>
          </p:nvPr>
        </p:nvSpPr>
        <p:spPr>
          <a:xfrm>
            <a:off x="6248441" y="1676400"/>
            <a:ext cx="4649412" cy="762000"/>
          </a:xfrm>
        </p:spPr>
        <p:txBody>
          <a:bodyPr anchor="ctr"/>
          <a:lstStyle>
            <a:lvl1pPr marL="0" indent="0">
              <a:spcBef>
                <a:spcPts val="0"/>
              </a:spcBef>
              <a:buNone/>
              <a:defRPr sz="1800" b="0">
                <a:latin typeface="Candara" panose="020E0502030303020204" pitchFamily="34" charset="0"/>
              </a:defRPr>
            </a:lvl1pPr>
            <a:lvl2pPr marL="342991" indent="0">
              <a:buNone/>
              <a:defRPr sz="1500" b="1"/>
            </a:lvl2pPr>
            <a:lvl3pPr marL="685983" indent="0">
              <a:buNone/>
              <a:defRPr sz="1350" b="1"/>
            </a:lvl3pPr>
            <a:lvl4pPr marL="1028974" indent="0">
              <a:buNone/>
              <a:defRPr sz="1200" b="1"/>
            </a:lvl4pPr>
            <a:lvl5pPr marL="1371966" indent="0">
              <a:buNone/>
              <a:defRPr sz="1200" b="1"/>
            </a:lvl5pPr>
            <a:lvl6pPr marL="1714957" indent="0">
              <a:buNone/>
              <a:defRPr sz="1200" b="1"/>
            </a:lvl6pPr>
            <a:lvl7pPr marL="2057949" indent="0">
              <a:buNone/>
              <a:defRPr sz="1200" b="1"/>
            </a:lvl7pPr>
            <a:lvl8pPr marL="2400940" indent="0">
              <a:buNone/>
              <a:defRPr sz="1200" b="1"/>
            </a:lvl8pPr>
            <a:lvl9pPr marL="2743932" indent="0">
              <a:buNone/>
              <a:defRPr sz="1200" b="1"/>
            </a:lvl9pPr>
          </a:lstStyle>
          <a:p>
            <a:pPr lvl="0"/>
            <a:r>
              <a:rPr lang="en-US" dirty="0"/>
              <a:t>Click to edit Master text styles</a:t>
            </a:r>
          </a:p>
        </p:txBody>
      </p:sp>
      <p:sp>
        <p:nvSpPr>
          <p:cNvPr id="6" name="Content Placeholder 5"/>
          <p:cNvSpPr>
            <a:spLocks noGrp="1"/>
          </p:cNvSpPr>
          <p:nvPr>
            <p:ph sz="quarter" idx="4"/>
          </p:nvPr>
        </p:nvSpPr>
        <p:spPr>
          <a:xfrm>
            <a:off x="6248441" y="2438400"/>
            <a:ext cx="4649412" cy="3733800"/>
          </a:xfrm>
        </p:spPr>
        <p:txBody>
          <a:bodyPr>
            <a:normAutofit/>
          </a:bodyPr>
          <a:lstStyle>
            <a:lvl1pPr>
              <a:defRPr sz="1500">
                <a:latin typeface="Candara" panose="020E0502030303020204" pitchFamily="34" charset="0"/>
              </a:defRPr>
            </a:lvl1pPr>
            <a:lvl2pPr>
              <a:defRPr sz="1350">
                <a:latin typeface="Candara" panose="020E0502030303020204" pitchFamily="34" charset="0"/>
              </a:defRPr>
            </a:lvl2pPr>
            <a:lvl3pPr>
              <a:defRPr sz="1200">
                <a:latin typeface="Candara" panose="020E0502030303020204" pitchFamily="34" charset="0"/>
              </a:defRPr>
            </a:lvl3pPr>
            <a:lvl4pPr>
              <a:defRPr sz="1050">
                <a:latin typeface="Candara" panose="020E0502030303020204" pitchFamily="34" charset="0"/>
              </a:defRPr>
            </a:lvl4pPr>
            <a:lvl5pPr>
              <a:defRPr sz="1050">
                <a:latin typeface="Candara" panose="020E0502030303020204" pitchFamily="34" charset="0"/>
              </a:defRPr>
            </a:lvl5pPr>
            <a:lvl6pPr>
              <a:defRPr sz="1050"/>
            </a:lvl6pPr>
            <a:lvl7pPr>
              <a:defRPr sz="1050"/>
            </a:lvl7pPr>
            <a:lvl8pPr>
              <a:defRPr sz="1050"/>
            </a:lvl8pPr>
            <a:lvl9pPr>
              <a:defRPr sz="105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dirty="0"/>
          </a:p>
        </p:txBody>
      </p:sp>
      <p:sp>
        <p:nvSpPr>
          <p:cNvPr id="7" name="Date Placeholder 6"/>
          <p:cNvSpPr>
            <a:spLocks noGrp="1"/>
          </p:cNvSpPr>
          <p:nvPr>
            <p:ph type="dt" sz="half" idx="10"/>
          </p:nvPr>
        </p:nvSpPr>
        <p:spPr/>
        <p:txBody>
          <a:bodyPr/>
          <a:lstStyle>
            <a:lvl1pPr>
              <a:defRPr>
                <a:latin typeface="Candara" panose="020E0502030303020204" pitchFamily="34" charset="0"/>
              </a:defRPr>
            </a:lvl1pPr>
          </a:lstStyle>
          <a:p>
            <a:r>
              <a:rPr lang="en-US"/>
              <a:t>3-18-2026</a:t>
            </a:r>
            <a:endParaRPr lang="en-US" dirty="0"/>
          </a:p>
        </p:txBody>
      </p:sp>
      <p:sp>
        <p:nvSpPr>
          <p:cNvPr id="8" name="Footer Placeholder 7"/>
          <p:cNvSpPr>
            <a:spLocks noGrp="1"/>
          </p:cNvSpPr>
          <p:nvPr>
            <p:ph type="ftr" sz="quarter" idx="11"/>
          </p:nvPr>
        </p:nvSpPr>
        <p:spPr/>
        <p:txBody>
          <a:bodyPr/>
          <a:lstStyle>
            <a:lvl1pPr>
              <a:defRPr>
                <a:latin typeface="Candara" panose="020E0502030303020204" pitchFamily="34" charset="0"/>
              </a:defRPr>
            </a:lvl1pPr>
          </a:lstStyle>
          <a:p>
            <a:r>
              <a:rPr lang="en-US"/>
              <a:t>Manhood: Principles to Live By</a:t>
            </a:r>
            <a:endParaRPr lang="en-US" dirty="0"/>
          </a:p>
        </p:txBody>
      </p:sp>
      <p:sp>
        <p:nvSpPr>
          <p:cNvPr id="9" name="Slide Number Placeholder 8"/>
          <p:cNvSpPr>
            <a:spLocks noGrp="1"/>
          </p:cNvSpPr>
          <p:nvPr>
            <p:ph type="sldNum" sz="quarter" idx="12"/>
          </p:nvPr>
        </p:nvSpPr>
        <p:spPr/>
        <p:txBody>
          <a:bodyPr/>
          <a:lstStyle>
            <a:lvl1pPr>
              <a:defRPr>
                <a:latin typeface="Candara" panose="020E0502030303020204" pitchFamily="34" charset="0"/>
              </a:defRPr>
            </a:lvl1pPr>
          </a:lstStyle>
          <a:p>
            <a:fld id="{299542E4-2CCF-42F6-9D92-ED568035133D}" type="slidenum">
              <a:rPr lang="en-US" smtClean="0"/>
              <a:pPr/>
              <a:t>‹#›</a:t>
            </a:fld>
            <a:endParaRPr lang="en-US" dirty="0"/>
          </a:p>
        </p:txBody>
      </p:sp>
    </p:spTree>
    <p:extLst>
      <p:ext uri="{BB962C8B-B14F-4D97-AF65-F5344CB8AC3E}">
        <p14:creationId xmlns:p14="http://schemas.microsoft.com/office/powerpoint/2010/main" val="3195692022"/>
      </p:ext>
    </p:extLst>
  </p:cSld>
  <p:clrMapOvr>
    <a:masterClrMapping/>
  </p:clrMapOvr>
  <p:transition spd="slow">
    <p:wip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ndara" panose="020E0502030303020204" pitchFamily="34" charset="0"/>
              </a:defRPr>
            </a:lvl1pPr>
          </a:lstStyle>
          <a:p>
            <a:r>
              <a:rPr lang="en-US" dirty="0"/>
              <a:t>Click to edit Master title style</a:t>
            </a:r>
            <a:endParaRPr dirty="0"/>
          </a:p>
        </p:txBody>
      </p:sp>
      <p:sp>
        <p:nvSpPr>
          <p:cNvPr id="3" name="Date Placeholder 2"/>
          <p:cNvSpPr>
            <a:spLocks noGrp="1"/>
          </p:cNvSpPr>
          <p:nvPr>
            <p:ph type="dt" sz="half" idx="10"/>
          </p:nvPr>
        </p:nvSpPr>
        <p:spPr/>
        <p:txBody>
          <a:bodyPr/>
          <a:lstStyle>
            <a:lvl1pPr>
              <a:defRPr>
                <a:latin typeface="Candara" panose="020E0502030303020204" pitchFamily="34" charset="0"/>
              </a:defRPr>
            </a:lvl1pPr>
          </a:lstStyle>
          <a:p>
            <a:r>
              <a:rPr lang="en-US"/>
              <a:t>3-18-2026</a:t>
            </a:r>
            <a:endParaRPr lang="en-US" dirty="0"/>
          </a:p>
        </p:txBody>
      </p:sp>
      <p:sp>
        <p:nvSpPr>
          <p:cNvPr id="4" name="Footer Placeholder 3"/>
          <p:cNvSpPr>
            <a:spLocks noGrp="1"/>
          </p:cNvSpPr>
          <p:nvPr>
            <p:ph type="ftr" sz="quarter" idx="11"/>
          </p:nvPr>
        </p:nvSpPr>
        <p:spPr/>
        <p:txBody>
          <a:bodyPr/>
          <a:lstStyle>
            <a:lvl1pPr>
              <a:defRPr>
                <a:latin typeface="Candara" panose="020E0502030303020204" pitchFamily="34" charset="0"/>
              </a:defRPr>
            </a:lvl1pPr>
          </a:lstStyle>
          <a:p>
            <a:r>
              <a:rPr lang="en-US"/>
              <a:t>Manhood: Principles to Live By</a:t>
            </a:r>
            <a:endParaRPr lang="en-US" dirty="0"/>
          </a:p>
        </p:txBody>
      </p:sp>
      <p:sp>
        <p:nvSpPr>
          <p:cNvPr id="5" name="Slide Number Placeholder 4"/>
          <p:cNvSpPr>
            <a:spLocks noGrp="1"/>
          </p:cNvSpPr>
          <p:nvPr>
            <p:ph type="sldNum" sz="quarter" idx="12"/>
          </p:nvPr>
        </p:nvSpPr>
        <p:spPr/>
        <p:txBody>
          <a:bodyPr/>
          <a:lstStyle>
            <a:lvl1pPr>
              <a:defRPr>
                <a:latin typeface="Candara" panose="020E0502030303020204" pitchFamily="34" charset="0"/>
              </a:defRPr>
            </a:lvl1pPr>
          </a:lstStyle>
          <a:p>
            <a:fld id="{299542E4-2CCF-42F6-9D92-ED568035133D}" type="slidenum">
              <a:rPr lang="en-US" smtClean="0"/>
              <a:pPr/>
              <a:t>‹#›</a:t>
            </a:fld>
            <a:endParaRPr lang="en-US" dirty="0"/>
          </a:p>
        </p:txBody>
      </p:sp>
    </p:spTree>
    <p:extLst>
      <p:ext uri="{BB962C8B-B14F-4D97-AF65-F5344CB8AC3E}">
        <p14:creationId xmlns:p14="http://schemas.microsoft.com/office/powerpoint/2010/main" val="1021311206"/>
      </p:ext>
    </p:extLst>
  </p:cSld>
  <p:clrMapOvr>
    <a:masterClrMapping/>
  </p:clrMapOvr>
  <p:transition spd="slow">
    <p:wip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atin typeface="Candara" panose="020E0502030303020204" pitchFamily="34" charset="0"/>
              </a:defRPr>
            </a:lvl1pPr>
          </a:lstStyle>
          <a:p>
            <a:r>
              <a:rPr lang="en-US"/>
              <a:t>3-18-2026</a:t>
            </a:r>
            <a:endParaRPr lang="en-US" dirty="0"/>
          </a:p>
        </p:txBody>
      </p:sp>
      <p:sp>
        <p:nvSpPr>
          <p:cNvPr id="3" name="Footer Placeholder 2"/>
          <p:cNvSpPr>
            <a:spLocks noGrp="1"/>
          </p:cNvSpPr>
          <p:nvPr>
            <p:ph type="ftr" sz="quarter" idx="11"/>
          </p:nvPr>
        </p:nvSpPr>
        <p:spPr/>
        <p:txBody>
          <a:bodyPr/>
          <a:lstStyle>
            <a:lvl1pPr>
              <a:defRPr>
                <a:latin typeface="Candara" panose="020E0502030303020204" pitchFamily="34" charset="0"/>
              </a:defRPr>
            </a:lvl1pPr>
          </a:lstStyle>
          <a:p>
            <a:r>
              <a:rPr lang="en-US"/>
              <a:t>Manhood: Principles to Live By</a:t>
            </a:r>
            <a:endParaRPr lang="en-US" dirty="0"/>
          </a:p>
        </p:txBody>
      </p:sp>
      <p:sp>
        <p:nvSpPr>
          <p:cNvPr id="4" name="Slide Number Placeholder 3"/>
          <p:cNvSpPr>
            <a:spLocks noGrp="1"/>
          </p:cNvSpPr>
          <p:nvPr>
            <p:ph type="sldNum" sz="quarter" idx="12"/>
          </p:nvPr>
        </p:nvSpPr>
        <p:spPr/>
        <p:txBody>
          <a:bodyPr/>
          <a:lstStyle>
            <a:lvl1pPr>
              <a:defRPr>
                <a:latin typeface="Candara" panose="020E0502030303020204" pitchFamily="34" charset="0"/>
              </a:defRPr>
            </a:lvl1pPr>
          </a:lstStyle>
          <a:p>
            <a:fld id="{299542E4-2CCF-42F6-9D92-ED568035133D}" type="slidenum">
              <a:rPr lang="en-US" smtClean="0"/>
              <a:pPr/>
              <a:t>‹#›</a:t>
            </a:fld>
            <a:endParaRPr lang="en-US" dirty="0"/>
          </a:p>
        </p:txBody>
      </p:sp>
    </p:spTree>
    <p:extLst>
      <p:ext uri="{BB962C8B-B14F-4D97-AF65-F5344CB8AC3E}">
        <p14:creationId xmlns:p14="http://schemas.microsoft.com/office/powerpoint/2010/main" val="2536631275"/>
      </p:ext>
    </p:extLst>
  </p:cSld>
  <p:clrMapOvr>
    <a:masterClrMapping/>
  </p:clrMapOvr>
  <p:transition spd="slow">
    <p:wip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 name="Rectangle 9"/>
          <p:cNvSpPr/>
          <p:nvPr/>
        </p:nvSpPr>
        <p:spPr>
          <a:xfrm>
            <a:off x="608171" y="0"/>
            <a:ext cx="4884835" cy="6858000"/>
          </a:xfrm>
          <a:prstGeom prst="rect">
            <a:avLst/>
          </a:prstGeom>
          <a:solidFill>
            <a:schemeClr val="bg2">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sz="1350" dirty="0">
              <a:latin typeface="Candara" panose="020E0502030303020204" pitchFamily="34" charset="0"/>
            </a:endParaRPr>
          </a:p>
        </p:txBody>
      </p:sp>
      <p:sp>
        <p:nvSpPr>
          <p:cNvPr id="11" name="Rectangle 10"/>
          <p:cNvSpPr/>
          <p:nvPr/>
        </p:nvSpPr>
        <p:spPr>
          <a:xfrm>
            <a:off x="699635" y="0"/>
            <a:ext cx="4701908" cy="6858000"/>
          </a:xfrm>
          <a:prstGeom prst="rect">
            <a:avLst/>
          </a:prstGeom>
          <a:solidFill>
            <a:schemeClr val="bg2">
              <a:alpha val="7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sz="1350" dirty="0">
              <a:latin typeface="Candara" panose="020E0502030303020204" pitchFamily="34" charset="0"/>
            </a:endParaRPr>
          </a:p>
        </p:txBody>
      </p:sp>
      <p:sp>
        <p:nvSpPr>
          <p:cNvPr id="2" name="Title 1"/>
          <p:cNvSpPr>
            <a:spLocks noGrp="1"/>
          </p:cNvSpPr>
          <p:nvPr>
            <p:ph type="title"/>
          </p:nvPr>
        </p:nvSpPr>
        <p:spPr>
          <a:xfrm>
            <a:off x="1294150" y="685800"/>
            <a:ext cx="3582333" cy="3886200"/>
          </a:xfrm>
        </p:spPr>
        <p:txBody>
          <a:bodyPr anchor="b">
            <a:noAutofit/>
          </a:bodyPr>
          <a:lstStyle>
            <a:lvl1pPr algn="l">
              <a:defRPr sz="3001" b="0">
                <a:latin typeface="Candara" panose="020E0502030303020204" pitchFamily="34" charset="0"/>
              </a:defRPr>
            </a:lvl1pPr>
          </a:lstStyle>
          <a:p>
            <a:r>
              <a:rPr lang="en-US" dirty="0"/>
              <a:t>Click to edit Master title style</a:t>
            </a:r>
            <a:endParaRPr dirty="0"/>
          </a:p>
        </p:txBody>
      </p:sp>
      <p:sp>
        <p:nvSpPr>
          <p:cNvPr id="3" name="Content Placeholder 2"/>
          <p:cNvSpPr>
            <a:spLocks noGrp="1"/>
          </p:cNvSpPr>
          <p:nvPr>
            <p:ph idx="1"/>
          </p:nvPr>
        </p:nvSpPr>
        <p:spPr>
          <a:xfrm>
            <a:off x="6096001" y="685800"/>
            <a:ext cx="5486399" cy="5486400"/>
          </a:xfrm>
        </p:spPr>
        <p:txBody>
          <a:bodyPr>
            <a:normAutofit/>
          </a:bodyPr>
          <a:lstStyle>
            <a:lvl1pPr>
              <a:defRPr sz="1800">
                <a:latin typeface="Candara" panose="020E0502030303020204" pitchFamily="34" charset="0"/>
              </a:defRPr>
            </a:lvl1pPr>
            <a:lvl2pPr>
              <a:defRPr sz="1500">
                <a:latin typeface="Candara" panose="020E0502030303020204" pitchFamily="34" charset="0"/>
              </a:defRPr>
            </a:lvl2pPr>
            <a:lvl3pPr>
              <a:defRPr sz="1350">
                <a:latin typeface="Candara" panose="020E0502030303020204" pitchFamily="34" charset="0"/>
              </a:defRPr>
            </a:lvl3pPr>
            <a:lvl4pPr>
              <a:defRPr sz="1200">
                <a:latin typeface="Candara" panose="020E0502030303020204" pitchFamily="34" charset="0"/>
              </a:defRPr>
            </a:lvl4pPr>
            <a:lvl5pPr>
              <a:defRPr sz="1200">
                <a:latin typeface="Candara" panose="020E0502030303020204" pitchFamily="34" charset="0"/>
              </a:defRPr>
            </a:lvl5pPr>
            <a:lvl6pPr>
              <a:defRPr sz="1200"/>
            </a:lvl6pPr>
            <a:lvl7pPr>
              <a:defRPr sz="1200"/>
            </a:lvl7pPr>
            <a:lvl8pPr>
              <a:defRPr sz="1200"/>
            </a:lvl8pPr>
            <a:lvl9pPr>
              <a:defRPr sz="1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dirty="0"/>
          </a:p>
        </p:txBody>
      </p:sp>
      <p:sp>
        <p:nvSpPr>
          <p:cNvPr id="4" name="Text Placeholder 3"/>
          <p:cNvSpPr>
            <a:spLocks noGrp="1"/>
          </p:cNvSpPr>
          <p:nvPr>
            <p:ph type="body" sz="half" idx="2"/>
          </p:nvPr>
        </p:nvSpPr>
        <p:spPr>
          <a:xfrm>
            <a:off x="1294150" y="4724400"/>
            <a:ext cx="3582333" cy="1401764"/>
          </a:xfrm>
        </p:spPr>
        <p:txBody>
          <a:bodyPr>
            <a:normAutofit/>
          </a:bodyPr>
          <a:lstStyle>
            <a:lvl1pPr marL="0" indent="0">
              <a:spcBef>
                <a:spcPts val="900"/>
              </a:spcBef>
              <a:buNone/>
              <a:defRPr sz="1500">
                <a:latin typeface="Candara" panose="020E0502030303020204" pitchFamily="34" charset="0"/>
              </a:defRPr>
            </a:lvl1pPr>
            <a:lvl2pPr marL="342991" indent="0">
              <a:buNone/>
              <a:defRPr sz="900"/>
            </a:lvl2pPr>
            <a:lvl3pPr marL="685983" indent="0">
              <a:buNone/>
              <a:defRPr sz="750"/>
            </a:lvl3pPr>
            <a:lvl4pPr marL="1028974" indent="0">
              <a:buNone/>
              <a:defRPr sz="675"/>
            </a:lvl4pPr>
            <a:lvl5pPr marL="1371966" indent="0">
              <a:buNone/>
              <a:defRPr sz="675"/>
            </a:lvl5pPr>
            <a:lvl6pPr marL="1714957" indent="0">
              <a:buNone/>
              <a:defRPr sz="675"/>
            </a:lvl6pPr>
            <a:lvl7pPr marL="2057949" indent="0">
              <a:buNone/>
              <a:defRPr sz="675"/>
            </a:lvl7pPr>
            <a:lvl8pPr marL="2400940" indent="0">
              <a:buNone/>
              <a:defRPr sz="675"/>
            </a:lvl8pPr>
            <a:lvl9pPr marL="2743932" indent="0">
              <a:buNone/>
              <a:defRPr sz="675"/>
            </a:lvl9pPr>
          </a:lstStyle>
          <a:p>
            <a:pPr lvl="0"/>
            <a:r>
              <a:rPr lang="en-US" dirty="0"/>
              <a:t>Click to edit Master text styles</a:t>
            </a:r>
          </a:p>
        </p:txBody>
      </p:sp>
      <p:sp>
        <p:nvSpPr>
          <p:cNvPr id="5" name="Date Placeholder 4"/>
          <p:cNvSpPr>
            <a:spLocks noGrp="1"/>
          </p:cNvSpPr>
          <p:nvPr>
            <p:ph type="dt" sz="half" idx="10"/>
          </p:nvPr>
        </p:nvSpPr>
        <p:spPr/>
        <p:txBody>
          <a:bodyPr/>
          <a:lstStyle>
            <a:lvl1pPr>
              <a:defRPr>
                <a:latin typeface="Candara" panose="020E0502030303020204" pitchFamily="34" charset="0"/>
              </a:defRPr>
            </a:lvl1pPr>
          </a:lstStyle>
          <a:p>
            <a:r>
              <a:rPr lang="en-US"/>
              <a:t>3-18-2026</a:t>
            </a:r>
            <a:endParaRPr lang="en-US" dirty="0"/>
          </a:p>
        </p:txBody>
      </p:sp>
      <p:sp>
        <p:nvSpPr>
          <p:cNvPr id="6" name="Footer Placeholder 5"/>
          <p:cNvSpPr>
            <a:spLocks noGrp="1"/>
          </p:cNvSpPr>
          <p:nvPr>
            <p:ph type="ftr" sz="quarter" idx="11"/>
          </p:nvPr>
        </p:nvSpPr>
        <p:spPr/>
        <p:txBody>
          <a:bodyPr/>
          <a:lstStyle>
            <a:lvl1pPr>
              <a:defRPr>
                <a:latin typeface="Candara" panose="020E0502030303020204" pitchFamily="34" charset="0"/>
              </a:defRPr>
            </a:lvl1pPr>
          </a:lstStyle>
          <a:p>
            <a:r>
              <a:rPr lang="en-US"/>
              <a:t>Manhood: Principles to Live By</a:t>
            </a:r>
            <a:endParaRPr lang="en-US" dirty="0"/>
          </a:p>
        </p:txBody>
      </p:sp>
      <p:sp>
        <p:nvSpPr>
          <p:cNvPr id="7" name="Slide Number Placeholder 6"/>
          <p:cNvSpPr>
            <a:spLocks noGrp="1"/>
          </p:cNvSpPr>
          <p:nvPr>
            <p:ph type="sldNum" sz="quarter" idx="12"/>
          </p:nvPr>
        </p:nvSpPr>
        <p:spPr/>
        <p:txBody>
          <a:bodyPr/>
          <a:lstStyle>
            <a:lvl1pPr>
              <a:defRPr>
                <a:latin typeface="Candara" panose="020E0502030303020204" pitchFamily="34" charset="0"/>
              </a:defRPr>
            </a:lvl1pPr>
          </a:lstStyle>
          <a:p>
            <a:fld id="{299542E4-2CCF-42F6-9D92-ED568035133D}" type="slidenum">
              <a:rPr lang="en-US" smtClean="0"/>
              <a:pPr/>
              <a:t>‹#›</a:t>
            </a:fld>
            <a:endParaRPr lang="en-US" dirty="0"/>
          </a:p>
        </p:txBody>
      </p:sp>
    </p:spTree>
    <p:extLst>
      <p:ext uri="{BB962C8B-B14F-4D97-AF65-F5344CB8AC3E}">
        <p14:creationId xmlns:p14="http://schemas.microsoft.com/office/powerpoint/2010/main" val="1219575847"/>
      </p:ext>
    </p:extLst>
  </p:cSld>
  <p:clrMapOvr>
    <a:masterClrMapping/>
  </p:clrMapOvr>
  <p:transition spd="slow">
    <p:wip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2" name="Rectangle 11"/>
          <p:cNvSpPr/>
          <p:nvPr/>
        </p:nvSpPr>
        <p:spPr>
          <a:xfrm>
            <a:off x="608171" y="0"/>
            <a:ext cx="4884835" cy="6858000"/>
          </a:xfrm>
          <a:prstGeom prst="rect">
            <a:avLst/>
          </a:prstGeom>
          <a:solidFill>
            <a:schemeClr val="bg2">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sz="1350" dirty="0">
              <a:latin typeface="Candara" panose="020E0502030303020204" pitchFamily="34" charset="0"/>
            </a:endParaRPr>
          </a:p>
        </p:txBody>
      </p:sp>
      <p:sp>
        <p:nvSpPr>
          <p:cNvPr id="13" name="Rectangle 12"/>
          <p:cNvSpPr/>
          <p:nvPr/>
        </p:nvSpPr>
        <p:spPr>
          <a:xfrm>
            <a:off x="699635" y="0"/>
            <a:ext cx="4701908" cy="6858000"/>
          </a:xfrm>
          <a:prstGeom prst="rect">
            <a:avLst/>
          </a:prstGeom>
          <a:solidFill>
            <a:schemeClr val="bg2">
              <a:alpha val="7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sz="1350" dirty="0">
              <a:latin typeface="Candara" panose="020E0502030303020204" pitchFamily="34" charset="0"/>
            </a:endParaRPr>
          </a:p>
        </p:txBody>
      </p:sp>
      <p:sp>
        <p:nvSpPr>
          <p:cNvPr id="2" name="Title 1"/>
          <p:cNvSpPr>
            <a:spLocks noGrp="1"/>
          </p:cNvSpPr>
          <p:nvPr>
            <p:ph type="title"/>
          </p:nvPr>
        </p:nvSpPr>
        <p:spPr>
          <a:xfrm>
            <a:off x="1294150" y="685800"/>
            <a:ext cx="3582333" cy="3886200"/>
          </a:xfrm>
        </p:spPr>
        <p:txBody>
          <a:bodyPr anchor="b">
            <a:noAutofit/>
          </a:bodyPr>
          <a:lstStyle>
            <a:lvl1pPr algn="l">
              <a:defRPr sz="3001" b="0">
                <a:latin typeface="Candara" panose="020E0502030303020204" pitchFamily="34" charset="0"/>
              </a:defRPr>
            </a:lvl1pPr>
          </a:lstStyle>
          <a:p>
            <a:r>
              <a:rPr lang="en-US" dirty="0"/>
              <a:t>Click to edit Master title style</a:t>
            </a:r>
            <a:endParaRPr dirty="0"/>
          </a:p>
        </p:txBody>
      </p:sp>
      <p:sp>
        <p:nvSpPr>
          <p:cNvPr id="3" name="Picture Placeholder 2"/>
          <p:cNvSpPr>
            <a:spLocks noGrp="1"/>
          </p:cNvSpPr>
          <p:nvPr>
            <p:ph type="pic" idx="1"/>
          </p:nvPr>
        </p:nvSpPr>
        <p:spPr>
          <a:xfrm>
            <a:off x="6096000" y="685800"/>
            <a:ext cx="5487829" cy="5486400"/>
          </a:xfrm>
          <a:solidFill>
            <a:schemeClr val="tx2">
              <a:lumMod val="10000"/>
            </a:schemeClr>
          </a:solidFill>
          <a:ln w="50800">
            <a:solidFill>
              <a:schemeClr val="tx1"/>
            </a:solidFill>
            <a:miter lim="800000"/>
          </a:ln>
          <a:effectLst>
            <a:outerShdw blurRad="190500" algn="ctr" rotWithShape="0">
              <a:prstClr val="black">
                <a:alpha val="50000"/>
              </a:prstClr>
            </a:outerShdw>
          </a:effectLst>
        </p:spPr>
        <p:txBody>
          <a:bodyPr>
            <a:normAutofit/>
          </a:bodyPr>
          <a:lstStyle>
            <a:lvl1pPr marL="0" indent="0" algn="ctr">
              <a:buNone/>
              <a:defRPr sz="1800">
                <a:latin typeface="Candara" panose="020E0502030303020204" pitchFamily="34" charset="0"/>
              </a:defRPr>
            </a:lvl1pPr>
            <a:lvl2pPr marL="342991" indent="0">
              <a:buNone/>
              <a:defRPr sz="2101"/>
            </a:lvl2pPr>
            <a:lvl3pPr marL="685983" indent="0">
              <a:buNone/>
              <a:defRPr sz="1800"/>
            </a:lvl3pPr>
            <a:lvl4pPr marL="1028974" indent="0">
              <a:buNone/>
              <a:defRPr sz="1500"/>
            </a:lvl4pPr>
            <a:lvl5pPr marL="1371966" indent="0">
              <a:buNone/>
              <a:defRPr sz="1500"/>
            </a:lvl5pPr>
            <a:lvl6pPr marL="1714957" indent="0">
              <a:buNone/>
              <a:defRPr sz="1500"/>
            </a:lvl6pPr>
            <a:lvl7pPr marL="2057949" indent="0">
              <a:buNone/>
              <a:defRPr sz="1500"/>
            </a:lvl7pPr>
            <a:lvl8pPr marL="2400940" indent="0">
              <a:buNone/>
              <a:defRPr sz="1500"/>
            </a:lvl8pPr>
            <a:lvl9pPr marL="2743932" indent="0">
              <a:buNone/>
              <a:defRPr sz="1500"/>
            </a:lvl9pPr>
          </a:lstStyle>
          <a:p>
            <a:r>
              <a:rPr lang="en-US" dirty="0"/>
              <a:t>Click icon to add picture</a:t>
            </a:r>
            <a:endParaRPr dirty="0"/>
          </a:p>
        </p:txBody>
      </p:sp>
      <p:sp>
        <p:nvSpPr>
          <p:cNvPr id="4" name="Text Placeholder 3"/>
          <p:cNvSpPr>
            <a:spLocks noGrp="1"/>
          </p:cNvSpPr>
          <p:nvPr>
            <p:ph type="body" sz="half" idx="2"/>
          </p:nvPr>
        </p:nvSpPr>
        <p:spPr>
          <a:xfrm>
            <a:off x="1294150" y="4724400"/>
            <a:ext cx="3582333" cy="1401764"/>
          </a:xfrm>
        </p:spPr>
        <p:txBody>
          <a:bodyPr>
            <a:normAutofit/>
          </a:bodyPr>
          <a:lstStyle>
            <a:lvl1pPr marL="0" indent="0">
              <a:spcBef>
                <a:spcPts val="900"/>
              </a:spcBef>
              <a:buNone/>
              <a:defRPr sz="1500">
                <a:latin typeface="Candara" panose="020E0502030303020204" pitchFamily="34" charset="0"/>
              </a:defRPr>
            </a:lvl1pPr>
            <a:lvl2pPr marL="342991" indent="0">
              <a:buNone/>
              <a:defRPr sz="900"/>
            </a:lvl2pPr>
            <a:lvl3pPr marL="685983" indent="0">
              <a:buNone/>
              <a:defRPr sz="750"/>
            </a:lvl3pPr>
            <a:lvl4pPr marL="1028974" indent="0">
              <a:buNone/>
              <a:defRPr sz="675"/>
            </a:lvl4pPr>
            <a:lvl5pPr marL="1371966" indent="0">
              <a:buNone/>
              <a:defRPr sz="675"/>
            </a:lvl5pPr>
            <a:lvl6pPr marL="1714957" indent="0">
              <a:buNone/>
              <a:defRPr sz="675"/>
            </a:lvl6pPr>
            <a:lvl7pPr marL="2057949" indent="0">
              <a:buNone/>
              <a:defRPr sz="675"/>
            </a:lvl7pPr>
            <a:lvl8pPr marL="2400940" indent="0">
              <a:buNone/>
              <a:defRPr sz="675"/>
            </a:lvl8pPr>
            <a:lvl9pPr marL="2743932" indent="0">
              <a:buNone/>
              <a:defRPr sz="675"/>
            </a:lvl9pPr>
          </a:lstStyle>
          <a:p>
            <a:pPr lvl="0"/>
            <a:r>
              <a:rPr lang="en-US" dirty="0"/>
              <a:t>Click to edit Master text styles</a:t>
            </a:r>
          </a:p>
        </p:txBody>
      </p:sp>
      <p:sp>
        <p:nvSpPr>
          <p:cNvPr id="5" name="Date Placeholder 4"/>
          <p:cNvSpPr>
            <a:spLocks noGrp="1"/>
          </p:cNvSpPr>
          <p:nvPr>
            <p:ph type="dt" sz="half" idx="10"/>
          </p:nvPr>
        </p:nvSpPr>
        <p:spPr/>
        <p:txBody>
          <a:bodyPr/>
          <a:lstStyle>
            <a:lvl1pPr>
              <a:defRPr>
                <a:latin typeface="Candara" panose="020E0502030303020204" pitchFamily="34" charset="0"/>
              </a:defRPr>
            </a:lvl1pPr>
          </a:lstStyle>
          <a:p>
            <a:r>
              <a:rPr lang="en-US"/>
              <a:t>3-18-2026</a:t>
            </a:r>
            <a:endParaRPr lang="en-US" dirty="0"/>
          </a:p>
        </p:txBody>
      </p:sp>
      <p:sp>
        <p:nvSpPr>
          <p:cNvPr id="6" name="Footer Placeholder 5"/>
          <p:cNvSpPr>
            <a:spLocks noGrp="1"/>
          </p:cNvSpPr>
          <p:nvPr>
            <p:ph type="ftr" sz="quarter" idx="11"/>
          </p:nvPr>
        </p:nvSpPr>
        <p:spPr/>
        <p:txBody>
          <a:bodyPr/>
          <a:lstStyle>
            <a:lvl1pPr>
              <a:defRPr>
                <a:latin typeface="Candara" panose="020E0502030303020204" pitchFamily="34" charset="0"/>
              </a:defRPr>
            </a:lvl1pPr>
          </a:lstStyle>
          <a:p>
            <a:r>
              <a:rPr lang="en-US"/>
              <a:t>Manhood: Principles to Live By</a:t>
            </a:r>
            <a:endParaRPr lang="en-US" dirty="0"/>
          </a:p>
        </p:txBody>
      </p:sp>
      <p:sp>
        <p:nvSpPr>
          <p:cNvPr id="7" name="Slide Number Placeholder 6"/>
          <p:cNvSpPr>
            <a:spLocks noGrp="1"/>
          </p:cNvSpPr>
          <p:nvPr>
            <p:ph type="sldNum" sz="quarter" idx="12"/>
          </p:nvPr>
        </p:nvSpPr>
        <p:spPr/>
        <p:txBody>
          <a:bodyPr/>
          <a:lstStyle>
            <a:lvl1pPr>
              <a:defRPr>
                <a:latin typeface="Candara" panose="020E0502030303020204" pitchFamily="34" charset="0"/>
              </a:defRPr>
            </a:lvl1pPr>
          </a:lstStyle>
          <a:p>
            <a:fld id="{299542E4-2CCF-42F6-9D92-ED568035133D}" type="slidenum">
              <a:rPr lang="en-US" smtClean="0"/>
              <a:pPr/>
              <a:t>‹#›</a:t>
            </a:fld>
            <a:endParaRPr lang="en-US" dirty="0"/>
          </a:p>
        </p:txBody>
      </p:sp>
    </p:spTree>
    <p:extLst>
      <p:ext uri="{BB962C8B-B14F-4D97-AF65-F5344CB8AC3E}">
        <p14:creationId xmlns:p14="http://schemas.microsoft.com/office/powerpoint/2010/main" val="3971934091"/>
      </p:ext>
    </p:extLst>
  </p:cSld>
  <p:clrMapOvr>
    <a:masterClrMapping/>
  </p:clrMapOvr>
  <p:transition spd="slow">
    <p:wip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6" cstate="email">
            <a:lum/>
            <a:extLst>
              <a:ext uri="{28A0092B-C50C-407E-A947-70E740481C1C}">
                <a14:useLocalDpi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94150" y="381000"/>
            <a:ext cx="9603701" cy="1143000"/>
          </a:xfrm>
          <a:prstGeom prst="rect">
            <a:avLst/>
          </a:prstGeom>
        </p:spPr>
        <p:txBody>
          <a:bodyPr vert="horz" lIns="91440" tIns="45720" rIns="91440" bIns="45720" rtlCol="0" anchor="b">
            <a:normAutofit/>
          </a:bodyPr>
          <a:lstStyle/>
          <a:p>
            <a:r>
              <a:rPr lang="en-US" dirty="0"/>
              <a:t>Click to edit Master title style</a:t>
            </a:r>
            <a:endParaRPr dirty="0"/>
          </a:p>
        </p:txBody>
      </p:sp>
      <p:sp>
        <p:nvSpPr>
          <p:cNvPr id="3" name="Text Placeholder 2"/>
          <p:cNvSpPr>
            <a:spLocks noGrp="1"/>
          </p:cNvSpPr>
          <p:nvPr>
            <p:ph type="body" idx="1"/>
          </p:nvPr>
        </p:nvSpPr>
        <p:spPr>
          <a:xfrm>
            <a:off x="1294151" y="1828800"/>
            <a:ext cx="9603701" cy="43434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dirty="0"/>
          </a:p>
        </p:txBody>
      </p:sp>
      <p:sp>
        <p:nvSpPr>
          <p:cNvPr id="4" name="Date Placeholder 3"/>
          <p:cNvSpPr>
            <a:spLocks noGrp="1"/>
          </p:cNvSpPr>
          <p:nvPr>
            <p:ph type="dt" sz="half" idx="2"/>
          </p:nvPr>
        </p:nvSpPr>
        <p:spPr>
          <a:xfrm>
            <a:off x="8001496" y="6400801"/>
            <a:ext cx="1320403" cy="276226"/>
          </a:xfrm>
          <a:prstGeom prst="rect">
            <a:avLst/>
          </a:prstGeom>
        </p:spPr>
        <p:txBody>
          <a:bodyPr vert="horz" lIns="91440" tIns="45720" rIns="91440" bIns="45720" rtlCol="0" anchor="ctr"/>
          <a:lstStyle>
            <a:lvl1pPr algn="r">
              <a:defRPr sz="750">
                <a:solidFill>
                  <a:schemeClr val="tx1">
                    <a:tint val="75000"/>
                  </a:schemeClr>
                </a:solidFill>
                <a:latin typeface="Candara" panose="020E0502030303020204" pitchFamily="34" charset="0"/>
              </a:defRPr>
            </a:lvl1pPr>
          </a:lstStyle>
          <a:p>
            <a:r>
              <a:rPr lang="en-US"/>
              <a:t>3-18-2026</a:t>
            </a:r>
            <a:endParaRPr lang="en-US" dirty="0"/>
          </a:p>
        </p:txBody>
      </p:sp>
      <p:sp>
        <p:nvSpPr>
          <p:cNvPr id="5" name="Footer Placeholder 4"/>
          <p:cNvSpPr>
            <a:spLocks noGrp="1"/>
          </p:cNvSpPr>
          <p:nvPr>
            <p:ph type="ftr" sz="quarter" idx="3"/>
          </p:nvPr>
        </p:nvSpPr>
        <p:spPr>
          <a:xfrm>
            <a:off x="1294151" y="6400801"/>
            <a:ext cx="6326247" cy="276226"/>
          </a:xfrm>
          <a:prstGeom prst="rect">
            <a:avLst/>
          </a:prstGeom>
        </p:spPr>
        <p:txBody>
          <a:bodyPr vert="horz" lIns="91440" tIns="45720" rIns="91440" bIns="45720" rtlCol="0" anchor="ctr"/>
          <a:lstStyle>
            <a:lvl1pPr algn="l">
              <a:defRPr sz="750" cap="all" baseline="0">
                <a:solidFill>
                  <a:schemeClr val="tx1">
                    <a:tint val="75000"/>
                  </a:schemeClr>
                </a:solidFill>
                <a:latin typeface="Candara" panose="020E0502030303020204" pitchFamily="34" charset="0"/>
              </a:defRPr>
            </a:lvl1pPr>
          </a:lstStyle>
          <a:p>
            <a:r>
              <a:rPr lang="en-US"/>
              <a:t>Manhood: Principles to Live By</a:t>
            </a:r>
            <a:endParaRPr lang="en-US" dirty="0"/>
          </a:p>
        </p:txBody>
      </p:sp>
      <p:sp>
        <p:nvSpPr>
          <p:cNvPr id="6" name="Slide Number Placeholder 5"/>
          <p:cNvSpPr>
            <a:spLocks noGrp="1"/>
          </p:cNvSpPr>
          <p:nvPr>
            <p:ph type="sldNum" sz="quarter" idx="4"/>
          </p:nvPr>
        </p:nvSpPr>
        <p:spPr>
          <a:xfrm>
            <a:off x="9678332" y="6400801"/>
            <a:ext cx="1219520" cy="276226"/>
          </a:xfrm>
          <a:prstGeom prst="rect">
            <a:avLst/>
          </a:prstGeom>
        </p:spPr>
        <p:txBody>
          <a:bodyPr vert="horz" lIns="91440" tIns="45720" rIns="91440" bIns="45720" rtlCol="0" anchor="ctr"/>
          <a:lstStyle>
            <a:lvl1pPr algn="r">
              <a:defRPr sz="750">
                <a:solidFill>
                  <a:schemeClr val="tx1">
                    <a:tint val="75000"/>
                  </a:schemeClr>
                </a:solidFill>
                <a:latin typeface="Candara" panose="020E0502030303020204" pitchFamily="34" charset="0"/>
              </a:defRPr>
            </a:lvl1pPr>
          </a:lstStyle>
          <a:p>
            <a:fld id="{299542E4-2CCF-42F6-9D92-ED568035133D}" type="slidenum">
              <a:rPr lang="en-US" smtClean="0"/>
              <a:pPr/>
              <a:t>‹#›</a:t>
            </a:fld>
            <a:endParaRPr lang="en-US" dirty="0"/>
          </a:p>
        </p:txBody>
      </p:sp>
    </p:spTree>
    <p:extLst>
      <p:ext uri="{BB962C8B-B14F-4D97-AF65-F5344CB8AC3E}">
        <p14:creationId xmlns:p14="http://schemas.microsoft.com/office/powerpoint/2010/main" val="4108209902"/>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2" r:id="rId10"/>
    <p:sldLayoutId id="2147483658" r:id="rId11"/>
    <p:sldLayoutId id="2147483659" r:id="rId12"/>
    <p:sldLayoutId id="2147483663" r:id="rId13"/>
    <p:sldLayoutId id="2147483664" r:id="rId14"/>
  </p:sldLayoutIdLst>
  <p:transition spd="slow">
    <p:wipe/>
  </p:transition>
  <p:hf hdr="0"/>
  <p:txStyles>
    <p:titleStyle>
      <a:lvl1pPr algn="l" defTabSz="685983" rtl="0" eaLnBrk="1" latinLnBrk="0" hangingPunct="1">
        <a:lnSpc>
          <a:spcPct val="80000"/>
        </a:lnSpc>
        <a:spcBef>
          <a:spcPct val="0"/>
        </a:spcBef>
        <a:buNone/>
        <a:defRPr sz="3001" kern="1200">
          <a:solidFill>
            <a:schemeClr val="tx1"/>
          </a:solidFill>
          <a:latin typeface="Candara" panose="020E0502030303020204" pitchFamily="34" charset="0"/>
          <a:ea typeface="+mj-ea"/>
          <a:cs typeface="+mj-cs"/>
        </a:defRPr>
      </a:lvl1pPr>
    </p:titleStyle>
    <p:bodyStyle>
      <a:lvl1pPr marL="171496" indent="-171496" algn="l" defTabSz="685983" rtl="0" eaLnBrk="1" latinLnBrk="0" hangingPunct="1">
        <a:lnSpc>
          <a:spcPct val="90000"/>
        </a:lnSpc>
        <a:spcBef>
          <a:spcPts val="1200"/>
        </a:spcBef>
        <a:buFont typeface="Arial" pitchFamily="34" charset="0"/>
        <a:buChar char="•"/>
        <a:defRPr sz="1800" kern="1200">
          <a:solidFill>
            <a:schemeClr val="tx1"/>
          </a:solidFill>
          <a:latin typeface="Candara" panose="020E0502030303020204" pitchFamily="34" charset="0"/>
          <a:ea typeface="+mn-ea"/>
          <a:cs typeface="+mn-cs"/>
        </a:defRPr>
      </a:lvl1pPr>
      <a:lvl2pPr marL="445889" indent="-171496" algn="l" defTabSz="685983" rtl="0" eaLnBrk="1" latinLnBrk="0" hangingPunct="1">
        <a:lnSpc>
          <a:spcPct val="90000"/>
        </a:lnSpc>
        <a:spcBef>
          <a:spcPts val="600"/>
        </a:spcBef>
        <a:buFont typeface="Century" pitchFamily="18" charset="0"/>
        <a:buChar char="–"/>
        <a:defRPr sz="1500" kern="1200">
          <a:solidFill>
            <a:schemeClr val="tx1"/>
          </a:solidFill>
          <a:latin typeface="Candara" panose="020E0502030303020204" pitchFamily="34" charset="0"/>
          <a:ea typeface="+mn-ea"/>
          <a:cs typeface="+mn-cs"/>
        </a:defRPr>
      </a:lvl2pPr>
      <a:lvl3pPr marL="720282" indent="-171496" algn="l" defTabSz="685983" rtl="0" eaLnBrk="1" latinLnBrk="0" hangingPunct="1">
        <a:lnSpc>
          <a:spcPct val="90000"/>
        </a:lnSpc>
        <a:spcBef>
          <a:spcPts val="450"/>
        </a:spcBef>
        <a:buFont typeface="Arial" pitchFamily="34" charset="0"/>
        <a:buChar char="•"/>
        <a:defRPr sz="1350" kern="1200">
          <a:solidFill>
            <a:schemeClr val="tx1"/>
          </a:solidFill>
          <a:latin typeface="Candara" panose="020E0502030303020204" pitchFamily="34" charset="0"/>
          <a:ea typeface="+mn-ea"/>
          <a:cs typeface="+mn-cs"/>
        </a:defRPr>
      </a:lvl3pPr>
      <a:lvl4pPr marL="994675" indent="-171496" algn="l" defTabSz="685983" rtl="0" eaLnBrk="1" latinLnBrk="0" hangingPunct="1">
        <a:lnSpc>
          <a:spcPct val="90000"/>
        </a:lnSpc>
        <a:spcBef>
          <a:spcPts val="450"/>
        </a:spcBef>
        <a:buFont typeface="Arial" pitchFamily="34" charset="0"/>
        <a:buChar char="–"/>
        <a:defRPr sz="1200" kern="1200">
          <a:solidFill>
            <a:schemeClr val="tx1"/>
          </a:solidFill>
          <a:latin typeface="Candara" panose="020E0502030303020204" pitchFamily="34" charset="0"/>
          <a:ea typeface="+mn-ea"/>
          <a:cs typeface="+mn-cs"/>
        </a:defRPr>
      </a:lvl4pPr>
      <a:lvl5pPr marL="1269068" indent="-171496" algn="l" defTabSz="685983" rtl="0" eaLnBrk="1" latinLnBrk="0" hangingPunct="1">
        <a:lnSpc>
          <a:spcPct val="90000"/>
        </a:lnSpc>
        <a:spcBef>
          <a:spcPts val="450"/>
        </a:spcBef>
        <a:buFont typeface="Arial" pitchFamily="34" charset="0"/>
        <a:buChar char="•"/>
        <a:defRPr sz="1200" kern="1200">
          <a:solidFill>
            <a:schemeClr val="tx1"/>
          </a:solidFill>
          <a:latin typeface="Candara" panose="020E0502030303020204" pitchFamily="34" charset="0"/>
          <a:ea typeface="+mn-ea"/>
          <a:cs typeface="+mn-cs"/>
        </a:defRPr>
      </a:lvl5pPr>
      <a:lvl6pPr marL="1543461" indent="-171496" algn="l" defTabSz="685983" rtl="0" eaLnBrk="1" latinLnBrk="0" hangingPunct="1">
        <a:spcBef>
          <a:spcPts val="450"/>
        </a:spcBef>
        <a:buFont typeface="Arial" pitchFamily="34" charset="0"/>
        <a:buChar char="–"/>
        <a:defRPr sz="1200" kern="1200">
          <a:solidFill>
            <a:schemeClr val="tx1"/>
          </a:solidFill>
          <a:latin typeface="+mn-lt"/>
          <a:ea typeface="+mn-ea"/>
          <a:cs typeface="+mn-cs"/>
        </a:defRPr>
      </a:lvl6pPr>
      <a:lvl7pPr marL="1817855" indent="-171496" algn="l" defTabSz="685983" rtl="0" eaLnBrk="1" latinLnBrk="0" hangingPunct="1">
        <a:spcBef>
          <a:spcPts val="450"/>
        </a:spcBef>
        <a:buFont typeface="Arial" pitchFamily="34" charset="0"/>
        <a:buChar char="•"/>
        <a:defRPr sz="1200" kern="1200">
          <a:solidFill>
            <a:schemeClr val="tx1"/>
          </a:solidFill>
          <a:latin typeface="+mn-lt"/>
          <a:ea typeface="+mn-ea"/>
          <a:cs typeface="+mn-cs"/>
        </a:defRPr>
      </a:lvl7pPr>
      <a:lvl8pPr marL="2092248" indent="-171496" algn="l" defTabSz="685983" rtl="0" eaLnBrk="1" latinLnBrk="0" hangingPunct="1">
        <a:spcBef>
          <a:spcPts val="450"/>
        </a:spcBef>
        <a:buFont typeface="Arial" pitchFamily="34" charset="0"/>
        <a:buChar char="–"/>
        <a:defRPr sz="1200" kern="1200">
          <a:solidFill>
            <a:schemeClr val="tx1"/>
          </a:solidFill>
          <a:latin typeface="+mn-lt"/>
          <a:ea typeface="+mn-ea"/>
          <a:cs typeface="+mn-cs"/>
        </a:defRPr>
      </a:lvl8pPr>
      <a:lvl9pPr marL="2366641" indent="-171496" algn="l" defTabSz="685983" rtl="0" eaLnBrk="1" latinLnBrk="0" hangingPunct="1">
        <a:spcBef>
          <a:spcPts val="450"/>
        </a:spcBef>
        <a:buFont typeface="Arial" pitchFamily="34" charset="0"/>
        <a:buChar char="•"/>
        <a:defRPr sz="1200" kern="1200">
          <a:solidFill>
            <a:schemeClr val="tx1"/>
          </a:solidFill>
          <a:latin typeface="+mn-lt"/>
          <a:ea typeface="+mn-ea"/>
          <a:cs typeface="+mn-cs"/>
        </a:defRPr>
      </a:lvl9pPr>
    </p:bodyStyle>
    <p:otherStyle>
      <a:defPPr>
        <a:defRPr/>
      </a:defPPr>
      <a:lvl1pPr marL="0" algn="l" defTabSz="685983" rtl="0" eaLnBrk="1" latinLnBrk="0" hangingPunct="1">
        <a:defRPr sz="1350" kern="1200">
          <a:solidFill>
            <a:schemeClr val="tx1"/>
          </a:solidFill>
          <a:latin typeface="+mn-lt"/>
          <a:ea typeface="+mn-ea"/>
          <a:cs typeface="+mn-cs"/>
        </a:defRPr>
      </a:lvl1pPr>
      <a:lvl2pPr marL="342991" algn="l" defTabSz="685983" rtl="0" eaLnBrk="1" latinLnBrk="0" hangingPunct="1">
        <a:defRPr sz="1350" kern="1200">
          <a:solidFill>
            <a:schemeClr val="tx1"/>
          </a:solidFill>
          <a:latin typeface="+mn-lt"/>
          <a:ea typeface="+mn-ea"/>
          <a:cs typeface="+mn-cs"/>
        </a:defRPr>
      </a:lvl2pPr>
      <a:lvl3pPr marL="685983" algn="l" defTabSz="685983" rtl="0" eaLnBrk="1" latinLnBrk="0" hangingPunct="1">
        <a:defRPr sz="1350" kern="1200">
          <a:solidFill>
            <a:schemeClr val="tx1"/>
          </a:solidFill>
          <a:latin typeface="+mn-lt"/>
          <a:ea typeface="+mn-ea"/>
          <a:cs typeface="+mn-cs"/>
        </a:defRPr>
      </a:lvl3pPr>
      <a:lvl4pPr marL="1028974" algn="l" defTabSz="685983" rtl="0" eaLnBrk="1" latinLnBrk="0" hangingPunct="1">
        <a:defRPr sz="1350" kern="1200">
          <a:solidFill>
            <a:schemeClr val="tx1"/>
          </a:solidFill>
          <a:latin typeface="+mn-lt"/>
          <a:ea typeface="+mn-ea"/>
          <a:cs typeface="+mn-cs"/>
        </a:defRPr>
      </a:lvl4pPr>
      <a:lvl5pPr marL="1371966" algn="l" defTabSz="685983" rtl="0" eaLnBrk="1" latinLnBrk="0" hangingPunct="1">
        <a:defRPr sz="1350" kern="1200">
          <a:solidFill>
            <a:schemeClr val="tx1"/>
          </a:solidFill>
          <a:latin typeface="+mn-lt"/>
          <a:ea typeface="+mn-ea"/>
          <a:cs typeface="+mn-cs"/>
        </a:defRPr>
      </a:lvl5pPr>
      <a:lvl6pPr marL="1714957" algn="l" defTabSz="685983" rtl="0" eaLnBrk="1" latinLnBrk="0" hangingPunct="1">
        <a:defRPr sz="1350" kern="1200">
          <a:solidFill>
            <a:schemeClr val="tx1"/>
          </a:solidFill>
          <a:latin typeface="+mn-lt"/>
          <a:ea typeface="+mn-ea"/>
          <a:cs typeface="+mn-cs"/>
        </a:defRPr>
      </a:lvl6pPr>
      <a:lvl7pPr marL="2057949" algn="l" defTabSz="685983" rtl="0" eaLnBrk="1" latinLnBrk="0" hangingPunct="1">
        <a:defRPr sz="1350" kern="1200">
          <a:solidFill>
            <a:schemeClr val="tx1"/>
          </a:solidFill>
          <a:latin typeface="+mn-lt"/>
          <a:ea typeface="+mn-ea"/>
          <a:cs typeface="+mn-cs"/>
        </a:defRPr>
      </a:lvl7pPr>
      <a:lvl8pPr marL="2400940" algn="l" defTabSz="685983" rtl="0" eaLnBrk="1" latinLnBrk="0" hangingPunct="1">
        <a:defRPr sz="1350" kern="1200">
          <a:solidFill>
            <a:schemeClr val="tx1"/>
          </a:solidFill>
          <a:latin typeface="+mn-lt"/>
          <a:ea typeface="+mn-ea"/>
          <a:cs typeface="+mn-cs"/>
        </a:defRPr>
      </a:lvl8pPr>
      <a:lvl9pPr marL="2743932" algn="l" defTabSz="685983"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lumMod val="89000"/>
              </a:schemeClr>
            </a:gs>
            <a:gs pos="23000">
              <a:schemeClr val="accent1">
                <a:lumMod val="89000"/>
              </a:schemeClr>
            </a:gs>
            <a:gs pos="69000">
              <a:schemeClr val="accent1">
                <a:lumMod val="75000"/>
              </a:schemeClr>
            </a:gs>
            <a:gs pos="97000">
              <a:schemeClr val="accent1">
                <a:lumMod val="70000"/>
              </a:schemeClr>
            </a:gs>
          </a:gsLst>
          <a:path path="shape">
            <a:fillToRect l="50000" t="50000" r="50000" b="50000"/>
          </a:path>
          <a:tileRect/>
        </a:gradFill>
        <a:effectLst/>
      </p:bgPr>
    </p:bg>
    <p:spTree>
      <p:nvGrpSpPr>
        <p:cNvPr id="1" name="">
          <a:extLst>
            <a:ext uri="{FF2B5EF4-FFF2-40B4-BE49-F238E27FC236}">
              <a16:creationId xmlns:a16="http://schemas.microsoft.com/office/drawing/2014/main" id="{A8BA6301-0C17-A8EC-97DE-0937EB91914A}"/>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1F2473D9-C481-7E2A-8138-64E8F13A3AA1}"/>
              </a:ext>
            </a:extLst>
          </p:cNvPr>
          <p:cNvSpPr/>
          <p:nvPr/>
        </p:nvSpPr>
        <p:spPr>
          <a:xfrm>
            <a:off x="457200" y="304800"/>
            <a:ext cx="11277600" cy="6248400"/>
          </a:xfrm>
          <a:prstGeom prst="rect">
            <a:avLst/>
          </a:prstGeom>
          <a:solidFill>
            <a:schemeClr val="accent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noFill/>
            </a:endParaRPr>
          </a:p>
        </p:txBody>
      </p:sp>
      <p:sp>
        <p:nvSpPr>
          <p:cNvPr id="2" name="Text 0">
            <a:extLst>
              <a:ext uri="{FF2B5EF4-FFF2-40B4-BE49-F238E27FC236}">
                <a16:creationId xmlns:a16="http://schemas.microsoft.com/office/drawing/2014/main" id="{14D09BEE-49BF-C1DE-26E2-AC78ED867C6B}"/>
              </a:ext>
            </a:extLst>
          </p:cNvPr>
          <p:cNvSpPr/>
          <p:nvPr/>
        </p:nvSpPr>
        <p:spPr>
          <a:xfrm>
            <a:off x="609600" y="1219200"/>
            <a:ext cx="10972800" cy="1463040"/>
          </a:xfrm>
          <a:prstGeom prst="rect">
            <a:avLst/>
          </a:prstGeom>
          <a:noFill/>
          <a:ln/>
        </p:spPr>
        <p:txBody>
          <a:bodyPr wrap="square" rtlCol="0" anchor="ctr"/>
          <a:lstStyle/>
          <a:p>
            <a:pPr algn="ctr"/>
            <a:r>
              <a:rPr lang="en-US" sz="5067" b="1" kern="0" spc="400" dirty="0">
                <a:latin typeface="Georgia" pitchFamily="34" charset="0"/>
                <a:ea typeface="Georgia" pitchFamily="34" charset="-122"/>
                <a:cs typeface="Georgia" pitchFamily="34" charset="-120"/>
              </a:rPr>
              <a:t>MAN IN THE </a:t>
            </a:r>
          </a:p>
          <a:p>
            <a:pPr algn="ctr"/>
            <a:r>
              <a:rPr lang="en-US" sz="5067" b="1" kern="0" spc="400" dirty="0">
                <a:latin typeface="Georgia" pitchFamily="34" charset="0"/>
                <a:ea typeface="Georgia" pitchFamily="34" charset="-122"/>
                <a:cs typeface="Georgia" pitchFamily="34" charset="-120"/>
              </a:rPr>
              <a:t>IMAGE OF GOD</a:t>
            </a:r>
            <a:endParaRPr lang="en-US" sz="5067" dirty="0">
              <a:latin typeface="Candara" panose="020E0502030303020204" pitchFamily="34" charset="0"/>
            </a:endParaRPr>
          </a:p>
        </p:txBody>
      </p:sp>
      <p:sp>
        <p:nvSpPr>
          <p:cNvPr id="3" name="Text 1">
            <a:extLst>
              <a:ext uri="{FF2B5EF4-FFF2-40B4-BE49-F238E27FC236}">
                <a16:creationId xmlns:a16="http://schemas.microsoft.com/office/drawing/2014/main" id="{89A66B37-DFF6-E220-6B88-4418D564A7AA}"/>
              </a:ext>
            </a:extLst>
          </p:cNvPr>
          <p:cNvSpPr/>
          <p:nvPr/>
        </p:nvSpPr>
        <p:spPr>
          <a:xfrm>
            <a:off x="853440" y="2926080"/>
            <a:ext cx="10485120" cy="1219200"/>
          </a:xfrm>
          <a:prstGeom prst="rect">
            <a:avLst/>
          </a:prstGeom>
          <a:noFill/>
          <a:ln/>
        </p:spPr>
        <p:txBody>
          <a:bodyPr wrap="square" rtlCol="0" anchor="ctr"/>
          <a:lstStyle/>
          <a:p>
            <a:pPr algn="ctr"/>
            <a:r>
              <a:rPr lang="en-US" sz="2400" dirty="0">
                <a:latin typeface="Georgia" pitchFamily="34" charset="0"/>
                <a:ea typeface="Georgia" pitchFamily="34" charset="-122"/>
                <a:cs typeface="Georgia" pitchFamily="34" charset="-120"/>
              </a:rPr>
              <a:t>I KINGS 2:2</a:t>
            </a:r>
          </a:p>
          <a:p>
            <a:pPr algn="ctr"/>
            <a:r>
              <a:rPr lang="en-US" sz="2400" i="1" dirty="0">
                <a:latin typeface="Georgia" pitchFamily="34" charset="0"/>
                <a:ea typeface="Georgia" pitchFamily="34" charset="-122"/>
                <a:cs typeface="Georgia" pitchFamily="34" charset="-120"/>
              </a:rPr>
              <a:t>I go the way of all the earth: be thou strong therefore, </a:t>
            </a:r>
          </a:p>
          <a:p>
            <a:pPr algn="ctr"/>
            <a:r>
              <a:rPr lang="en-US" sz="2400" i="1" dirty="0">
                <a:latin typeface="Georgia" pitchFamily="34" charset="0"/>
                <a:ea typeface="Georgia" pitchFamily="34" charset="-122"/>
                <a:cs typeface="Georgia" pitchFamily="34" charset="-120"/>
              </a:rPr>
              <a:t>and shew thyself a man;</a:t>
            </a:r>
          </a:p>
        </p:txBody>
      </p:sp>
      <p:sp>
        <p:nvSpPr>
          <p:cNvPr id="4" name="Text 2">
            <a:extLst>
              <a:ext uri="{FF2B5EF4-FFF2-40B4-BE49-F238E27FC236}">
                <a16:creationId xmlns:a16="http://schemas.microsoft.com/office/drawing/2014/main" id="{26ADAC02-8749-B084-607A-6BDB32559AD9}"/>
              </a:ext>
            </a:extLst>
          </p:cNvPr>
          <p:cNvSpPr/>
          <p:nvPr/>
        </p:nvSpPr>
        <p:spPr>
          <a:xfrm>
            <a:off x="609600" y="4884499"/>
            <a:ext cx="10972800" cy="731520"/>
          </a:xfrm>
          <a:prstGeom prst="rect">
            <a:avLst/>
          </a:prstGeom>
          <a:noFill/>
          <a:ln/>
        </p:spPr>
        <p:txBody>
          <a:bodyPr wrap="square" rtlCol="0" anchor="ctr"/>
          <a:lstStyle/>
          <a:p>
            <a:pPr algn="ctr"/>
            <a:r>
              <a:rPr lang="en-US" sz="2400" dirty="0">
                <a:latin typeface="Candara" panose="020E0502030303020204" pitchFamily="34" charset="0"/>
                <a:ea typeface="Calibri" pitchFamily="34" charset="-122"/>
                <a:cs typeface="Calibri" pitchFamily="34" charset="-120"/>
              </a:rPr>
              <a:t>A Word Study on Manhood, Leadership, and Purpose </a:t>
            </a:r>
          </a:p>
          <a:p>
            <a:pPr algn="ctr"/>
            <a:endParaRPr lang="en-US" sz="2400" dirty="0">
              <a:latin typeface="Candara" panose="020E0502030303020204" pitchFamily="34" charset="0"/>
              <a:ea typeface="Calibri" pitchFamily="34" charset="-122"/>
              <a:cs typeface="Calibri" pitchFamily="34" charset="-120"/>
            </a:endParaRPr>
          </a:p>
          <a:p>
            <a:pPr algn="ctr"/>
            <a:r>
              <a:rPr lang="en-US" sz="4800" dirty="0">
                <a:latin typeface="Candara" panose="020E0502030303020204" pitchFamily="34" charset="0"/>
                <a:ea typeface="Calibri" pitchFamily="34" charset="-122"/>
                <a:cs typeface="Calibri" pitchFamily="34" charset="-120"/>
              </a:rPr>
              <a:t>(Principles to Live By 10)</a:t>
            </a:r>
            <a:endParaRPr lang="en-US" sz="4800" dirty="0">
              <a:latin typeface="Candara" panose="020E0502030303020204" pitchFamily="34" charset="0"/>
            </a:endParaRPr>
          </a:p>
        </p:txBody>
      </p:sp>
    </p:spTree>
    <p:extLst>
      <p:ext uri="{BB962C8B-B14F-4D97-AF65-F5344CB8AC3E}">
        <p14:creationId xmlns:p14="http://schemas.microsoft.com/office/powerpoint/2010/main" val="20647511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p:cNvSpPr/>
          <p:nvPr/>
        </p:nvSpPr>
        <p:spPr>
          <a:xfrm>
            <a:off x="457200" y="94675"/>
            <a:ext cx="10972800" cy="914400"/>
          </a:xfrm>
          <a:prstGeom prst="rect">
            <a:avLst/>
          </a:prstGeom>
          <a:noFill/>
          <a:ln/>
        </p:spPr>
        <p:txBody>
          <a:bodyPr wrap="square" rtlCol="0" anchor="ctr"/>
          <a:lstStyle/>
          <a:p>
            <a:r>
              <a:rPr lang="en-US" sz="4400" b="1" dirty="0">
                <a:latin typeface="+mj-lt"/>
                <a:ea typeface="Georgia" pitchFamily="34" charset="-122"/>
                <a:cs typeface="Georgia" pitchFamily="34" charset="-120"/>
              </a:rPr>
              <a:t>BARA’ — בָרָא  (Created)</a:t>
            </a:r>
            <a:endParaRPr lang="en-US" sz="4400" dirty="0">
              <a:latin typeface="+mj-lt"/>
            </a:endParaRPr>
          </a:p>
        </p:txBody>
      </p:sp>
      <p:sp>
        <p:nvSpPr>
          <p:cNvPr id="3" name="Shape 1"/>
          <p:cNvSpPr/>
          <p:nvPr/>
        </p:nvSpPr>
        <p:spPr>
          <a:xfrm>
            <a:off x="609600" y="984691"/>
            <a:ext cx="10972800" cy="48768"/>
          </a:xfrm>
          <a:prstGeom prst="rect">
            <a:avLst/>
          </a:prstGeom>
          <a:solidFill>
            <a:srgbClr val="CCCCCC"/>
          </a:solidFill>
          <a:ln w="12700">
            <a:solidFill>
              <a:srgbClr val="CCCCCC"/>
            </a:solidFill>
            <a:prstDash val="solid"/>
          </a:ln>
        </p:spPr>
        <p:txBody>
          <a:bodyPr/>
          <a:lstStyle/>
          <a:p>
            <a:endParaRPr lang="en-US" sz="2400" dirty="0">
              <a:latin typeface="Candara" panose="020E0502030303020204" pitchFamily="34" charset="0"/>
            </a:endParaRPr>
          </a:p>
        </p:txBody>
      </p:sp>
      <p:sp>
        <p:nvSpPr>
          <p:cNvPr id="4" name="Text 2"/>
          <p:cNvSpPr/>
          <p:nvPr/>
        </p:nvSpPr>
        <p:spPr>
          <a:xfrm>
            <a:off x="228600" y="1143000"/>
            <a:ext cx="11887200" cy="5257800"/>
          </a:xfrm>
          <a:prstGeom prst="rect">
            <a:avLst/>
          </a:prstGeom>
          <a:noFill/>
          <a:ln/>
        </p:spPr>
        <p:txBody>
          <a:bodyPr wrap="square" rtlCol="0" anchor="t"/>
          <a:lstStyle/>
          <a:p>
            <a:pPr marL="457189" indent="-457189">
              <a:buSzPct val="100000"/>
              <a:buChar char="•"/>
            </a:pPr>
            <a:r>
              <a:rPr lang="en-US" sz="3600" dirty="0">
                <a:latin typeface="Candara" panose="020E0502030303020204" pitchFamily="34" charset="0"/>
                <a:ea typeface="Calibri" pitchFamily="34" charset="-122"/>
                <a:cs typeface="Calibri" pitchFamily="34" charset="-120"/>
              </a:rPr>
              <a:t>Bara’ appears 3x (Gen. 1:27) — the divine origin of man.</a:t>
            </a:r>
            <a:endParaRPr lang="en-US" sz="3600" dirty="0">
              <a:latin typeface="Candara" panose="020E0502030303020204" pitchFamily="34" charset="0"/>
            </a:endParaRPr>
          </a:p>
          <a:p>
            <a:pPr marL="457189" indent="-457189">
              <a:buSzPct val="100000"/>
              <a:buChar char="•"/>
            </a:pPr>
            <a:r>
              <a:rPr lang="en-US" sz="3600" dirty="0">
                <a:latin typeface="Candara" panose="020E0502030303020204" pitchFamily="34" charset="0"/>
                <a:ea typeface="Calibri" pitchFamily="34" charset="-122"/>
                <a:cs typeface="Calibri" pitchFamily="34" charset="-120"/>
              </a:rPr>
              <a:t>It is a verb used EXCLUSIVELY with God as subject. No human ever bara’s anything. </a:t>
            </a:r>
            <a:r>
              <a:rPr lang="en-US" sz="3600" u="sng" dirty="0">
                <a:latin typeface="Candara" panose="020E0502030303020204" pitchFamily="34" charset="0"/>
                <a:ea typeface="Calibri" pitchFamily="34" charset="-122"/>
                <a:cs typeface="Calibri" pitchFamily="34" charset="-120"/>
              </a:rPr>
              <a:t>Only God can bara’.</a:t>
            </a:r>
            <a:endParaRPr lang="en-US" sz="3600" u="sng" dirty="0">
              <a:latin typeface="Candara" panose="020E0502030303020204" pitchFamily="34" charset="0"/>
            </a:endParaRPr>
          </a:p>
          <a:p>
            <a:pPr marL="457189" indent="-457189">
              <a:buSzPct val="100000"/>
              <a:buChar char="•"/>
            </a:pPr>
            <a:r>
              <a:rPr lang="en-US" sz="3600" dirty="0">
                <a:latin typeface="Candara" panose="020E0502030303020204" pitchFamily="34" charset="0"/>
                <a:ea typeface="Calibri" pitchFamily="34" charset="-122"/>
                <a:cs typeface="Calibri" pitchFamily="34" charset="-120"/>
              </a:rPr>
              <a:t>To cut into a precise, purposeful shape. </a:t>
            </a:r>
            <a:r>
              <a:rPr lang="en-US" sz="3600" u="sng" dirty="0">
                <a:latin typeface="Candara" panose="020E0502030303020204" pitchFamily="34" charset="0"/>
                <a:ea typeface="Calibri" pitchFamily="34" charset="-122"/>
                <a:cs typeface="Calibri" pitchFamily="34" charset="-120"/>
              </a:rPr>
              <a:t>God did not rearrange material — He brought man into existence by sovereign design</a:t>
            </a:r>
            <a:r>
              <a:rPr lang="en-US" sz="3600" dirty="0">
                <a:latin typeface="Candara" panose="020E0502030303020204" pitchFamily="34" charset="0"/>
                <a:ea typeface="Calibri" pitchFamily="34" charset="-122"/>
                <a:cs typeface="Calibri" pitchFamily="34" charset="-120"/>
              </a:rPr>
              <a:t>. Man is not an accident, a biological coincidence. He is the result of a deliberate, intentional, divine act. </a:t>
            </a:r>
            <a:r>
              <a:rPr lang="en-US" sz="2800" dirty="0">
                <a:latin typeface="Candara" panose="020E0502030303020204" pitchFamily="34" charset="0"/>
                <a:ea typeface="Calibri" pitchFamily="34" charset="-122"/>
                <a:cs typeface="Calibri" pitchFamily="34" charset="-120"/>
              </a:rPr>
              <a:t>(Ps 139:14)</a:t>
            </a:r>
            <a:endParaRPr lang="en-US" sz="2800" dirty="0">
              <a:latin typeface="Candara" panose="020E0502030303020204" pitchFamily="34" charset="0"/>
            </a:endParaRPr>
          </a:p>
          <a:p>
            <a:pPr marL="457189" indent="-457189">
              <a:buSzPct val="100000"/>
              <a:buChar char="•"/>
            </a:pPr>
            <a:r>
              <a:rPr lang="en-US" sz="3600" dirty="0">
                <a:latin typeface="Candara" panose="020E0502030303020204" pitchFamily="34" charset="0"/>
                <a:ea typeface="Calibri" pitchFamily="34" charset="-122"/>
                <a:cs typeface="Calibri" pitchFamily="34" charset="-120"/>
              </a:rPr>
              <a:t>Manhood: You were “cut” to a specific purpose before you were born. You were designed, not derived.</a:t>
            </a:r>
            <a:endParaRPr lang="en-US" sz="3600" dirty="0">
              <a:latin typeface="Candara" panose="020E0502030303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fade">
                                      <p:cBhvr>
                                        <p:cTn id="7" dur="1000"/>
                                        <p:tgtEl>
                                          <p:spTgt spid="4">
                                            <p:txEl>
                                              <p:pRg st="2" end="2"/>
                                            </p:txEl>
                                          </p:spTgt>
                                        </p:tgtEl>
                                      </p:cBhvr>
                                    </p:animEffect>
                                    <p:anim calcmode="lin" valueType="num">
                                      <p:cBhvr>
                                        <p:cTn id="8"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3" end="3"/>
                                            </p:txEl>
                                          </p:spTgt>
                                        </p:tgtEl>
                                        <p:attrNameLst>
                                          <p:attrName>style.visibility</p:attrName>
                                        </p:attrNameLst>
                                      </p:cBhvr>
                                      <p:to>
                                        <p:strVal val="visible"/>
                                      </p:to>
                                    </p:set>
                                    <p:animEffect transition="in" filter="fade">
                                      <p:cBhvr>
                                        <p:cTn id="14" dur="1000"/>
                                        <p:tgtEl>
                                          <p:spTgt spid="4">
                                            <p:txEl>
                                              <p:pRg st="3" end="3"/>
                                            </p:txEl>
                                          </p:spTgt>
                                        </p:tgtEl>
                                      </p:cBhvr>
                                    </p:animEffect>
                                    <p:anim calcmode="lin" valueType="num">
                                      <p:cBhvr>
                                        <p:cTn id="15"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762CC8F-DBD9-59CC-5CED-DD7EF318C583}"/>
              </a:ext>
            </a:extLst>
          </p:cNvPr>
          <p:cNvSpPr txBox="1"/>
          <p:nvPr/>
        </p:nvSpPr>
        <p:spPr>
          <a:xfrm>
            <a:off x="152400" y="0"/>
            <a:ext cx="11887200" cy="6309420"/>
          </a:xfrm>
          <a:prstGeom prst="rect">
            <a:avLst/>
          </a:prstGeom>
          <a:noFill/>
        </p:spPr>
        <p:txBody>
          <a:bodyPr wrap="square">
            <a:spAutoFit/>
          </a:bodyPr>
          <a:lstStyle/>
          <a:p>
            <a:r>
              <a:rPr lang="en-US" sz="4400" b="1" dirty="0"/>
              <a:t>THE.JUNCTION.TIME</a:t>
            </a:r>
          </a:p>
          <a:p>
            <a:r>
              <a:rPr lang="en-US" sz="3600" dirty="0"/>
              <a:t>	46 When God first made creation in the phenomenal way, when He spoke the world into existence, </a:t>
            </a:r>
            <a:r>
              <a:rPr lang="en-US" sz="3600" dirty="0" err="1"/>
              <a:t>blowed</a:t>
            </a:r>
            <a:r>
              <a:rPr lang="en-US" sz="3600" dirty="0"/>
              <a:t> the stars and moon off His hands... Expressed the Word, and it come into existence. The very earth that you're sitting on today was the created Word of God. If He didn't speak the world into existence, where did He get the material to make it out of? Where did it come from? Sure He did. The very dirt and things that you're setting on today, is the creative Word of God. You're here because you come into creation by the speaking of the Word of God, everyone one of you. 56-0122 </a:t>
            </a:r>
          </a:p>
        </p:txBody>
      </p:sp>
    </p:spTree>
    <p:extLst>
      <p:ext uri="{BB962C8B-B14F-4D97-AF65-F5344CB8AC3E}">
        <p14:creationId xmlns:p14="http://schemas.microsoft.com/office/powerpoint/2010/main" val="42577377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p:cNvSpPr/>
          <p:nvPr/>
        </p:nvSpPr>
        <p:spPr>
          <a:xfrm>
            <a:off x="457200" y="85344"/>
            <a:ext cx="10972800" cy="914400"/>
          </a:xfrm>
          <a:prstGeom prst="rect">
            <a:avLst/>
          </a:prstGeom>
          <a:noFill/>
          <a:ln/>
        </p:spPr>
        <p:txBody>
          <a:bodyPr wrap="square" rtlCol="0" anchor="ctr"/>
          <a:lstStyle/>
          <a:p>
            <a:r>
              <a:rPr lang="en-US" sz="4400" b="1" dirty="0">
                <a:latin typeface="+mj-lt"/>
                <a:ea typeface="Georgia" pitchFamily="34" charset="-122"/>
                <a:cs typeface="Georgia" pitchFamily="34" charset="-120"/>
              </a:rPr>
              <a:t>1. ADAM — אָדָם  (Man)</a:t>
            </a:r>
            <a:endParaRPr lang="en-US" sz="4400" dirty="0">
              <a:latin typeface="+mj-lt"/>
            </a:endParaRPr>
          </a:p>
        </p:txBody>
      </p:sp>
      <p:sp>
        <p:nvSpPr>
          <p:cNvPr id="3" name="Shape 1"/>
          <p:cNvSpPr/>
          <p:nvPr/>
        </p:nvSpPr>
        <p:spPr>
          <a:xfrm>
            <a:off x="457200" y="975360"/>
            <a:ext cx="10972800" cy="48768"/>
          </a:xfrm>
          <a:prstGeom prst="rect">
            <a:avLst/>
          </a:prstGeom>
          <a:solidFill>
            <a:srgbClr val="CCCCCC"/>
          </a:solidFill>
          <a:ln w="12700">
            <a:solidFill>
              <a:srgbClr val="CCCCCC"/>
            </a:solidFill>
            <a:prstDash val="solid"/>
          </a:ln>
        </p:spPr>
        <p:txBody>
          <a:bodyPr/>
          <a:lstStyle/>
          <a:p>
            <a:endParaRPr lang="en-US" sz="2400" dirty="0">
              <a:latin typeface="Candara" panose="020E0502030303020204" pitchFamily="34" charset="0"/>
            </a:endParaRPr>
          </a:p>
        </p:txBody>
      </p:sp>
      <p:sp>
        <p:nvSpPr>
          <p:cNvPr id="4" name="Text 2"/>
          <p:cNvSpPr/>
          <p:nvPr/>
        </p:nvSpPr>
        <p:spPr>
          <a:xfrm>
            <a:off x="381000" y="1024128"/>
            <a:ext cx="11811000" cy="5486400"/>
          </a:xfrm>
          <a:prstGeom prst="rect">
            <a:avLst/>
          </a:prstGeom>
          <a:noFill/>
          <a:ln/>
        </p:spPr>
        <p:txBody>
          <a:bodyPr wrap="square" rtlCol="0" anchor="t"/>
          <a:lstStyle/>
          <a:p>
            <a:pPr marL="457189" indent="-457189">
              <a:buSzPct val="100000"/>
              <a:buChar char="•"/>
            </a:pPr>
            <a:r>
              <a:rPr lang="en-US" sz="3600" dirty="0">
                <a:latin typeface="Candara" panose="020E0502030303020204" pitchFamily="34" charset="0"/>
                <a:ea typeface="Calibri" pitchFamily="34" charset="-122"/>
                <a:cs typeface="Calibri" pitchFamily="34" charset="-120"/>
              </a:rPr>
              <a:t>Adam (Man) = “the earth-creature, the one from the red clay, the one who carries blood.”</a:t>
            </a:r>
            <a:endParaRPr lang="en-US" sz="3600" dirty="0">
              <a:latin typeface="Candara" panose="020E0502030303020204" pitchFamily="34" charset="0"/>
            </a:endParaRPr>
          </a:p>
          <a:p>
            <a:pPr marL="457189" indent="-457189">
              <a:buSzPct val="100000"/>
              <a:buChar char="•"/>
            </a:pPr>
            <a:r>
              <a:rPr lang="en-US" sz="3600" dirty="0">
                <a:latin typeface="Candara" panose="020E0502030303020204" pitchFamily="34" charset="0"/>
                <a:ea typeface="Calibri" pitchFamily="34" charset="-122"/>
                <a:cs typeface="Calibri" pitchFamily="34" charset="-120"/>
              </a:rPr>
              <a:t>Man is bound to the earth and responsible for it yet made in the image of the Creator. Earthy by origin, heavenly in design.</a:t>
            </a:r>
          </a:p>
          <a:p>
            <a:pPr marL="457189" indent="-457189">
              <a:buSzPct val="100000"/>
              <a:buChar char="•"/>
            </a:pPr>
            <a:r>
              <a:rPr lang="en-US" sz="3600" dirty="0">
                <a:latin typeface="Candara" panose="020E0502030303020204" pitchFamily="34" charset="0"/>
                <a:ea typeface="Calibri" pitchFamily="34" charset="-122"/>
                <a:cs typeface="Calibri" pitchFamily="34" charset="-120"/>
              </a:rPr>
              <a:t>True Manhood never forgets his origin, dependent on God for every breath. The first temptation of men is to forget they are </a:t>
            </a:r>
            <a:r>
              <a:rPr lang="en-US" sz="3600" i="1" dirty="0" err="1">
                <a:latin typeface="Candara" panose="020E0502030303020204" pitchFamily="34" charset="0"/>
                <a:ea typeface="Calibri" pitchFamily="34" charset="-122"/>
                <a:cs typeface="Calibri" pitchFamily="34" charset="-120"/>
              </a:rPr>
              <a:t>adam</a:t>
            </a:r>
            <a:r>
              <a:rPr lang="en-US" sz="3600" i="1" dirty="0">
                <a:latin typeface="Candara" panose="020E0502030303020204" pitchFamily="34" charset="0"/>
                <a:ea typeface="Calibri" pitchFamily="34" charset="-122"/>
                <a:cs typeface="Calibri" pitchFamily="34" charset="-120"/>
              </a:rPr>
              <a:t> </a:t>
            </a:r>
            <a:r>
              <a:rPr lang="en-US" sz="3600" dirty="0">
                <a:latin typeface="Candara" panose="020E0502030303020204" pitchFamily="34" charset="0"/>
                <a:ea typeface="Calibri" pitchFamily="34" charset="-122"/>
                <a:cs typeface="Calibri" pitchFamily="34" charset="-120"/>
              </a:rPr>
              <a:t>and to act as though they are God!</a:t>
            </a:r>
          </a:p>
          <a:p>
            <a:pPr marL="457189" indent="-457189">
              <a:buSzPct val="100000"/>
              <a:buChar char="•"/>
            </a:pPr>
            <a:endParaRPr lang="en-US" sz="2400" dirty="0">
              <a:latin typeface="Candara" panose="020E0502030303020204" pitchFamily="34" charset="0"/>
            </a:endParaRPr>
          </a:p>
          <a:p>
            <a:pPr marL="457189" indent="-457189">
              <a:buSzPct val="100000"/>
              <a:buChar char="•"/>
            </a:pPr>
            <a:r>
              <a:rPr lang="en-US" sz="2400" dirty="0">
                <a:latin typeface="Candara" panose="020E0502030303020204" pitchFamily="34" charset="0"/>
              </a:rPr>
              <a:t>Ps. 103:14-15 For he </a:t>
            </a:r>
            <a:r>
              <a:rPr lang="en-US" sz="2400" dirty="0" err="1">
                <a:latin typeface="Candara" panose="020E0502030303020204" pitchFamily="34" charset="0"/>
              </a:rPr>
              <a:t>knoweth</a:t>
            </a:r>
            <a:r>
              <a:rPr lang="en-US" sz="2400" dirty="0">
                <a:latin typeface="Candara" panose="020E0502030303020204" pitchFamily="34" charset="0"/>
              </a:rPr>
              <a:t> our frame; he </a:t>
            </a:r>
            <a:r>
              <a:rPr lang="en-US" sz="2400" dirty="0" err="1">
                <a:latin typeface="Candara" panose="020E0502030303020204" pitchFamily="34" charset="0"/>
              </a:rPr>
              <a:t>remembereth</a:t>
            </a:r>
            <a:r>
              <a:rPr lang="en-US" sz="2400" dirty="0">
                <a:latin typeface="Candara" panose="020E0502030303020204" pitchFamily="34" charset="0"/>
              </a:rPr>
              <a:t> that we are dust. 15 As for man, his days are as grass: as a flower of the field, so he </a:t>
            </a:r>
            <a:r>
              <a:rPr lang="en-US" sz="2400" dirty="0" err="1">
                <a:latin typeface="Candara" panose="020E0502030303020204" pitchFamily="34" charset="0"/>
              </a:rPr>
              <a:t>flourisheth</a:t>
            </a:r>
            <a:r>
              <a:rPr lang="en-US" sz="2400" dirty="0">
                <a:latin typeface="Candara" panose="020E0502030303020204" pitchFamily="34" charset="0"/>
              </a:rPr>
              <a:t>.</a:t>
            </a:r>
          </a:p>
          <a:p>
            <a:pPr marL="457189" indent="-457189">
              <a:buSzPct val="100000"/>
              <a:buChar char="•"/>
            </a:pPr>
            <a:endParaRPr lang="en-US" sz="3600" dirty="0">
              <a:latin typeface="Candara" panose="020E0502030303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fade">
                                      <p:cBhvr>
                                        <p:cTn id="7" dur="1000"/>
                                        <p:tgtEl>
                                          <p:spTgt spid="4">
                                            <p:txEl>
                                              <p:pRg st="2" end="2"/>
                                            </p:txEl>
                                          </p:spTgt>
                                        </p:tgtEl>
                                      </p:cBhvr>
                                    </p:animEffect>
                                    <p:anim calcmode="lin" valueType="num">
                                      <p:cBhvr>
                                        <p:cTn id="8"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4" end="4"/>
                                            </p:txEl>
                                          </p:spTgt>
                                        </p:tgtEl>
                                        <p:attrNameLst>
                                          <p:attrName>style.visibility</p:attrName>
                                        </p:attrNameLst>
                                      </p:cBhvr>
                                      <p:to>
                                        <p:strVal val="visible"/>
                                      </p:to>
                                    </p:set>
                                    <p:animEffect transition="in" filter="fade">
                                      <p:cBhvr>
                                        <p:cTn id="14" dur="1000"/>
                                        <p:tgtEl>
                                          <p:spTgt spid="4">
                                            <p:txEl>
                                              <p:pRg st="4" end="4"/>
                                            </p:txEl>
                                          </p:spTgt>
                                        </p:tgtEl>
                                      </p:cBhvr>
                                    </p:animEffect>
                                    <p:anim calcmode="lin" valueType="num">
                                      <p:cBhvr>
                                        <p:cTn id="15"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9C7418B-CD20-46EF-A3D4-EDD9F9573420}"/>
              </a:ext>
            </a:extLst>
          </p:cNvPr>
          <p:cNvSpPr>
            <a:spLocks noGrp="1"/>
          </p:cNvSpPr>
          <p:nvPr>
            <p:ph type="dt" sz="half" idx="10"/>
          </p:nvPr>
        </p:nvSpPr>
        <p:spPr/>
        <p:txBody>
          <a:bodyPr/>
          <a:lstStyle/>
          <a:p>
            <a:r>
              <a:rPr lang="en-US"/>
              <a:t>8-25-2021</a:t>
            </a:r>
          </a:p>
        </p:txBody>
      </p:sp>
      <p:sp>
        <p:nvSpPr>
          <p:cNvPr id="3" name="Footer Placeholder 2">
            <a:extLst>
              <a:ext uri="{FF2B5EF4-FFF2-40B4-BE49-F238E27FC236}">
                <a16:creationId xmlns:a16="http://schemas.microsoft.com/office/drawing/2014/main" id="{32B4F48C-1E34-4786-B923-9881B6519B75}"/>
              </a:ext>
            </a:extLst>
          </p:cNvPr>
          <p:cNvSpPr>
            <a:spLocks noGrp="1"/>
          </p:cNvSpPr>
          <p:nvPr>
            <p:ph type="ftr" sz="quarter" idx="11"/>
          </p:nvPr>
        </p:nvSpPr>
        <p:spPr/>
        <p:txBody>
          <a:bodyPr/>
          <a:lstStyle/>
          <a:p>
            <a:r>
              <a:rPr lang="en-US"/>
              <a:t>Shalom in the Home 15</a:t>
            </a:r>
          </a:p>
        </p:txBody>
      </p:sp>
      <p:sp>
        <p:nvSpPr>
          <p:cNvPr id="4" name="Slide Number Placeholder 3">
            <a:extLst>
              <a:ext uri="{FF2B5EF4-FFF2-40B4-BE49-F238E27FC236}">
                <a16:creationId xmlns:a16="http://schemas.microsoft.com/office/drawing/2014/main" id="{C86898C6-EDA5-414D-81F8-FE491D9E085C}"/>
              </a:ext>
            </a:extLst>
          </p:cNvPr>
          <p:cNvSpPr>
            <a:spLocks noGrp="1"/>
          </p:cNvSpPr>
          <p:nvPr>
            <p:ph type="sldNum" sz="quarter" idx="12"/>
          </p:nvPr>
        </p:nvSpPr>
        <p:spPr/>
        <p:txBody>
          <a:bodyPr/>
          <a:lstStyle/>
          <a:p>
            <a:fld id="{687EE3D0-0F58-4A65-805C-1DE0E69F3E5E}" type="slidenum">
              <a:rPr lang="en-US" smtClean="0"/>
              <a:t>13</a:t>
            </a:fld>
            <a:endParaRPr lang="en-US"/>
          </a:p>
        </p:txBody>
      </p:sp>
      <p:sp>
        <p:nvSpPr>
          <p:cNvPr id="6" name="TextBox 5">
            <a:extLst>
              <a:ext uri="{FF2B5EF4-FFF2-40B4-BE49-F238E27FC236}">
                <a16:creationId xmlns:a16="http://schemas.microsoft.com/office/drawing/2014/main" id="{5D3B4ECA-D58C-4C0E-92A7-ACF648E3E007}"/>
              </a:ext>
            </a:extLst>
          </p:cNvPr>
          <p:cNvSpPr txBox="1"/>
          <p:nvPr/>
        </p:nvSpPr>
        <p:spPr>
          <a:xfrm>
            <a:off x="457200" y="228600"/>
            <a:ext cx="11049000" cy="3908762"/>
          </a:xfrm>
          <a:prstGeom prst="rect">
            <a:avLst/>
          </a:prstGeom>
          <a:noFill/>
        </p:spPr>
        <p:txBody>
          <a:bodyPr wrap="square">
            <a:spAutoFit/>
          </a:bodyPr>
          <a:lstStyle/>
          <a:p>
            <a:r>
              <a:rPr lang="en-US" sz="4800" b="1" dirty="0">
                <a:latin typeface="Candara" panose="020E0502030303020204" pitchFamily="34" charset="0"/>
              </a:rPr>
              <a:t>PSALM 62:5</a:t>
            </a:r>
          </a:p>
          <a:p>
            <a:r>
              <a:rPr lang="en-US" sz="4000" i="1" dirty="0">
                <a:latin typeface="Candara" panose="020E0502030303020204" pitchFamily="34" charset="0"/>
              </a:rPr>
              <a:t>	My soul, wait thou only upon God; for my expectation is from him. 6 He only is my rock and my salvation: he is my </a:t>
            </a:r>
            <a:r>
              <a:rPr lang="en-US" sz="4000" i="1" dirty="0" err="1">
                <a:latin typeface="Candara" panose="020E0502030303020204" pitchFamily="34" charset="0"/>
              </a:rPr>
              <a:t>defence</a:t>
            </a:r>
            <a:r>
              <a:rPr lang="en-US" sz="4000" i="1" dirty="0">
                <a:latin typeface="Candara" panose="020E0502030303020204" pitchFamily="34" charset="0"/>
              </a:rPr>
              <a:t>; I shall not be moved. 7 In God is my salvation and my glory: the rock of my strength, and my refuge, is in God.</a:t>
            </a:r>
          </a:p>
        </p:txBody>
      </p:sp>
    </p:spTree>
    <p:extLst>
      <p:ext uri="{BB962C8B-B14F-4D97-AF65-F5344CB8AC3E}">
        <p14:creationId xmlns:p14="http://schemas.microsoft.com/office/powerpoint/2010/main" val="34970765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EB12A6A-5049-35FB-C077-A456DA87D9C8}"/>
              </a:ext>
            </a:extLst>
          </p:cNvPr>
          <p:cNvSpPr txBox="1"/>
          <p:nvPr/>
        </p:nvSpPr>
        <p:spPr>
          <a:xfrm>
            <a:off x="228600" y="0"/>
            <a:ext cx="11734800" cy="6370975"/>
          </a:xfrm>
          <a:prstGeom prst="rect">
            <a:avLst/>
          </a:prstGeom>
          <a:noFill/>
        </p:spPr>
        <p:txBody>
          <a:bodyPr wrap="square">
            <a:spAutoFit/>
          </a:bodyPr>
          <a:lstStyle/>
          <a:p>
            <a:r>
              <a:rPr lang="en-US" sz="4800" b="1" dirty="0"/>
              <a:t>THE.MANIAC.OF.GADARA</a:t>
            </a:r>
          </a:p>
          <a:p>
            <a:r>
              <a:rPr lang="en-US" sz="4000" dirty="0"/>
              <a:t>        God has to take you off your feet sometime to let you know that you don't know. We have to depend on Him. </a:t>
            </a:r>
          </a:p>
          <a:p>
            <a:r>
              <a:rPr lang="en-US" sz="4000" dirty="0"/>
              <a:t>	And one day way atop the Adirondack... My little boy, Billy, was just a little bitty fellow then. We was in a little old lean-to. The ranger hadn't come up yet. We was going to go bear hunting. I said to the wife, I said, "There's a group of deer that goes down here in the giants. I want to walk down there today.“	</a:t>
            </a:r>
            <a:r>
              <a:rPr lang="en-US" sz="3600" dirty="0"/>
              <a:t>54-0720 </a:t>
            </a:r>
          </a:p>
        </p:txBody>
      </p:sp>
    </p:spTree>
    <p:extLst>
      <p:ext uri="{BB962C8B-B14F-4D97-AF65-F5344CB8AC3E}">
        <p14:creationId xmlns:p14="http://schemas.microsoft.com/office/powerpoint/2010/main" val="24300338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784EAE3-B714-60D3-A475-A76652F7B6A8}"/>
              </a:ext>
            </a:extLst>
          </p:cNvPr>
          <p:cNvSpPr txBox="1"/>
          <p:nvPr/>
        </p:nvSpPr>
        <p:spPr>
          <a:xfrm>
            <a:off x="266700" y="152400"/>
            <a:ext cx="11849100" cy="707886"/>
          </a:xfrm>
          <a:prstGeom prst="rect">
            <a:avLst/>
          </a:prstGeom>
          <a:noFill/>
        </p:spPr>
        <p:txBody>
          <a:bodyPr wrap="square">
            <a:spAutoFit/>
          </a:bodyPr>
          <a:lstStyle/>
          <a:p>
            <a:r>
              <a:rPr lang="en-US" sz="4000" b="1" dirty="0"/>
              <a:t>2: </a:t>
            </a:r>
            <a:r>
              <a:rPr lang="he-IL" sz="4000" b="1" dirty="0"/>
              <a:t>אִישׁ — </a:t>
            </a:r>
            <a:r>
              <a:rPr lang="en-US" sz="4000" b="1" dirty="0"/>
              <a:t>Ish  An individual; relationship to woman</a:t>
            </a:r>
          </a:p>
        </p:txBody>
      </p:sp>
      <p:pic>
        <p:nvPicPr>
          <p:cNvPr id="4" name="Picture 3">
            <a:extLst>
              <a:ext uri="{FF2B5EF4-FFF2-40B4-BE49-F238E27FC236}">
                <a16:creationId xmlns:a16="http://schemas.microsoft.com/office/drawing/2014/main" id="{1CE2CCB4-37F4-1602-C548-00561C042FDD}"/>
              </a:ext>
            </a:extLst>
          </p:cNvPr>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603028" y="891388"/>
            <a:ext cx="10985944" cy="60965"/>
          </a:xfrm>
          <a:prstGeom prst="rect">
            <a:avLst/>
          </a:prstGeom>
        </p:spPr>
      </p:pic>
      <p:sp>
        <p:nvSpPr>
          <p:cNvPr id="6" name="TextBox 5">
            <a:extLst>
              <a:ext uri="{FF2B5EF4-FFF2-40B4-BE49-F238E27FC236}">
                <a16:creationId xmlns:a16="http://schemas.microsoft.com/office/drawing/2014/main" id="{5029AAAD-E206-4A10-A992-91FEB214ACF8}"/>
              </a:ext>
            </a:extLst>
          </p:cNvPr>
          <p:cNvSpPr txBox="1"/>
          <p:nvPr/>
        </p:nvSpPr>
        <p:spPr>
          <a:xfrm>
            <a:off x="500743" y="1143000"/>
            <a:ext cx="11695922" cy="5016758"/>
          </a:xfrm>
          <a:prstGeom prst="rect">
            <a:avLst/>
          </a:prstGeom>
          <a:noFill/>
        </p:spPr>
        <p:txBody>
          <a:bodyPr wrap="square">
            <a:spAutoFit/>
          </a:bodyPr>
          <a:lstStyle/>
          <a:p>
            <a:pPr marL="571500" indent="-571500">
              <a:buFont typeface="Arial" panose="020B0604020202020204" pitchFamily="34" charset="0"/>
              <a:buChar char="•"/>
            </a:pPr>
            <a:r>
              <a:rPr lang="en-US" sz="4000" dirty="0"/>
              <a:t>Means: to be a man, to act in a manly way.</a:t>
            </a:r>
          </a:p>
          <a:p>
            <a:pPr marL="571500" indent="-571500">
              <a:buFont typeface="Arial" panose="020B0604020202020204" pitchFamily="34" charset="0"/>
              <a:buChar char="•"/>
            </a:pPr>
            <a:r>
              <a:rPr lang="en-US" sz="4000" dirty="0">
                <a:ea typeface="Georgia" pitchFamily="34" charset="-122"/>
                <a:cs typeface="Georgia" pitchFamily="34" charset="-120"/>
              </a:rPr>
              <a:t>I KINGS 2:2 “Be what you were made to be, step into your identity.”</a:t>
            </a:r>
          </a:p>
          <a:p>
            <a:pPr marL="571500" indent="-571500">
              <a:buFont typeface="Arial" panose="020B0604020202020204" pitchFamily="34" charset="0"/>
              <a:buChar char="•"/>
            </a:pPr>
            <a:r>
              <a:rPr lang="en-US" sz="4000" dirty="0"/>
              <a:t>A man is not a man in isolation — he is </a:t>
            </a:r>
            <a:r>
              <a:rPr lang="en-US" sz="4000" i="1" dirty="0" err="1"/>
              <a:t>ish</a:t>
            </a:r>
            <a:r>
              <a:rPr lang="en-US" sz="4000" dirty="0"/>
              <a:t> in relation to those he is called to protect, lead, and love. The </a:t>
            </a:r>
            <a:r>
              <a:rPr lang="en-US" sz="4000" i="1" dirty="0" err="1"/>
              <a:t>ish</a:t>
            </a:r>
            <a:r>
              <a:rPr lang="en-US" sz="4000" dirty="0"/>
              <a:t> who abandons his relationships or responsibilities has abandoned his manhood.</a:t>
            </a:r>
            <a:endParaRPr lang="en-US" sz="7200" dirty="0">
              <a:ea typeface="Georgia" pitchFamily="34" charset="-122"/>
              <a:cs typeface="Georgia" pitchFamily="34" charset="-120"/>
            </a:endParaRPr>
          </a:p>
          <a:p>
            <a:endParaRPr lang="en-US" sz="4000" dirty="0"/>
          </a:p>
        </p:txBody>
      </p:sp>
    </p:spTree>
    <p:extLst>
      <p:ext uri="{BB962C8B-B14F-4D97-AF65-F5344CB8AC3E}">
        <p14:creationId xmlns:p14="http://schemas.microsoft.com/office/powerpoint/2010/main" val="5971546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animEffect transition="in" filter="fade">
                                      <p:cBhvr>
                                        <p:cTn id="7" dur="1000"/>
                                        <p:tgtEl>
                                          <p:spTgt spid="6">
                                            <p:txEl>
                                              <p:pRg st="2" end="2"/>
                                            </p:txEl>
                                          </p:spTgt>
                                        </p:tgtEl>
                                      </p:cBhvr>
                                    </p:animEffect>
                                    <p:anim calcmode="lin" valueType="num">
                                      <p:cBhvr>
                                        <p:cTn id="8"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A8A6268-50D8-8599-1F96-E4DC2793ED9F}"/>
              </a:ext>
            </a:extLst>
          </p:cNvPr>
          <p:cNvSpPr txBox="1"/>
          <p:nvPr/>
        </p:nvSpPr>
        <p:spPr>
          <a:xfrm>
            <a:off x="152400" y="152401"/>
            <a:ext cx="11887200" cy="6309420"/>
          </a:xfrm>
          <a:prstGeom prst="rect">
            <a:avLst/>
          </a:prstGeom>
          <a:noFill/>
        </p:spPr>
        <p:txBody>
          <a:bodyPr wrap="square">
            <a:spAutoFit/>
          </a:bodyPr>
          <a:lstStyle/>
          <a:p>
            <a:r>
              <a:rPr lang="en-US" sz="3600" dirty="0"/>
              <a:t>55-1119  </a:t>
            </a:r>
            <a:r>
              <a:rPr lang="en-US" sz="4400" b="1" dirty="0"/>
              <a:t>REDEEMER.REDEMPTION </a:t>
            </a:r>
          </a:p>
          <a:p>
            <a:r>
              <a:rPr lang="en-US" sz="3600" dirty="0"/>
              <a:t>	32  Job here, in the speaking of Him as a Redeemer, how that everything had gone wrong for him, seemingly... You know, God hasn't promised a flower bed of ease, but He's promised a lot of mountains, but He's promised grace to go over every one of them. After Job went through his trials and </a:t>
            </a:r>
            <a:r>
              <a:rPr lang="en-US" sz="3600" dirty="0" err="1"/>
              <a:t>testings</a:t>
            </a:r>
            <a:r>
              <a:rPr lang="en-US" sz="3600" dirty="0"/>
              <a:t>, as upon every child of God, first has to be tried, tested. You know how to act then, how to conduct yourself as a Christian. God gives you a little bit of whipping once in a while, turns you around a few times; you know what it's all about, lays you on your back, so you can look up. </a:t>
            </a:r>
          </a:p>
        </p:txBody>
      </p:sp>
    </p:spTree>
    <p:extLst>
      <p:ext uri="{BB962C8B-B14F-4D97-AF65-F5344CB8AC3E}">
        <p14:creationId xmlns:p14="http://schemas.microsoft.com/office/powerpoint/2010/main" val="17811890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AFE6B2B-39CE-8D87-74E3-A750FCD53BA2}"/>
              </a:ext>
            </a:extLst>
          </p:cNvPr>
          <p:cNvSpPr txBox="1"/>
          <p:nvPr/>
        </p:nvSpPr>
        <p:spPr>
          <a:xfrm>
            <a:off x="228600" y="76200"/>
            <a:ext cx="11582400" cy="707886"/>
          </a:xfrm>
          <a:prstGeom prst="rect">
            <a:avLst/>
          </a:prstGeom>
          <a:noFill/>
        </p:spPr>
        <p:txBody>
          <a:bodyPr wrap="square">
            <a:spAutoFit/>
          </a:bodyPr>
          <a:lstStyle/>
          <a:p>
            <a:r>
              <a:rPr lang="en-US" sz="4000" b="1" dirty="0"/>
              <a:t>3: </a:t>
            </a:r>
            <a:r>
              <a:rPr lang="en-US" sz="4000" b="1" dirty="0" err="1"/>
              <a:t>אֱנוֹש</a:t>
            </a:r>
            <a:r>
              <a:rPr lang="en-US" sz="4000" b="1" dirty="0"/>
              <a:t>ׁ — </a:t>
            </a:r>
            <a:r>
              <a:rPr lang="en-US" sz="4000" b="1" i="1" dirty="0"/>
              <a:t>Enosh</a:t>
            </a:r>
            <a:r>
              <a:rPr lang="en-US" sz="4000" b="1" dirty="0"/>
              <a:t>  </a:t>
            </a:r>
            <a:r>
              <a:rPr lang="en-US" sz="4000" dirty="0"/>
              <a:t> Man in his Weakness and Mortality</a:t>
            </a:r>
          </a:p>
        </p:txBody>
      </p:sp>
      <p:pic>
        <p:nvPicPr>
          <p:cNvPr id="4" name="Picture 3">
            <a:extLst>
              <a:ext uri="{FF2B5EF4-FFF2-40B4-BE49-F238E27FC236}">
                <a16:creationId xmlns:a16="http://schemas.microsoft.com/office/drawing/2014/main" id="{A2C4BBC3-FD41-AF3E-EDE0-EAE531388DF6}"/>
              </a:ext>
            </a:extLst>
          </p:cNvPr>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526828" y="914400"/>
            <a:ext cx="10985944" cy="60965"/>
          </a:xfrm>
          <a:prstGeom prst="rect">
            <a:avLst/>
          </a:prstGeom>
        </p:spPr>
      </p:pic>
      <p:sp>
        <p:nvSpPr>
          <p:cNvPr id="6" name="TextBox 5">
            <a:extLst>
              <a:ext uri="{FF2B5EF4-FFF2-40B4-BE49-F238E27FC236}">
                <a16:creationId xmlns:a16="http://schemas.microsoft.com/office/drawing/2014/main" id="{1772A230-59E1-E14C-0E89-ED19BB8CFE3A}"/>
              </a:ext>
            </a:extLst>
          </p:cNvPr>
          <p:cNvSpPr txBox="1"/>
          <p:nvPr/>
        </p:nvSpPr>
        <p:spPr>
          <a:xfrm>
            <a:off x="304800" y="980030"/>
            <a:ext cx="11734800" cy="5509200"/>
          </a:xfrm>
          <a:prstGeom prst="rect">
            <a:avLst/>
          </a:prstGeom>
          <a:noFill/>
        </p:spPr>
        <p:txBody>
          <a:bodyPr wrap="square">
            <a:spAutoFit/>
          </a:bodyPr>
          <a:lstStyle/>
          <a:p>
            <a:pPr marL="285750" indent="-285750">
              <a:buFont typeface="Arial" panose="020B0604020202020204" pitchFamily="34" charset="0"/>
              <a:buChar char="•"/>
            </a:pPr>
            <a:r>
              <a:rPr lang="en-US" sz="3200" dirty="0"/>
              <a:t>Denotes man in both his physical weakness and his moral weakness, moral vulnerability. </a:t>
            </a:r>
          </a:p>
          <a:p>
            <a:pPr marL="285750" indent="-285750">
              <a:buFont typeface="Arial" panose="020B0604020202020204" pitchFamily="34" charset="0"/>
              <a:buChar char="•"/>
            </a:pPr>
            <a:r>
              <a:rPr lang="en-US" sz="3200" dirty="0"/>
              <a:t>This understanding helps us read Psalm 8:4 in a new light: "</a:t>
            </a:r>
            <a:r>
              <a:rPr lang="en-US" sz="3200" i="1" dirty="0"/>
              <a:t>What is man </a:t>
            </a:r>
            <a:r>
              <a:rPr lang="en-US" sz="2800" dirty="0"/>
              <a:t>(</a:t>
            </a:r>
            <a:r>
              <a:rPr lang="en-US" sz="2800" dirty="0" err="1"/>
              <a:t>adam</a:t>
            </a:r>
            <a:r>
              <a:rPr lang="en-US" sz="2800" dirty="0"/>
              <a:t>) </a:t>
            </a:r>
            <a:r>
              <a:rPr lang="en-US" sz="3200" i="1" dirty="0"/>
              <a:t>that thou art mindful of him? and the son of man </a:t>
            </a:r>
            <a:r>
              <a:rPr lang="en-US" sz="2800" dirty="0"/>
              <a:t>(</a:t>
            </a:r>
            <a:r>
              <a:rPr lang="en-US" sz="2800" dirty="0" err="1"/>
              <a:t>enosh</a:t>
            </a:r>
            <a:r>
              <a:rPr lang="en-US" sz="2800" dirty="0"/>
              <a:t>), </a:t>
            </a:r>
            <a:r>
              <a:rPr lang="en-US" sz="3200" i="1" dirty="0"/>
              <a:t>that thou </a:t>
            </a:r>
            <a:r>
              <a:rPr lang="en-US" sz="3200" i="1" dirty="0" err="1"/>
              <a:t>visitest</a:t>
            </a:r>
            <a:r>
              <a:rPr lang="en-US" sz="3200" i="1" dirty="0"/>
              <a:t> him?</a:t>
            </a:r>
            <a:r>
              <a:rPr lang="en-US" sz="2800" i="1" dirty="0"/>
              <a:t> </a:t>
            </a:r>
            <a:r>
              <a:rPr lang="en-US" sz="3200" dirty="0"/>
              <a:t>" </a:t>
            </a:r>
          </a:p>
          <a:p>
            <a:pPr marL="285750" indent="-285750">
              <a:buFont typeface="Arial" panose="020B0604020202020204" pitchFamily="34" charset="0"/>
              <a:buChar char="•"/>
            </a:pPr>
            <a:r>
              <a:rPr lang="en-US" sz="3200" dirty="0"/>
              <a:t>Manhood: The Bible never pretends that men are invulnerable. The man who acknowledges his </a:t>
            </a:r>
            <a:r>
              <a:rPr lang="en-US" sz="3200" i="1" dirty="0" err="1"/>
              <a:t>enosh</a:t>
            </a:r>
            <a:r>
              <a:rPr lang="en-US" sz="3200" dirty="0"/>
              <a:t> — his weakness, need for God, </a:t>
            </a:r>
            <a:r>
              <a:rPr lang="en-US" sz="3200" u="sng" dirty="0"/>
              <a:t>his capacity for moral failure</a:t>
            </a:r>
            <a:r>
              <a:rPr lang="en-US" sz="3200" dirty="0"/>
              <a:t> — is a man who is truly strong. </a:t>
            </a:r>
          </a:p>
          <a:p>
            <a:pPr marL="285750" indent="-285750">
              <a:buFont typeface="Arial" panose="020B0604020202020204" pitchFamily="34" charset="0"/>
              <a:buChar char="•"/>
            </a:pPr>
            <a:r>
              <a:rPr lang="en-US" sz="3200" dirty="0"/>
              <a:t>Peter walking on water is the picture of manhood; Peter beginning to sink when he took his eyes off Christ is the picture of </a:t>
            </a:r>
            <a:r>
              <a:rPr lang="en-US" sz="3200" i="1" dirty="0" err="1"/>
              <a:t>enosh</a:t>
            </a:r>
            <a:r>
              <a:rPr lang="en-US" sz="3200" i="1" dirty="0"/>
              <a:t>.</a:t>
            </a:r>
          </a:p>
        </p:txBody>
      </p:sp>
    </p:spTree>
    <p:extLst>
      <p:ext uri="{BB962C8B-B14F-4D97-AF65-F5344CB8AC3E}">
        <p14:creationId xmlns:p14="http://schemas.microsoft.com/office/powerpoint/2010/main" val="22399749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animEffect transition="in" filter="fade">
                                      <p:cBhvr>
                                        <p:cTn id="7" dur="1000"/>
                                        <p:tgtEl>
                                          <p:spTgt spid="6">
                                            <p:txEl>
                                              <p:pRg st="2" end="2"/>
                                            </p:txEl>
                                          </p:spTgt>
                                        </p:tgtEl>
                                      </p:cBhvr>
                                    </p:animEffect>
                                    <p:anim calcmode="lin" valueType="num">
                                      <p:cBhvr>
                                        <p:cTn id="8"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6">
                                            <p:txEl>
                                              <p:pRg st="3" end="3"/>
                                            </p:txEl>
                                          </p:spTgt>
                                        </p:tgtEl>
                                        <p:attrNameLst>
                                          <p:attrName>style.visibility</p:attrName>
                                        </p:attrNameLst>
                                      </p:cBhvr>
                                      <p:to>
                                        <p:strVal val="visible"/>
                                      </p:to>
                                    </p:set>
                                    <p:animEffect transition="in" filter="fade">
                                      <p:cBhvr>
                                        <p:cTn id="14" dur="1000"/>
                                        <p:tgtEl>
                                          <p:spTgt spid="6">
                                            <p:txEl>
                                              <p:pRg st="3" end="3"/>
                                            </p:txEl>
                                          </p:spTgt>
                                        </p:tgtEl>
                                      </p:cBhvr>
                                    </p:animEffect>
                                    <p:anim calcmode="lin" valueType="num">
                                      <p:cBhvr>
                                        <p:cTn id="15" dur="1000" fill="hold"/>
                                        <p:tgtEl>
                                          <p:spTgt spid="6">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6">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F61C59C-0261-1189-6012-24B93A143223}"/>
              </a:ext>
            </a:extLst>
          </p:cNvPr>
          <p:cNvSpPr txBox="1"/>
          <p:nvPr/>
        </p:nvSpPr>
        <p:spPr>
          <a:xfrm>
            <a:off x="228600" y="152401"/>
            <a:ext cx="11811000" cy="5755422"/>
          </a:xfrm>
          <a:prstGeom prst="rect">
            <a:avLst/>
          </a:prstGeom>
          <a:noFill/>
        </p:spPr>
        <p:txBody>
          <a:bodyPr wrap="square">
            <a:spAutoFit/>
          </a:bodyPr>
          <a:lstStyle/>
          <a:p>
            <a:r>
              <a:rPr lang="en-US" sz="4400" b="1" dirty="0"/>
              <a:t>GOD.USING.HIS.GIFT</a:t>
            </a:r>
          </a:p>
          <a:p>
            <a:r>
              <a:rPr lang="en-US" sz="3600" dirty="0"/>
              <a:t>	18 He began to think, setting in the warm sun. He'd gathered up his ragged coat around him, which he could not afford a new one. He was a provider for his family; he thought of his family first before himself. Any real true dad will do that and husband.</a:t>
            </a:r>
          </a:p>
          <a:p>
            <a:r>
              <a:rPr lang="en-US" sz="3600" dirty="0"/>
              <a:t>	</a:t>
            </a:r>
            <a:r>
              <a:rPr lang="en-US" sz="3600" u="sng" dirty="0"/>
              <a:t>Any Christian will think of others before himself. Every Christian tries to put God first, his family second; he's number three</a:t>
            </a:r>
            <a:r>
              <a:rPr lang="en-US" sz="3600" dirty="0"/>
              <a:t>. I've tried to make that a practice in my own life. 											56-0311</a:t>
            </a:r>
          </a:p>
        </p:txBody>
      </p:sp>
    </p:spTree>
    <p:extLst>
      <p:ext uri="{BB962C8B-B14F-4D97-AF65-F5344CB8AC3E}">
        <p14:creationId xmlns:p14="http://schemas.microsoft.com/office/powerpoint/2010/main" val="24620591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3-18-2026</a:t>
            </a:r>
            <a:endParaRPr lang="en-US" dirty="0"/>
          </a:p>
        </p:txBody>
      </p:sp>
      <p:sp>
        <p:nvSpPr>
          <p:cNvPr id="3" name="Footer Placeholder 2"/>
          <p:cNvSpPr>
            <a:spLocks noGrp="1"/>
          </p:cNvSpPr>
          <p:nvPr>
            <p:ph type="ftr" sz="quarter" idx="11"/>
          </p:nvPr>
        </p:nvSpPr>
        <p:spPr/>
        <p:txBody>
          <a:bodyPr/>
          <a:lstStyle/>
          <a:p>
            <a:r>
              <a:rPr lang="en-US" dirty="0"/>
              <a:t>Manhood: Principles to Live By</a:t>
            </a:r>
          </a:p>
        </p:txBody>
      </p:sp>
      <p:sp>
        <p:nvSpPr>
          <p:cNvPr id="4" name="Slide Number Placeholder 3"/>
          <p:cNvSpPr>
            <a:spLocks noGrp="1"/>
          </p:cNvSpPr>
          <p:nvPr>
            <p:ph type="sldNum" sz="quarter" idx="12"/>
          </p:nvPr>
        </p:nvSpPr>
        <p:spPr/>
        <p:txBody>
          <a:bodyPr/>
          <a:lstStyle/>
          <a:p>
            <a:fld id="{38237106-F2ED-405E-BC33-CC3CF426205F}" type="slidenum">
              <a:rPr lang="en-US" smtClean="0"/>
              <a:pPr/>
              <a:t>19</a:t>
            </a:fld>
            <a:endParaRPr lang="en-US" dirty="0"/>
          </a:p>
        </p:txBody>
      </p:sp>
      <p:sp>
        <p:nvSpPr>
          <p:cNvPr id="5" name="Rectangle 4"/>
          <p:cNvSpPr/>
          <p:nvPr/>
        </p:nvSpPr>
        <p:spPr>
          <a:xfrm>
            <a:off x="114300" y="0"/>
            <a:ext cx="11963400" cy="6370975"/>
          </a:xfrm>
          <a:prstGeom prst="rect">
            <a:avLst/>
          </a:prstGeom>
        </p:spPr>
        <p:txBody>
          <a:bodyPr wrap="square">
            <a:spAutoFit/>
          </a:bodyPr>
          <a:lstStyle/>
          <a:p>
            <a:r>
              <a:rPr lang="en-US" sz="4800" b="1" dirty="0">
                <a:latin typeface="Candara" panose="020E0502030303020204" pitchFamily="34" charset="0"/>
              </a:rPr>
              <a:t>IMAGES.OF.CHRIST</a:t>
            </a:r>
          </a:p>
          <a:p>
            <a:r>
              <a:rPr lang="en-US" sz="4000" dirty="0">
                <a:latin typeface="Candara" panose="020E0502030303020204" pitchFamily="34" charset="0"/>
              </a:rPr>
              <a:t>	25 I don't care how intellectual you are, we still got canary brains, because we're only human beings. God's </a:t>
            </a:r>
            <a:r>
              <a:rPr lang="en-US" sz="4000" dirty="0" err="1">
                <a:latin typeface="Candara" panose="020E0502030303020204" pitchFamily="34" charset="0"/>
              </a:rPr>
              <a:t>knowed</a:t>
            </a:r>
            <a:r>
              <a:rPr lang="en-US" sz="4000" dirty="0">
                <a:latin typeface="Candara" panose="020E0502030303020204" pitchFamily="34" charset="0"/>
              </a:rPr>
              <a:t> by the Spirit and by the revelation by the Holy Ghost. We'll never be able to understand Him through intellectuals… </a:t>
            </a:r>
          </a:p>
          <a:p>
            <a:r>
              <a:rPr lang="en-US" sz="4000" dirty="0">
                <a:solidFill>
                  <a:srgbClr val="FFFF00"/>
                </a:solidFill>
                <a:latin typeface="Candara" panose="020E0502030303020204" pitchFamily="34" charset="0"/>
              </a:rPr>
              <a:t>	</a:t>
            </a:r>
            <a:r>
              <a:rPr lang="en-US" sz="4000" dirty="0">
                <a:latin typeface="Candara" panose="020E0502030303020204" pitchFamily="34" charset="0"/>
              </a:rPr>
              <a:t>That's the man that's reflecting Christ in his life, a man who is humble. A man who will walk with God will act like Jesus.</a:t>
            </a:r>
          </a:p>
          <a:p>
            <a:pPr algn="r"/>
            <a:r>
              <a:rPr lang="en-US" sz="4000" dirty="0">
                <a:latin typeface="Candara" panose="020E0502030303020204" pitchFamily="34" charset="0"/>
              </a:rPr>
              <a:t>59-0525</a:t>
            </a:r>
          </a:p>
        </p:txBody>
      </p:sp>
    </p:spTree>
    <p:extLst>
      <p:ext uri="{BB962C8B-B14F-4D97-AF65-F5344CB8AC3E}">
        <p14:creationId xmlns:p14="http://schemas.microsoft.com/office/powerpoint/2010/main" val="3694477143"/>
      </p:ext>
    </p:extLst>
  </p:cSld>
  <p:clrMapOvr>
    <a:masterClrMapping/>
  </p:clrMapOvr>
  <p:transition spd="slow">
    <p:wip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a:t>3-18-2026</a:t>
            </a:r>
            <a:endParaRPr lang="en-US" dirty="0"/>
          </a:p>
        </p:txBody>
      </p:sp>
      <p:sp>
        <p:nvSpPr>
          <p:cNvPr id="5" name="Footer Placeholder 4"/>
          <p:cNvSpPr>
            <a:spLocks noGrp="1"/>
          </p:cNvSpPr>
          <p:nvPr>
            <p:ph type="ftr" sz="quarter" idx="11"/>
          </p:nvPr>
        </p:nvSpPr>
        <p:spPr/>
        <p:txBody>
          <a:bodyPr/>
          <a:lstStyle/>
          <a:p>
            <a:r>
              <a:rPr lang="en-US"/>
              <a:t>Manhood: Principles to Live By</a:t>
            </a:r>
            <a:endParaRPr lang="en-US" dirty="0"/>
          </a:p>
        </p:txBody>
      </p:sp>
      <p:sp>
        <p:nvSpPr>
          <p:cNvPr id="6" name="Slide Number Placeholder 5"/>
          <p:cNvSpPr>
            <a:spLocks noGrp="1"/>
          </p:cNvSpPr>
          <p:nvPr>
            <p:ph type="sldNum" sz="quarter" idx="12"/>
          </p:nvPr>
        </p:nvSpPr>
        <p:spPr/>
        <p:txBody>
          <a:bodyPr/>
          <a:lstStyle/>
          <a:p>
            <a:fld id="{0FB56013-B943-42BA-886F-6F9D4EB85E9D}" type="slidenum">
              <a:rPr lang="en-US" smtClean="0"/>
              <a:t>2</a:t>
            </a:fld>
            <a:endParaRPr lang="en-US" dirty="0"/>
          </a:p>
        </p:txBody>
      </p:sp>
      <p:sp>
        <p:nvSpPr>
          <p:cNvPr id="8" name="Right Arrow 7"/>
          <p:cNvSpPr/>
          <p:nvPr/>
        </p:nvSpPr>
        <p:spPr>
          <a:xfrm rot="16200000">
            <a:off x="4468368" y="1682496"/>
            <a:ext cx="2468880" cy="10424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ndara" panose="020E0502030303020204" pitchFamily="34" charset="0"/>
            </a:endParaRPr>
          </a:p>
        </p:txBody>
      </p:sp>
      <p:sp>
        <p:nvSpPr>
          <p:cNvPr id="9" name="TextBox 8"/>
          <p:cNvSpPr txBox="1"/>
          <p:nvPr/>
        </p:nvSpPr>
        <p:spPr>
          <a:xfrm>
            <a:off x="4138888" y="96624"/>
            <a:ext cx="4147289" cy="923330"/>
          </a:xfrm>
          <a:prstGeom prst="rect">
            <a:avLst/>
          </a:prstGeom>
          <a:noFill/>
        </p:spPr>
        <p:txBody>
          <a:bodyPr wrap="none" rtlCol="0">
            <a:spAutoFit/>
          </a:bodyPr>
          <a:lstStyle/>
          <a:p>
            <a:r>
              <a:rPr lang="en-US" sz="5400" b="1" dirty="0">
                <a:latin typeface="Arial" panose="020B0604020202020204" pitchFamily="34" charset="0"/>
                <a:cs typeface="Arial" panose="020B0604020202020204" pitchFamily="34" charset="0"/>
              </a:rPr>
              <a:t>God: </a:t>
            </a:r>
            <a:r>
              <a:rPr lang="en-US" sz="3600" b="1" dirty="0">
                <a:solidFill>
                  <a:srgbClr val="FFFF00"/>
                </a:solidFill>
                <a:latin typeface="Arial" panose="020B0604020202020204" pitchFamily="34" charset="0"/>
                <a:cs typeface="Arial" panose="020B0604020202020204" pitchFamily="34" charset="0"/>
              </a:rPr>
              <a:t>New Birth</a:t>
            </a:r>
          </a:p>
        </p:txBody>
      </p:sp>
      <p:sp>
        <p:nvSpPr>
          <p:cNvPr id="10" name="TextBox 9"/>
          <p:cNvSpPr txBox="1"/>
          <p:nvPr/>
        </p:nvSpPr>
        <p:spPr>
          <a:xfrm>
            <a:off x="5390166" y="3500211"/>
            <a:ext cx="1040670" cy="830997"/>
          </a:xfrm>
          <a:prstGeom prst="rect">
            <a:avLst/>
          </a:prstGeom>
          <a:noFill/>
        </p:spPr>
        <p:txBody>
          <a:bodyPr wrap="none" rtlCol="0">
            <a:spAutoFit/>
          </a:bodyPr>
          <a:lstStyle/>
          <a:p>
            <a:r>
              <a:rPr lang="en-US" sz="4800" b="1" dirty="0">
                <a:solidFill>
                  <a:srgbClr val="FFFF00"/>
                </a:solidFill>
                <a:latin typeface="Arial" panose="020B0604020202020204" pitchFamily="34" charset="0"/>
                <a:cs typeface="Arial" panose="020B0604020202020204" pitchFamily="34" charset="0"/>
              </a:rPr>
              <a:t>Me</a:t>
            </a:r>
          </a:p>
        </p:txBody>
      </p:sp>
      <p:sp>
        <p:nvSpPr>
          <p:cNvPr id="11" name="TextBox 10"/>
          <p:cNvSpPr txBox="1"/>
          <p:nvPr/>
        </p:nvSpPr>
        <p:spPr>
          <a:xfrm>
            <a:off x="1066800" y="2895600"/>
            <a:ext cx="3509252" cy="1323439"/>
          </a:xfrm>
          <a:prstGeom prst="rect">
            <a:avLst/>
          </a:prstGeom>
          <a:noFill/>
        </p:spPr>
        <p:txBody>
          <a:bodyPr wrap="square" rtlCol="0">
            <a:spAutoFit/>
          </a:bodyPr>
          <a:lstStyle/>
          <a:p>
            <a:r>
              <a:rPr lang="en-US" sz="4000" b="1" dirty="0">
                <a:solidFill>
                  <a:srgbClr val="FFFF00"/>
                </a:solidFill>
                <a:latin typeface="Arial" panose="020B0604020202020204" pitchFamily="34" charset="0"/>
                <a:cs typeface="Arial" panose="020B0604020202020204" pitchFamily="34" charset="0"/>
              </a:rPr>
              <a:t>Our Witness</a:t>
            </a:r>
          </a:p>
          <a:p>
            <a:r>
              <a:rPr lang="en-US" sz="4000" b="1" dirty="0">
                <a:latin typeface="Arial" panose="020B0604020202020204" pitchFamily="34" charset="0"/>
                <a:cs typeface="Arial" panose="020B0604020202020204" pitchFamily="34" charset="0"/>
              </a:rPr>
              <a:t>Outsiders</a:t>
            </a:r>
          </a:p>
        </p:txBody>
      </p:sp>
      <p:sp>
        <p:nvSpPr>
          <p:cNvPr id="12" name="Rectangle 11"/>
          <p:cNvSpPr/>
          <p:nvPr/>
        </p:nvSpPr>
        <p:spPr>
          <a:xfrm>
            <a:off x="685800" y="4648200"/>
            <a:ext cx="4686522" cy="2062103"/>
          </a:xfrm>
          <a:prstGeom prst="rect">
            <a:avLst/>
          </a:prstGeom>
        </p:spPr>
        <p:txBody>
          <a:bodyPr wrap="square">
            <a:spAutoFit/>
          </a:bodyPr>
          <a:lstStyle/>
          <a:p>
            <a:pPr algn="ctr"/>
            <a:r>
              <a:rPr lang="en-US" sz="3200" i="1" dirty="0">
                <a:latin typeface="Candara" panose="020E0502030303020204" pitchFamily="34" charset="0"/>
              </a:rPr>
              <a:t>Walk in wisdom toward them that are without, redeeming the time. </a:t>
            </a:r>
          </a:p>
          <a:p>
            <a:pPr algn="ctr"/>
            <a:r>
              <a:rPr lang="en-US" sz="3200" dirty="0">
                <a:latin typeface="Candara" panose="020E0502030303020204" pitchFamily="34" charset="0"/>
              </a:rPr>
              <a:t>(Col. 4:5)</a:t>
            </a:r>
          </a:p>
        </p:txBody>
      </p:sp>
      <p:sp>
        <p:nvSpPr>
          <p:cNvPr id="13" name="Right Arrow 12"/>
          <p:cNvSpPr/>
          <p:nvPr/>
        </p:nvSpPr>
        <p:spPr>
          <a:xfrm rot="10800000">
            <a:off x="3793069" y="3703320"/>
            <a:ext cx="1580555" cy="39928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ndara" panose="020E0502030303020204" pitchFamily="34" charset="0"/>
            </a:endParaRPr>
          </a:p>
        </p:txBody>
      </p:sp>
      <p:sp>
        <p:nvSpPr>
          <p:cNvPr id="15" name="Right Arrow 14"/>
          <p:cNvSpPr/>
          <p:nvPr/>
        </p:nvSpPr>
        <p:spPr>
          <a:xfrm>
            <a:off x="6477000" y="3731333"/>
            <a:ext cx="1368552" cy="39928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ndara" panose="020E0502030303020204" pitchFamily="34" charset="0"/>
            </a:endParaRPr>
          </a:p>
        </p:txBody>
      </p:sp>
      <p:sp>
        <p:nvSpPr>
          <p:cNvPr id="16" name="Rectangle 15"/>
          <p:cNvSpPr/>
          <p:nvPr/>
        </p:nvSpPr>
        <p:spPr>
          <a:xfrm>
            <a:off x="8027933" y="2895599"/>
            <a:ext cx="3962399" cy="1323439"/>
          </a:xfrm>
          <a:prstGeom prst="rect">
            <a:avLst/>
          </a:prstGeom>
        </p:spPr>
        <p:txBody>
          <a:bodyPr wrap="square">
            <a:spAutoFit/>
          </a:bodyPr>
          <a:lstStyle/>
          <a:p>
            <a:r>
              <a:rPr lang="en-US" sz="4000" b="1" dirty="0">
                <a:solidFill>
                  <a:srgbClr val="FFFF00"/>
                </a:solidFill>
                <a:latin typeface="Arial" panose="020B0604020202020204" pitchFamily="34" charset="0"/>
                <a:cs typeface="Arial" panose="020B0604020202020204" pitchFamily="34" charset="0"/>
              </a:rPr>
              <a:t>The Church</a:t>
            </a:r>
          </a:p>
          <a:p>
            <a:r>
              <a:rPr lang="en-US" sz="4000" b="1" dirty="0">
                <a:latin typeface="Arial" panose="020B0604020202020204" pitchFamily="34" charset="0"/>
                <a:cs typeface="Arial" panose="020B0604020202020204" pitchFamily="34" charset="0"/>
              </a:rPr>
              <a:t>Local Body</a:t>
            </a:r>
            <a:endParaRPr lang="en-US" sz="4000" dirty="0">
              <a:latin typeface="Candara" panose="020E0502030303020204" pitchFamily="34" charset="0"/>
            </a:endParaRPr>
          </a:p>
        </p:txBody>
      </p:sp>
      <p:sp>
        <p:nvSpPr>
          <p:cNvPr id="17" name="Rectangle 16"/>
          <p:cNvSpPr/>
          <p:nvPr/>
        </p:nvSpPr>
        <p:spPr>
          <a:xfrm>
            <a:off x="6819680" y="4493449"/>
            <a:ext cx="5208532" cy="2062103"/>
          </a:xfrm>
          <a:prstGeom prst="rect">
            <a:avLst/>
          </a:prstGeom>
        </p:spPr>
        <p:txBody>
          <a:bodyPr wrap="square">
            <a:spAutoFit/>
          </a:bodyPr>
          <a:lstStyle/>
          <a:p>
            <a:pPr algn="ctr"/>
            <a:r>
              <a:rPr lang="en-US" sz="3200" i="1" dirty="0">
                <a:latin typeface="Candara" panose="020E0502030303020204" pitchFamily="34" charset="0"/>
              </a:rPr>
              <a:t>So we, being many, are one body in Christ, and every one members one of another.   (</a:t>
            </a:r>
            <a:r>
              <a:rPr lang="en-US" sz="2800" dirty="0">
                <a:latin typeface="Candara" panose="020E0502030303020204" pitchFamily="34" charset="0"/>
              </a:rPr>
              <a:t>Rom.  12:5)</a:t>
            </a:r>
          </a:p>
        </p:txBody>
      </p:sp>
    </p:spTree>
    <p:extLst>
      <p:ext uri="{BB962C8B-B14F-4D97-AF65-F5344CB8AC3E}">
        <p14:creationId xmlns:p14="http://schemas.microsoft.com/office/powerpoint/2010/main" val="544158455"/>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dissolve">
                                      <p:cBhvr>
                                        <p:cTn id="7" dur="500"/>
                                        <p:tgtEl>
                                          <p:spTgt spid="13"/>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dissolve">
                                      <p:cBhvr>
                                        <p:cTn id="10" dur="500"/>
                                        <p:tgtEl>
                                          <p:spTgt spid="11"/>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12"/>
                                        </p:tgtEl>
                                        <p:attrNameLst>
                                          <p:attrName>style.visibility</p:attrName>
                                        </p:attrNameLst>
                                      </p:cBhvr>
                                      <p:to>
                                        <p:strVal val="visible"/>
                                      </p:to>
                                    </p:set>
                                    <p:animEffect transition="in" filter="dissolve">
                                      <p:cBhvr>
                                        <p:cTn id="13" dur="500"/>
                                        <p:tgtEl>
                                          <p:spTgt spid="12"/>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grpId="0" nodeType="clickEffect">
                                  <p:stCondLst>
                                    <p:cond delay="0"/>
                                  </p:stCondLst>
                                  <p:childTnLst>
                                    <p:set>
                                      <p:cBhvr>
                                        <p:cTn id="17" dur="1" fill="hold">
                                          <p:stCondLst>
                                            <p:cond delay="0"/>
                                          </p:stCondLst>
                                        </p:cTn>
                                        <p:tgtEl>
                                          <p:spTgt spid="15"/>
                                        </p:tgtEl>
                                        <p:attrNameLst>
                                          <p:attrName>style.visibility</p:attrName>
                                        </p:attrNameLst>
                                      </p:cBhvr>
                                      <p:to>
                                        <p:strVal val="visible"/>
                                      </p:to>
                                    </p:set>
                                    <p:animEffect transition="in" filter="dissolve">
                                      <p:cBhvr>
                                        <p:cTn id="18" dur="500"/>
                                        <p:tgtEl>
                                          <p:spTgt spid="15"/>
                                        </p:tgtEl>
                                      </p:cBhvr>
                                    </p:animEffect>
                                  </p:childTnLst>
                                </p:cTn>
                              </p:par>
                              <p:par>
                                <p:cTn id="19" presetID="9" presetClass="entr" presetSubtype="0" fill="hold" grpId="0" nodeType="withEffect">
                                  <p:stCondLst>
                                    <p:cond delay="0"/>
                                  </p:stCondLst>
                                  <p:childTnLst>
                                    <p:set>
                                      <p:cBhvr>
                                        <p:cTn id="20" dur="1" fill="hold">
                                          <p:stCondLst>
                                            <p:cond delay="0"/>
                                          </p:stCondLst>
                                        </p:cTn>
                                        <p:tgtEl>
                                          <p:spTgt spid="16"/>
                                        </p:tgtEl>
                                        <p:attrNameLst>
                                          <p:attrName>style.visibility</p:attrName>
                                        </p:attrNameLst>
                                      </p:cBhvr>
                                      <p:to>
                                        <p:strVal val="visible"/>
                                      </p:to>
                                    </p:set>
                                    <p:animEffect transition="in" filter="dissolve">
                                      <p:cBhvr>
                                        <p:cTn id="21" dur="500"/>
                                        <p:tgtEl>
                                          <p:spTgt spid="16"/>
                                        </p:tgtEl>
                                      </p:cBhvr>
                                    </p:animEffect>
                                  </p:childTnLst>
                                </p:cTn>
                              </p:par>
                              <p:par>
                                <p:cTn id="22" presetID="9" presetClass="entr" presetSubtype="0" fill="hold" grpId="0" nodeType="withEffect">
                                  <p:stCondLst>
                                    <p:cond delay="0"/>
                                  </p:stCondLst>
                                  <p:childTnLst>
                                    <p:set>
                                      <p:cBhvr>
                                        <p:cTn id="23" dur="1" fill="hold">
                                          <p:stCondLst>
                                            <p:cond delay="0"/>
                                          </p:stCondLst>
                                        </p:cTn>
                                        <p:tgtEl>
                                          <p:spTgt spid="17"/>
                                        </p:tgtEl>
                                        <p:attrNameLst>
                                          <p:attrName>style.visibility</p:attrName>
                                        </p:attrNameLst>
                                      </p:cBhvr>
                                      <p:to>
                                        <p:strVal val="visible"/>
                                      </p:to>
                                    </p:set>
                                    <p:animEffect transition="in" filter="dissolve">
                                      <p:cBhvr>
                                        <p:cTn id="24"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animBg="1"/>
      <p:bldP spid="15" grpId="0" animBg="1"/>
      <p:bldP spid="16" grpId="0"/>
      <p:bldP spid="17"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10-30-2024</a:t>
            </a:r>
          </a:p>
        </p:txBody>
      </p:sp>
      <p:sp>
        <p:nvSpPr>
          <p:cNvPr id="3" name="Footer Placeholder 2"/>
          <p:cNvSpPr>
            <a:spLocks noGrp="1"/>
          </p:cNvSpPr>
          <p:nvPr>
            <p:ph type="ftr" sz="quarter" idx="11"/>
          </p:nvPr>
        </p:nvSpPr>
        <p:spPr/>
        <p:txBody>
          <a:bodyPr/>
          <a:lstStyle/>
          <a:p>
            <a:r>
              <a:rPr lang="en-US"/>
              <a:t>If I Was A Guy 2</a:t>
            </a:r>
          </a:p>
        </p:txBody>
      </p:sp>
      <p:sp>
        <p:nvSpPr>
          <p:cNvPr id="4" name="Slide Number Placeholder 3"/>
          <p:cNvSpPr>
            <a:spLocks noGrp="1"/>
          </p:cNvSpPr>
          <p:nvPr>
            <p:ph type="sldNum" sz="quarter" idx="12"/>
          </p:nvPr>
        </p:nvSpPr>
        <p:spPr/>
        <p:txBody>
          <a:bodyPr/>
          <a:lstStyle/>
          <a:p>
            <a:fld id="{E219F1D4-52E8-4354-B800-1231891939AA}" type="slidenum">
              <a:rPr lang="en-US" smtClean="0"/>
              <a:pPr/>
              <a:t>20</a:t>
            </a:fld>
            <a:endParaRPr lang="en-US"/>
          </a:p>
        </p:txBody>
      </p:sp>
      <p:sp>
        <p:nvSpPr>
          <p:cNvPr id="5" name="Rectangle 4"/>
          <p:cNvSpPr/>
          <p:nvPr/>
        </p:nvSpPr>
        <p:spPr>
          <a:xfrm>
            <a:off x="135802" y="72429"/>
            <a:ext cx="11887200" cy="6309420"/>
          </a:xfrm>
          <a:prstGeom prst="rect">
            <a:avLst/>
          </a:prstGeom>
        </p:spPr>
        <p:txBody>
          <a:bodyPr wrap="square">
            <a:spAutoFit/>
          </a:bodyPr>
          <a:lstStyle/>
          <a:p>
            <a:r>
              <a:rPr lang="en-US" sz="4400" b="1" dirty="0">
                <a:latin typeface="Candara" panose="020E0502030303020204" pitchFamily="34" charset="0"/>
              </a:rPr>
              <a:t>THE.FALLING.APART.OF.THE.WORLD   </a:t>
            </a:r>
            <a:r>
              <a:rPr lang="en-US" sz="3200" dirty="0">
                <a:latin typeface="Candara" panose="020E0502030303020204" pitchFamily="34" charset="0"/>
              </a:rPr>
              <a:t>62-1216</a:t>
            </a:r>
          </a:p>
          <a:p>
            <a:r>
              <a:rPr lang="en-US" sz="3600" dirty="0">
                <a:latin typeface="Candara" panose="020E0502030303020204" pitchFamily="34" charset="0"/>
              </a:rPr>
              <a:t>	44  …Look at the immorality of the world: never was in a lower state, hardly. I got an article here… </a:t>
            </a:r>
            <a:r>
              <a:rPr lang="en-US" sz="3600" b="1" u="sng" dirty="0">
                <a:latin typeface="Candara" panose="020E0502030303020204" pitchFamily="34" charset="0"/>
              </a:rPr>
              <a:t>The Death of Modesty</a:t>
            </a:r>
            <a:r>
              <a:rPr lang="en-US" sz="3600" b="1" dirty="0">
                <a:latin typeface="Candara" panose="020E0502030303020204" pitchFamily="34" charset="0"/>
              </a:rPr>
              <a:t>. </a:t>
            </a:r>
            <a:r>
              <a:rPr lang="en-US" sz="3600" i="1" dirty="0">
                <a:latin typeface="Candara" panose="020E0502030303020204" pitchFamily="34" charset="0"/>
              </a:rPr>
              <a:t>Feminine modesty that beautiful quality that God has placed in the human family to safeguard its moral standard is dying today, as innocent mere women and girls have bowed their knees to the goddess of fashion and do not hesitate to confirm to the most extreme of shamefulness of modest modern styles. And sex appeal is regarded as legitimate both among Christians and non-Christians."</a:t>
            </a:r>
          </a:p>
          <a:p>
            <a:r>
              <a:rPr lang="en-US" sz="3600" dirty="0">
                <a:latin typeface="Candara" panose="020E0502030303020204" pitchFamily="34" charset="0"/>
              </a:rPr>
              <a:t>	</a:t>
            </a:r>
          </a:p>
        </p:txBody>
      </p:sp>
    </p:spTree>
    <p:extLst>
      <p:ext uri="{BB962C8B-B14F-4D97-AF65-F5344CB8AC3E}">
        <p14:creationId xmlns:p14="http://schemas.microsoft.com/office/powerpoint/2010/main" val="871248716"/>
      </p:ext>
    </p:extLst>
  </p:cSld>
  <p:clrMapOvr>
    <a:masterClrMapping/>
  </p:clrMapOvr>
  <p:transition spd="slow">
    <p:wip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10-30-2024</a:t>
            </a:r>
          </a:p>
        </p:txBody>
      </p:sp>
      <p:sp>
        <p:nvSpPr>
          <p:cNvPr id="3" name="Footer Placeholder 2"/>
          <p:cNvSpPr>
            <a:spLocks noGrp="1"/>
          </p:cNvSpPr>
          <p:nvPr>
            <p:ph type="ftr" sz="quarter" idx="11"/>
          </p:nvPr>
        </p:nvSpPr>
        <p:spPr/>
        <p:txBody>
          <a:bodyPr/>
          <a:lstStyle/>
          <a:p>
            <a:r>
              <a:rPr lang="en-US"/>
              <a:t>If I Was A Guy 2</a:t>
            </a:r>
          </a:p>
        </p:txBody>
      </p:sp>
      <p:sp>
        <p:nvSpPr>
          <p:cNvPr id="4" name="Slide Number Placeholder 3"/>
          <p:cNvSpPr>
            <a:spLocks noGrp="1"/>
          </p:cNvSpPr>
          <p:nvPr>
            <p:ph type="sldNum" sz="quarter" idx="12"/>
          </p:nvPr>
        </p:nvSpPr>
        <p:spPr/>
        <p:txBody>
          <a:bodyPr/>
          <a:lstStyle/>
          <a:p>
            <a:fld id="{E219F1D4-52E8-4354-B800-1231891939AA}" type="slidenum">
              <a:rPr lang="en-US" smtClean="0"/>
              <a:pPr/>
              <a:t>21</a:t>
            </a:fld>
            <a:endParaRPr lang="en-US"/>
          </a:p>
        </p:txBody>
      </p:sp>
      <p:sp>
        <p:nvSpPr>
          <p:cNvPr id="5" name="Rectangle 4"/>
          <p:cNvSpPr/>
          <p:nvPr/>
        </p:nvSpPr>
        <p:spPr>
          <a:xfrm>
            <a:off x="172016" y="72428"/>
            <a:ext cx="11850986" cy="5632311"/>
          </a:xfrm>
          <a:prstGeom prst="rect">
            <a:avLst/>
          </a:prstGeom>
        </p:spPr>
        <p:txBody>
          <a:bodyPr wrap="square">
            <a:spAutoFit/>
          </a:bodyPr>
          <a:lstStyle/>
          <a:p>
            <a:r>
              <a:rPr lang="en-US" sz="3600" dirty="0">
                <a:latin typeface="Candara" panose="020E0502030303020204" pitchFamily="34" charset="0"/>
              </a:rPr>
              <a:t>	46 It's hard to find a girl with enough modesty to blush. They've heard so many dirty jokes and filth, you couldn't say nothing to make them blush. When a few years ago, when I was a boy, a little thing wrong, their face would color up, a little thing pass by, and another little girl's little underneath skirt was showing in school, and I was standing, talking, and when she looked over and seen this little girl's underneath skirt showing, her little face turned red, and she walked away from me, a sixteen year old girl. </a:t>
            </a:r>
            <a:r>
              <a:rPr lang="en-US" sz="3600" u="sng" dirty="0">
                <a:latin typeface="Candara" panose="020E0502030303020204" pitchFamily="34" charset="0"/>
              </a:rPr>
              <a:t>That's the God-given quality to safeguard our morals.</a:t>
            </a:r>
          </a:p>
        </p:txBody>
      </p:sp>
    </p:spTree>
    <p:extLst>
      <p:ext uri="{BB962C8B-B14F-4D97-AF65-F5344CB8AC3E}">
        <p14:creationId xmlns:p14="http://schemas.microsoft.com/office/powerpoint/2010/main" val="4045643801"/>
      </p:ext>
    </p:extLst>
  </p:cSld>
  <p:clrMapOvr>
    <a:masterClrMapping/>
  </p:clrMapOvr>
  <p:transition spd="slow">
    <p:wip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B342BF3-77D8-66DC-B343-F7DF330DDC48}"/>
              </a:ext>
            </a:extLst>
          </p:cNvPr>
          <p:cNvSpPr>
            <a:spLocks noGrp="1"/>
          </p:cNvSpPr>
          <p:nvPr>
            <p:ph type="dt" sz="half" idx="10"/>
          </p:nvPr>
        </p:nvSpPr>
        <p:spPr/>
        <p:txBody>
          <a:bodyPr/>
          <a:lstStyle/>
          <a:p>
            <a:r>
              <a:rPr lang="en-US"/>
              <a:t>3-18-2026</a:t>
            </a:r>
            <a:endParaRPr lang="en-US" dirty="0"/>
          </a:p>
        </p:txBody>
      </p:sp>
      <p:sp>
        <p:nvSpPr>
          <p:cNvPr id="3" name="Footer Placeholder 2">
            <a:extLst>
              <a:ext uri="{FF2B5EF4-FFF2-40B4-BE49-F238E27FC236}">
                <a16:creationId xmlns:a16="http://schemas.microsoft.com/office/drawing/2014/main" id="{ADE3060B-ADE5-8798-F932-9A8EAE56C084}"/>
              </a:ext>
            </a:extLst>
          </p:cNvPr>
          <p:cNvSpPr>
            <a:spLocks noGrp="1"/>
          </p:cNvSpPr>
          <p:nvPr>
            <p:ph type="ftr" sz="quarter" idx="11"/>
          </p:nvPr>
        </p:nvSpPr>
        <p:spPr/>
        <p:txBody>
          <a:bodyPr/>
          <a:lstStyle/>
          <a:p>
            <a:r>
              <a:rPr lang="en-US"/>
              <a:t>Manhood: Principles to Live By</a:t>
            </a:r>
            <a:endParaRPr lang="en-US" dirty="0"/>
          </a:p>
        </p:txBody>
      </p:sp>
      <p:sp>
        <p:nvSpPr>
          <p:cNvPr id="4" name="Slide Number Placeholder 3">
            <a:extLst>
              <a:ext uri="{FF2B5EF4-FFF2-40B4-BE49-F238E27FC236}">
                <a16:creationId xmlns:a16="http://schemas.microsoft.com/office/drawing/2014/main" id="{7ED21B7B-8BC7-1FCD-EA41-0068DAFBC899}"/>
              </a:ext>
            </a:extLst>
          </p:cNvPr>
          <p:cNvSpPr>
            <a:spLocks noGrp="1"/>
          </p:cNvSpPr>
          <p:nvPr>
            <p:ph type="sldNum" sz="quarter" idx="12"/>
          </p:nvPr>
        </p:nvSpPr>
        <p:spPr/>
        <p:txBody>
          <a:bodyPr/>
          <a:lstStyle/>
          <a:p>
            <a:fld id="{299542E4-2CCF-42F6-9D92-ED568035133D}" type="slidenum">
              <a:rPr lang="en-US" smtClean="0"/>
              <a:pPr/>
              <a:t>22</a:t>
            </a:fld>
            <a:endParaRPr lang="en-US" dirty="0"/>
          </a:p>
        </p:txBody>
      </p:sp>
      <p:sp>
        <p:nvSpPr>
          <p:cNvPr id="6" name="TextBox 5">
            <a:extLst>
              <a:ext uri="{FF2B5EF4-FFF2-40B4-BE49-F238E27FC236}">
                <a16:creationId xmlns:a16="http://schemas.microsoft.com/office/drawing/2014/main" id="{884DBB06-79D0-9C32-8877-E02E1B91C33E}"/>
              </a:ext>
            </a:extLst>
          </p:cNvPr>
          <p:cNvSpPr txBox="1"/>
          <p:nvPr/>
        </p:nvSpPr>
        <p:spPr>
          <a:xfrm>
            <a:off x="76200" y="76201"/>
            <a:ext cx="12039600" cy="5400517"/>
          </a:xfrm>
          <a:prstGeom prst="rect">
            <a:avLst/>
          </a:prstGeom>
          <a:noFill/>
        </p:spPr>
        <p:txBody>
          <a:bodyPr wrap="square">
            <a:spAutoFit/>
          </a:bodyPr>
          <a:lstStyle/>
          <a:p>
            <a:pPr marL="0" marR="0">
              <a:lnSpc>
                <a:spcPct val="115000"/>
              </a:lnSpc>
              <a:spcAft>
                <a:spcPts val="800"/>
              </a:spcAft>
              <a:buNone/>
            </a:pPr>
            <a:r>
              <a:rPr lang="en-US" sz="4000" b="1" kern="100" dirty="0">
                <a:effectLst/>
                <a:latin typeface="Candara" panose="020E0502030303020204" pitchFamily="34" charset="0"/>
                <a:ea typeface="Aptos" panose="020B0004020202020204" pitchFamily="34" charset="0"/>
                <a:cs typeface="Times New Roman" panose="02020603050405020304" pitchFamily="18" charset="0"/>
              </a:rPr>
              <a:t>4: </a:t>
            </a:r>
            <a:r>
              <a:rPr lang="en-US" sz="4000" b="1" kern="100" dirty="0">
                <a:effectLst/>
                <a:latin typeface="Arial" panose="020B0604020202020204" pitchFamily="34" charset="0"/>
                <a:ea typeface="Aptos" panose="020B0004020202020204" pitchFamily="34" charset="0"/>
                <a:cs typeface="Times New Roman" panose="02020603050405020304" pitchFamily="18" charset="0"/>
              </a:rPr>
              <a:t>גֶּ</a:t>
            </a:r>
            <a:r>
              <a:rPr lang="en-US" sz="4000" b="1" kern="100" dirty="0" err="1">
                <a:effectLst/>
                <a:latin typeface="Arial" panose="020B0604020202020204" pitchFamily="34" charset="0"/>
                <a:ea typeface="Aptos" panose="020B0004020202020204" pitchFamily="34" charset="0"/>
                <a:cs typeface="Times New Roman" panose="02020603050405020304" pitchFamily="18" charset="0"/>
              </a:rPr>
              <a:t>בֶר</a:t>
            </a:r>
            <a:r>
              <a:rPr lang="en-US" sz="4000" b="1" kern="100" dirty="0">
                <a:effectLst/>
                <a:latin typeface="Candara" panose="020E0502030303020204" pitchFamily="34" charset="0"/>
                <a:ea typeface="Aptos" panose="020B0004020202020204" pitchFamily="34" charset="0"/>
                <a:cs typeface="Times New Roman" panose="02020603050405020304" pitchFamily="18" charset="0"/>
              </a:rPr>
              <a:t> — Geber: </a:t>
            </a:r>
            <a:r>
              <a:rPr lang="en-US" sz="4000" b="1" kern="100" dirty="0">
                <a:latin typeface="Candara" panose="020E0502030303020204" pitchFamily="34" charset="0"/>
                <a:ea typeface="Aptos" panose="020B0004020202020204" pitchFamily="34" charset="0"/>
                <a:cs typeface="Times New Roman" panose="02020603050405020304" pitchFamily="18" charset="0"/>
              </a:rPr>
              <a:t>A</a:t>
            </a:r>
            <a:r>
              <a:rPr lang="en-US" sz="4000" kern="100" dirty="0">
                <a:effectLst/>
                <a:latin typeface="Candara" panose="020E0502030303020204" pitchFamily="34" charset="0"/>
                <a:ea typeface="Aptos" panose="020B0004020202020204" pitchFamily="34" charset="0"/>
                <a:cs typeface="Times New Roman" panose="02020603050405020304" pitchFamily="18" charset="0"/>
              </a:rPr>
              <a:t>ble-bodied, strong warrior; Man in his 	fully developed strength</a:t>
            </a:r>
            <a:endParaRPr lang="en-US" sz="40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indent="-342900">
              <a:lnSpc>
                <a:spcPct val="115000"/>
              </a:lnSpc>
              <a:spcAft>
                <a:spcPts val="800"/>
              </a:spcAft>
              <a:buFont typeface="Arial" panose="020B0604020202020204" pitchFamily="34" charset="0"/>
              <a:buChar char="•"/>
            </a:pPr>
            <a:r>
              <a:rPr lang="en-US" sz="3600" i="1" kern="100" dirty="0">
                <a:effectLst/>
                <a:latin typeface="Candara" panose="020E0502030303020204" pitchFamily="34" charset="0"/>
                <a:ea typeface="Aptos" panose="020B0004020202020204" pitchFamily="34" charset="0"/>
                <a:cs typeface="Times New Roman" panose="02020603050405020304" pitchFamily="18" charset="0"/>
              </a:rPr>
              <a:t>Geber</a:t>
            </a:r>
            <a:r>
              <a:rPr lang="en-US" sz="3600" kern="100" dirty="0">
                <a:effectLst/>
                <a:latin typeface="Candara" panose="020E0502030303020204" pitchFamily="34" charset="0"/>
                <a:ea typeface="Aptos" panose="020B0004020202020204" pitchFamily="34" charset="0"/>
                <a:cs typeface="Times New Roman" panose="02020603050405020304" pitchFamily="18" charset="0"/>
              </a:rPr>
              <a:t> means one able-bodied, well-developed, physically strong — a mighty one. The Hebrew writers use it to keep men aware of their relationship to their Maker — their strength is derivative, not absolute. The root is </a:t>
            </a:r>
            <a:r>
              <a:rPr lang="en-US" sz="3600" i="1" kern="100" dirty="0" err="1">
                <a:effectLst/>
                <a:latin typeface="Candara" panose="020E0502030303020204" pitchFamily="34" charset="0"/>
                <a:ea typeface="Aptos" panose="020B0004020202020204" pitchFamily="34" charset="0"/>
                <a:cs typeface="Times New Roman" panose="02020603050405020304" pitchFamily="18" charset="0"/>
              </a:rPr>
              <a:t>gabar</a:t>
            </a:r>
            <a:r>
              <a:rPr lang="en-US" sz="3600" kern="100" dirty="0">
                <a:effectLst/>
                <a:latin typeface="Candara" panose="020E0502030303020204" pitchFamily="34" charset="0"/>
                <a:ea typeface="Aptos" panose="020B0004020202020204" pitchFamily="34" charset="0"/>
                <a:cs typeface="Times New Roman" panose="02020603050405020304" pitchFamily="18" charset="0"/>
              </a:rPr>
              <a:t> — "to prevail." </a:t>
            </a:r>
            <a:r>
              <a:rPr lang="en-US" sz="3600" i="1" kern="100" dirty="0">
                <a:effectLst/>
                <a:latin typeface="Candara" panose="020E0502030303020204" pitchFamily="34" charset="0"/>
                <a:ea typeface="Aptos" panose="020B0004020202020204" pitchFamily="34" charset="0"/>
                <a:cs typeface="Times New Roman" panose="02020603050405020304" pitchFamily="18" charset="0"/>
              </a:rPr>
              <a:t>Geber</a:t>
            </a:r>
            <a:r>
              <a:rPr lang="en-US" sz="3600" kern="100" dirty="0">
                <a:effectLst/>
                <a:latin typeface="Candara" panose="020E0502030303020204" pitchFamily="34" charset="0"/>
                <a:ea typeface="Aptos" panose="020B0004020202020204" pitchFamily="34" charset="0"/>
                <a:cs typeface="Times New Roman" panose="02020603050405020304" pitchFamily="18" charset="0"/>
              </a:rPr>
              <a:t> is the man who prevails, who overcomes, who stands firm and does not retreat. </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p:txBody>
      </p:sp>
      <p:pic>
        <p:nvPicPr>
          <p:cNvPr id="7" name="Picture 6">
            <a:extLst>
              <a:ext uri="{FF2B5EF4-FFF2-40B4-BE49-F238E27FC236}">
                <a16:creationId xmlns:a16="http://schemas.microsoft.com/office/drawing/2014/main" id="{8A81F269-E316-377D-36B6-62D0D54500FB}"/>
              </a:ext>
            </a:extLst>
          </p:cNvPr>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228600" y="1524000"/>
            <a:ext cx="10985944" cy="60965"/>
          </a:xfrm>
          <a:prstGeom prst="rect">
            <a:avLst/>
          </a:prstGeom>
        </p:spPr>
      </p:pic>
    </p:spTree>
    <p:extLst>
      <p:ext uri="{BB962C8B-B14F-4D97-AF65-F5344CB8AC3E}">
        <p14:creationId xmlns:p14="http://schemas.microsoft.com/office/powerpoint/2010/main" val="4262118095"/>
      </p:ext>
    </p:extLst>
  </p:cSld>
  <p:clrMapOvr>
    <a:masterClrMapping/>
  </p:clrMapOvr>
  <p:transition spd="slow">
    <p:wip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37592EF-EE01-6FBC-BFBC-280AA2E5592F}"/>
              </a:ext>
            </a:extLst>
          </p:cNvPr>
          <p:cNvSpPr>
            <a:spLocks noGrp="1"/>
          </p:cNvSpPr>
          <p:nvPr>
            <p:ph type="dt" sz="half" idx="10"/>
          </p:nvPr>
        </p:nvSpPr>
        <p:spPr/>
        <p:txBody>
          <a:bodyPr/>
          <a:lstStyle/>
          <a:p>
            <a:r>
              <a:rPr lang="en-US"/>
              <a:t>3-18-2026</a:t>
            </a:r>
            <a:endParaRPr lang="en-US" dirty="0"/>
          </a:p>
        </p:txBody>
      </p:sp>
      <p:sp>
        <p:nvSpPr>
          <p:cNvPr id="3" name="Footer Placeholder 2">
            <a:extLst>
              <a:ext uri="{FF2B5EF4-FFF2-40B4-BE49-F238E27FC236}">
                <a16:creationId xmlns:a16="http://schemas.microsoft.com/office/drawing/2014/main" id="{F62C2342-648D-8074-629A-33E77CA629C1}"/>
              </a:ext>
            </a:extLst>
          </p:cNvPr>
          <p:cNvSpPr>
            <a:spLocks noGrp="1"/>
          </p:cNvSpPr>
          <p:nvPr>
            <p:ph type="ftr" sz="quarter" idx="11"/>
          </p:nvPr>
        </p:nvSpPr>
        <p:spPr/>
        <p:txBody>
          <a:bodyPr/>
          <a:lstStyle/>
          <a:p>
            <a:r>
              <a:rPr lang="en-US"/>
              <a:t>Manhood: Principles to Live By</a:t>
            </a:r>
            <a:endParaRPr lang="en-US" dirty="0"/>
          </a:p>
        </p:txBody>
      </p:sp>
      <p:sp>
        <p:nvSpPr>
          <p:cNvPr id="4" name="Slide Number Placeholder 3">
            <a:extLst>
              <a:ext uri="{FF2B5EF4-FFF2-40B4-BE49-F238E27FC236}">
                <a16:creationId xmlns:a16="http://schemas.microsoft.com/office/drawing/2014/main" id="{16C8BBA0-C68E-FA0B-4C52-6BBA98E44B12}"/>
              </a:ext>
            </a:extLst>
          </p:cNvPr>
          <p:cNvSpPr>
            <a:spLocks noGrp="1"/>
          </p:cNvSpPr>
          <p:nvPr>
            <p:ph type="sldNum" sz="quarter" idx="12"/>
          </p:nvPr>
        </p:nvSpPr>
        <p:spPr/>
        <p:txBody>
          <a:bodyPr/>
          <a:lstStyle/>
          <a:p>
            <a:fld id="{299542E4-2CCF-42F6-9D92-ED568035133D}" type="slidenum">
              <a:rPr lang="en-US" smtClean="0"/>
              <a:pPr/>
              <a:t>23</a:t>
            </a:fld>
            <a:endParaRPr lang="en-US" dirty="0"/>
          </a:p>
        </p:txBody>
      </p:sp>
      <p:sp>
        <p:nvSpPr>
          <p:cNvPr id="6" name="TextBox 5">
            <a:extLst>
              <a:ext uri="{FF2B5EF4-FFF2-40B4-BE49-F238E27FC236}">
                <a16:creationId xmlns:a16="http://schemas.microsoft.com/office/drawing/2014/main" id="{BB983E74-18E6-BB81-5768-993DCC8BBB7A}"/>
              </a:ext>
            </a:extLst>
          </p:cNvPr>
          <p:cNvSpPr txBox="1"/>
          <p:nvPr/>
        </p:nvSpPr>
        <p:spPr>
          <a:xfrm>
            <a:off x="152400" y="76201"/>
            <a:ext cx="11811000" cy="5585696"/>
          </a:xfrm>
          <a:prstGeom prst="rect">
            <a:avLst/>
          </a:prstGeom>
          <a:noFill/>
        </p:spPr>
        <p:txBody>
          <a:bodyPr wrap="square">
            <a:spAutoFit/>
          </a:bodyPr>
          <a:lstStyle/>
          <a:p>
            <a:pPr marL="342900" marR="0" indent="-342900">
              <a:lnSpc>
                <a:spcPct val="115000"/>
              </a:lnSpc>
              <a:spcAft>
                <a:spcPts val="800"/>
              </a:spcAft>
              <a:buFont typeface="Arial" panose="020B0604020202020204" pitchFamily="34" charset="0"/>
              <a:buChar char="•"/>
            </a:pPr>
            <a:r>
              <a:rPr lang="en-US" sz="3600" kern="100" dirty="0">
                <a:effectLst/>
                <a:latin typeface="Candara" panose="020E0502030303020204" pitchFamily="34" charset="0"/>
                <a:ea typeface="Aptos" panose="020B0004020202020204" pitchFamily="34" charset="0"/>
                <a:cs typeface="Times New Roman" panose="02020603050405020304" pitchFamily="18" charset="0"/>
              </a:rPr>
              <a:t>When God addressed Job </a:t>
            </a:r>
            <a:r>
              <a:rPr lang="en-US" sz="3600" kern="100" dirty="0">
                <a:latin typeface="Candara" panose="020E0502030303020204" pitchFamily="34" charset="0"/>
                <a:ea typeface="Aptos" panose="020B0004020202020204" pitchFamily="34" charset="0"/>
                <a:cs typeface="Times New Roman" panose="02020603050405020304" pitchFamily="18" charset="0"/>
              </a:rPr>
              <a:t>38:3 </a:t>
            </a:r>
            <a:r>
              <a:rPr lang="en-US" sz="3600" kern="100" dirty="0">
                <a:effectLst/>
                <a:latin typeface="Candara" panose="020E0502030303020204" pitchFamily="34" charset="0"/>
                <a:ea typeface="Aptos" panose="020B0004020202020204" pitchFamily="34" charset="0"/>
                <a:cs typeface="Times New Roman" panose="02020603050405020304" pitchFamily="18" charset="0"/>
              </a:rPr>
              <a:t>out of the whirlwind, He used </a:t>
            </a:r>
            <a:r>
              <a:rPr lang="en-US" sz="3600" i="1" kern="100" dirty="0" err="1">
                <a:effectLst/>
                <a:latin typeface="Candara" panose="020E0502030303020204" pitchFamily="34" charset="0"/>
                <a:ea typeface="Aptos" panose="020B0004020202020204" pitchFamily="34" charset="0"/>
                <a:cs typeface="Times New Roman" panose="02020603050405020304" pitchFamily="18" charset="0"/>
              </a:rPr>
              <a:t>geber</a:t>
            </a:r>
            <a:r>
              <a:rPr lang="en-US" sz="3600" kern="100" dirty="0">
                <a:effectLst/>
                <a:latin typeface="Candara" panose="020E0502030303020204" pitchFamily="34" charset="0"/>
                <a:ea typeface="Aptos" panose="020B0004020202020204" pitchFamily="34" charset="0"/>
                <a:cs typeface="Times New Roman" panose="02020603050405020304" pitchFamily="18" charset="0"/>
              </a:rPr>
              <a:t>: "</a:t>
            </a:r>
            <a:r>
              <a:rPr lang="en-US" sz="3600" i="1" kern="100" dirty="0">
                <a:effectLst/>
                <a:latin typeface="Candara" panose="020E0502030303020204" pitchFamily="34" charset="0"/>
                <a:ea typeface="Aptos" panose="020B0004020202020204" pitchFamily="34" charset="0"/>
                <a:cs typeface="Times New Roman" panose="02020603050405020304" pitchFamily="18" charset="0"/>
              </a:rPr>
              <a:t>Gird up now thy loins like an </a:t>
            </a:r>
            <a:r>
              <a:rPr lang="en-US" sz="3600" kern="100" dirty="0">
                <a:effectLst/>
                <a:latin typeface="Candara" panose="020E0502030303020204" pitchFamily="34" charset="0"/>
                <a:ea typeface="Aptos" panose="020B0004020202020204" pitchFamily="34" charset="0"/>
                <a:cs typeface="Times New Roman" panose="02020603050405020304" pitchFamily="18" charset="0"/>
              </a:rPr>
              <a:t>[able-bodied]</a:t>
            </a:r>
            <a:r>
              <a:rPr lang="en-US" sz="3600" i="1" kern="100" dirty="0">
                <a:effectLst/>
                <a:latin typeface="Candara" panose="020E0502030303020204" pitchFamily="34" charset="0"/>
                <a:ea typeface="Aptos" panose="020B0004020202020204" pitchFamily="34" charset="0"/>
                <a:cs typeface="Times New Roman" panose="02020603050405020304" pitchFamily="18" charset="0"/>
              </a:rPr>
              <a:t> man (</a:t>
            </a:r>
            <a:r>
              <a:rPr lang="en-US" sz="3600" i="1" kern="100" dirty="0" err="1">
                <a:effectLst/>
                <a:latin typeface="Candara" panose="020E0502030303020204" pitchFamily="34" charset="0"/>
                <a:ea typeface="Aptos" panose="020B0004020202020204" pitchFamily="34" charset="0"/>
                <a:cs typeface="Times New Roman" panose="02020603050405020304" pitchFamily="18" charset="0"/>
              </a:rPr>
              <a:t>geber</a:t>
            </a:r>
            <a:r>
              <a:rPr lang="en-US" sz="3600" i="1" kern="100" dirty="0">
                <a:effectLst/>
                <a:latin typeface="Candara" panose="020E0502030303020204" pitchFamily="34" charset="0"/>
                <a:ea typeface="Aptos" panose="020B0004020202020204" pitchFamily="34" charset="0"/>
                <a:cs typeface="Times New Roman" panose="02020603050405020304" pitchFamily="18" charset="0"/>
              </a:rPr>
              <a:t>), for I will demand of thee and answer thou me.</a:t>
            </a:r>
            <a:r>
              <a:rPr lang="en-US" sz="3600" kern="100" dirty="0">
                <a:effectLst/>
                <a:latin typeface="Candara" panose="020E0502030303020204" pitchFamily="34" charset="0"/>
                <a:ea typeface="Aptos" panose="020B0004020202020204" pitchFamily="34" charset="0"/>
                <a:cs typeface="Times New Roman" panose="02020603050405020304" pitchFamily="18" charset="0"/>
              </a:rPr>
              <a:t>" God was calling Job to his full potential — as a summons to rise to the level of the confrontation.</a:t>
            </a:r>
          </a:p>
          <a:p>
            <a:pPr marL="342900" marR="0" indent="-342900">
              <a:lnSpc>
                <a:spcPct val="115000"/>
              </a:lnSpc>
              <a:spcAft>
                <a:spcPts val="800"/>
              </a:spcAft>
              <a:buFont typeface="Arial" panose="020B0604020202020204" pitchFamily="34" charset="0"/>
              <a:buChar char="•"/>
            </a:pPr>
            <a:r>
              <a:rPr lang="en-US" sz="3600" kern="100" dirty="0">
                <a:effectLst/>
                <a:latin typeface="Candara" panose="020E0502030303020204" pitchFamily="34" charset="0"/>
                <a:ea typeface="Aptos" panose="020B0004020202020204" pitchFamily="34" charset="0"/>
                <a:cs typeface="Times New Roman" panose="02020603050405020304" pitchFamily="18" charset="0"/>
              </a:rPr>
              <a:t>The </a:t>
            </a:r>
            <a:r>
              <a:rPr lang="en-US" sz="3600" i="1" kern="100" dirty="0" err="1">
                <a:effectLst/>
                <a:latin typeface="Candara" panose="020E0502030303020204" pitchFamily="34" charset="0"/>
                <a:ea typeface="Aptos" panose="020B0004020202020204" pitchFamily="34" charset="0"/>
                <a:cs typeface="Times New Roman" panose="02020603050405020304" pitchFamily="18" charset="0"/>
              </a:rPr>
              <a:t>geber</a:t>
            </a:r>
            <a:r>
              <a:rPr lang="en-US" sz="3600" kern="100" dirty="0">
                <a:effectLst/>
                <a:latin typeface="Candara" panose="020E0502030303020204" pitchFamily="34" charset="0"/>
                <a:ea typeface="Aptos" panose="020B0004020202020204" pitchFamily="34" charset="0"/>
                <a:cs typeface="Times New Roman" panose="02020603050405020304" pitchFamily="18" charset="0"/>
              </a:rPr>
              <a:t> does not shrink from hard encounters with truth.  </a:t>
            </a:r>
            <a:endParaRPr lang="en-US" sz="36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ctr">
              <a:lnSpc>
                <a:spcPct val="115000"/>
              </a:lnSpc>
              <a:spcAft>
                <a:spcPts val="800"/>
              </a:spcAft>
              <a:buNone/>
            </a:pPr>
            <a:br>
              <a:rPr lang="en-US" sz="2400" kern="100" dirty="0">
                <a:effectLst/>
                <a:latin typeface="Candara" panose="020E0502030303020204" pitchFamily="34" charset="0"/>
                <a:ea typeface="Aptos" panose="020B0004020202020204" pitchFamily="34" charset="0"/>
                <a:cs typeface="Times New Roman" panose="02020603050405020304" pitchFamily="18" charset="0"/>
              </a:rPr>
            </a:b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195776542"/>
      </p:ext>
    </p:extLst>
  </p:cSld>
  <p:clrMapOvr>
    <a:masterClrMapping/>
  </p:clrMapOvr>
  <p:transition spd="slow">
    <p:wip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AF47C67-3B98-2EDB-BB8F-96E5166A4E7D}"/>
              </a:ext>
            </a:extLst>
          </p:cNvPr>
          <p:cNvSpPr>
            <a:spLocks noGrp="1"/>
          </p:cNvSpPr>
          <p:nvPr>
            <p:ph type="dt" sz="half" idx="10"/>
          </p:nvPr>
        </p:nvSpPr>
        <p:spPr/>
        <p:txBody>
          <a:bodyPr/>
          <a:lstStyle/>
          <a:p>
            <a:r>
              <a:rPr lang="en-US"/>
              <a:t>3-18-2026</a:t>
            </a:r>
            <a:endParaRPr lang="en-US" dirty="0"/>
          </a:p>
        </p:txBody>
      </p:sp>
      <p:sp>
        <p:nvSpPr>
          <p:cNvPr id="3" name="Footer Placeholder 2">
            <a:extLst>
              <a:ext uri="{FF2B5EF4-FFF2-40B4-BE49-F238E27FC236}">
                <a16:creationId xmlns:a16="http://schemas.microsoft.com/office/drawing/2014/main" id="{0ED8404D-A64B-1DEA-BE11-BA5C8206D9C5}"/>
              </a:ext>
            </a:extLst>
          </p:cNvPr>
          <p:cNvSpPr>
            <a:spLocks noGrp="1"/>
          </p:cNvSpPr>
          <p:nvPr>
            <p:ph type="ftr" sz="quarter" idx="11"/>
          </p:nvPr>
        </p:nvSpPr>
        <p:spPr/>
        <p:txBody>
          <a:bodyPr/>
          <a:lstStyle/>
          <a:p>
            <a:r>
              <a:rPr lang="en-US"/>
              <a:t>Manhood: Principles to Live By</a:t>
            </a:r>
            <a:endParaRPr lang="en-US" dirty="0"/>
          </a:p>
        </p:txBody>
      </p:sp>
      <p:sp>
        <p:nvSpPr>
          <p:cNvPr id="4" name="Slide Number Placeholder 3">
            <a:extLst>
              <a:ext uri="{FF2B5EF4-FFF2-40B4-BE49-F238E27FC236}">
                <a16:creationId xmlns:a16="http://schemas.microsoft.com/office/drawing/2014/main" id="{387920B9-3218-DAA1-AC9F-35D00D77D81C}"/>
              </a:ext>
            </a:extLst>
          </p:cNvPr>
          <p:cNvSpPr>
            <a:spLocks noGrp="1"/>
          </p:cNvSpPr>
          <p:nvPr>
            <p:ph type="sldNum" sz="quarter" idx="12"/>
          </p:nvPr>
        </p:nvSpPr>
        <p:spPr/>
        <p:txBody>
          <a:bodyPr/>
          <a:lstStyle/>
          <a:p>
            <a:fld id="{299542E4-2CCF-42F6-9D92-ED568035133D}" type="slidenum">
              <a:rPr lang="en-US" smtClean="0"/>
              <a:pPr/>
              <a:t>24</a:t>
            </a:fld>
            <a:endParaRPr lang="en-US" dirty="0"/>
          </a:p>
        </p:txBody>
      </p:sp>
      <p:sp>
        <p:nvSpPr>
          <p:cNvPr id="5" name="Rectangle 4">
            <a:extLst>
              <a:ext uri="{FF2B5EF4-FFF2-40B4-BE49-F238E27FC236}">
                <a16:creationId xmlns:a16="http://schemas.microsoft.com/office/drawing/2014/main" id="{244547D8-291A-4F13-64BF-72FFF7995033}"/>
              </a:ext>
            </a:extLst>
          </p:cNvPr>
          <p:cNvSpPr/>
          <p:nvPr/>
        </p:nvSpPr>
        <p:spPr>
          <a:xfrm>
            <a:off x="2997301" y="1291679"/>
            <a:ext cx="6096000" cy="4267200"/>
          </a:xfrm>
          <a:prstGeom prst="rect">
            <a:avLst/>
          </a:prstGeom>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en-US" sz="8800" dirty="0"/>
              <a:t>“Man”</a:t>
            </a:r>
          </a:p>
        </p:txBody>
      </p:sp>
      <p:sp>
        <p:nvSpPr>
          <p:cNvPr id="6" name="TextBox 5">
            <a:extLst>
              <a:ext uri="{FF2B5EF4-FFF2-40B4-BE49-F238E27FC236}">
                <a16:creationId xmlns:a16="http://schemas.microsoft.com/office/drawing/2014/main" id="{27F73508-F0DC-890A-5F4B-34A84F97DA75}"/>
              </a:ext>
            </a:extLst>
          </p:cNvPr>
          <p:cNvSpPr txBox="1"/>
          <p:nvPr/>
        </p:nvSpPr>
        <p:spPr>
          <a:xfrm>
            <a:off x="9220200" y="5174159"/>
            <a:ext cx="1981200" cy="769441"/>
          </a:xfrm>
          <a:prstGeom prst="rect">
            <a:avLst/>
          </a:prstGeom>
          <a:noFill/>
        </p:spPr>
        <p:txBody>
          <a:bodyPr wrap="square" rtlCol="0">
            <a:spAutoFit/>
          </a:bodyPr>
          <a:lstStyle/>
          <a:p>
            <a:r>
              <a:rPr lang="en-US" sz="4400" b="1" dirty="0"/>
              <a:t>Geber</a:t>
            </a:r>
          </a:p>
        </p:txBody>
      </p:sp>
      <p:sp>
        <p:nvSpPr>
          <p:cNvPr id="7" name="TextBox 6">
            <a:extLst>
              <a:ext uri="{FF2B5EF4-FFF2-40B4-BE49-F238E27FC236}">
                <a16:creationId xmlns:a16="http://schemas.microsoft.com/office/drawing/2014/main" id="{F3A09809-33EE-433F-6202-D67A0608C7CF}"/>
              </a:ext>
            </a:extLst>
          </p:cNvPr>
          <p:cNvSpPr txBox="1"/>
          <p:nvPr/>
        </p:nvSpPr>
        <p:spPr>
          <a:xfrm>
            <a:off x="9189098" y="449758"/>
            <a:ext cx="1598515" cy="769441"/>
          </a:xfrm>
          <a:prstGeom prst="rect">
            <a:avLst/>
          </a:prstGeom>
          <a:noFill/>
        </p:spPr>
        <p:txBody>
          <a:bodyPr wrap="square" rtlCol="0">
            <a:spAutoFit/>
          </a:bodyPr>
          <a:lstStyle/>
          <a:p>
            <a:r>
              <a:rPr lang="en-US" sz="4400" b="1" dirty="0"/>
              <a:t>Ish</a:t>
            </a:r>
          </a:p>
        </p:txBody>
      </p:sp>
      <p:sp>
        <p:nvSpPr>
          <p:cNvPr id="8" name="TextBox 7">
            <a:extLst>
              <a:ext uri="{FF2B5EF4-FFF2-40B4-BE49-F238E27FC236}">
                <a16:creationId xmlns:a16="http://schemas.microsoft.com/office/drawing/2014/main" id="{5B2B3372-0A95-5CE7-A689-9A362F40986B}"/>
              </a:ext>
            </a:extLst>
          </p:cNvPr>
          <p:cNvSpPr txBox="1"/>
          <p:nvPr/>
        </p:nvSpPr>
        <p:spPr>
          <a:xfrm>
            <a:off x="1306416" y="449759"/>
            <a:ext cx="1598515" cy="769441"/>
          </a:xfrm>
          <a:prstGeom prst="rect">
            <a:avLst/>
          </a:prstGeom>
          <a:noFill/>
        </p:spPr>
        <p:txBody>
          <a:bodyPr wrap="none" rtlCol="0">
            <a:spAutoFit/>
          </a:bodyPr>
          <a:lstStyle/>
          <a:p>
            <a:r>
              <a:rPr lang="en-US" sz="4400" b="1" dirty="0"/>
              <a:t>Adam</a:t>
            </a:r>
          </a:p>
        </p:txBody>
      </p:sp>
      <p:sp>
        <p:nvSpPr>
          <p:cNvPr id="9" name="TextBox 8">
            <a:extLst>
              <a:ext uri="{FF2B5EF4-FFF2-40B4-BE49-F238E27FC236}">
                <a16:creationId xmlns:a16="http://schemas.microsoft.com/office/drawing/2014/main" id="{A00F41E7-19A2-0ADD-BE6A-4B2573E53082}"/>
              </a:ext>
            </a:extLst>
          </p:cNvPr>
          <p:cNvSpPr txBox="1"/>
          <p:nvPr/>
        </p:nvSpPr>
        <p:spPr>
          <a:xfrm>
            <a:off x="838200" y="5254079"/>
            <a:ext cx="2260501" cy="769441"/>
          </a:xfrm>
          <a:prstGeom prst="rect">
            <a:avLst/>
          </a:prstGeom>
          <a:noFill/>
        </p:spPr>
        <p:txBody>
          <a:bodyPr wrap="square" rtlCol="0">
            <a:spAutoFit/>
          </a:bodyPr>
          <a:lstStyle/>
          <a:p>
            <a:r>
              <a:rPr lang="en-US" sz="4400" b="1" dirty="0"/>
              <a:t>Enosh</a:t>
            </a:r>
          </a:p>
        </p:txBody>
      </p:sp>
    </p:spTree>
    <p:extLst>
      <p:ext uri="{BB962C8B-B14F-4D97-AF65-F5344CB8AC3E}">
        <p14:creationId xmlns:p14="http://schemas.microsoft.com/office/powerpoint/2010/main" val="203668461"/>
      </p:ext>
    </p:extLst>
  </p:cSld>
  <p:clrMapOvr>
    <a:masterClrMapping/>
  </p:clrMapOvr>
  <p:transition spd="slow">
    <p:wip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D2C7AA10-F899-678E-CEB9-35641CC20CC4}"/>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a:xfrm>
            <a:off x="152400" y="180972"/>
            <a:ext cx="11930666" cy="5610227"/>
          </a:xfrm>
          <a:prstGeom prst="rect">
            <a:avLst/>
          </a:prstGeom>
          <a:noFill/>
        </p:spPr>
      </p:pic>
      <p:sp>
        <p:nvSpPr>
          <p:cNvPr id="2" name="Date Placeholder 1" hidden="1">
            <a:extLst>
              <a:ext uri="{FF2B5EF4-FFF2-40B4-BE49-F238E27FC236}">
                <a16:creationId xmlns:a16="http://schemas.microsoft.com/office/drawing/2014/main" id="{CAF16BBB-5DC5-1964-32DA-DE5EC7ECC0B5}"/>
              </a:ext>
            </a:extLst>
          </p:cNvPr>
          <p:cNvSpPr>
            <a:spLocks noGrp="1"/>
          </p:cNvSpPr>
          <p:nvPr>
            <p:ph type="dt" sz="half" idx="10"/>
          </p:nvPr>
        </p:nvSpPr>
        <p:spPr/>
        <p:txBody>
          <a:bodyPr/>
          <a:lstStyle/>
          <a:p>
            <a:pPr>
              <a:spcAft>
                <a:spcPts val="600"/>
              </a:spcAft>
            </a:pPr>
            <a:r>
              <a:rPr lang="en-US"/>
              <a:t>3-18-2026</a:t>
            </a:r>
          </a:p>
        </p:txBody>
      </p:sp>
      <p:sp>
        <p:nvSpPr>
          <p:cNvPr id="3" name="Footer Placeholder 2">
            <a:extLst>
              <a:ext uri="{FF2B5EF4-FFF2-40B4-BE49-F238E27FC236}">
                <a16:creationId xmlns:a16="http://schemas.microsoft.com/office/drawing/2014/main" id="{A90B6B01-4A99-551D-BE02-6291FFFB6C52}"/>
              </a:ext>
            </a:extLst>
          </p:cNvPr>
          <p:cNvSpPr>
            <a:spLocks noGrp="1"/>
          </p:cNvSpPr>
          <p:nvPr>
            <p:ph type="ftr" sz="quarter" idx="11"/>
          </p:nvPr>
        </p:nvSpPr>
        <p:spPr/>
        <p:txBody>
          <a:bodyPr/>
          <a:lstStyle/>
          <a:p>
            <a:pPr>
              <a:spcAft>
                <a:spcPts val="600"/>
              </a:spcAft>
            </a:pPr>
            <a:r>
              <a:rPr lang="en-US"/>
              <a:t>Manhood: Principles to Live By</a:t>
            </a:r>
          </a:p>
        </p:txBody>
      </p:sp>
      <p:sp>
        <p:nvSpPr>
          <p:cNvPr id="4" name="Slide Number Placeholder 3" hidden="1">
            <a:extLst>
              <a:ext uri="{FF2B5EF4-FFF2-40B4-BE49-F238E27FC236}">
                <a16:creationId xmlns:a16="http://schemas.microsoft.com/office/drawing/2014/main" id="{70C14D7C-1107-7EF5-FAF1-CA681CB827CC}"/>
              </a:ext>
            </a:extLst>
          </p:cNvPr>
          <p:cNvSpPr>
            <a:spLocks noGrp="1"/>
          </p:cNvSpPr>
          <p:nvPr>
            <p:ph type="sldNum" sz="quarter" idx="12"/>
          </p:nvPr>
        </p:nvSpPr>
        <p:spPr/>
        <p:txBody>
          <a:bodyPr/>
          <a:lstStyle/>
          <a:p>
            <a:pPr>
              <a:spcAft>
                <a:spcPts val="600"/>
              </a:spcAft>
            </a:pPr>
            <a:fld id="{299542E4-2CCF-42F6-9D92-ED568035133D}" type="slidenum">
              <a:rPr lang="en-US" smtClean="0"/>
              <a:pPr>
                <a:spcAft>
                  <a:spcPts val="600"/>
                </a:spcAft>
              </a:pPr>
              <a:t>25</a:t>
            </a:fld>
            <a:endParaRPr lang="en-US"/>
          </a:p>
        </p:txBody>
      </p:sp>
    </p:spTree>
    <p:extLst>
      <p:ext uri="{BB962C8B-B14F-4D97-AF65-F5344CB8AC3E}">
        <p14:creationId xmlns:p14="http://schemas.microsoft.com/office/powerpoint/2010/main" val="1049693928"/>
      </p:ext>
    </p:extLst>
  </p:cSld>
  <p:clrMapOvr>
    <a:masterClrMapping/>
  </p:clrMapOvr>
  <p:transition spd="slow">
    <p:wip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F6E0A0B-7F66-DECC-2EDA-C8223154312C}"/>
              </a:ext>
            </a:extLst>
          </p:cNvPr>
          <p:cNvSpPr>
            <a:spLocks noGrp="1"/>
          </p:cNvSpPr>
          <p:nvPr>
            <p:ph type="dt" sz="half" idx="10"/>
          </p:nvPr>
        </p:nvSpPr>
        <p:spPr/>
        <p:txBody>
          <a:bodyPr/>
          <a:lstStyle/>
          <a:p>
            <a:r>
              <a:rPr lang="en-US"/>
              <a:t>10-30-2024</a:t>
            </a:r>
          </a:p>
        </p:txBody>
      </p:sp>
      <p:sp>
        <p:nvSpPr>
          <p:cNvPr id="3" name="Footer Placeholder 2">
            <a:extLst>
              <a:ext uri="{FF2B5EF4-FFF2-40B4-BE49-F238E27FC236}">
                <a16:creationId xmlns:a16="http://schemas.microsoft.com/office/drawing/2014/main" id="{7938FADB-C471-9DD6-7E47-39C526FD20D9}"/>
              </a:ext>
            </a:extLst>
          </p:cNvPr>
          <p:cNvSpPr>
            <a:spLocks noGrp="1"/>
          </p:cNvSpPr>
          <p:nvPr>
            <p:ph type="ftr" sz="quarter" idx="11"/>
          </p:nvPr>
        </p:nvSpPr>
        <p:spPr/>
        <p:txBody>
          <a:bodyPr/>
          <a:lstStyle/>
          <a:p>
            <a:r>
              <a:rPr lang="en-US"/>
              <a:t>If I Was A Guy 2</a:t>
            </a:r>
          </a:p>
        </p:txBody>
      </p:sp>
      <p:sp>
        <p:nvSpPr>
          <p:cNvPr id="4" name="Slide Number Placeholder 3">
            <a:extLst>
              <a:ext uri="{FF2B5EF4-FFF2-40B4-BE49-F238E27FC236}">
                <a16:creationId xmlns:a16="http://schemas.microsoft.com/office/drawing/2014/main" id="{5CF44002-64CC-EE58-D285-81A96FDA0A7F}"/>
              </a:ext>
            </a:extLst>
          </p:cNvPr>
          <p:cNvSpPr>
            <a:spLocks noGrp="1"/>
          </p:cNvSpPr>
          <p:nvPr>
            <p:ph type="sldNum" sz="quarter" idx="12"/>
          </p:nvPr>
        </p:nvSpPr>
        <p:spPr/>
        <p:txBody>
          <a:bodyPr/>
          <a:lstStyle/>
          <a:p>
            <a:fld id="{E219F1D4-52E8-4354-B800-1231891939AA}" type="slidenum">
              <a:rPr lang="en-US" smtClean="0"/>
              <a:pPr/>
              <a:t>26</a:t>
            </a:fld>
            <a:endParaRPr lang="en-US"/>
          </a:p>
        </p:txBody>
      </p:sp>
      <p:sp>
        <p:nvSpPr>
          <p:cNvPr id="6" name="TextBox 5">
            <a:extLst>
              <a:ext uri="{FF2B5EF4-FFF2-40B4-BE49-F238E27FC236}">
                <a16:creationId xmlns:a16="http://schemas.microsoft.com/office/drawing/2014/main" id="{15037E2F-9230-ECF1-FB0F-9C4EAB856AEB}"/>
              </a:ext>
            </a:extLst>
          </p:cNvPr>
          <p:cNvSpPr txBox="1"/>
          <p:nvPr/>
        </p:nvSpPr>
        <p:spPr>
          <a:xfrm>
            <a:off x="171937" y="136524"/>
            <a:ext cx="11902831" cy="5201424"/>
          </a:xfrm>
          <a:prstGeom prst="rect">
            <a:avLst/>
          </a:prstGeom>
          <a:noFill/>
        </p:spPr>
        <p:txBody>
          <a:bodyPr wrap="square">
            <a:spAutoFit/>
          </a:bodyPr>
          <a:lstStyle/>
          <a:p>
            <a:r>
              <a:rPr lang="en-US" sz="4400" b="1" dirty="0"/>
              <a:t>I CORINTHIANS 16:13</a:t>
            </a:r>
          </a:p>
          <a:p>
            <a:r>
              <a:rPr lang="en-US" sz="4000" i="1" dirty="0"/>
              <a:t>	Watch ye, stand fast in the faith, quit </a:t>
            </a:r>
            <a:r>
              <a:rPr lang="en-US" sz="3200" i="1" dirty="0"/>
              <a:t>(behave/become) </a:t>
            </a:r>
            <a:r>
              <a:rPr lang="en-US" sz="4000" i="1" dirty="0"/>
              <a:t>you like men, be strong. </a:t>
            </a:r>
          </a:p>
          <a:p>
            <a:endParaRPr lang="en-US" sz="4000" i="1" dirty="0"/>
          </a:p>
          <a:p>
            <a:r>
              <a:rPr lang="en-US" sz="4800" b="1" dirty="0"/>
              <a:t>I SAMUEL 4:9</a:t>
            </a:r>
          </a:p>
          <a:p>
            <a:r>
              <a:rPr lang="en-US" sz="4000" i="1" dirty="0"/>
              <a:t>Be strong, and quit yourselves like men, O ye Philistines, that ye be not servants unto the Hebrews, as they have been to you: quit yourselves like men, and fight.</a:t>
            </a:r>
          </a:p>
        </p:txBody>
      </p:sp>
    </p:spTree>
    <p:extLst>
      <p:ext uri="{BB962C8B-B14F-4D97-AF65-F5344CB8AC3E}">
        <p14:creationId xmlns:p14="http://schemas.microsoft.com/office/powerpoint/2010/main" val="1834889639"/>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
                                            <p:txEl>
                                              <p:pRg st="3" end="3"/>
                                            </p:txEl>
                                          </p:spTgt>
                                        </p:tgtEl>
                                        <p:attrNameLst>
                                          <p:attrName>style.visibility</p:attrName>
                                        </p:attrNameLst>
                                      </p:cBhvr>
                                      <p:to>
                                        <p:strVal val="visible"/>
                                      </p:to>
                                    </p:set>
                                    <p:animEffect transition="in" filter="fade">
                                      <p:cBhvr>
                                        <p:cTn id="7" dur="1000"/>
                                        <p:tgtEl>
                                          <p:spTgt spid="6">
                                            <p:txEl>
                                              <p:pRg st="3" end="3"/>
                                            </p:txEl>
                                          </p:spTgt>
                                        </p:tgtEl>
                                      </p:cBhvr>
                                    </p:animEffect>
                                    <p:anim calcmode="lin" valueType="num">
                                      <p:cBhvr>
                                        <p:cTn id="8" dur="1000" fill="hold"/>
                                        <p:tgtEl>
                                          <p:spTgt spid="6">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3" end="3"/>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6">
                                            <p:txEl>
                                              <p:pRg st="4" end="4"/>
                                            </p:txEl>
                                          </p:spTgt>
                                        </p:tgtEl>
                                        <p:attrNameLst>
                                          <p:attrName>style.visibility</p:attrName>
                                        </p:attrNameLst>
                                      </p:cBhvr>
                                      <p:to>
                                        <p:strVal val="visible"/>
                                      </p:to>
                                    </p:set>
                                    <p:animEffect transition="in" filter="fade">
                                      <p:cBhvr>
                                        <p:cTn id="12" dur="1000"/>
                                        <p:tgtEl>
                                          <p:spTgt spid="6">
                                            <p:txEl>
                                              <p:pRg st="4" end="4"/>
                                            </p:txEl>
                                          </p:spTgt>
                                        </p:tgtEl>
                                      </p:cBhvr>
                                    </p:animEffect>
                                    <p:anim calcmode="lin" valueType="num">
                                      <p:cBhvr>
                                        <p:cTn id="13" dur="1000" fill="hold"/>
                                        <p:tgtEl>
                                          <p:spTgt spid="6">
                                            <p:txEl>
                                              <p:pRg st="4" end="4"/>
                                            </p:txEl>
                                          </p:spTgt>
                                        </p:tgtEl>
                                        <p:attrNameLst>
                                          <p:attrName>ppt_x</p:attrName>
                                        </p:attrNameLst>
                                      </p:cBhvr>
                                      <p:tavLst>
                                        <p:tav tm="0">
                                          <p:val>
                                            <p:strVal val="#ppt_x"/>
                                          </p:val>
                                        </p:tav>
                                        <p:tav tm="100000">
                                          <p:val>
                                            <p:strVal val="#ppt_x"/>
                                          </p:val>
                                        </p:tav>
                                      </p:tavLst>
                                    </p:anim>
                                    <p:anim calcmode="lin" valueType="num">
                                      <p:cBhvr>
                                        <p:cTn id="14" dur="1000" fill="hold"/>
                                        <p:tgtEl>
                                          <p:spTgt spid="6">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6F632A21-61FC-6DFB-9891-FCD5DC57A122}"/>
              </a:ext>
            </a:extLst>
          </p:cNvPr>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a:extLst>
              <a:ext uri="{FF2B5EF4-FFF2-40B4-BE49-F238E27FC236}">
                <a16:creationId xmlns:a16="http://schemas.microsoft.com/office/drawing/2014/main" id="{07337BC6-4D23-FC78-4142-AF8436C225ED}"/>
              </a:ext>
            </a:extLst>
          </p:cNvPr>
          <p:cNvSpPr>
            <a:spLocks noGrp="1"/>
          </p:cNvSpPr>
          <p:nvPr>
            <p:ph type="dt" sz="half" idx="10"/>
          </p:nvPr>
        </p:nvSpPr>
        <p:spPr/>
        <p:txBody>
          <a:bodyPr/>
          <a:lstStyle/>
          <a:p>
            <a:r>
              <a:rPr lang="en-US"/>
              <a:t>10-30-2024</a:t>
            </a:r>
          </a:p>
        </p:txBody>
      </p:sp>
      <p:sp>
        <p:nvSpPr>
          <p:cNvPr id="3" name="Footer Placeholder 2">
            <a:extLst>
              <a:ext uri="{FF2B5EF4-FFF2-40B4-BE49-F238E27FC236}">
                <a16:creationId xmlns:a16="http://schemas.microsoft.com/office/drawing/2014/main" id="{AB7BB529-B3A8-D8E5-3BC3-70C65EF2A998}"/>
              </a:ext>
            </a:extLst>
          </p:cNvPr>
          <p:cNvSpPr>
            <a:spLocks noGrp="1"/>
          </p:cNvSpPr>
          <p:nvPr>
            <p:ph type="ftr" sz="quarter" idx="11"/>
          </p:nvPr>
        </p:nvSpPr>
        <p:spPr/>
        <p:txBody>
          <a:bodyPr/>
          <a:lstStyle/>
          <a:p>
            <a:r>
              <a:rPr lang="en-US"/>
              <a:t>If I Was A Guy 2</a:t>
            </a:r>
          </a:p>
        </p:txBody>
      </p:sp>
      <p:sp>
        <p:nvSpPr>
          <p:cNvPr id="4" name="Slide Number Placeholder 3">
            <a:extLst>
              <a:ext uri="{FF2B5EF4-FFF2-40B4-BE49-F238E27FC236}">
                <a16:creationId xmlns:a16="http://schemas.microsoft.com/office/drawing/2014/main" id="{5290ADD1-31C8-CB80-D3C7-F9FEF992B9D9}"/>
              </a:ext>
            </a:extLst>
          </p:cNvPr>
          <p:cNvSpPr>
            <a:spLocks noGrp="1"/>
          </p:cNvSpPr>
          <p:nvPr>
            <p:ph type="sldNum" sz="quarter" idx="12"/>
          </p:nvPr>
        </p:nvSpPr>
        <p:spPr/>
        <p:txBody>
          <a:bodyPr/>
          <a:lstStyle/>
          <a:p>
            <a:fld id="{E219F1D4-52E8-4354-B800-1231891939AA}" type="slidenum">
              <a:rPr lang="en-US" smtClean="0"/>
              <a:pPr/>
              <a:t>27</a:t>
            </a:fld>
            <a:endParaRPr lang="en-US"/>
          </a:p>
        </p:txBody>
      </p:sp>
      <p:sp>
        <p:nvSpPr>
          <p:cNvPr id="6" name="TextBox 5">
            <a:extLst>
              <a:ext uri="{FF2B5EF4-FFF2-40B4-BE49-F238E27FC236}">
                <a16:creationId xmlns:a16="http://schemas.microsoft.com/office/drawing/2014/main" id="{733F158A-7C00-0BB6-7EE2-686C03A94289}"/>
              </a:ext>
            </a:extLst>
          </p:cNvPr>
          <p:cNvSpPr txBox="1"/>
          <p:nvPr/>
        </p:nvSpPr>
        <p:spPr>
          <a:xfrm>
            <a:off x="6228862" y="136524"/>
            <a:ext cx="5963138" cy="5816977"/>
          </a:xfrm>
          <a:prstGeom prst="rect">
            <a:avLst/>
          </a:prstGeom>
          <a:noFill/>
        </p:spPr>
        <p:txBody>
          <a:bodyPr wrap="square">
            <a:spAutoFit/>
          </a:bodyPr>
          <a:lstStyle/>
          <a:p>
            <a:r>
              <a:rPr lang="en-US" sz="3600" b="1" dirty="0">
                <a:solidFill>
                  <a:schemeClr val="bg1"/>
                </a:solidFill>
              </a:rPr>
              <a:t>I SAMUEL 17:8</a:t>
            </a:r>
          </a:p>
          <a:p>
            <a:r>
              <a:rPr lang="en-US" sz="2800" b="1" i="1" dirty="0">
                <a:solidFill>
                  <a:schemeClr val="bg1"/>
                </a:solidFill>
              </a:rPr>
              <a:t>…Why are ye come out to set your battle in array? am not I a Philistine, and ye servants to Saul? choose you a man for you, and let him come down to me. 9 If he be able to fight with me, and to kill me, then will we be your servants: but if I prevail against him, and kill him, then shall ye be our servants, and serve us. 10 </a:t>
            </a:r>
            <a:r>
              <a:rPr lang="en-US" sz="2800" b="1" i="1" dirty="0">
                <a:solidFill>
                  <a:schemeClr val="bg1"/>
                </a:solidFill>
                <a:highlight>
                  <a:srgbClr val="C0C0C0"/>
                </a:highlight>
              </a:rPr>
              <a:t>And the Philistine said, I defy the armies of Israel this day; give me a man, that we may fight together.</a:t>
            </a:r>
          </a:p>
        </p:txBody>
      </p:sp>
    </p:spTree>
    <p:extLst>
      <p:ext uri="{BB962C8B-B14F-4D97-AF65-F5344CB8AC3E}">
        <p14:creationId xmlns:p14="http://schemas.microsoft.com/office/powerpoint/2010/main" val="1533334938"/>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6">
                                            <p:txEl>
                                              <p:pRg st="1" end="1"/>
                                            </p:txEl>
                                          </p:spTgt>
                                        </p:tgtEl>
                                        <p:attrNameLst>
                                          <p:attrName>style.visibility</p:attrName>
                                        </p:attrNameLst>
                                      </p:cBhvr>
                                      <p:to>
                                        <p:strVal val="visible"/>
                                      </p:to>
                                    </p:set>
                                    <p:animEffect transition="in" filter="fade">
                                      <p:cBhvr>
                                        <p:cTn id="10" dur="500"/>
                                        <p:tgtEl>
                                          <p:spTgt spid="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D237B67-D35D-0823-10F5-455E1EDB5312}"/>
              </a:ext>
            </a:extLst>
          </p:cNvPr>
          <p:cNvSpPr>
            <a:spLocks noGrp="1"/>
          </p:cNvSpPr>
          <p:nvPr>
            <p:ph type="dt" sz="half" idx="10"/>
          </p:nvPr>
        </p:nvSpPr>
        <p:spPr/>
        <p:txBody>
          <a:bodyPr/>
          <a:lstStyle/>
          <a:p>
            <a:r>
              <a:rPr lang="en-US"/>
              <a:t>10-30-2024</a:t>
            </a:r>
          </a:p>
        </p:txBody>
      </p:sp>
      <p:sp>
        <p:nvSpPr>
          <p:cNvPr id="3" name="Footer Placeholder 2">
            <a:extLst>
              <a:ext uri="{FF2B5EF4-FFF2-40B4-BE49-F238E27FC236}">
                <a16:creationId xmlns:a16="http://schemas.microsoft.com/office/drawing/2014/main" id="{E91C30C1-B5BB-FDE8-7664-04B22BB959B3}"/>
              </a:ext>
            </a:extLst>
          </p:cNvPr>
          <p:cNvSpPr>
            <a:spLocks noGrp="1"/>
          </p:cNvSpPr>
          <p:nvPr>
            <p:ph type="ftr" sz="quarter" idx="11"/>
          </p:nvPr>
        </p:nvSpPr>
        <p:spPr/>
        <p:txBody>
          <a:bodyPr/>
          <a:lstStyle/>
          <a:p>
            <a:r>
              <a:rPr lang="en-US"/>
              <a:t>If I Was A Guy 2</a:t>
            </a:r>
          </a:p>
        </p:txBody>
      </p:sp>
      <p:sp>
        <p:nvSpPr>
          <p:cNvPr id="4" name="Slide Number Placeholder 3">
            <a:extLst>
              <a:ext uri="{FF2B5EF4-FFF2-40B4-BE49-F238E27FC236}">
                <a16:creationId xmlns:a16="http://schemas.microsoft.com/office/drawing/2014/main" id="{8FFA60D9-29E4-90C6-7290-D0A4EDC0505B}"/>
              </a:ext>
            </a:extLst>
          </p:cNvPr>
          <p:cNvSpPr>
            <a:spLocks noGrp="1"/>
          </p:cNvSpPr>
          <p:nvPr>
            <p:ph type="sldNum" sz="quarter" idx="12"/>
          </p:nvPr>
        </p:nvSpPr>
        <p:spPr/>
        <p:txBody>
          <a:bodyPr/>
          <a:lstStyle/>
          <a:p>
            <a:fld id="{E219F1D4-52E8-4354-B800-1231891939AA}" type="slidenum">
              <a:rPr lang="en-US" smtClean="0"/>
              <a:pPr/>
              <a:t>28</a:t>
            </a:fld>
            <a:endParaRPr lang="en-US"/>
          </a:p>
        </p:txBody>
      </p:sp>
      <p:sp>
        <p:nvSpPr>
          <p:cNvPr id="6" name="TextBox 5">
            <a:extLst>
              <a:ext uri="{FF2B5EF4-FFF2-40B4-BE49-F238E27FC236}">
                <a16:creationId xmlns:a16="http://schemas.microsoft.com/office/drawing/2014/main" id="{9AD2C1EB-F89A-2930-BCFF-041D1164D6CE}"/>
              </a:ext>
            </a:extLst>
          </p:cNvPr>
          <p:cNvSpPr txBox="1"/>
          <p:nvPr/>
        </p:nvSpPr>
        <p:spPr>
          <a:xfrm>
            <a:off x="353084" y="136524"/>
            <a:ext cx="10483913" cy="3231654"/>
          </a:xfrm>
          <a:prstGeom prst="rect">
            <a:avLst/>
          </a:prstGeom>
          <a:noFill/>
        </p:spPr>
        <p:txBody>
          <a:bodyPr wrap="square">
            <a:spAutoFit/>
          </a:bodyPr>
          <a:lstStyle/>
          <a:p>
            <a:r>
              <a:rPr lang="en-US" sz="4400" b="1" i="0" spc="-300" dirty="0">
                <a:solidFill>
                  <a:srgbClr val="F5F5F5"/>
                </a:solidFill>
                <a:effectLst/>
                <a:latin typeface="pt-serif-pro"/>
              </a:rPr>
              <a:t>The Particular Temptations of Young Men</a:t>
            </a:r>
          </a:p>
          <a:p>
            <a:pPr marL="1028700" lvl="1" indent="-571500">
              <a:buFont typeface="Wingdings" panose="05000000000000000000" pitchFamily="2" charset="2"/>
              <a:buChar char="§"/>
            </a:pPr>
            <a:r>
              <a:rPr lang="en-US" sz="4000" b="1" i="1" dirty="0">
                <a:effectLst/>
                <a:latin typeface="Aptos" panose="020B0004020202020204" pitchFamily="34" charset="0"/>
                <a:ea typeface="Aptos" panose="020B0004020202020204" pitchFamily="34" charset="0"/>
                <a:cs typeface="Times New Roman" panose="02020603050405020304" pitchFamily="18" charset="0"/>
              </a:rPr>
              <a:t>Purposelessness</a:t>
            </a:r>
          </a:p>
          <a:p>
            <a:pPr marL="1028700" lvl="1" indent="-571500">
              <a:buFont typeface="Wingdings" panose="05000000000000000000" pitchFamily="2" charset="2"/>
              <a:buChar char="§"/>
            </a:pPr>
            <a:r>
              <a:rPr lang="en-US" sz="4000" b="1" i="1" dirty="0">
                <a:effectLst/>
                <a:latin typeface="Aptos" panose="020B0004020202020204" pitchFamily="34" charset="0"/>
                <a:ea typeface="Aptos" panose="020B0004020202020204" pitchFamily="34" charset="0"/>
                <a:cs typeface="Times New Roman" panose="02020603050405020304" pitchFamily="18" charset="0"/>
              </a:rPr>
              <a:t>Idleness</a:t>
            </a:r>
            <a:endParaRPr lang="en-US" sz="4000" b="1" i="1" dirty="0">
              <a:latin typeface="Aptos" panose="020B0004020202020204" pitchFamily="34" charset="0"/>
              <a:ea typeface="Aptos" panose="020B0004020202020204" pitchFamily="34" charset="0"/>
              <a:cs typeface="Times New Roman" panose="02020603050405020304" pitchFamily="18" charset="0"/>
            </a:endParaRPr>
          </a:p>
          <a:p>
            <a:pPr marL="1028700" lvl="1" indent="-571500">
              <a:buFont typeface="Wingdings" panose="05000000000000000000" pitchFamily="2" charset="2"/>
              <a:buChar char="§"/>
            </a:pPr>
            <a:r>
              <a:rPr lang="en-US" sz="4000" b="1" i="1" dirty="0">
                <a:effectLst/>
                <a:latin typeface="Aptos" panose="020B0004020202020204" pitchFamily="34" charset="0"/>
                <a:ea typeface="Aptos" panose="020B0004020202020204" pitchFamily="34" charset="0"/>
                <a:cs typeface="Times New Roman" panose="02020603050405020304" pitchFamily="18" charset="0"/>
              </a:rPr>
              <a:t>Pride</a:t>
            </a:r>
          </a:p>
          <a:p>
            <a:pPr marL="1028700" lvl="1" indent="-571500">
              <a:buFont typeface="Wingdings" panose="05000000000000000000" pitchFamily="2" charset="2"/>
              <a:buChar char="§"/>
            </a:pPr>
            <a:r>
              <a:rPr lang="en-US" sz="4000" b="1" i="1" dirty="0">
                <a:effectLst/>
                <a:latin typeface="Aptos" panose="020B0004020202020204" pitchFamily="34" charset="0"/>
                <a:ea typeface="Aptos" panose="020B0004020202020204" pitchFamily="34" charset="0"/>
                <a:cs typeface="Times New Roman" panose="02020603050405020304" pitchFamily="18" charset="0"/>
              </a:rPr>
              <a:t>Lack of self-control</a:t>
            </a:r>
            <a:endParaRPr lang="en-US" sz="4000" dirty="0"/>
          </a:p>
        </p:txBody>
      </p:sp>
      <p:pic>
        <p:nvPicPr>
          <p:cNvPr id="7" name="Picture 6">
            <a:extLst>
              <a:ext uri="{FF2B5EF4-FFF2-40B4-BE49-F238E27FC236}">
                <a16:creationId xmlns:a16="http://schemas.microsoft.com/office/drawing/2014/main" id="{53E1EE22-5658-64AB-B48A-BCBAF2A82A61}"/>
              </a:ext>
            </a:extLst>
          </p:cNvPr>
          <p:cNvPicPr>
            <a:picLocks noChangeAspect="1"/>
          </p:cNvPicPr>
          <p:nvPr/>
        </p:nvPicPr>
        <p:blipFill>
          <a:blip r:embed="rId2" cstate="email">
            <a:extLst>
              <a:ext uri="{28A0092B-C50C-407E-A947-70E740481C1C}">
                <a14:useLocalDpi xmlns:a14="http://schemas.microsoft.com/office/drawing/2010/main" val="0"/>
              </a:ext>
            </a:extLst>
          </a:blip>
          <a:srcRect/>
          <a:stretch/>
        </p:blipFill>
        <p:spPr>
          <a:xfrm>
            <a:off x="6674099" y="977885"/>
            <a:ext cx="5326070" cy="3570583"/>
          </a:xfrm>
          <a:prstGeom prst="rect">
            <a:avLst/>
          </a:prstGeom>
        </p:spPr>
      </p:pic>
      <p:sp>
        <p:nvSpPr>
          <p:cNvPr id="8" name="TextBox 7">
            <a:extLst>
              <a:ext uri="{FF2B5EF4-FFF2-40B4-BE49-F238E27FC236}">
                <a16:creationId xmlns:a16="http://schemas.microsoft.com/office/drawing/2014/main" id="{7F0E32CE-212A-7E3A-7B74-B1AF50F33CFA}"/>
              </a:ext>
            </a:extLst>
          </p:cNvPr>
          <p:cNvSpPr txBox="1"/>
          <p:nvPr/>
        </p:nvSpPr>
        <p:spPr>
          <a:xfrm>
            <a:off x="353084" y="4444254"/>
            <a:ext cx="11674792" cy="2308324"/>
          </a:xfrm>
          <a:prstGeom prst="rect">
            <a:avLst/>
          </a:prstGeom>
          <a:solidFill>
            <a:schemeClr val="accent1"/>
          </a:solidFill>
        </p:spPr>
        <p:txBody>
          <a:bodyPr wrap="square">
            <a:spAutoFit/>
          </a:bodyPr>
          <a:lstStyle/>
          <a:p>
            <a:pPr algn="ctr"/>
            <a:r>
              <a:rPr lang="en-US" sz="3600" dirty="0"/>
              <a:t>What God means to accomplish in young men are rarely great deeds that are visible to the public, but </a:t>
            </a:r>
            <a:r>
              <a:rPr lang="en-US" sz="3600" u="sng" dirty="0"/>
              <a:t>the invisible construction of a foundation of godly character that will serve them for the rest of their lives</a:t>
            </a:r>
            <a:r>
              <a:rPr lang="en-US" sz="3600" dirty="0"/>
              <a:t>. </a:t>
            </a:r>
          </a:p>
        </p:txBody>
      </p:sp>
    </p:spTree>
    <p:extLst>
      <p:ext uri="{BB962C8B-B14F-4D97-AF65-F5344CB8AC3E}">
        <p14:creationId xmlns:p14="http://schemas.microsoft.com/office/powerpoint/2010/main" val="3011154825"/>
      </p:ext>
    </p:extLst>
  </p:cSld>
  <p:clrMapOvr>
    <a:masterClrMapping/>
  </p:clrMapOvr>
  <p:transition spd="slow">
    <p:wip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1F2B94A-83E4-43DB-BD08-19F797C895C2}"/>
              </a:ext>
            </a:extLst>
          </p:cNvPr>
          <p:cNvSpPr>
            <a:spLocks noGrp="1"/>
          </p:cNvSpPr>
          <p:nvPr>
            <p:ph type="dt" sz="half" idx="10"/>
          </p:nvPr>
        </p:nvSpPr>
        <p:spPr/>
        <p:txBody>
          <a:bodyPr/>
          <a:lstStyle/>
          <a:p>
            <a:r>
              <a:rPr lang="en-US"/>
              <a:t>3-18-2026</a:t>
            </a:r>
            <a:endParaRPr lang="en-US" dirty="0"/>
          </a:p>
        </p:txBody>
      </p:sp>
      <p:sp>
        <p:nvSpPr>
          <p:cNvPr id="3" name="Footer Placeholder 2">
            <a:extLst>
              <a:ext uri="{FF2B5EF4-FFF2-40B4-BE49-F238E27FC236}">
                <a16:creationId xmlns:a16="http://schemas.microsoft.com/office/drawing/2014/main" id="{670CE581-5892-BED4-D068-5C5E8940DBCB}"/>
              </a:ext>
            </a:extLst>
          </p:cNvPr>
          <p:cNvSpPr>
            <a:spLocks noGrp="1"/>
          </p:cNvSpPr>
          <p:nvPr>
            <p:ph type="ftr" sz="quarter" idx="11"/>
          </p:nvPr>
        </p:nvSpPr>
        <p:spPr/>
        <p:txBody>
          <a:bodyPr/>
          <a:lstStyle/>
          <a:p>
            <a:r>
              <a:rPr lang="en-US"/>
              <a:t>Manhood: Principles to Live By</a:t>
            </a:r>
            <a:endParaRPr lang="en-US" dirty="0"/>
          </a:p>
        </p:txBody>
      </p:sp>
      <p:sp>
        <p:nvSpPr>
          <p:cNvPr id="4" name="Slide Number Placeholder 3">
            <a:extLst>
              <a:ext uri="{FF2B5EF4-FFF2-40B4-BE49-F238E27FC236}">
                <a16:creationId xmlns:a16="http://schemas.microsoft.com/office/drawing/2014/main" id="{1DAEC7B4-3F9F-689F-64F9-67FE58DDAE4E}"/>
              </a:ext>
            </a:extLst>
          </p:cNvPr>
          <p:cNvSpPr>
            <a:spLocks noGrp="1"/>
          </p:cNvSpPr>
          <p:nvPr>
            <p:ph type="sldNum" sz="quarter" idx="12"/>
          </p:nvPr>
        </p:nvSpPr>
        <p:spPr/>
        <p:txBody>
          <a:bodyPr/>
          <a:lstStyle/>
          <a:p>
            <a:fld id="{299542E4-2CCF-42F6-9D92-ED568035133D}" type="slidenum">
              <a:rPr lang="en-US" smtClean="0"/>
              <a:pPr/>
              <a:t>29</a:t>
            </a:fld>
            <a:endParaRPr lang="en-US" dirty="0"/>
          </a:p>
        </p:txBody>
      </p:sp>
      <p:sp>
        <p:nvSpPr>
          <p:cNvPr id="6" name="TextBox 5">
            <a:extLst>
              <a:ext uri="{FF2B5EF4-FFF2-40B4-BE49-F238E27FC236}">
                <a16:creationId xmlns:a16="http://schemas.microsoft.com/office/drawing/2014/main" id="{4AA8A9C0-2CE8-5937-B2CE-601571E376E2}"/>
              </a:ext>
            </a:extLst>
          </p:cNvPr>
          <p:cNvSpPr txBox="1"/>
          <p:nvPr/>
        </p:nvSpPr>
        <p:spPr>
          <a:xfrm>
            <a:off x="152400" y="76200"/>
            <a:ext cx="11963400" cy="6370975"/>
          </a:xfrm>
          <a:prstGeom prst="rect">
            <a:avLst/>
          </a:prstGeom>
          <a:noFill/>
        </p:spPr>
        <p:txBody>
          <a:bodyPr wrap="square">
            <a:spAutoFit/>
          </a:bodyPr>
          <a:lstStyle/>
          <a:p>
            <a:r>
              <a:rPr lang="en-US" sz="4800" b="1" dirty="0"/>
              <a:t>ENTICING.SPIRITS</a:t>
            </a:r>
          </a:p>
          <a:p>
            <a:r>
              <a:rPr lang="en-US" sz="4000" dirty="0"/>
              <a:t>	 51  When these kings, before they started out... Before Jehoshaphat ever made an alliance with Ahab, he ought to have first said, </a:t>
            </a:r>
            <a:r>
              <a:rPr lang="en-US" sz="4000" i="1" dirty="0"/>
              <a:t>"Let us pray and see what the will of the Lord is."</a:t>
            </a:r>
          </a:p>
          <a:p>
            <a:r>
              <a:rPr lang="en-US" sz="4000" dirty="0"/>
              <a:t>	Give me a preacher; give me a Christian; give me a housewife that's a Christian; give me a farmer or a factory worker that'll put God first in everything, I'll show you a man that'll be successful in the spite of all the devil can put on him. He seeks God first. </a:t>
            </a:r>
            <a:r>
              <a:rPr lang="en-US" sz="3600" dirty="0"/>
              <a:t>	55-0724 </a:t>
            </a:r>
          </a:p>
        </p:txBody>
      </p:sp>
    </p:spTree>
    <p:extLst>
      <p:ext uri="{BB962C8B-B14F-4D97-AF65-F5344CB8AC3E}">
        <p14:creationId xmlns:p14="http://schemas.microsoft.com/office/powerpoint/2010/main" val="3152766032"/>
      </p:ext>
    </p:extLst>
  </p:cSld>
  <p:clrMapOvr>
    <a:masterClrMapping/>
  </p:clrMapOvr>
  <p:transition spd="slow">
    <p:wip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3-18-2026</a:t>
            </a:r>
            <a:endParaRPr lang="en-US" dirty="0"/>
          </a:p>
        </p:txBody>
      </p:sp>
      <p:sp>
        <p:nvSpPr>
          <p:cNvPr id="3" name="Footer Placeholder 2"/>
          <p:cNvSpPr>
            <a:spLocks noGrp="1"/>
          </p:cNvSpPr>
          <p:nvPr>
            <p:ph type="ftr" sz="quarter" idx="11"/>
          </p:nvPr>
        </p:nvSpPr>
        <p:spPr/>
        <p:txBody>
          <a:bodyPr/>
          <a:lstStyle/>
          <a:p>
            <a:r>
              <a:rPr lang="en-US"/>
              <a:t>Manhood: Principles to Live By</a:t>
            </a:r>
            <a:endParaRPr lang="en-US" dirty="0"/>
          </a:p>
        </p:txBody>
      </p:sp>
      <p:sp>
        <p:nvSpPr>
          <p:cNvPr id="4" name="Slide Number Placeholder 3"/>
          <p:cNvSpPr>
            <a:spLocks noGrp="1"/>
          </p:cNvSpPr>
          <p:nvPr>
            <p:ph type="sldNum" sz="quarter" idx="12"/>
          </p:nvPr>
        </p:nvSpPr>
        <p:spPr/>
        <p:txBody>
          <a:bodyPr/>
          <a:lstStyle/>
          <a:p>
            <a:fld id="{0FB56013-B943-42BA-886F-6F9D4EB85E9D}" type="slidenum">
              <a:rPr lang="en-US" smtClean="0"/>
              <a:t>3</a:t>
            </a:fld>
            <a:endParaRPr lang="en-US" dirty="0"/>
          </a:p>
        </p:txBody>
      </p:sp>
      <p:sp>
        <p:nvSpPr>
          <p:cNvPr id="5" name="Flowchart: Delay 4"/>
          <p:cNvSpPr/>
          <p:nvPr/>
        </p:nvSpPr>
        <p:spPr>
          <a:xfrm rot="5400000">
            <a:off x="3489458" y="264160"/>
            <a:ext cx="5129784" cy="7054596"/>
          </a:xfrm>
          <a:prstGeom prst="flowChartDelay">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600" dirty="0">
              <a:latin typeface="Candara" panose="020E0502030303020204" pitchFamily="34" charset="0"/>
            </a:endParaRPr>
          </a:p>
        </p:txBody>
      </p:sp>
      <p:sp>
        <p:nvSpPr>
          <p:cNvPr id="6" name="TextBox 5"/>
          <p:cNvSpPr txBox="1"/>
          <p:nvPr/>
        </p:nvSpPr>
        <p:spPr>
          <a:xfrm>
            <a:off x="4303776" y="4150931"/>
            <a:ext cx="3733714" cy="830997"/>
          </a:xfrm>
          <a:prstGeom prst="rect">
            <a:avLst/>
          </a:prstGeom>
          <a:noFill/>
        </p:spPr>
        <p:txBody>
          <a:bodyPr wrap="none" rtlCol="0">
            <a:spAutoFit/>
          </a:bodyPr>
          <a:lstStyle/>
          <a:p>
            <a:r>
              <a:rPr lang="en-US" sz="4800" dirty="0">
                <a:latin typeface="Candara" panose="020E0502030303020204" pitchFamily="34" charset="0"/>
              </a:rPr>
              <a:t>Congregation</a:t>
            </a:r>
          </a:p>
        </p:txBody>
      </p:sp>
      <p:sp>
        <p:nvSpPr>
          <p:cNvPr id="7" name="Rectangle 6"/>
          <p:cNvSpPr/>
          <p:nvPr/>
        </p:nvSpPr>
        <p:spPr>
          <a:xfrm>
            <a:off x="5017008" y="274320"/>
            <a:ext cx="1892808" cy="6400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latin typeface="Candara" panose="020E0502030303020204" pitchFamily="34" charset="0"/>
              </a:rPr>
              <a:t>Pulpit</a:t>
            </a:r>
          </a:p>
        </p:txBody>
      </p:sp>
      <p:sp>
        <p:nvSpPr>
          <p:cNvPr id="9" name="Down Arrow 8"/>
          <p:cNvSpPr/>
          <p:nvPr/>
        </p:nvSpPr>
        <p:spPr>
          <a:xfrm>
            <a:off x="5652516" y="1069848"/>
            <a:ext cx="704088" cy="1490472"/>
          </a:xfrm>
          <a:prstGeom prst="downArrow">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ndara" panose="020E0502030303020204" pitchFamily="34" charset="0"/>
            </a:endParaRPr>
          </a:p>
        </p:txBody>
      </p:sp>
      <p:sp>
        <p:nvSpPr>
          <p:cNvPr id="10" name="Quad Arrow Callout 9"/>
          <p:cNvSpPr/>
          <p:nvPr/>
        </p:nvSpPr>
        <p:spPr>
          <a:xfrm>
            <a:off x="4603597" y="2196344"/>
            <a:ext cx="2829733" cy="2163783"/>
          </a:xfrm>
          <a:prstGeom prst="quadArrowCallou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ndara" panose="020E0502030303020204" pitchFamily="34" charset="0"/>
            </a:endParaRPr>
          </a:p>
        </p:txBody>
      </p:sp>
      <p:sp>
        <p:nvSpPr>
          <p:cNvPr id="11" name="Curved Down Arrow 10"/>
          <p:cNvSpPr/>
          <p:nvPr/>
        </p:nvSpPr>
        <p:spPr>
          <a:xfrm>
            <a:off x="7543801" y="2560321"/>
            <a:ext cx="2856571" cy="1431817"/>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latin typeface="Candara" panose="020E0502030303020204" pitchFamily="34" charset="0"/>
            </a:endParaRPr>
          </a:p>
        </p:txBody>
      </p:sp>
      <p:sp>
        <p:nvSpPr>
          <p:cNvPr id="12" name="Curved Down Arrow 11"/>
          <p:cNvSpPr/>
          <p:nvPr/>
        </p:nvSpPr>
        <p:spPr>
          <a:xfrm rot="10276357">
            <a:off x="1969532" y="5193258"/>
            <a:ext cx="3179463" cy="1431817"/>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latin typeface="Candara" panose="020E0502030303020204" pitchFamily="34" charset="0"/>
            </a:endParaRPr>
          </a:p>
        </p:txBody>
      </p:sp>
    </p:spTree>
    <p:extLst>
      <p:ext uri="{BB962C8B-B14F-4D97-AF65-F5344CB8AC3E}">
        <p14:creationId xmlns:p14="http://schemas.microsoft.com/office/powerpoint/2010/main" val="451284972"/>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500"/>
                                        <p:tgtEl>
                                          <p:spTgt spid="11"/>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12"/>
                                        </p:tgtEl>
                                        <p:attrNameLst>
                                          <p:attrName>style.visibility</p:attrName>
                                        </p:attrNameLst>
                                      </p:cBhvr>
                                      <p:to>
                                        <p:strVal val="visible"/>
                                      </p:to>
                                    </p:set>
                                    <p:animEffect transition="in" filter="fade">
                                      <p:cBhvr>
                                        <p:cTn id="20"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1" grpId="0" animBg="1"/>
      <p:bldP spid="12"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90EAEFA-55F0-0C42-C2E7-AEEEA582B923}"/>
              </a:ext>
            </a:extLst>
          </p:cNvPr>
          <p:cNvSpPr>
            <a:spLocks noGrp="1"/>
          </p:cNvSpPr>
          <p:nvPr>
            <p:ph type="dt" sz="half" idx="10"/>
          </p:nvPr>
        </p:nvSpPr>
        <p:spPr/>
        <p:txBody>
          <a:bodyPr/>
          <a:lstStyle/>
          <a:p>
            <a:r>
              <a:rPr lang="en-US"/>
              <a:t>3-18-2026</a:t>
            </a:r>
            <a:endParaRPr lang="en-US" dirty="0"/>
          </a:p>
        </p:txBody>
      </p:sp>
      <p:sp>
        <p:nvSpPr>
          <p:cNvPr id="3" name="Footer Placeholder 2">
            <a:extLst>
              <a:ext uri="{FF2B5EF4-FFF2-40B4-BE49-F238E27FC236}">
                <a16:creationId xmlns:a16="http://schemas.microsoft.com/office/drawing/2014/main" id="{EB2A5D37-93B4-4DBB-6385-A9AD272086A2}"/>
              </a:ext>
            </a:extLst>
          </p:cNvPr>
          <p:cNvSpPr>
            <a:spLocks noGrp="1"/>
          </p:cNvSpPr>
          <p:nvPr>
            <p:ph type="ftr" sz="quarter" idx="11"/>
          </p:nvPr>
        </p:nvSpPr>
        <p:spPr/>
        <p:txBody>
          <a:bodyPr/>
          <a:lstStyle/>
          <a:p>
            <a:r>
              <a:rPr lang="en-US"/>
              <a:t>Manhood: Principles to Live By</a:t>
            </a:r>
            <a:endParaRPr lang="en-US" dirty="0"/>
          </a:p>
        </p:txBody>
      </p:sp>
      <p:sp>
        <p:nvSpPr>
          <p:cNvPr id="4" name="Slide Number Placeholder 3">
            <a:extLst>
              <a:ext uri="{FF2B5EF4-FFF2-40B4-BE49-F238E27FC236}">
                <a16:creationId xmlns:a16="http://schemas.microsoft.com/office/drawing/2014/main" id="{8F5F8AAA-E54C-A9DE-F751-5794D5EF4BB8}"/>
              </a:ext>
            </a:extLst>
          </p:cNvPr>
          <p:cNvSpPr>
            <a:spLocks noGrp="1"/>
          </p:cNvSpPr>
          <p:nvPr>
            <p:ph type="sldNum" sz="quarter" idx="12"/>
          </p:nvPr>
        </p:nvSpPr>
        <p:spPr/>
        <p:txBody>
          <a:bodyPr/>
          <a:lstStyle/>
          <a:p>
            <a:fld id="{299542E4-2CCF-42F6-9D92-ED568035133D}" type="slidenum">
              <a:rPr lang="en-US" smtClean="0"/>
              <a:pPr/>
              <a:t>30</a:t>
            </a:fld>
            <a:endParaRPr lang="en-US" dirty="0"/>
          </a:p>
        </p:txBody>
      </p:sp>
      <p:sp>
        <p:nvSpPr>
          <p:cNvPr id="6" name="TextBox 5">
            <a:extLst>
              <a:ext uri="{FF2B5EF4-FFF2-40B4-BE49-F238E27FC236}">
                <a16:creationId xmlns:a16="http://schemas.microsoft.com/office/drawing/2014/main" id="{EA25A5B1-9AE0-A727-256F-1883700DAC55}"/>
              </a:ext>
            </a:extLst>
          </p:cNvPr>
          <p:cNvSpPr txBox="1"/>
          <p:nvPr/>
        </p:nvSpPr>
        <p:spPr>
          <a:xfrm>
            <a:off x="152400" y="180973"/>
            <a:ext cx="11887200" cy="5755422"/>
          </a:xfrm>
          <a:prstGeom prst="rect">
            <a:avLst/>
          </a:prstGeom>
          <a:noFill/>
        </p:spPr>
        <p:txBody>
          <a:bodyPr wrap="square">
            <a:spAutoFit/>
          </a:bodyPr>
          <a:lstStyle/>
          <a:p>
            <a:r>
              <a:rPr lang="en-US" sz="4800" b="1" dirty="0"/>
              <a:t>GENESIS 9:1, 5-6</a:t>
            </a:r>
          </a:p>
          <a:p>
            <a:r>
              <a:rPr lang="en-US" sz="4000" i="1" dirty="0"/>
              <a:t>	And God blessed Noah and his sons, and said unto them, Be fruitful, and multiply, and replenish the earth.</a:t>
            </a:r>
          </a:p>
          <a:p>
            <a:r>
              <a:rPr lang="en-US" sz="4000" i="1" dirty="0"/>
              <a:t>5 And surely your blood of your lives will I require; at the hand of every beast will I require it, and at the hand of man; at the hand of every man's brother will I require the life of man. 6 </a:t>
            </a:r>
            <a:r>
              <a:rPr lang="en-US" sz="4000" i="1" u="sng" dirty="0"/>
              <a:t>Whoso </a:t>
            </a:r>
            <a:r>
              <a:rPr lang="en-US" sz="4000" i="1" u="sng" dirty="0" err="1"/>
              <a:t>sheddeth</a:t>
            </a:r>
            <a:r>
              <a:rPr lang="en-US" sz="4000" i="1" u="sng" dirty="0"/>
              <a:t> man's blood, by man shall his blood be shed: for in the image of God made he man.</a:t>
            </a:r>
          </a:p>
        </p:txBody>
      </p:sp>
    </p:spTree>
    <p:extLst>
      <p:ext uri="{BB962C8B-B14F-4D97-AF65-F5344CB8AC3E}">
        <p14:creationId xmlns:p14="http://schemas.microsoft.com/office/powerpoint/2010/main" val="2344404109"/>
      </p:ext>
    </p:extLst>
  </p:cSld>
  <p:clrMapOvr>
    <a:masterClrMapping/>
  </p:clrMapOvr>
  <p:transition spd="slow">
    <p:wip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p:cNvSpPr/>
          <p:nvPr/>
        </p:nvSpPr>
        <p:spPr>
          <a:xfrm>
            <a:off x="304800" y="85344"/>
            <a:ext cx="10972800" cy="914400"/>
          </a:xfrm>
          <a:prstGeom prst="rect">
            <a:avLst/>
          </a:prstGeom>
          <a:noFill/>
          <a:ln/>
        </p:spPr>
        <p:txBody>
          <a:bodyPr wrap="square" rtlCol="0" anchor="ctr"/>
          <a:lstStyle/>
          <a:p>
            <a:r>
              <a:rPr lang="en-US" sz="4400" b="1" dirty="0">
                <a:latin typeface="+mj-lt"/>
                <a:ea typeface="Georgia" pitchFamily="34" charset="-122"/>
                <a:cs typeface="Georgia" pitchFamily="34" charset="-120"/>
              </a:rPr>
              <a:t>TSELEM — צֶלֶם  (Image) — The Crown Jewel</a:t>
            </a:r>
            <a:endParaRPr lang="en-US" sz="4400" dirty="0">
              <a:latin typeface="+mj-lt"/>
            </a:endParaRPr>
          </a:p>
        </p:txBody>
      </p:sp>
      <p:sp>
        <p:nvSpPr>
          <p:cNvPr id="3" name="Shape 1"/>
          <p:cNvSpPr/>
          <p:nvPr/>
        </p:nvSpPr>
        <p:spPr>
          <a:xfrm>
            <a:off x="381000" y="950976"/>
            <a:ext cx="10972800" cy="48768"/>
          </a:xfrm>
          <a:prstGeom prst="rect">
            <a:avLst/>
          </a:prstGeom>
          <a:solidFill>
            <a:srgbClr val="CCCCCC"/>
          </a:solidFill>
          <a:ln w="12700">
            <a:solidFill>
              <a:srgbClr val="CCCCCC"/>
            </a:solidFill>
            <a:prstDash val="solid"/>
          </a:ln>
        </p:spPr>
        <p:txBody>
          <a:bodyPr/>
          <a:lstStyle/>
          <a:p>
            <a:endParaRPr lang="en-US" sz="2400" dirty="0">
              <a:latin typeface="Candara" panose="020E0502030303020204" pitchFamily="34" charset="0"/>
            </a:endParaRPr>
          </a:p>
        </p:txBody>
      </p:sp>
      <p:sp>
        <p:nvSpPr>
          <p:cNvPr id="4" name="Text 2"/>
          <p:cNvSpPr/>
          <p:nvPr/>
        </p:nvSpPr>
        <p:spPr>
          <a:xfrm>
            <a:off x="152400" y="1048512"/>
            <a:ext cx="11963400" cy="5352288"/>
          </a:xfrm>
          <a:prstGeom prst="rect">
            <a:avLst/>
          </a:prstGeom>
          <a:noFill/>
          <a:ln/>
        </p:spPr>
        <p:txBody>
          <a:bodyPr wrap="square" rtlCol="0" anchor="t"/>
          <a:lstStyle/>
          <a:p>
            <a:pPr marL="457189" indent="-457189">
              <a:buSzPct val="100000"/>
              <a:buChar char="•"/>
            </a:pPr>
            <a:r>
              <a:rPr lang="en-US" sz="3600" dirty="0">
                <a:latin typeface="Candara" panose="020E0502030303020204" pitchFamily="34" charset="0"/>
                <a:ea typeface="Calibri" pitchFamily="34" charset="-122"/>
                <a:cs typeface="Calibri" pitchFamily="34" charset="-120"/>
              </a:rPr>
              <a:t>Derived from tsal (צֵל) — a shadow. Tselem is the outline of a shadow: what is revealed about the object by its shadow.</a:t>
            </a:r>
            <a:endParaRPr lang="en-US" sz="3600" dirty="0">
              <a:latin typeface="Candara" panose="020E0502030303020204" pitchFamily="34" charset="0"/>
            </a:endParaRPr>
          </a:p>
          <a:p>
            <a:pPr marL="457189" indent="-457189">
              <a:buSzPct val="100000"/>
              <a:buChar char="•"/>
            </a:pPr>
            <a:r>
              <a:rPr lang="en-US" sz="3600" dirty="0">
                <a:latin typeface="Candara" panose="020E0502030303020204" pitchFamily="34" charset="0"/>
                <a:ea typeface="Calibri" pitchFamily="34" charset="-122"/>
                <a:cs typeface="Calibri" pitchFamily="34" charset="-120"/>
              </a:rPr>
              <a:t>Man is God’s shadow on the earth — not God Himself, but bearing His outline, His shape, His representative form.</a:t>
            </a:r>
            <a:endParaRPr lang="en-US" sz="3600" dirty="0">
              <a:latin typeface="Candara" panose="020E0502030303020204" pitchFamily="34" charset="0"/>
            </a:endParaRPr>
          </a:p>
          <a:p>
            <a:pPr marL="457189" indent="-457189">
              <a:buSzPct val="100000"/>
              <a:buChar char="•"/>
            </a:pPr>
            <a:r>
              <a:rPr lang="en-US" sz="3600" dirty="0">
                <a:latin typeface="Candara" panose="020E0502030303020204" pitchFamily="34" charset="0"/>
                <a:ea typeface="Calibri" pitchFamily="34" charset="-122"/>
                <a:cs typeface="Calibri" pitchFamily="34" charset="-120"/>
              </a:rPr>
              <a:t>Three dimensions of the tselem: (1) What we ARE — rationality, will, morality; (2) What we DO — royal dominion over creation; (3) How we RELATE — in community and covenant.</a:t>
            </a:r>
            <a:endParaRPr lang="en-US" sz="3600" dirty="0">
              <a:latin typeface="Candara" panose="020E0502030303020204" pitchFamily="34" charset="0"/>
            </a:endParaRPr>
          </a:p>
          <a:p>
            <a:pPr marL="457189" indent="-457189">
              <a:buSzPct val="100000"/>
              <a:buChar char="•"/>
            </a:pPr>
            <a:r>
              <a:rPr lang="en-US" sz="3600" dirty="0">
                <a:latin typeface="Candara" panose="020E0502030303020204" pitchFamily="34" charset="0"/>
                <a:ea typeface="Calibri" pitchFamily="34" charset="-122"/>
                <a:cs typeface="Calibri" pitchFamily="34" charset="-120"/>
              </a:rPr>
              <a:t>After the Fall, the image is MARRED, not erased. Genesis 9:6 still upholds the tselem as the ground of human sanctity.</a:t>
            </a:r>
            <a:endParaRPr lang="en-US" sz="3600" dirty="0">
              <a:latin typeface="Candara" panose="020E0502030303020204" pitchFamily="34" charset="0"/>
            </a:endParaRPr>
          </a:p>
          <a:p>
            <a:pPr marL="457189" indent="-457189">
              <a:buSzPct val="100000"/>
              <a:buChar char="•"/>
            </a:pPr>
            <a:r>
              <a:rPr lang="en-US" sz="3600" dirty="0">
                <a:latin typeface="Candara" panose="020E0502030303020204" pitchFamily="34" charset="0"/>
                <a:ea typeface="Calibri" pitchFamily="34" charset="-122"/>
                <a:cs typeface="Calibri" pitchFamily="34" charset="-120"/>
              </a:rPr>
              <a:t>Christ is the perfect tselem — “the image of the invisible God” (Col. 1:15). Redemption is the restoration of the image.</a:t>
            </a:r>
            <a:endParaRPr lang="en-US" sz="3600" dirty="0">
              <a:latin typeface="Candara" panose="020E0502030303020204" pitchFamily="34"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066691C-D990-961B-9308-4AFBA6C1379B}"/>
              </a:ext>
            </a:extLst>
          </p:cNvPr>
          <p:cNvSpPr>
            <a:spLocks noGrp="1"/>
          </p:cNvSpPr>
          <p:nvPr>
            <p:ph type="dt" sz="half" idx="10"/>
          </p:nvPr>
        </p:nvSpPr>
        <p:spPr/>
        <p:txBody>
          <a:bodyPr/>
          <a:lstStyle/>
          <a:p>
            <a:r>
              <a:rPr lang="en-US"/>
              <a:t>10-30-2024</a:t>
            </a:r>
          </a:p>
        </p:txBody>
      </p:sp>
      <p:sp>
        <p:nvSpPr>
          <p:cNvPr id="3" name="Footer Placeholder 2">
            <a:extLst>
              <a:ext uri="{FF2B5EF4-FFF2-40B4-BE49-F238E27FC236}">
                <a16:creationId xmlns:a16="http://schemas.microsoft.com/office/drawing/2014/main" id="{AFDEF9F2-7534-621F-1BC3-3B815D5C9FF2}"/>
              </a:ext>
            </a:extLst>
          </p:cNvPr>
          <p:cNvSpPr>
            <a:spLocks noGrp="1"/>
          </p:cNvSpPr>
          <p:nvPr>
            <p:ph type="ftr" sz="quarter" idx="11"/>
          </p:nvPr>
        </p:nvSpPr>
        <p:spPr/>
        <p:txBody>
          <a:bodyPr/>
          <a:lstStyle/>
          <a:p>
            <a:r>
              <a:rPr lang="en-US"/>
              <a:t>If I Was A Guy 2</a:t>
            </a:r>
          </a:p>
        </p:txBody>
      </p:sp>
      <p:sp>
        <p:nvSpPr>
          <p:cNvPr id="4" name="Slide Number Placeholder 3">
            <a:extLst>
              <a:ext uri="{FF2B5EF4-FFF2-40B4-BE49-F238E27FC236}">
                <a16:creationId xmlns:a16="http://schemas.microsoft.com/office/drawing/2014/main" id="{C7745120-EB3E-61AE-41BF-C8F11651006E}"/>
              </a:ext>
            </a:extLst>
          </p:cNvPr>
          <p:cNvSpPr>
            <a:spLocks noGrp="1"/>
          </p:cNvSpPr>
          <p:nvPr>
            <p:ph type="sldNum" sz="quarter" idx="12"/>
          </p:nvPr>
        </p:nvSpPr>
        <p:spPr/>
        <p:txBody>
          <a:bodyPr/>
          <a:lstStyle/>
          <a:p>
            <a:fld id="{E219F1D4-52E8-4354-B800-1231891939AA}" type="slidenum">
              <a:rPr lang="en-US" smtClean="0"/>
              <a:pPr/>
              <a:t>32</a:t>
            </a:fld>
            <a:endParaRPr lang="en-US"/>
          </a:p>
        </p:txBody>
      </p:sp>
      <p:sp>
        <p:nvSpPr>
          <p:cNvPr id="6" name="TextBox 5">
            <a:extLst>
              <a:ext uri="{FF2B5EF4-FFF2-40B4-BE49-F238E27FC236}">
                <a16:creationId xmlns:a16="http://schemas.microsoft.com/office/drawing/2014/main" id="{38F862FB-C1A5-4BD9-6073-C04F62EA70F0}"/>
              </a:ext>
            </a:extLst>
          </p:cNvPr>
          <p:cNvSpPr txBox="1"/>
          <p:nvPr/>
        </p:nvSpPr>
        <p:spPr>
          <a:xfrm>
            <a:off x="156308" y="136524"/>
            <a:ext cx="11934092" cy="5755422"/>
          </a:xfrm>
          <a:prstGeom prst="rect">
            <a:avLst/>
          </a:prstGeom>
          <a:noFill/>
        </p:spPr>
        <p:txBody>
          <a:bodyPr wrap="square">
            <a:spAutoFit/>
          </a:bodyPr>
          <a:lstStyle/>
          <a:p>
            <a:r>
              <a:rPr lang="en-US" sz="4400" b="1" dirty="0"/>
              <a:t>Definition: THE.EASTER.SEAL </a:t>
            </a:r>
          </a:p>
          <a:p>
            <a:r>
              <a:rPr lang="en-US" sz="3600" dirty="0"/>
              <a:t>	141 How many Presbyterians, how many Methodists, how many Baptists, in the world today, how many Pentecostals, that knows the Truth and afraid to make a stand on the It? I'm persuaded to wonder, what was that fell on you? Are you a part of His resurrection? Would you dare scream off for some man's theory and idea? </a:t>
            </a:r>
            <a:r>
              <a:rPr lang="en-US" sz="3600" b="1" dirty="0"/>
              <a:t>Or, have you got the real boldness and the real manhood it takes, to stand out and call right "right," and wrong "wrong"? </a:t>
            </a:r>
          </a:p>
          <a:p>
            <a:pPr algn="r"/>
            <a:r>
              <a:rPr lang="en-US" sz="3600" dirty="0"/>
              <a:t>65-0410</a:t>
            </a:r>
          </a:p>
        </p:txBody>
      </p:sp>
    </p:spTree>
    <p:extLst>
      <p:ext uri="{BB962C8B-B14F-4D97-AF65-F5344CB8AC3E}">
        <p14:creationId xmlns:p14="http://schemas.microsoft.com/office/powerpoint/2010/main" val="2106334490"/>
      </p:ext>
    </p:extLst>
  </p:cSld>
  <p:clrMapOvr>
    <a:masterClrMapping/>
  </p:clrMapOvr>
  <p:transition spd="slow">
    <p:wip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4C0E874-67FE-3A83-73AC-1D50DDEB5C9D}"/>
              </a:ext>
            </a:extLst>
          </p:cNvPr>
          <p:cNvSpPr>
            <a:spLocks noGrp="1"/>
          </p:cNvSpPr>
          <p:nvPr>
            <p:ph type="dt" sz="half" idx="10"/>
          </p:nvPr>
        </p:nvSpPr>
        <p:spPr/>
        <p:txBody>
          <a:bodyPr/>
          <a:lstStyle/>
          <a:p>
            <a:r>
              <a:rPr lang="en-US"/>
              <a:t>10-30-2024</a:t>
            </a:r>
          </a:p>
        </p:txBody>
      </p:sp>
      <p:sp>
        <p:nvSpPr>
          <p:cNvPr id="3" name="Footer Placeholder 2">
            <a:extLst>
              <a:ext uri="{FF2B5EF4-FFF2-40B4-BE49-F238E27FC236}">
                <a16:creationId xmlns:a16="http://schemas.microsoft.com/office/drawing/2014/main" id="{D1552D8D-5975-0EAE-84A5-6E54F8D7A58B}"/>
              </a:ext>
            </a:extLst>
          </p:cNvPr>
          <p:cNvSpPr>
            <a:spLocks noGrp="1"/>
          </p:cNvSpPr>
          <p:nvPr>
            <p:ph type="ftr" sz="quarter" idx="11"/>
          </p:nvPr>
        </p:nvSpPr>
        <p:spPr/>
        <p:txBody>
          <a:bodyPr/>
          <a:lstStyle/>
          <a:p>
            <a:r>
              <a:rPr lang="en-US"/>
              <a:t>If I Was A Guy 2</a:t>
            </a:r>
          </a:p>
        </p:txBody>
      </p:sp>
      <p:sp>
        <p:nvSpPr>
          <p:cNvPr id="4" name="Slide Number Placeholder 3">
            <a:extLst>
              <a:ext uri="{FF2B5EF4-FFF2-40B4-BE49-F238E27FC236}">
                <a16:creationId xmlns:a16="http://schemas.microsoft.com/office/drawing/2014/main" id="{E349B3C5-C837-03E4-F2B2-9069028AC2A5}"/>
              </a:ext>
            </a:extLst>
          </p:cNvPr>
          <p:cNvSpPr>
            <a:spLocks noGrp="1"/>
          </p:cNvSpPr>
          <p:nvPr>
            <p:ph type="sldNum" sz="quarter" idx="12"/>
          </p:nvPr>
        </p:nvSpPr>
        <p:spPr/>
        <p:txBody>
          <a:bodyPr/>
          <a:lstStyle/>
          <a:p>
            <a:fld id="{E219F1D4-52E8-4354-B800-1231891939AA}" type="slidenum">
              <a:rPr lang="en-US" smtClean="0"/>
              <a:pPr/>
              <a:t>33</a:t>
            </a:fld>
            <a:endParaRPr lang="en-US"/>
          </a:p>
        </p:txBody>
      </p:sp>
      <p:sp>
        <p:nvSpPr>
          <p:cNvPr id="6" name="TextBox 5">
            <a:extLst>
              <a:ext uri="{FF2B5EF4-FFF2-40B4-BE49-F238E27FC236}">
                <a16:creationId xmlns:a16="http://schemas.microsoft.com/office/drawing/2014/main" id="{461B6B6E-849A-9FFA-D394-7C075EB496E4}"/>
              </a:ext>
            </a:extLst>
          </p:cNvPr>
          <p:cNvSpPr txBox="1"/>
          <p:nvPr/>
        </p:nvSpPr>
        <p:spPr>
          <a:xfrm>
            <a:off x="157018" y="136525"/>
            <a:ext cx="12034982" cy="5632311"/>
          </a:xfrm>
          <a:prstGeom prst="rect">
            <a:avLst/>
          </a:prstGeom>
          <a:noFill/>
        </p:spPr>
        <p:txBody>
          <a:bodyPr wrap="square">
            <a:spAutoFit/>
          </a:bodyPr>
          <a:lstStyle/>
          <a:p>
            <a:r>
              <a:rPr lang="en-US" sz="4800" b="1" dirty="0"/>
              <a:t>THE.WORLD.IS.FALLING.APART</a:t>
            </a:r>
          </a:p>
          <a:p>
            <a:r>
              <a:rPr lang="en-US" sz="4000" dirty="0"/>
              <a:t>	182  This world, men can either live for this world, the world to come. Depends on where your thoughts are at, there's where your treasures are also. Let it be on Heaven and the Coming of the Lord. </a:t>
            </a:r>
          </a:p>
          <a:p>
            <a:r>
              <a:rPr lang="en-US" sz="4000" dirty="0"/>
              <a:t>	</a:t>
            </a:r>
            <a:r>
              <a:rPr lang="en-US" sz="4000" b="1" dirty="0"/>
              <a:t>Be an example of womanhood. Be example of manhood. Be example of Christian. Live the Life. Do what's right.</a:t>
            </a:r>
          </a:p>
          <a:p>
            <a:pPr algn="r"/>
            <a:r>
              <a:rPr lang="en-US" sz="3200" dirty="0"/>
              <a:t>63-0412</a:t>
            </a:r>
          </a:p>
        </p:txBody>
      </p:sp>
    </p:spTree>
    <p:extLst>
      <p:ext uri="{BB962C8B-B14F-4D97-AF65-F5344CB8AC3E}">
        <p14:creationId xmlns:p14="http://schemas.microsoft.com/office/powerpoint/2010/main" val="1724795112"/>
      </p:ext>
    </p:extLst>
  </p:cSld>
  <p:clrMapOvr>
    <a:masterClrMapping/>
  </p:clrMapOvr>
  <p:transition spd="slow">
    <p:wip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77338601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10-30-2024</a:t>
            </a:r>
          </a:p>
        </p:txBody>
      </p:sp>
      <p:sp>
        <p:nvSpPr>
          <p:cNvPr id="3" name="Footer Placeholder 2"/>
          <p:cNvSpPr>
            <a:spLocks noGrp="1"/>
          </p:cNvSpPr>
          <p:nvPr>
            <p:ph type="ftr" sz="quarter" idx="11"/>
          </p:nvPr>
        </p:nvSpPr>
        <p:spPr/>
        <p:txBody>
          <a:bodyPr/>
          <a:lstStyle/>
          <a:p>
            <a:r>
              <a:rPr lang="en-US"/>
              <a:t>If I Was A Guy 2</a:t>
            </a:r>
          </a:p>
        </p:txBody>
      </p:sp>
      <p:sp>
        <p:nvSpPr>
          <p:cNvPr id="4" name="Slide Number Placeholder 3"/>
          <p:cNvSpPr>
            <a:spLocks noGrp="1"/>
          </p:cNvSpPr>
          <p:nvPr>
            <p:ph type="sldNum" sz="quarter" idx="12"/>
          </p:nvPr>
        </p:nvSpPr>
        <p:spPr/>
        <p:txBody>
          <a:bodyPr/>
          <a:lstStyle/>
          <a:p>
            <a:fld id="{E219F1D4-52E8-4354-B800-1231891939AA}" type="slidenum">
              <a:rPr lang="en-US" smtClean="0"/>
              <a:pPr/>
              <a:t>35</a:t>
            </a:fld>
            <a:endParaRPr lang="en-US"/>
          </a:p>
        </p:txBody>
      </p:sp>
      <p:sp>
        <p:nvSpPr>
          <p:cNvPr id="5" name="TextBox 4"/>
          <p:cNvSpPr txBox="1"/>
          <p:nvPr/>
        </p:nvSpPr>
        <p:spPr>
          <a:xfrm>
            <a:off x="1511929" y="407406"/>
            <a:ext cx="9008198" cy="3785652"/>
          </a:xfrm>
          <a:prstGeom prst="rect">
            <a:avLst/>
          </a:prstGeom>
          <a:noFill/>
        </p:spPr>
        <p:txBody>
          <a:bodyPr wrap="square" rtlCol="0">
            <a:spAutoFit/>
          </a:bodyPr>
          <a:lstStyle/>
          <a:p>
            <a:r>
              <a:rPr lang="en-US" sz="6000" u="sng" dirty="0">
                <a:latin typeface="Candara" panose="020E0502030303020204" pitchFamily="34" charset="0"/>
              </a:rPr>
              <a:t>Goals for Young Men</a:t>
            </a:r>
          </a:p>
          <a:p>
            <a:endParaRPr lang="en-US" sz="2000" u="sng" dirty="0">
              <a:solidFill>
                <a:srgbClr val="002060"/>
              </a:solidFill>
              <a:latin typeface="Candara" panose="020E0502030303020204" pitchFamily="34" charset="0"/>
            </a:endParaRPr>
          </a:p>
          <a:p>
            <a:pPr marL="342900" indent="-342900">
              <a:buAutoNum type="arabicPeriod"/>
            </a:pPr>
            <a:r>
              <a:rPr lang="en-US" sz="4000" dirty="0">
                <a:latin typeface="Candara" panose="020E0502030303020204" pitchFamily="34" charset="0"/>
              </a:rPr>
              <a:t>Spiritual Life</a:t>
            </a:r>
          </a:p>
          <a:p>
            <a:pPr marL="342900" indent="-342900">
              <a:buAutoNum type="arabicPeriod"/>
            </a:pPr>
            <a:r>
              <a:rPr lang="en-US" sz="4000" dirty="0">
                <a:latin typeface="Candara" panose="020E0502030303020204" pitchFamily="34" charset="0"/>
              </a:rPr>
              <a:t>Establish Good Moral Boundaries</a:t>
            </a:r>
          </a:p>
          <a:p>
            <a:pPr marL="342900" indent="-342900">
              <a:buAutoNum type="arabicPeriod"/>
            </a:pPr>
            <a:r>
              <a:rPr lang="en-US" sz="4000" dirty="0">
                <a:latin typeface="Candara" panose="020E0502030303020204" pitchFamily="34" charset="0"/>
              </a:rPr>
              <a:t>Stewardship &amp; Mentorship</a:t>
            </a:r>
          </a:p>
          <a:p>
            <a:pPr marL="342900" indent="-342900">
              <a:buAutoNum type="arabicPeriod"/>
            </a:pPr>
            <a:r>
              <a:rPr lang="en-US" sz="4000" dirty="0">
                <a:latin typeface="Candara" panose="020E0502030303020204" pitchFamily="34" charset="0"/>
              </a:rPr>
              <a:t>Pursuing Your Calling</a:t>
            </a:r>
          </a:p>
        </p:txBody>
      </p:sp>
    </p:spTree>
    <p:extLst>
      <p:ext uri="{BB962C8B-B14F-4D97-AF65-F5344CB8AC3E}">
        <p14:creationId xmlns:p14="http://schemas.microsoft.com/office/powerpoint/2010/main" val="408446794"/>
      </p:ext>
    </p:extLst>
  </p:cSld>
  <p:clrMapOvr>
    <a:masterClrMapping/>
  </p:clrMapOvr>
  <p:transition spd="slow">
    <p:wip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10045" y="4671588"/>
            <a:ext cx="11537887" cy="1941969"/>
          </a:xfrm>
        </p:spPr>
        <p:txBody>
          <a:bodyPr>
            <a:normAutofit/>
          </a:bodyPr>
          <a:lstStyle/>
          <a:p>
            <a:r>
              <a:rPr lang="en-US" sz="2800" i="1" dirty="0">
                <a:solidFill>
                  <a:schemeClr val="tx1"/>
                </a:solidFill>
              </a:rPr>
              <a:t>My God hath sent his angel, and hath shut the lions' mouths, that they have not hurt me: forasmuch as before him </a:t>
            </a:r>
            <a:r>
              <a:rPr lang="en-US" sz="2800" b="1" i="1" dirty="0" err="1">
                <a:solidFill>
                  <a:schemeClr val="tx1"/>
                </a:solidFill>
              </a:rPr>
              <a:t>innocency</a:t>
            </a:r>
            <a:r>
              <a:rPr lang="en-US" sz="2800" i="1" dirty="0">
                <a:solidFill>
                  <a:schemeClr val="tx1"/>
                </a:solidFill>
              </a:rPr>
              <a:t> was found in me; and also before thee, O king, have I done no hurt.</a:t>
            </a:r>
          </a:p>
          <a:p>
            <a:r>
              <a:rPr lang="en-US" sz="2000" dirty="0">
                <a:solidFill>
                  <a:schemeClr val="tx1"/>
                </a:solidFill>
              </a:rPr>
              <a:t>DANIEL 6:19-22</a:t>
            </a:r>
          </a:p>
        </p:txBody>
      </p:sp>
      <p:sp>
        <p:nvSpPr>
          <p:cNvPr id="2" name="Title 1"/>
          <p:cNvSpPr>
            <a:spLocks noGrp="1"/>
          </p:cNvSpPr>
          <p:nvPr>
            <p:ph type="ctrTitle"/>
          </p:nvPr>
        </p:nvSpPr>
        <p:spPr>
          <a:xfrm>
            <a:off x="135802" y="63374"/>
            <a:ext cx="11914360" cy="814812"/>
          </a:xfrm>
        </p:spPr>
        <p:txBody>
          <a:bodyPr>
            <a:noAutofit/>
          </a:bodyPr>
          <a:lstStyle/>
          <a:p>
            <a:pPr algn="l"/>
            <a:r>
              <a:rPr lang="en-US" sz="6000" cap="small" dirty="0">
                <a:solidFill>
                  <a:schemeClr val="accent2">
                    <a:lumMod val="60000"/>
                    <a:lumOff val="40000"/>
                  </a:schemeClr>
                </a:solidFill>
                <a:effectLst>
                  <a:outerShdw blurRad="38100" dist="38100" dir="2700000" algn="tl">
                    <a:srgbClr val="000000">
                      <a:alpha val="43137"/>
                    </a:srgbClr>
                  </a:outerShdw>
                </a:effectLst>
                <a:latin typeface="Candara" panose="020E0502030303020204" pitchFamily="34" charset="0"/>
              </a:rPr>
              <a:t>The Innocence of Youth</a:t>
            </a:r>
          </a:p>
        </p:txBody>
      </p:sp>
      <p:sp>
        <p:nvSpPr>
          <p:cNvPr id="4" name="Date Placeholder 3">
            <a:extLst>
              <a:ext uri="{FF2B5EF4-FFF2-40B4-BE49-F238E27FC236}">
                <a16:creationId xmlns:a16="http://schemas.microsoft.com/office/drawing/2014/main" id="{571015D0-0038-E209-5FA3-4EE6EFF43BE6}"/>
              </a:ext>
            </a:extLst>
          </p:cNvPr>
          <p:cNvSpPr>
            <a:spLocks noGrp="1"/>
          </p:cNvSpPr>
          <p:nvPr>
            <p:ph type="dt" sz="half" idx="10"/>
          </p:nvPr>
        </p:nvSpPr>
        <p:spPr>
          <a:xfrm>
            <a:off x="7620000" y="6356351"/>
            <a:ext cx="2032000" cy="365125"/>
          </a:xfrm>
          <a:prstGeom prst="rect">
            <a:avLst/>
          </a:prstGeom>
        </p:spPr>
        <p:txBody>
          <a:bodyPr vert="horz" lIns="91440" tIns="45720" rIns="91440" bIns="45720" rtlCol="0" anchor="ctr"/>
          <a:lstStyle>
            <a:defPPr>
              <a:defRPr lang="en-US"/>
            </a:defPPr>
            <a:lvl1pPr marL="0" algn="r" defTabSz="914400" rtl="0" eaLnBrk="1" latinLnBrk="0" hangingPunct="1">
              <a:defRPr sz="1000" strike="noStrike" kern="1200" spc="60" baseline="0">
                <a:solidFill>
                  <a:schemeClr val="tx1"/>
                </a:solidFill>
                <a:latin typeface="Candara" panose="020E050203030302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t>10-30-2024</a:t>
            </a:r>
          </a:p>
        </p:txBody>
      </p:sp>
      <p:sp>
        <p:nvSpPr>
          <p:cNvPr id="5" name="Footer Placeholder 4">
            <a:extLst>
              <a:ext uri="{FF2B5EF4-FFF2-40B4-BE49-F238E27FC236}">
                <a16:creationId xmlns:a16="http://schemas.microsoft.com/office/drawing/2014/main" id="{C8BF1151-6F92-33F6-6C4C-594957D89F24}"/>
              </a:ext>
            </a:extLst>
          </p:cNvPr>
          <p:cNvSpPr>
            <a:spLocks noGrp="1"/>
          </p:cNvSpPr>
          <p:nvPr>
            <p:ph type="ftr" sz="quarter" idx="11"/>
          </p:nvPr>
        </p:nvSpPr>
        <p:spPr>
          <a:xfrm>
            <a:off x="812800" y="6356351"/>
            <a:ext cx="3860800" cy="365125"/>
          </a:xfrm>
          <a:prstGeom prst="rect">
            <a:avLst/>
          </a:prstGeom>
        </p:spPr>
        <p:txBody>
          <a:bodyPr vert="horz" lIns="91440" tIns="45720" rIns="91440" bIns="45720" rtlCol="0" anchor="ctr"/>
          <a:lstStyle>
            <a:defPPr>
              <a:defRPr lang="en-US"/>
            </a:defPPr>
            <a:lvl1pPr marL="0" algn="l" defTabSz="914400" rtl="0" eaLnBrk="1" latinLnBrk="0" hangingPunct="1">
              <a:defRPr sz="1000" kern="1200" cap="all" spc="60" baseline="0">
                <a:solidFill>
                  <a:schemeClr val="tx1"/>
                </a:solidFill>
                <a:latin typeface="Candara" panose="020E050203030302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t>If I Was A Guy 2</a:t>
            </a:r>
          </a:p>
        </p:txBody>
      </p:sp>
      <p:sp>
        <p:nvSpPr>
          <p:cNvPr id="6" name="Slide Number Placeholder 5">
            <a:extLst>
              <a:ext uri="{FF2B5EF4-FFF2-40B4-BE49-F238E27FC236}">
                <a16:creationId xmlns:a16="http://schemas.microsoft.com/office/drawing/2014/main" id="{05761B9C-2F8F-D716-021E-983CB691AE15}"/>
              </a:ext>
            </a:extLst>
          </p:cNvPr>
          <p:cNvSpPr>
            <a:spLocks noGrp="1"/>
          </p:cNvSpPr>
          <p:nvPr>
            <p:ph type="sldNum" sz="quarter" idx="12"/>
          </p:nvPr>
        </p:nvSpPr>
        <p:spPr>
          <a:xfrm>
            <a:off x="10058400" y="6356351"/>
            <a:ext cx="1320800" cy="365125"/>
          </a:xfrm>
          <a:prstGeom prst="rect">
            <a:avLst/>
          </a:prstGeom>
        </p:spPr>
        <p:txBody>
          <a:bodyPr vert="horz" lIns="91440" tIns="45720" rIns="91440" bIns="45720" rtlCol="0" anchor="ctr"/>
          <a:lstStyle>
            <a:defPPr>
              <a:defRPr lang="en-US"/>
            </a:defPPr>
            <a:lvl1pPr marL="0" algn="r" defTabSz="914400" rtl="0" eaLnBrk="1" latinLnBrk="0" hangingPunct="1">
              <a:defRPr sz="1100" kern="1200" baseline="0">
                <a:solidFill>
                  <a:schemeClr val="tx1"/>
                </a:solidFill>
                <a:latin typeface="Candara" panose="020E050203030302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219F1D4-52E8-4354-B800-1231891939AA}" type="slidenum">
              <a:rPr lang="en-US" smtClean="0"/>
              <a:pPr/>
              <a:t>36</a:t>
            </a:fld>
            <a:endParaRPr lang="en-US"/>
          </a:p>
        </p:txBody>
      </p:sp>
      <p:sp>
        <p:nvSpPr>
          <p:cNvPr id="8" name="TextBox 7">
            <a:extLst>
              <a:ext uri="{FF2B5EF4-FFF2-40B4-BE49-F238E27FC236}">
                <a16:creationId xmlns:a16="http://schemas.microsoft.com/office/drawing/2014/main" id="{F5F99CB8-7CA7-A6E9-2AA6-284DA52492C2}"/>
              </a:ext>
            </a:extLst>
          </p:cNvPr>
          <p:cNvSpPr txBox="1"/>
          <p:nvPr/>
        </p:nvSpPr>
        <p:spPr>
          <a:xfrm>
            <a:off x="307818" y="878187"/>
            <a:ext cx="11884182" cy="3477875"/>
          </a:xfrm>
          <a:prstGeom prst="rect">
            <a:avLst/>
          </a:prstGeom>
          <a:noFill/>
        </p:spPr>
        <p:txBody>
          <a:bodyPr wrap="square">
            <a:spAutoFit/>
          </a:bodyPr>
          <a:lstStyle/>
          <a:p>
            <a:r>
              <a:rPr lang="en-US" sz="4000" b="1" dirty="0">
                <a:latin typeface="Candara" panose="020E0502030303020204" pitchFamily="34" charset="0"/>
              </a:rPr>
              <a:t>A.DECEIVED.CHURCH.BY.THE.WORLD</a:t>
            </a:r>
          </a:p>
          <a:p>
            <a:r>
              <a:rPr lang="en-US" sz="3600" dirty="0">
                <a:latin typeface="Candara" panose="020E0502030303020204" pitchFamily="34" charset="0"/>
              </a:rPr>
              <a:t>	2 Lord, speak to us through Thy living Word, let the living Word dwell in us and abide in us, that we might be shaped and formed, not to the world, but be transformed by the renewing of our spirit into the form of the Son of God.			     							59-0628</a:t>
            </a:r>
          </a:p>
        </p:txBody>
      </p:sp>
    </p:spTree>
    <p:extLst>
      <p:ext uri="{BB962C8B-B14F-4D97-AF65-F5344CB8AC3E}">
        <p14:creationId xmlns:p14="http://schemas.microsoft.com/office/powerpoint/2010/main" val="2921104818"/>
      </p:ext>
    </p:extLst>
  </p:cSld>
  <p:clrMapOvr>
    <a:masterClrMapping/>
  </p:clrMapOvr>
  <p:transition spd="slow">
    <p:wip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0109" y="156172"/>
            <a:ext cx="11122936" cy="1189038"/>
          </a:xfrm>
        </p:spPr>
        <p:txBody>
          <a:bodyPr/>
          <a:lstStyle/>
          <a:p>
            <a:r>
              <a:rPr lang="en-US" sz="6000" b="1" spc="-150" dirty="0">
                <a:solidFill>
                  <a:schemeClr val="tx2">
                    <a:lumMod val="40000"/>
                    <a:lumOff val="60000"/>
                  </a:schemeClr>
                </a:solidFill>
                <a:latin typeface="Candara" panose="020E0502030303020204" pitchFamily="34" charset="0"/>
              </a:rPr>
              <a:t>Vulnerability of Innocence</a:t>
            </a:r>
          </a:p>
        </p:txBody>
      </p:sp>
      <p:sp>
        <p:nvSpPr>
          <p:cNvPr id="6" name="Content Placeholder 5"/>
          <p:cNvSpPr>
            <a:spLocks noGrp="1"/>
          </p:cNvSpPr>
          <p:nvPr>
            <p:ph sz="quarter" idx="13"/>
          </p:nvPr>
        </p:nvSpPr>
        <p:spPr>
          <a:xfrm>
            <a:off x="1113575" y="1447800"/>
            <a:ext cx="10619715" cy="4267200"/>
          </a:xfrm>
        </p:spPr>
        <p:txBody>
          <a:bodyPr>
            <a:noAutofit/>
          </a:bodyPr>
          <a:lstStyle/>
          <a:p>
            <a:r>
              <a:rPr lang="en-US" sz="4400" dirty="0"/>
              <a:t>Capable of being wounded or hurt;</a:t>
            </a:r>
          </a:p>
          <a:p>
            <a:r>
              <a:rPr lang="en-US" sz="4400" dirty="0"/>
              <a:t>Open to moral attack or temptation;</a:t>
            </a:r>
          </a:p>
          <a:p>
            <a:r>
              <a:rPr lang="en-US" sz="4400" dirty="0"/>
              <a:t>Open to assault and difficult to defend.</a:t>
            </a:r>
          </a:p>
          <a:p>
            <a:pPr marL="0" indent="0">
              <a:buNone/>
            </a:pPr>
            <a:endParaRPr lang="en-US" sz="4800" dirty="0"/>
          </a:p>
        </p:txBody>
      </p:sp>
      <p:pic>
        <p:nvPicPr>
          <p:cNvPr id="7" name="Picture 6">
            <a:extLst>
              <a:ext uri="{FF2B5EF4-FFF2-40B4-BE49-F238E27FC236}">
                <a16:creationId xmlns:a16="http://schemas.microsoft.com/office/drawing/2014/main" id="{3FC53B89-76D5-8782-A129-F4A68EAB027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77077" y="4141960"/>
            <a:ext cx="3429000" cy="2286000"/>
          </a:xfrm>
          <a:prstGeom prst="rect">
            <a:avLst/>
          </a:prstGeom>
        </p:spPr>
      </p:pic>
    </p:spTree>
    <p:extLst>
      <p:ext uri="{BB962C8B-B14F-4D97-AF65-F5344CB8AC3E}">
        <p14:creationId xmlns:p14="http://schemas.microsoft.com/office/powerpoint/2010/main" val="2826676723"/>
      </p:ext>
    </p:extLst>
  </p:cSld>
  <p:clrMapOvr>
    <a:masterClrMapping/>
  </p:clrMapOvr>
  <p:transition spd="slow">
    <p:push dir="u"/>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5F65B07-1785-C8E5-EF63-283C20D2B10C}"/>
              </a:ext>
            </a:extLst>
          </p:cNvPr>
          <p:cNvSpPr>
            <a:spLocks noGrp="1"/>
          </p:cNvSpPr>
          <p:nvPr>
            <p:ph type="dt" sz="half" idx="10"/>
          </p:nvPr>
        </p:nvSpPr>
        <p:spPr/>
        <p:txBody>
          <a:bodyPr/>
          <a:lstStyle/>
          <a:p>
            <a:r>
              <a:rPr lang="en-US"/>
              <a:t>10-30-2024</a:t>
            </a:r>
          </a:p>
        </p:txBody>
      </p:sp>
      <p:sp>
        <p:nvSpPr>
          <p:cNvPr id="3" name="Footer Placeholder 2">
            <a:extLst>
              <a:ext uri="{FF2B5EF4-FFF2-40B4-BE49-F238E27FC236}">
                <a16:creationId xmlns:a16="http://schemas.microsoft.com/office/drawing/2014/main" id="{B556906C-D4B8-F097-9DF0-7DA3DF274AD9}"/>
              </a:ext>
            </a:extLst>
          </p:cNvPr>
          <p:cNvSpPr>
            <a:spLocks noGrp="1"/>
          </p:cNvSpPr>
          <p:nvPr>
            <p:ph type="ftr" sz="quarter" idx="11"/>
          </p:nvPr>
        </p:nvSpPr>
        <p:spPr/>
        <p:txBody>
          <a:bodyPr/>
          <a:lstStyle/>
          <a:p>
            <a:r>
              <a:rPr lang="en-US"/>
              <a:t>If I Was A Guy 2</a:t>
            </a:r>
          </a:p>
        </p:txBody>
      </p:sp>
      <p:sp>
        <p:nvSpPr>
          <p:cNvPr id="4" name="Slide Number Placeholder 3">
            <a:extLst>
              <a:ext uri="{FF2B5EF4-FFF2-40B4-BE49-F238E27FC236}">
                <a16:creationId xmlns:a16="http://schemas.microsoft.com/office/drawing/2014/main" id="{A1C4CAEB-C7DC-603A-73B5-A0911D42EFCC}"/>
              </a:ext>
            </a:extLst>
          </p:cNvPr>
          <p:cNvSpPr>
            <a:spLocks noGrp="1"/>
          </p:cNvSpPr>
          <p:nvPr>
            <p:ph type="sldNum" sz="quarter" idx="12"/>
          </p:nvPr>
        </p:nvSpPr>
        <p:spPr/>
        <p:txBody>
          <a:bodyPr/>
          <a:lstStyle/>
          <a:p>
            <a:fld id="{E219F1D4-52E8-4354-B800-1231891939AA}" type="slidenum">
              <a:rPr lang="en-US" smtClean="0"/>
              <a:pPr/>
              <a:t>38</a:t>
            </a:fld>
            <a:endParaRPr lang="en-US"/>
          </a:p>
        </p:txBody>
      </p:sp>
      <p:sp>
        <p:nvSpPr>
          <p:cNvPr id="6" name="TextBox 5">
            <a:extLst>
              <a:ext uri="{FF2B5EF4-FFF2-40B4-BE49-F238E27FC236}">
                <a16:creationId xmlns:a16="http://schemas.microsoft.com/office/drawing/2014/main" id="{AD7EB6B9-87BE-2286-8FF5-625920DF884E}"/>
              </a:ext>
            </a:extLst>
          </p:cNvPr>
          <p:cNvSpPr txBox="1"/>
          <p:nvPr/>
        </p:nvSpPr>
        <p:spPr>
          <a:xfrm>
            <a:off x="79513" y="63610"/>
            <a:ext cx="11974664" cy="6309420"/>
          </a:xfrm>
          <a:prstGeom prst="rect">
            <a:avLst/>
          </a:prstGeom>
          <a:noFill/>
        </p:spPr>
        <p:txBody>
          <a:bodyPr wrap="square">
            <a:spAutoFit/>
          </a:bodyPr>
          <a:lstStyle/>
          <a:p>
            <a:r>
              <a:rPr lang="en-US" sz="4400" b="1" dirty="0"/>
              <a:t>SHALOM</a:t>
            </a:r>
          </a:p>
          <a:p>
            <a:r>
              <a:rPr lang="en-US" sz="3600" dirty="0"/>
              <a:t>	17 Now, the prophet said, "</a:t>
            </a:r>
            <a:r>
              <a:rPr lang="en-US" sz="3600" i="1" dirty="0"/>
              <a:t>Gross darkness upon this people; upon the people of the world, gross darkness."</a:t>
            </a:r>
          </a:p>
          <a:p>
            <a:r>
              <a:rPr lang="en-US" sz="3600" dirty="0"/>
              <a:t>	18 Have you noticed, in the last few years, some of you man and women around my age [55] , that how each year, it seems like that darkness comes more and more? I was speaking the other day, and I said to my wife, "You know, it seems like that, as the years go on, and as it just seems like that people begin to get further and further away from </a:t>
            </a:r>
            <a:r>
              <a:rPr lang="en-US" sz="3600" b="1" dirty="0"/>
              <a:t>the real thing </a:t>
            </a:r>
            <a:r>
              <a:rPr lang="en-US" sz="3600" dirty="0"/>
              <a:t>that they should be coming closer and closer to."</a:t>
            </a:r>
          </a:p>
          <a:p>
            <a:r>
              <a:rPr lang="en-US" sz="3600" dirty="0"/>
              <a:t>	</a:t>
            </a:r>
          </a:p>
        </p:txBody>
      </p:sp>
    </p:spTree>
    <p:extLst>
      <p:ext uri="{BB962C8B-B14F-4D97-AF65-F5344CB8AC3E}">
        <p14:creationId xmlns:p14="http://schemas.microsoft.com/office/powerpoint/2010/main" val="3490304661"/>
      </p:ext>
    </p:extLst>
  </p:cSld>
  <p:clrMapOvr>
    <a:masterClrMapping/>
  </p:clrMapOvr>
  <p:transition spd="slow">
    <p:wipe/>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356F3C0-B111-B41D-C8FF-976B059D997F}"/>
              </a:ext>
            </a:extLst>
          </p:cNvPr>
          <p:cNvSpPr>
            <a:spLocks noGrp="1"/>
          </p:cNvSpPr>
          <p:nvPr>
            <p:ph type="dt" sz="half" idx="10"/>
          </p:nvPr>
        </p:nvSpPr>
        <p:spPr/>
        <p:txBody>
          <a:bodyPr/>
          <a:lstStyle/>
          <a:p>
            <a:r>
              <a:rPr lang="en-US"/>
              <a:t>10-30-2024</a:t>
            </a:r>
          </a:p>
        </p:txBody>
      </p:sp>
      <p:sp>
        <p:nvSpPr>
          <p:cNvPr id="3" name="Footer Placeholder 2">
            <a:extLst>
              <a:ext uri="{FF2B5EF4-FFF2-40B4-BE49-F238E27FC236}">
                <a16:creationId xmlns:a16="http://schemas.microsoft.com/office/drawing/2014/main" id="{B1DE9AA4-37ED-6F3B-0738-8BC1B5BD8C67}"/>
              </a:ext>
            </a:extLst>
          </p:cNvPr>
          <p:cNvSpPr>
            <a:spLocks noGrp="1"/>
          </p:cNvSpPr>
          <p:nvPr>
            <p:ph type="ftr" sz="quarter" idx="11"/>
          </p:nvPr>
        </p:nvSpPr>
        <p:spPr/>
        <p:txBody>
          <a:bodyPr/>
          <a:lstStyle/>
          <a:p>
            <a:r>
              <a:rPr lang="en-US"/>
              <a:t>If I Was A Guy 2</a:t>
            </a:r>
          </a:p>
        </p:txBody>
      </p:sp>
      <p:sp>
        <p:nvSpPr>
          <p:cNvPr id="4" name="Slide Number Placeholder 3">
            <a:extLst>
              <a:ext uri="{FF2B5EF4-FFF2-40B4-BE49-F238E27FC236}">
                <a16:creationId xmlns:a16="http://schemas.microsoft.com/office/drawing/2014/main" id="{AE2C7B7D-D8C1-1D7C-96BA-DE3686314D6A}"/>
              </a:ext>
            </a:extLst>
          </p:cNvPr>
          <p:cNvSpPr>
            <a:spLocks noGrp="1"/>
          </p:cNvSpPr>
          <p:nvPr>
            <p:ph type="sldNum" sz="quarter" idx="12"/>
          </p:nvPr>
        </p:nvSpPr>
        <p:spPr/>
        <p:txBody>
          <a:bodyPr/>
          <a:lstStyle/>
          <a:p>
            <a:fld id="{E219F1D4-52E8-4354-B800-1231891939AA}" type="slidenum">
              <a:rPr lang="en-US" smtClean="0"/>
              <a:pPr/>
              <a:t>39</a:t>
            </a:fld>
            <a:endParaRPr lang="en-US"/>
          </a:p>
        </p:txBody>
      </p:sp>
      <p:sp>
        <p:nvSpPr>
          <p:cNvPr id="6" name="TextBox 5">
            <a:extLst>
              <a:ext uri="{FF2B5EF4-FFF2-40B4-BE49-F238E27FC236}">
                <a16:creationId xmlns:a16="http://schemas.microsoft.com/office/drawing/2014/main" id="{B2E78DD9-86A8-820D-FC38-62AB6AB875F5}"/>
              </a:ext>
            </a:extLst>
          </p:cNvPr>
          <p:cNvSpPr txBox="1"/>
          <p:nvPr/>
        </p:nvSpPr>
        <p:spPr>
          <a:xfrm>
            <a:off x="111318" y="1"/>
            <a:ext cx="12022372" cy="6740307"/>
          </a:xfrm>
          <a:prstGeom prst="rect">
            <a:avLst/>
          </a:prstGeom>
          <a:noFill/>
        </p:spPr>
        <p:txBody>
          <a:bodyPr wrap="square">
            <a:spAutoFit/>
          </a:bodyPr>
          <a:lstStyle/>
          <a:p>
            <a:r>
              <a:rPr lang="en-US" sz="3600" dirty="0"/>
              <a:t>	19 I've noticed, amongst man… and most amongst the women, watch their desires and what they like to do, they're changing attitudes all the time. </a:t>
            </a:r>
            <a:r>
              <a:rPr lang="en-US" sz="3600" b="1" dirty="0"/>
              <a:t>Man are becoming more like women, and women are becoming more like man, seems like there is no way to stop it</a:t>
            </a:r>
            <a:r>
              <a:rPr lang="en-US" sz="3600" dirty="0"/>
              <a:t>. Them people want to do right, but, there is something that won't let them do right. It just presses down, forces them. Like a heavy, dark fog over the whole earth. All over the world, seems to be a grouping darkness, getting more dense and dense, all the time, </a:t>
            </a:r>
            <a:r>
              <a:rPr lang="en-US" sz="3600" b="1" dirty="0"/>
              <a:t>just smothering out real manhood, real womanhood</a:t>
            </a:r>
            <a:r>
              <a:rPr lang="en-US" sz="3600" dirty="0"/>
              <a:t>. I'm talking in the natural.</a:t>
            </a:r>
          </a:p>
          <a:p>
            <a:pPr algn="r"/>
            <a:r>
              <a:rPr lang="en-US" sz="3600" dirty="0"/>
              <a:t>64-0119</a:t>
            </a:r>
          </a:p>
        </p:txBody>
      </p:sp>
    </p:spTree>
    <p:extLst>
      <p:ext uri="{BB962C8B-B14F-4D97-AF65-F5344CB8AC3E}">
        <p14:creationId xmlns:p14="http://schemas.microsoft.com/office/powerpoint/2010/main" val="1809878064"/>
      </p:ext>
    </p:extLst>
  </p:cSld>
  <p:clrMapOvr>
    <a:masterClrMapping/>
  </p:clrMapOvr>
  <p:transition spd="slow">
    <p:wip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3-18-2026</a:t>
            </a:r>
            <a:endParaRPr lang="en-US" dirty="0"/>
          </a:p>
        </p:txBody>
      </p:sp>
      <p:sp>
        <p:nvSpPr>
          <p:cNvPr id="3" name="Footer Placeholder 2"/>
          <p:cNvSpPr>
            <a:spLocks noGrp="1"/>
          </p:cNvSpPr>
          <p:nvPr>
            <p:ph type="ftr" sz="quarter" idx="11"/>
          </p:nvPr>
        </p:nvSpPr>
        <p:spPr/>
        <p:txBody>
          <a:bodyPr/>
          <a:lstStyle/>
          <a:p>
            <a:r>
              <a:rPr lang="en-US"/>
              <a:t>Manhood: Principles to Live By</a:t>
            </a:r>
            <a:endParaRPr lang="en-US" dirty="0"/>
          </a:p>
        </p:txBody>
      </p:sp>
      <p:sp>
        <p:nvSpPr>
          <p:cNvPr id="4" name="Slide Number Placeholder 3"/>
          <p:cNvSpPr>
            <a:spLocks noGrp="1"/>
          </p:cNvSpPr>
          <p:nvPr>
            <p:ph type="sldNum" sz="quarter" idx="12"/>
          </p:nvPr>
        </p:nvSpPr>
        <p:spPr/>
        <p:txBody>
          <a:bodyPr/>
          <a:lstStyle/>
          <a:p>
            <a:fld id="{0FB56013-B943-42BA-886F-6F9D4EB85E9D}" type="slidenum">
              <a:rPr lang="en-US" smtClean="0"/>
              <a:t>4</a:t>
            </a:fld>
            <a:endParaRPr lang="en-US" dirty="0"/>
          </a:p>
        </p:txBody>
      </p:sp>
      <p:sp>
        <p:nvSpPr>
          <p:cNvPr id="5" name="Rectangle 4"/>
          <p:cNvSpPr/>
          <p:nvPr/>
        </p:nvSpPr>
        <p:spPr>
          <a:xfrm>
            <a:off x="152400" y="1"/>
            <a:ext cx="11887200" cy="6678751"/>
          </a:xfrm>
          <a:prstGeom prst="rect">
            <a:avLst/>
          </a:prstGeom>
        </p:spPr>
        <p:txBody>
          <a:bodyPr wrap="square">
            <a:spAutoFit/>
          </a:bodyPr>
          <a:lstStyle/>
          <a:p>
            <a:pPr marL="742950" indent="-742950">
              <a:buAutoNum type="arabicPeriod"/>
            </a:pPr>
            <a:r>
              <a:rPr lang="en-US" sz="4400" b="1" dirty="0">
                <a:latin typeface="Candara" panose="020E0502030303020204" pitchFamily="34" charset="0"/>
              </a:rPr>
              <a:t>Heart for One Another: I Cor. 12:25-26</a:t>
            </a:r>
          </a:p>
          <a:p>
            <a:r>
              <a:rPr lang="en-US" sz="4000" dirty="0">
                <a:latin typeface="Candara" panose="020E0502030303020204" pitchFamily="34" charset="0"/>
              </a:rPr>
              <a:t>	</a:t>
            </a:r>
            <a:r>
              <a:rPr lang="en-US" sz="3600" i="1" dirty="0">
                <a:latin typeface="Candara" panose="020E0502030303020204" pitchFamily="34" charset="0"/>
              </a:rPr>
              <a:t>That there should be no schism in the body; but that the members should have the same care one for another. 26 </a:t>
            </a:r>
            <a:r>
              <a:rPr lang="en-US" sz="3600" i="1" spc="-150" dirty="0">
                <a:latin typeface="Candara" panose="020E0502030303020204" pitchFamily="34" charset="0"/>
              </a:rPr>
              <a:t>And whether one member suffer, all the members suffer with it; or one member be </a:t>
            </a:r>
            <a:r>
              <a:rPr lang="en-US" sz="3600" i="1" spc="-150" dirty="0" err="1">
                <a:latin typeface="Candara" panose="020E0502030303020204" pitchFamily="34" charset="0"/>
              </a:rPr>
              <a:t>honoured</a:t>
            </a:r>
            <a:r>
              <a:rPr lang="en-US" sz="3600" i="1" spc="-150" dirty="0">
                <a:latin typeface="Candara" panose="020E0502030303020204" pitchFamily="34" charset="0"/>
              </a:rPr>
              <a:t>, all the members rejoice with it. </a:t>
            </a:r>
            <a:endParaRPr lang="en-US" sz="1200" i="1" spc="-150" dirty="0">
              <a:latin typeface="Candara" panose="020E0502030303020204" pitchFamily="34" charset="0"/>
            </a:endParaRPr>
          </a:p>
          <a:p>
            <a:endParaRPr lang="en-US" sz="1200" i="1" dirty="0">
              <a:latin typeface="Candara" panose="020E0502030303020204" pitchFamily="34" charset="0"/>
            </a:endParaRPr>
          </a:p>
          <a:p>
            <a:r>
              <a:rPr lang="en-US" sz="4400" b="1" dirty="0">
                <a:latin typeface="Candara" panose="020E0502030303020204" pitchFamily="34" charset="0"/>
              </a:rPr>
              <a:t>GALATIANS 6:1-3</a:t>
            </a:r>
          </a:p>
          <a:p>
            <a:r>
              <a:rPr lang="en-US" sz="3600" i="1" dirty="0">
                <a:latin typeface="Candara" panose="020E0502030303020204" pitchFamily="34" charset="0"/>
              </a:rPr>
              <a:t>     Brethren, if a man be overtaken in a fault, ye which are spiritual, restore such an one in the spirit of meekness; </a:t>
            </a:r>
            <a:r>
              <a:rPr lang="en-US" sz="3600" i="1" spc="-150" dirty="0">
                <a:latin typeface="Candara" panose="020E0502030303020204" pitchFamily="34" charset="0"/>
              </a:rPr>
              <a:t>considering thyself, lest thou also be tempted. 2 Bear ye one another's burdens, and so fulfil the law of Christ. 3 For if a man think himself to be something, when he is nothing, he </a:t>
            </a:r>
            <a:r>
              <a:rPr lang="en-US" sz="3600" i="1" spc="-150" dirty="0" err="1">
                <a:latin typeface="Candara" panose="020E0502030303020204" pitchFamily="34" charset="0"/>
              </a:rPr>
              <a:t>deceiveth</a:t>
            </a:r>
            <a:r>
              <a:rPr lang="en-US" sz="3600" i="1" spc="-150" dirty="0">
                <a:latin typeface="Candara" panose="020E0502030303020204" pitchFamily="34" charset="0"/>
              </a:rPr>
              <a:t> himself. </a:t>
            </a:r>
            <a:r>
              <a:rPr lang="en-US" sz="3600" spc="-150" dirty="0">
                <a:latin typeface="Candara" panose="020E0502030303020204" pitchFamily="34" charset="0"/>
              </a:rPr>
              <a:t> </a:t>
            </a:r>
          </a:p>
        </p:txBody>
      </p:sp>
    </p:spTree>
    <p:extLst>
      <p:ext uri="{BB962C8B-B14F-4D97-AF65-F5344CB8AC3E}">
        <p14:creationId xmlns:p14="http://schemas.microsoft.com/office/powerpoint/2010/main" val="1782474756"/>
      </p:ext>
    </p:extLst>
  </p:cSld>
  <p:clrMapOvr>
    <a:masterClrMapping/>
  </p:clrMapOvr>
  <p:transition spd="slow">
    <p:wipe/>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10-30-2024</a:t>
            </a:r>
          </a:p>
        </p:txBody>
      </p:sp>
      <p:sp>
        <p:nvSpPr>
          <p:cNvPr id="3" name="Footer Placeholder 2"/>
          <p:cNvSpPr>
            <a:spLocks noGrp="1"/>
          </p:cNvSpPr>
          <p:nvPr>
            <p:ph type="ftr" sz="quarter" idx="11"/>
          </p:nvPr>
        </p:nvSpPr>
        <p:spPr/>
        <p:txBody>
          <a:bodyPr/>
          <a:lstStyle/>
          <a:p>
            <a:r>
              <a:rPr lang="en-US"/>
              <a:t>If I Was A Guy 2</a:t>
            </a:r>
          </a:p>
        </p:txBody>
      </p:sp>
      <p:sp>
        <p:nvSpPr>
          <p:cNvPr id="4" name="Slide Number Placeholder 3"/>
          <p:cNvSpPr>
            <a:spLocks noGrp="1"/>
          </p:cNvSpPr>
          <p:nvPr>
            <p:ph type="sldNum" sz="quarter" idx="12"/>
          </p:nvPr>
        </p:nvSpPr>
        <p:spPr/>
        <p:txBody>
          <a:bodyPr/>
          <a:lstStyle/>
          <a:p>
            <a:fld id="{E219F1D4-52E8-4354-B800-1231891939AA}" type="slidenum">
              <a:rPr lang="en-US" smtClean="0"/>
              <a:pPr/>
              <a:t>40</a:t>
            </a:fld>
            <a:endParaRPr lang="en-US"/>
          </a:p>
        </p:txBody>
      </p:sp>
      <p:sp>
        <p:nvSpPr>
          <p:cNvPr id="5" name="Rectangle 4"/>
          <p:cNvSpPr/>
          <p:nvPr/>
        </p:nvSpPr>
        <p:spPr>
          <a:xfrm>
            <a:off x="117695" y="63375"/>
            <a:ext cx="11968681" cy="5755422"/>
          </a:xfrm>
          <a:prstGeom prst="rect">
            <a:avLst/>
          </a:prstGeom>
        </p:spPr>
        <p:txBody>
          <a:bodyPr wrap="square">
            <a:spAutoFit/>
          </a:bodyPr>
          <a:lstStyle/>
          <a:p>
            <a:r>
              <a:rPr lang="en-US" sz="4800" b="1" dirty="0">
                <a:latin typeface="Candara" panose="020E0502030303020204" pitchFamily="34" charset="0"/>
              </a:rPr>
              <a:t>IDENTIFIED.WITH.CHRIST</a:t>
            </a:r>
            <a:r>
              <a:rPr lang="en-US" sz="4000" b="1" dirty="0">
                <a:latin typeface="Candara" panose="020E0502030303020204" pitchFamily="34" charset="0"/>
              </a:rPr>
              <a:t> </a:t>
            </a:r>
          </a:p>
          <a:p>
            <a:r>
              <a:rPr lang="en-US" sz="4000" dirty="0">
                <a:latin typeface="Candara" panose="020E0502030303020204" pitchFamily="34" charset="0"/>
              </a:rPr>
              <a:t>	77 But there come a time when God made us an Example. And He gave us the Lord Jesus. And when a sinner puts his hands upon His precious head and confesses his sins, and his sins is transformed or transferred from the sinner to Jesus and </a:t>
            </a:r>
            <a:r>
              <a:rPr lang="en-US" sz="4000" u="sng" dirty="0">
                <a:latin typeface="Candara" panose="020E0502030303020204" pitchFamily="34" charset="0"/>
              </a:rPr>
              <a:t>the innocence of Jesus is transferred by the Holy Ghost back into that person; he's a new creature in Christ Jesus</a:t>
            </a:r>
            <a:r>
              <a:rPr lang="en-US" sz="4000" dirty="0">
                <a:latin typeface="Candara" panose="020E0502030303020204" pitchFamily="34" charset="0"/>
              </a:rPr>
              <a:t>. </a:t>
            </a:r>
          </a:p>
          <a:p>
            <a:pPr algn="r"/>
            <a:r>
              <a:rPr lang="en-US" sz="3600" dirty="0">
                <a:latin typeface="Candara" panose="020E0502030303020204" pitchFamily="34" charset="0"/>
              </a:rPr>
              <a:t>59-1220</a:t>
            </a:r>
          </a:p>
        </p:txBody>
      </p:sp>
    </p:spTree>
    <p:extLst>
      <p:ext uri="{BB962C8B-B14F-4D97-AF65-F5344CB8AC3E}">
        <p14:creationId xmlns:p14="http://schemas.microsoft.com/office/powerpoint/2010/main" val="3259102234"/>
      </p:ext>
    </p:extLst>
  </p:cSld>
  <p:clrMapOvr>
    <a:masterClrMapping/>
  </p:clrMapOvr>
  <p:transition spd="slow">
    <p:wipe/>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8486728-B28D-49E3-A924-A6C8AFBE24A6}"/>
              </a:ext>
            </a:extLst>
          </p:cNvPr>
          <p:cNvSpPr>
            <a:spLocks noGrp="1"/>
          </p:cNvSpPr>
          <p:nvPr>
            <p:ph type="dt" sz="half" idx="10"/>
          </p:nvPr>
        </p:nvSpPr>
        <p:spPr/>
        <p:txBody>
          <a:bodyPr/>
          <a:lstStyle/>
          <a:p>
            <a:r>
              <a:rPr lang="en-US"/>
              <a:t>8-18-2021</a:t>
            </a:r>
          </a:p>
        </p:txBody>
      </p:sp>
      <p:sp>
        <p:nvSpPr>
          <p:cNvPr id="3" name="Footer Placeholder 2">
            <a:extLst>
              <a:ext uri="{FF2B5EF4-FFF2-40B4-BE49-F238E27FC236}">
                <a16:creationId xmlns:a16="http://schemas.microsoft.com/office/drawing/2014/main" id="{5CD4354B-5BDF-4EF3-A798-03B9B46FE99B}"/>
              </a:ext>
            </a:extLst>
          </p:cNvPr>
          <p:cNvSpPr>
            <a:spLocks noGrp="1"/>
          </p:cNvSpPr>
          <p:nvPr>
            <p:ph type="ftr" sz="quarter" idx="11"/>
          </p:nvPr>
        </p:nvSpPr>
        <p:spPr/>
        <p:txBody>
          <a:bodyPr/>
          <a:lstStyle/>
          <a:p>
            <a:r>
              <a:rPr lang="en-US"/>
              <a:t>Shalom in the Home 14</a:t>
            </a:r>
          </a:p>
        </p:txBody>
      </p:sp>
      <p:sp>
        <p:nvSpPr>
          <p:cNvPr id="4" name="Slide Number Placeholder 3">
            <a:extLst>
              <a:ext uri="{FF2B5EF4-FFF2-40B4-BE49-F238E27FC236}">
                <a16:creationId xmlns:a16="http://schemas.microsoft.com/office/drawing/2014/main" id="{07C98756-2905-4D4C-A2EC-8C702C7B63F7}"/>
              </a:ext>
            </a:extLst>
          </p:cNvPr>
          <p:cNvSpPr>
            <a:spLocks noGrp="1"/>
          </p:cNvSpPr>
          <p:nvPr>
            <p:ph type="sldNum" sz="quarter" idx="12"/>
          </p:nvPr>
        </p:nvSpPr>
        <p:spPr/>
        <p:txBody>
          <a:bodyPr/>
          <a:lstStyle/>
          <a:p>
            <a:fld id="{687EE3D0-0F58-4A65-805C-1DE0E69F3E5E}" type="slidenum">
              <a:rPr lang="en-US" smtClean="0"/>
              <a:t>41</a:t>
            </a:fld>
            <a:endParaRPr lang="en-US"/>
          </a:p>
        </p:txBody>
      </p:sp>
      <p:sp>
        <p:nvSpPr>
          <p:cNvPr id="6" name="TextBox 5">
            <a:extLst>
              <a:ext uri="{FF2B5EF4-FFF2-40B4-BE49-F238E27FC236}">
                <a16:creationId xmlns:a16="http://schemas.microsoft.com/office/drawing/2014/main" id="{FB865EFC-A73A-441E-BAF9-9A1A06837636}"/>
              </a:ext>
            </a:extLst>
          </p:cNvPr>
          <p:cNvSpPr txBox="1"/>
          <p:nvPr/>
        </p:nvSpPr>
        <p:spPr>
          <a:xfrm>
            <a:off x="381000" y="304800"/>
            <a:ext cx="11506200" cy="5078313"/>
          </a:xfrm>
          <a:prstGeom prst="rect">
            <a:avLst/>
          </a:prstGeom>
          <a:noFill/>
        </p:spPr>
        <p:txBody>
          <a:bodyPr wrap="square">
            <a:spAutoFit/>
          </a:bodyPr>
          <a:lstStyle/>
          <a:p>
            <a:r>
              <a:rPr lang="en-US" sz="4400" b="1" dirty="0"/>
              <a:t>SEED.IS.NOT.HEIR.WITH.THE.SHUCK</a:t>
            </a:r>
          </a:p>
          <a:p>
            <a:r>
              <a:rPr lang="en-US" sz="4000" dirty="0"/>
              <a:t>	175  How will you know, how will the world know that you love Jesus? When we love one another. That's how the world... See, God sees your faith; the world sees your action. Love one another now. Be kind to one another. Talk with one another. Be patient with one another.</a:t>
            </a:r>
          </a:p>
          <a:p>
            <a:pPr algn="r"/>
            <a:r>
              <a:rPr lang="en-US" sz="4000" dirty="0"/>
              <a:t>65-0218</a:t>
            </a:r>
          </a:p>
        </p:txBody>
      </p:sp>
    </p:spTree>
    <p:extLst>
      <p:ext uri="{BB962C8B-B14F-4D97-AF65-F5344CB8AC3E}">
        <p14:creationId xmlns:p14="http://schemas.microsoft.com/office/powerpoint/2010/main" val="196705294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5734D1B-513B-40A0-884A-BA7C229463C9}"/>
              </a:ext>
            </a:extLst>
          </p:cNvPr>
          <p:cNvSpPr>
            <a:spLocks noGrp="1"/>
          </p:cNvSpPr>
          <p:nvPr>
            <p:ph type="dt" sz="half" idx="10"/>
          </p:nvPr>
        </p:nvSpPr>
        <p:spPr/>
        <p:txBody>
          <a:bodyPr/>
          <a:lstStyle/>
          <a:p>
            <a:r>
              <a:rPr lang="en-US"/>
              <a:t>8-18-2021</a:t>
            </a:r>
          </a:p>
        </p:txBody>
      </p:sp>
      <p:sp>
        <p:nvSpPr>
          <p:cNvPr id="3" name="Footer Placeholder 2">
            <a:extLst>
              <a:ext uri="{FF2B5EF4-FFF2-40B4-BE49-F238E27FC236}">
                <a16:creationId xmlns:a16="http://schemas.microsoft.com/office/drawing/2014/main" id="{D3A0039F-40C8-4D69-A86B-261BA85F3C87}"/>
              </a:ext>
            </a:extLst>
          </p:cNvPr>
          <p:cNvSpPr>
            <a:spLocks noGrp="1"/>
          </p:cNvSpPr>
          <p:nvPr>
            <p:ph type="ftr" sz="quarter" idx="11"/>
          </p:nvPr>
        </p:nvSpPr>
        <p:spPr/>
        <p:txBody>
          <a:bodyPr/>
          <a:lstStyle/>
          <a:p>
            <a:r>
              <a:rPr lang="en-US"/>
              <a:t>Shalom in the Home 14</a:t>
            </a:r>
          </a:p>
        </p:txBody>
      </p:sp>
      <p:sp>
        <p:nvSpPr>
          <p:cNvPr id="4" name="Slide Number Placeholder 3">
            <a:extLst>
              <a:ext uri="{FF2B5EF4-FFF2-40B4-BE49-F238E27FC236}">
                <a16:creationId xmlns:a16="http://schemas.microsoft.com/office/drawing/2014/main" id="{9BCA4A33-8689-4077-9E9D-C1732586AD85}"/>
              </a:ext>
            </a:extLst>
          </p:cNvPr>
          <p:cNvSpPr>
            <a:spLocks noGrp="1"/>
          </p:cNvSpPr>
          <p:nvPr>
            <p:ph type="sldNum" sz="quarter" idx="12"/>
          </p:nvPr>
        </p:nvSpPr>
        <p:spPr/>
        <p:txBody>
          <a:bodyPr/>
          <a:lstStyle/>
          <a:p>
            <a:fld id="{687EE3D0-0F58-4A65-805C-1DE0E69F3E5E}" type="slidenum">
              <a:rPr lang="en-US" smtClean="0"/>
              <a:t>42</a:t>
            </a:fld>
            <a:endParaRPr lang="en-US"/>
          </a:p>
        </p:txBody>
      </p:sp>
      <p:sp>
        <p:nvSpPr>
          <p:cNvPr id="6" name="TextBox 5">
            <a:extLst>
              <a:ext uri="{FF2B5EF4-FFF2-40B4-BE49-F238E27FC236}">
                <a16:creationId xmlns:a16="http://schemas.microsoft.com/office/drawing/2014/main" id="{62A4FB72-9367-4AA1-9855-ABC9101461D4}"/>
              </a:ext>
            </a:extLst>
          </p:cNvPr>
          <p:cNvSpPr txBox="1"/>
          <p:nvPr/>
        </p:nvSpPr>
        <p:spPr>
          <a:xfrm>
            <a:off x="190500" y="47321"/>
            <a:ext cx="11811000" cy="5755422"/>
          </a:xfrm>
          <a:prstGeom prst="rect">
            <a:avLst/>
          </a:prstGeom>
          <a:noFill/>
        </p:spPr>
        <p:txBody>
          <a:bodyPr wrap="square">
            <a:spAutoFit/>
          </a:bodyPr>
          <a:lstStyle/>
          <a:p>
            <a:r>
              <a:rPr lang="en-US" sz="4400" b="1" dirty="0"/>
              <a:t>THE.STATURE.OF.A.PERFECT.MAN</a:t>
            </a:r>
          </a:p>
          <a:p>
            <a:r>
              <a:rPr lang="en-US" sz="3600" dirty="0"/>
              <a:t>	273  Then Israel was going to be taken out. The great contrasts came, and Moses waited. Then he got in the wilderness. It's only about a 3-4 days journey. It's only forty miles from where he crossed there, right across where they crossed again. But, Moses, in the wilderness, waited forty years. Patience. And we should have patience with one another, too. We get so much impatient with one another. We think we got to be like Moses. Moses had patience with the people. 																</a:t>
            </a:r>
            <a:r>
              <a:rPr lang="en-US" sz="3200" dirty="0"/>
              <a:t>62-1014</a:t>
            </a:r>
          </a:p>
        </p:txBody>
      </p:sp>
    </p:spTree>
    <p:extLst>
      <p:ext uri="{BB962C8B-B14F-4D97-AF65-F5344CB8AC3E}">
        <p14:creationId xmlns:p14="http://schemas.microsoft.com/office/powerpoint/2010/main" val="229998046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EE53FC6-02E5-4571-BBB0-1976DDD6AC89}"/>
              </a:ext>
            </a:extLst>
          </p:cNvPr>
          <p:cNvSpPr>
            <a:spLocks noGrp="1"/>
          </p:cNvSpPr>
          <p:nvPr>
            <p:ph type="dt" sz="half" idx="10"/>
          </p:nvPr>
        </p:nvSpPr>
        <p:spPr/>
        <p:txBody>
          <a:bodyPr/>
          <a:lstStyle/>
          <a:p>
            <a:r>
              <a:rPr lang="en-US"/>
              <a:t>8-18-2021</a:t>
            </a:r>
          </a:p>
        </p:txBody>
      </p:sp>
      <p:sp>
        <p:nvSpPr>
          <p:cNvPr id="3" name="Footer Placeholder 2">
            <a:extLst>
              <a:ext uri="{FF2B5EF4-FFF2-40B4-BE49-F238E27FC236}">
                <a16:creationId xmlns:a16="http://schemas.microsoft.com/office/drawing/2014/main" id="{06C77D1C-C4F0-4548-A975-20EF5F1A2388}"/>
              </a:ext>
            </a:extLst>
          </p:cNvPr>
          <p:cNvSpPr>
            <a:spLocks noGrp="1"/>
          </p:cNvSpPr>
          <p:nvPr>
            <p:ph type="ftr" sz="quarter" idx="11"/>
          </p:nvPr>
        </p:nvSpPr>
        <p:spPr/>
        <p:txBody>
          <a:bodyPr/>
          <a:lstStyle/>
          <a:p>
            <a:r>
              <a:rPr lang="en-US"/>
              <a:t>Shalom in the Home 14</a:t>
            </a:r>
          </a:p>
        </p:txBody>
      </p:sp>
      <p:sp>
        <p:nvSpPr>
          <p:cNvPr id="4" name="Slide Number Placeholder 3">
            <a:extLst>
              <a:ext uri="{FF2B5EF4-FFF2-40B4-BE49-F238E27FC236}">
                <a16:creationId xmlns:a16="http://schemas.microsoft.com/office/drawing/2014/main" id="{9C05A8FA-018E-4198-9AD2-E73C3607C7CB}"/>
              </a:ext>
            </a:extLst>
          </p:cNvPr>
          <p:cNvSpPr>
            <a:spLocks noGrp="1"/>
          </p:cNvSpPr>
          <p:nvPr>
            <p:ph type="sldNum" sz="quarter" idx="12"/>
          </p:nvPr>
        </p:nvSpPr>
        <p:spPr/>
        <p:txBody>
          <a:bodyPr/>
          <a:lstStyle/>
          <a:p>
            <a:fld id="{687EE3D0-0F58-4A65-805C-1DE0E69F3E5E}" type="slidenum">
              <a:rPr lang="en-US" smtClean="0"/>
              <a:t>43</a:t>
            </a:fld>
            <a:endParaRPr lang="en-US"/>
          </a:p>
        </p:txBody>
      </p:sp>
      <p:sp>
        <p:nvSpPr>
          <p:cNvPr id="5" name="TextBox 4">
            <a:extLst>
              <a:ext uri="{FF2B5EF4-FFF2-40B4-BE49-F238E27FC236}">
                <a16:creationId xmlns:a16="http://schemas.microsoft.com/office/drawing/2014/main" id="{33AD6AB3-A24F-462C-99A3-587D9BF4C11D}"/>
              </a:ext>
            </a:extLst>
          </p:cNvPr>
          <p:cNvSpPr txBox="1"/>
          <p:nvPr/>
        </p:nvSpPr>
        <p:spPr>
          <a:xfrm>
            <a:off x="609600" y="457200"/>
            <a:ext cx="11151707" cy="4585871"/>
          </a:xfrm>
          <a:prstGeom prst="rect">
            <a:avLst/>
          </a:prstGeom>
          <a:noFill/>
        </p:spPr>
        <p:txBody>
          <a:bodyPr wrap="none" rtlCol="0">
            <a:spAutoFit/>
          </a:bodyPr>
          <a:lstStyle/>
          <a:p>
            <a:r>
              <a:rPr lang="en-US" sz="5400" b="1" dirty="0"/>
              <a:t>Awesome Husbands</a:t>
            </a:r>
          </a:p>
          <a:p>
            <a:pPr marL="342900" indent="-342900">
              <a:buAutoNum type="arabicPeriod"/>
            </a:pPr>
            <a:r>
              <a:rPr lang="en-US" sz="4400" dirty="0"/>
              <a:t>Don’t Speak to Your Wife As One of the Guys</a:t>
            </a:r>
          </a:p>
          <a:p>
            <a:pPr marL="342900" indent="-342900">
              <a:buAutoNum type="arabicPeriod"/>
            </a:pPr>
            <a:r>
              <a:rPr lang="en-US" sz="4400" dirty="0"/>
              <a:t>Be Her Support, Not Her Father</a:t>
            </a:r>
          </a:p>
          <a:p>
            <a:pPr marL="342900" indent="-342900">
              <a:buAutoNum type="arabicPeriod"/>
            </a:pPr>
            <a:r>
              <a:rPr lang="en-US" sz="4400" dirty="0"/>
              <a:t>Listening is the Key to the Heart</a:t>
            </a:r>
          </a:p>
          <a:p>
            <a:pPr marL="342900" indent="-342900">
              <a:buAutoNum type="arabicPeriod"/>
            </a:pPr>
            <a:r>
              <a:rPr lang="en-US" sz="4400" dirty="0"/>
              <a:t>Make Her Feel Wonderful</a:t>
            </a:r>
          </a:p>
          <a:p>
            <a:pPr marL="342900" indent="-342900">
              <a:buAutoNum type="arabicPeriod"/>
            </a:pPr>
            <a:r>
              <a:rPr lang="en-US" sz="4400" dirty="0"/>
              <a:t>Keep Growing</a:t>
            </a:r>
            <a:br>
              <a:rPr lang="en-US" dirty="0"/>
            </a:br>
            <a:endParaRPr lang="en-US" dirty="0"/>
          </a:p>
        </p:txBody>
      </p:sp>
    </p:spTree>
    <p:extLst>
      <p:ext uri="{BB962C8B-B14F-4D97-AF65-F5344CB8AC3E}">
        <p14:creationId xmlns:p14="http://schemas.microsoft.com/office/powerpoint/2010/main" val="71181562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C257075-432B-4C52-BBEC-BE7EF782DCC0}"/>
              </a:ext>
            </a:extLst>
          </p:cNvPr>
          <p:cNvSpPr>
            <a:spLocks noGrp="1"/>
          </p:cNvSpPr>
          <p:nvPr>
            <p:ph type="dt" sz="half" idx="10"/>
          </p:nvPr>
        </p:nvSpPr>
        <p:spPr/>
        <p:txBody>
          <a:bodyPr/>
          <a:lstStyle/>
          <a:p>
            <a:r>
              <a:rPr lang="en-US"/>
              <a:t>8-18-2021</a:t>
            </a:r>
          </a:p>
        </p:txBody>
      </p:sp>
      <p:sp>
        <p:nvSpPr>
          <p:cNvPr id="3" name="Footer Placeholder 2">
            <a:extLst>
              <a:ext uri="{FF2B5EF4-FFF2-40B4-BE49-F238E27FC236}">
                <a16:creationId xmlns:a16="http://schemas.microsoft.com/office/drawing/2014/main" id="{C081354B-CDB9-43D5-8828-D9B558304D94}"/>
              </a:ext>
            </a:extLst>
          </p:cNvPr>
          <p:cNvSpPr>
            <a:spLocks noGrp="1"/>
          </p:cNvSpPr>
          <p:nvPr>
            <p:ph type="ftr" sz="quarter" idx="11"/>
          </p:nvPr>
        </p:nvSpPr>
        <p:spPr/>
        <p:txBody>
          <a:bodyPr/>
          <a:lstStyle/>
          <a:p>
            <a:r>
              <a:rPr lang="en-US"/>
              <a:t>Shalom in the Home 14</a:t>
            </a:r>
          </a:p>
        </p:txBody>
      </p:sp>
      <p:sp>
        <p:nvSpPr>
          <p:cNvPr id="4" name="Slide Number Placeholder 3">
            <a:extLst>
              <a:ext uri="{FF2B5EF4-FFF2-40B4-BE49-F238E27FC236}">
                <a16:creationId xmlns:a16="http://schemas.microsoft.com/office/drawing/2014/main" id="{02E94623-A79E-4199-A4EA-C4ED2116A400}"/>
              </a:ext>
            </a:extLst>
          </p:cNvPr>
          <p:cNvSpPr>
            <a:spLocks noGrp="1"/>
          </p:cNvSpPr>
          <p:nvPr>
            <p:ph type="sldNum" sz="quarter" idx="12"/>
          </p:nvPr>
        </p:nvSpPr>
        <p:spPr/>
        <p:txBody>
          <a:bodyPr/>
          <a:lstStyle/>
          <a:p>
            <a:fld id="{687EE3D0-0F58-4A65-805C-1DE0E69F3E5E}" type="slidenum">
              <a:rPr lang="en-US" smtClean="0"/>
              <a:t>44</a:t>
            </a:fld>
            <a:endParaRPr lang="en-US"/>
          </a:p>
        </p:txBody>
      </p:sp>
      <p:sp>
        <p:nvSpPr>
          <p:cNvPr id="6" name="TextBox 5">
            <a:extLst>
              <a:ext uri="{FF2B5EF4-FFF2-40B4-BE49-F238E27FC236}">
                <a16:creationId xmlns:a16="http://schemas.microsoft.com/office/drawing/2014/main" id="{C0BF4A8D-C35D-4AA7-9FFA-7258299BDB9A}"/>
              </a:ext>
            </a:extLst>
          </p:cNvPr>
          <p:cNvSpPr txBox="1"/>
          <p:nvPr/>
        </p:nvSpPr>
        <p:spPr>
          <a:xfrm>
            <a:off x="114300" y="96288"/>
            <a:ext cx="11963400" cy="5693866"/>
          </a:xfrm>
          <a:prstGeom prst="rect">
            <a:avLst/>
          </a:prstGeom>
          <a:noFill/>
        </p:spPr>
        <p:txBody>
          <a:bodyPr wrap="square">
            <a:spAutoFit/>
          </a:bodyPr>
          <a:lstStyle/>
          <a:p>
            <a:r>
              <a:rPr lang="en-US" sz="4400" b="1" dirty="0"/>
              <a:t>THE.MARRIAGE.OF.THE.LAMB </a:t>
            </a:r>
            <a:endParaRPr lang="en-US" sz="3600" b="1" dirty="0"/>
          </a:p>
          <a:p>
            <a:r>
              <a:rPr lang="en-US" sz="3600" dirty="0"/>
              <a:t>	81 Now, marriage, in one sense, is a type. The earthly marriage here is a type of the heavenly marriage. The first thing is, in natural marriage, is a decision has to be made. The young lady has to make her decision, whether she wants this young man; and the young man, whether he wants the young woman. </a:t>
            </a:r>
            <a:r>
              <a:rPr lang="en-US" sz="3600" b="1" dirty="0"/>
              <a:t>She must be the only woman in the world that you love, and he must be the only man. If it isn't, then you made a wrong decision.</a:t>
            </a:r>
          </a:p>
          <a:p>
            <a:pPr algn="r"/>
            <a:r>
              <a:rPr lang="en-US" sz="3200" dirty="0"/>
              <a:t>	</a:t>
            </a:r>
            <a:r>
              <a:rPr lang="en-US" sz="2800" dirty="0"/>
              <a:t>62-0121</a:t>
            </a:r>
          </a:p>
        </p:txBody>
      </p:sp>
    </p:spTree>
    <p:extLst>
      <p:ext uri="{BB962C8B-B14F-4D97-AF65-F5344CB8AC3E}">
        <p14:creationId xmlns:p14="http://schemas.microsoft.com/office/powerpoint/2010/main" val="58745561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D9207C8-ABC8-47B0-9C5F-38C8FAC00C12}"/>
              </a:ext>
            </a:extLst>
          </p:cNvPr>
          <p:cNvSpPr>
            <a:spLocks noGrp="1"/>
          </p:cNvSpPr>
          <p:nvPr>
            <p:ph type="dt" sz="half" idx="10"/>
          </p:nvPr>
        </p:nvSpPr>
        <p:spPr/>
        <p:txBody>
          <a:bodyPr/>
          <a:lstStyle/>
          <a:p>
            <a:r>
              <a:rPr lang="en-US"/>
              <a:t>8-25-2021</a:t>
            </a:r>
          </a:p>
        </p:txBody>
      </p:sp>
      <p:sp>
        <p:nvSpPr>
          <p:cNvPr id="4" name="Slide Number Placeholder 3">
            <a:extLst>
              <a:ext uri="{FF2B5EF4-FFF2-40B4-BE49-F238E27FC236}">
                <a16:creationId xmlns:a16="http://schemas.microsoft.com/office/drawing/2014/main" id="{3441B2DC-02C8-48E3-ABCC-62E9FA2E5042}"/>
              </a:ext>
            </a:extLst>
          </p:cNvPr>
          <p:cNvSpPr>
            <a:spLocks noGrp="1"/>
          </p:cNvSpPr>
          <p:nvPr>
            <p:ph type="sldNum" sz="quarter" idx="12"/>
          </p:nvPr>
        </p:nvSpPr>
        <p:spPr/>
        <p:txBody>
          <a:bodyPr/>
          <a:lstStyle/>
          <a:p>
            <a:fld id="{687EE3D0-0F58-4A65-805C-1DE0E69F3E5E}" type="slidenum">
              <a:rPr lang="en-US" smtClean="0"/>
              <a:t>45</a:t>
            </a:fld>
            <a:endParaRPr lang="en-US"/>
          </a:p>
        </p:txBody>
      </p:sp>
      <p:sp>
        <p:nvSpPr>
          <p:cNvPr id="5" name="TextBox 4">
            <a:extLst>
              <a:ext uri="{FF2B5EF4-FFF2-40B4-BE49-F238E27FC236}">
                <a16:creationId xmlns:a16="http://schemas.microsoft.com/office/drawing/2014/main" id="{121AB53B-979F-4077-B88A-CDEC676453C3}"/>
              </a:ext>
            </a:extLst>
          </p:cNvPr>
          <p:cNvSpPr txBox="1"/>
          <p:nvPr/>
        </p:nvSpPr>
        <p:spPr>
          <a:xfrm>
            <a:off x="457200" y="76200"/>
            <a:ext cx="11326811" cy="4708981"/>
          </a:xfrm>
          <a:prstGeom prst="rect">
            <a:avLst/>
          </a:prstGeom>
          <a:noFill/>
        </p:spPr>
        <p:txBody>
          <a:bodyPr wrap="square" rtlCol="0">
            <a:spAutoFit/>
          </a:bodyPr>
          <a:lstStyle/>
          <a:p>
            <a:r>
              <a:rPr lang="en-US" sz="6600" i="1" u="sng" dirty="0"/>
              <a:t>Cornerstones of Manhood</a:t>
            </a:r>
          </a:p>
          <a:p>
            <a:pPr marL="685800" indent="-685800">
              <a:buFont typeface="Arial" panose="020B0604020202020204" pitchFamily="34" charset="0"/>
              <a:buChar char="•"/>
            </a:pPr>
            <a:r>
              <a:rPr lang="en-US" sz="5400" dirty="0"/>
              <a:t>Reject Passivity</a:t>
            </a:r>
          </a:p>
          <a:p>
            <a:pPr marL="685800" indent="-685800">
              <a:buFont typeface="Arial" panose="020B0604020202020204" pitchFamily="34" charset="0"/>
              <a:buChar char="•"/>
            </a:pPr>
            <a:r>
              <a:rPr lang="en-US" sz="5400" dirty="0"/>
              <a:t>Lead Courageously</a:t>
            </a:r>
          </a:p>
          <a:p>
            <a:pPr marL="685800" indent="-685800">
              <a:buFont typeface="Arial" panose="020B0604020202020204" pitchFamily="34" charset="0"/>
              <a:buChar char="•"/>
            </a:pPr>
            <a:r>
              <a:rPr lang="en-US" sz="5400" dirty="0"/>
              <a:t>Accept Responsibility</a:t>
            </a:r>
          </a:p>
          <a:p>
            <a:pPr marL="685800" indent="-685800">
              <a:buFont typeface="Arial" panose="020B0604020202020204" pitchFamily="34" charset="0"/>
              <a:buChar char="•"/>
            </a:pPr>
            <a:r>
              <a:rPr lang="en-US" sz="5400" dirty="0"/>
              <a:t>Expect God’s Reward</a:t>
            </a:r>
          </a:p>
          <a:p>
            <a:endParaRPr lang="en-US" dirty="0"/>
          </a:p>
        </p:txBody>
      </p:sp>
      <p:sp>
        <p:nvSpPr>
          <p:cNvPr id="7" name="TextBox 6">
            <a:extLst>
              <a:ext uri="{FF2B5EF4-FFF2-40B4-BE49-F238E27FC236}">
                <a16:creationId xmlns:a16="http://schemas.microsoft.com/office/drawing/2014/main" id="{2395B171-550F-4E46-8AD3-2D4C1E9B335C}"/>
              </a:ext>
            </a:extLst>
          </p:cNvPr>
          <p:cNvSpPr txBox="1"/>
          <p:nvPr/>
        </p:nvSpPr>
        <p:spPr>
          <a:xfrm>
            <a:off x="304800" y="4898406"/>
            <a:ext cx="11403010" cy="1384995"/>
          </a:xfrm>
          <a:prstGeom prst="rect">
            <a:avLst/>
          </a:prstGeom>
          <a:noFill/>
        </p:spPr>
        <p:txBody>
          <a:bodyPr wrap="square">
            <a:spAutoFit/>
          </a:bodyPr>
          <a:lstStyle/>
          <a:p>
            <a:pPr algn="ctr"/>
            <a:r>
              <a:rPr lang="en-US" sz="2800" b="1" dirty="0"/>
              <a:t>II TIMOTHY 2:15</a:t>
            </a:r>
          </a:p>
          <a:p>
            <a:pPr algn="ctr"/>
            <a:r>
              <a:rPr lang="en-US" sz="2800" i="1" dirty="0"/>
              <a:t>Study to shew thyself approved unto God, a workman that </a:t>
            </a:r>
            <a:r>
              <a:rPr lang="en-US" sz="2800" i="1" dirty="0" err="1"/>
              <a:t>needeth</a:t>
            </a:r>
            <a:r>
              <a:rPr lang="en-US" sz="2800" i="1" dirty="0"/>
              <a:t> not to be ashamed, rightly dividing the word of truth. </a:t>
            </a:r>
          </a:p>
        </p:txBody>
      </p:sp>
      <p:sp>
        <p:nvSpPr>
          <p:cNvPr id="3" name="Footer Placeholder 2">
            <a:extLst>
              <a:ext uri="{FF2B5EF4-FFF2-40B4-BE49-F238E27FC236}">
                <a16:creationId xmlns:a16="http://schemas.microsoft.com/office/drawing/2014/main" id="{33BFA719-17CC-411E-A15C-3D5833504A36}"/>
              </a:ext>
            </a:extLst>
          </p:cNvPr>
          <p:cNvSpPr>
            <a:spLocks noGrp="1"/>
          </p:cNvSpPr>
          <p:nvPr>
            <p:ph type="ftr" sz="quarter" idx="11"/>
          </p:nvPr>
        </p:nvSpPr>
        <p:spPr/>
        <p:txBody>
          <a:bodyPr/>
          <a:lstStyle/>
          <a:p>
            <a:r>
              <a:rPr lang="en-US"/>
              <a:t>Shalom in the Home 15</a:t>
            </a:r>
          </a:p>
        </p:txBody>
      </p:sp>
    </p:spTree>
    <p:extLst>
      <p:ext uri="{BB962C8B-B14F-4D97-AF65-F5344CB8AC3E}">
        <p14:creationId xmlns:p14="http://schemas.microsoft.com/office/powerpoint/2010/main" val="350338243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EE53FC6-02E5-4571-BBB0-1976DDD6AC89}"/>
              </a:ext>
            </a:extLst>
          </p:cNvPr>
          <p:cNvSpPr>
            <a:spLocks noGrp="1"/>
          </p:cNvSpPr>
          <p:nvPr>
            <p:ph type="dt" sz="half" idx="10"/>
          </p:nvPr>
        </p:nvSpPr>
        <p:spPr/>
        <p:txBody>
          <a:bodyPr/>
          <a:lstStyle/>
          <a:p>
            <a:r>
              <a:rPr lang="en-US"/>
              <a:t>8-25-2021</a:t>
            </a:r>
          </a:p>
        </p:txBody>
      </p:sp>
      <p:sp>
        <p:nvSpPr>
          <p:cNvPr id="3" name="Footer Placeholder 2">
            <a:extLst>
              <a:ext uri="{FF2B5EF4-FFF2-40B4-BE49-F238E27FC236}">
                <a16:creationId xmlns:a16="http://schemas.microsoft.com/office/drawing/2014/main" id="{06C77D1C-C4F0-4548-A975-20EF5F1A2388}"/>
              </a:ext>
            </a:extLst>
          </p:cNvPr>
          <p:cNvSpPr>
            <a:spLocks noGrp="1"/>
          </p:cNvSpPr>
          <p:nvPr>
            <p:ph type="ftr" sz="quarter" idx="11"/>
          </p:nvPr>
        </p:nvSpPr>
        <p:spPr/>
        <p:txBody>
          <a:bodyPr/>
          <a:lstStyle/>
          <a:p>
            <a:r>
              <a:rPr lang="en-US"/>
              <a:t>Shalom in the Home 15</a:t>
            </a:r>
          </a:p>
        </p:txBody>
      </p:sp>
      <p:sp>
        <p:nvSpPr>
          <p:cNvPr id="4" name="Slide Number Placeholder 3">
            <a:extLst>
              <a:ext uri="{FF2B5EF4-FFF2-40B4-BE49-F238E27FC236}">
                <a16:creationId xmlns:a16="http://schemas.microsoft.com/office/drawing/2014/main" id="{9C05A8FA-018E-4198-9AD2-E73C3607C7CB}"/>
              </a:ext>
            </a:extLst>
          </p:cNvPr>
          <p:cNvSpPr>
            <a:spLocks noGrp="1"/>
          </p:cNvSpPr>
          <p:nvPr>
            <p:ph type="sldNum" sz="quarter" idx="12"/>
          </p:nvPr>
        </p:nvSpPr>
        <p:spPr/>
        <p:txBody>
          <a:bodyPr/>
          <a:lstStyle/>
          <a:p>
            <a:fld id="{687EE3D0-0F58-4A65-805C-1DE0E69F3E5E}" type="slidenum">
              <a:rPr lang="en-US" smtClean="0"/>
              <a:t>46</a:t>
            </a:fld>
            <a:endParaRPr lang="en-US"/>
          </a:p>
        </p:txBody>
      </p:sp>
      <p:sp>
        <p:nvSpPr>
          <p:cNvPr id="5" name="TextBox 4">
            <a:extLst>
              <a:ext uri="{FF2B5EF4-FFF2-40B4-BE49-F238E27FC236}">
                <a16:creationId xmlns:a16="http://schemas.microsoft.com/office/drawing/2014/main" id="{33AD6AB3-A24F-462C-99A3-587D9BF4C11D}"/>
              </a:ext>
            </a:extLst>
          </p:cNvPr>
          <p:cNvSpPr txBox="1"/>
          <p:nvPr/>
        </p:nvSpPr>
        <p:spPr>
          <a:xfrm>
            <a:off x="609600" y="457200"/>
            <a:ext cx="11151707" cy="4585871"/>
          </a:xfrm>
          <a:prstGeom prst="rect">
            <a:avLst/>
          </a:prstGeom>
          <a:noFill/>
        </p:spPr>
        <p:txBody>
          <a:bodyPr wrap="none" rtlCol="0">
            <a:spAutoFit/>
          </a:bodyPr>
          <a:lstStyle/>
          <a:p>
            <a:r>
              <a:rPr lang="en-US" sz="5400" b="1" dirty="0"/>
              <a:t>Keys for Husbands</a:t>
            </a:r>
          </a:p>
          <a:p>
            <a:pPr marL="342900" indent="-342900">
              <a:buAutoNum type="arabicPeriod"/>
            </a:pPr>
            <a:r>
              <a:rPr lang="en-US" sz="4400" dirty="0"/>
              <a:t>Don’t Speak to Your Wife As One of the Guys</a:t>
            </a:r>
          </a:p>
          <a:p>
            <a:pPr marL="342900" indent="-342900">
              <a:buAutoNum type="arabicPeriod"/>
            </a:pPr>
            <a:r>
              <a:rPr lang="en-US" sz="4400" dirty="0"/>
              <a:t>Be Her Support, Not Her Father</a:t>
            </a:r>
          </a:p>
          <a:p>
            <a:pPr marL="342900" indent="-342900">
              <a:buAutoNum type="arabicPeriod"/>
            </a:pPr>
            <a:r>
              <a:rPr lang="en-US" sz="4400" dirty="0"/>
              <a:t>Listening is the Key to the Heart</a:t>
            </a:r>
          </a:p>
          <a:p>
            <a:pPr marL="342900" indent="-342900">
              <a:buAutoNum type="arabicPeriod"/>
            </a:pPr>
            <a:r>
              <a:rPr lang="en-US" sz="4400" dirty="0"/>
              <a:t>Make Her Feel Appreciated, Special</a:t>
            </a:r>
          </a:p>
          <a:p>
            <a:pPr marL="342900" indent="-342900">
              <a:buAutoNum type="arabicPeriod"/>
            </a:pPr>
            <a:r>
              <a:rPr lang="en-US" sz="4400" dirty="0"/>
              <a:t>Keep Growing Together Despite Differences</a:t>
            </a:r>
            <a:br>
              <a:rPr lang="en-US" dirty="0"/>
            </a:br>
            <a:endParaRPr lang="en-US" dirty="0"/>
          </a:p>
        </p:txBody>
      </p:sp>
    </p:spTree>
    <p:extLst>
      <p:ext uri="{BB962C8B-B14F-4D97-AF65-F5344CB8AC3E}">
        <p14:creationId xmlns:p14="http://schemas.microsoft.com/office/powerpoint/2010/main" val="38499018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fade">
                                      <p:cBhvr>
                                        <p:cTn id="7" dur="500"/>
                                        <p:tgtEl>
                                          <p:spTgt spid="5">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fade">
                                      <p:cBhvr>
                                        <p:cTn id="12" dur="500"/>
                                        <p:tgtEl>
                                          <p:spTgt spid="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animEffect transition="in" filter="fade">
                                      <p:cBhvr>
                                        <p:cTn id="17" dur="500"/>
                                        <p:tgtEl>
                                          <p:spTgt spid="5">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4" end="4"/>
                                            </p:txEl>
                                          </p:spTgt>
                                        </p:tgtEl>
                                        <p:attrNameLst>
                                          <p:attrName>style.visibility</p:attrName>
                                        </p:attrNameLst>
                                      </p:cBhvr>
                                      <p:to>
                                        <p:strVal val="visible"/>
                                      </p:to>
                                    </p:set>
                                    <p:animEffect transition="in" filter="fade">
                                      <p:cBhvr>
                                        <p:cTn id="22" dur="500"/>
                                        <p:tgtEl>
                                          <p:spTgt spid="5">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animEffect transition="in" filter="fade">
                                      <p:cBhvr>
                                        <p:cTn id="27"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9985C24-7B9C-4FDE-9454-3E5CA6E3A910}"/>
              </a:ext>
            </a:extLst>
          </p:cNvPr>
          <p:cNvSpPr>
            <a:spLocks noGrp="1"/>
          </p:cNvSpPr>
          <p:nvPr>
            <p:ph type="dt" sz="half" idx="10"/>
          </p:nvPr>
        </p:nvSpPr>
        <p:spPr/>
        <p:txBody>
          <a:bodyPr/>
          <a:lstStyle/>
          <a:p>
            <a:r>
              <a:rPr lang="en-US"/>
              <a:t>8-25-2021</a:t>
            </a:r>
          </a:p>
        </p:txBody>
      </p:sp>
      <p:sp>
        <p:nvSpPr>
          <p:cNvPr id="3" name="Footer Placeholder 2">
            <a:extLst>
              <a:ext uri="{FF2B5EF4-FFF2-40B4-BE49-F238E27FC236}">
                <a16:creationId xmlns:a16="http://schemas.microsoft.com/office/drawing/2014/main" id="{EEFDEBC4-C82B-4510-AA7D-A273247F876E}"/>
              </a:ext>
            </a:extLst>
          </p:cNvPr>
          <p:cNvSpPr>
            <a:spLocks noGrp="1"/>
          </p:cNvSpPr>
          <p:nvPr>
            <p:ph type="ftr" sz="quarter" idx="11"/>
          </p:nvPr>
        </p:nvSpPr>
        <p:spPr/>
        <p:txBody>
          <a:bodyPr/>
          <a:lstStyle/>
          <a:p>
            <a:r>
              <a:rPr lang="en-US"/>
              <a:t>Shalom in the Home 15</a:t>
            </a:r>
          </a:p>
        </p:txBody>
      </p:sp>
      <p:sp>
        <p:nvSpPr>
          <p:cNvPr id="4" name="Slide Number Placeholder 3">
            <a:extLst>
              <a:ext uri="{FF2B5EF4-FFF2-40B4-BE49-F238E27FC236}">
                <a16:creationId xmlns:a16="http://schemas.microsoft.com/office/drawing/2014/main" id="{A269A255-7A96-41D1-B4D7-A5C6C21660CF}"/>
              </a:ext>
            </a:extLst>
          </p:cNvPr>
          <p:cNvSpPr>
            <a:spLocks noGrp="1"/>
          </p:cNvSpPr>
          <p:nvPr>
            <p:ph type="sldNum" sz="quarter" idx="12"/>
          </p:nvPr>
        </p:nvSpPr>
        <p:spPr/>
        <p:txBody>
          <a:bodyPr/>
          <a:lstStyle/>
          <a:p>
            <a:fld id="{687EE3D0-0F58-4A65-805C-1DE0E69F3E5E}" type="slidenum">
              <a:rPr lang="en-US" smtClean="0"/>
              <a:t>47</a:t>
            </a:fld>
            <a:endParaRPr lang="en-US"/>
          </a:p>
        </p:txBody>
      </p:sp>
      <p:sp>
        <p:nvSpPr>
          <p:cNvPr id="6" name="TextBox 5">
            <a:extLst>
              <a:ext uri="{FF2B5EF4-FFF2-40B4-BE49-F238E27FC236}">
                <a16:creationId xmlns:a16="http://schemas.microsoft.com/office/drawing/2014/main" id="{FFA4DD0A-4EC3-44B2-A0E7-AF66A43C68D0}"/>
              </a:ext>
            </a:extLst>
          </p:cNvPr>
          <p:cNvSpPr txBox="1"/>
          <p:nvPr/>
        </p:nvSpPr>
        <p:spPr>
          <a:xfrm>
            <a:off x="162209" y="76200"/>
            <a:ext cx="11811000" cy="6309420"/>
          </a:xfrm>
          <a:prstGeom prst="rect">
            <a:avLst/>
          </a:prstGeom>
          <a:noFill/>
        </p:spPr>
        <p:txBody>
          <a:bodyPr wrap="square">
            <a:spAutoFit/>
          </a:bodyPr>
          <a:lstStyle/>
          <a:p>
            <a:r>
              <a:rPr lang="en-US" sz="4400" b="1" dirty="0"/>
              <a:t>GENESIS 1:26-29</a:t>
            </a:r>
          </a:p>
          <a:p>
            <a:r>
              <a:rPr lang="en-US" sz="3600" i="1" dirty="0"/>
              <a:t>	So God created man in his own image, in </a:t>
            </a:r>
            <a:r>
              <a:rPr lang="en-US" sz="3600" i="1" u="sng" dirty="0"/>
              <a:t>the image of God </a:t>
            </a:r>
            <a:r>
              <a:rPr lang="en-US" sz="3600" i="1" dirty="0"/>
              <a:t>created he him; male and female created he them. 28 And God blessed them, and God said unto them, Be </a:t>
            </a:r>
            <a:r>
              <a:rPr lang="en-US" sz="3600" i="1" u="sng" dirty="0"/>
              <a:t>fruitful</a:t>
            </a:r>
            <a:r>
              <a:rPr lang="en-US" sz="3600" i="1" dirty="0"/>
              <a:t>, and multiply, and replenish the earth, and subdue it: and have </a:t>
            </a:r>
            <a:r>
              <a:rPr lang="en-US" sz="3600" i="1" u="sng" dirty="0"/>
              <a:t>dominion</a:t>
            </a:r>
            <a:r>
              <a:rPr lang="en-US" sz="3600" i="1" dirty="0"/>
              <a:t> over the fish of the sea, and over the fowl of the air, and over every living thing that </a:t>
            </a:r>
            <a:r>
              <a:rPr lang="en-US" sz="3600" i="1" dirty="0" err="1"/>
              <a:t>moveth</a:t>
            </a:r>
            <a:r>
              <a:rPr lang="en-US" sz="3600" i="1" dirty="0"/>
              <a:t> upon the earth. 29 And God said, Behold, I have given you every herb bearing seed, which is upon the face of all the earth, and every tree, in the which is the fruit of a tree yielding seed; to you it shall be for meat.</a:t>
            </a:r>
          </a:p>
        </p:txBody>
      </p:sp>
    </p:spTree>
    <p:extLst>
      <p:ext uri="{BB962C8B-B14F-4D97-AF65-F5344CB8AC3E}">
        <p14:creationId xmlns:p14="http://schemas.microsoft.com/office/powerpoint/2010/main" val="68809149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47284943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p:cNvSpPr/>
          <p:nvPr/>
        </p:nvSpPr>
        <p:spPr>
          <a:xfrm>
            <a:off x="609600" y="426720"/>
            <a:ext cx="10972800" cy="914400"/>
          </a:xfrm>
          <a:prstGeom prst="rect">
            <a:avLst/>
          </a:prstGeom>
          <a:noFill/>
          <a:ln/>
        </p:spPr>
        <p:txBody>
          <a:bodyPr wrap="square" rtlCol="0" anchor="ctr"/>
          <a:lstStyle/>
          <a:p>
            <a:r>
              <a:rPr lang="en-US" sz="3733" b="1" dirty="0">
                <a:latin typeface="Georgia" pitchFamily="34" charset="0"/>
                <a:ea typeface="Georgia" pitchFamily="34" charset="-122"/>
                <a:cs typeface="Georgia" pitchFamily="34" charset="-120"/>
              </a:rPr>
              <a:t>The Fall — The Image Marred, Not Destroyed</a:t>
            </a:r>
            <a:endParaRPr lang="en-US" sz="3733" dirty="0">
              <a:latin typeface="Candara" panose="020E0502030303020204" pitchFamily="34" charset="0"/>
            </a:endParaRPr>
          </a:p>
        </p:txBody>
      </p:sp>
      <p:sp>
        <p:nvSpPr>
          <p:cNvPr id="3" name="Shape 1"/>
          <p:cNvSpPr/>
          <p:nvPr/>
        </p:nvSpPr>
        <p:spPr>
          <a:xfrm>
            <a:off x="609600" y="1341120"/>
            <a:ext cx="10972800" cy="48768"/>
          </a:xfrm>
          <a:prstGeom prst="rect">
            <a:avLst/>
          </a:prstGeom>
          <a:solidFill>
            <a:srgbClr val="CCCCCC"/>
          </a:solidFill>
          <a:ln w="12700">
            <a:solidFill>
              <a:srgbClr val="CCCCCC"/>
            </a:solidFill>
            <a:prstDash val="solid"/>
          </a:ln>
        </p:spPr>
        <p:txBody>
          <a:bodyPr/>
          <a:lstStyle/>
          <a:p>
            <a:endParaRPr lang="en-US" sz="2400" dirty="0">
              <a:latin typeface="Candara" panose="020E0502030303020204" pitchFamily="34" charset="0"/>
            </a:endParaRPr>
          </a:p>
        </p:txBody>
      </p:sp>
      <p:sp>
        <p:nvSpPr>
          <p:cNvPr id="4" name="Text 2"/>
          <p:cNvSpPr/>
          <p:nvPr/>
        </p:nvSpPr>
        <p:spPr>
          <a:xfrm>
            <a:off x="609600" y="1524000"/>
            <a:ext cx="10972800" cy="4876800"/>
          </a:xfrm>
          <a:prstGeom prst="rect">
            <a:avLst/>
          </a:prstGeom>
          <a:noFill/>
          <a:ln/>
        </p:spPr>
        <p:txBody>
          <a:bodyPr wrap="square" rtlCol="0" anchor="t"/>
          <a:lstStyle/>
          <a:p>
            <a:pPr marL="457189" indent="-457189">
              <a:buSzPct val="100000"/>
              <a:buChar char="•"/>
            </a:pPr>
            <a:r>
              <a:rPr lang="en-US" sz="2267" dirty="0">
                <a:latin typeface="Candara" panose="020E0502030303020204" pitchFamily="34" charset="0"/>
                <a:ea typeface="Calibri" pitchFamily="34" charset="-122"/>
                <a:cs typeface="Calibri" pitchFamily="34" charset="-120"/>
              </a:rPr>
              <a:t>Sin did not erase the tselem. Genesis 9:6 still commands the protection of human life ON THE BASIS of the image.</a:t>
            </a:r>
            <a:endParaRPr lang="en-US" sz="2267" dirty="0">
              <a:latin typeface="Candara" panose="020E0502030303020204" pitchFamily="34" charset="0"/>
            </a:endParaRPr>
          </a:p>
          <a:p>
            <a:pPr marL="457189" indent="-457189">
              <a:buSzPct val="100000"/>
              <a:buChar char="•"/>
            </a:pPr>
            <a:r>
              <a:rPr lang="en-US" sz="2267" dirty="0">
                <a:latin typeface="Candara" panose="020E0502030303020204" pitchFamily="34" charset="0"/>
                <a:ea typeface="Calibri" pitchFamily="34" charset="-122"/>
                <a:cs typeface="Calibri" pitchFamily="34" charset="-120"/>
              </a:rPr>
              <a:t>The tselem was cracked — distorted. Violence, pride, passivity, abdication — these are not what God made; they are the crack in the mirror.</a:t>
            </a:r>
            <a:endParaRPr lang="en-US" sz="2267" dirty="0">
              <a:latin typeface="Candara" panose="020E0502030303020204" pitchFamily="34" charset="0"/>
            </a:endParaRPr>
          </a:p>
          <a:p>
            <a:pPr marL="457189" indent="-457189">
              <a:buSzPct val="100000"/>
              <a:buChar char="•"/>
            </a:pPr>
            <a:r>
              <a:rPr lang="en-US" sz="2267" dirty="0">
                <a:latin typeface="Candara" panose="020E0502030303020204" pitchFamily="34" charset="0"/>
                <a:ea typeface="Calibri" pitchFamily="34" charset="-122"/>
                <a:cs typeface="Calibri" pitchFamily="34" charset="-120"/>
              </a:rPr>
              <a:t>The man who dominates through cruelty, or who retreats into passivity, is a broken image of what he was designed to be.</a:t>
            </a:r>
            <a:endParaRPr lang="en-US" sz="2267" dirty="0">
              <a:latin typeface="Candara" panose="020E0502030303020204" pitchFamily="34" charset="0"/>
            </a:endParaRPr>
          </a:p>
          <a:p>
            <a:pPr marL="457189" indent="-457189">
              <a:buSzPct val="100000"/>
              <a:buChar char="•"/>
            </a:pPr>
            <a:r>
              <a:rPr lang="en-US" sz="2267" dirty="0">
                <a:latin typeface="Candara" panose="020E0502030303020204" pitchFamily="34" charset="0"/>
                <a:ea typeface="Calibri" pitchFamily="34" charset="-122"/>
                <a:cs typeface="Calibri" pitchFamily="34" charset="-120"/>
              </a:rPr>
              <a:t>Genesis 5:1-3: The image passes from God to Adam, and from Adam to Seth — even in a fallen world, the structure remains. The image endures.</a:t>
            </a:r>
            <a:endParaRPr lang="en-US" sz="2267" dirty="0">
              <a:latin typeface="Candara" panose="020E0502030303020204" pitchFamily="34" charset="0"/>
            </a:endParaRPr>
          </a:p>
          <a:p>
            <a:pPr marL="457189" indent="-457189">
              <a:buSzPct val="100000"/>
              <a:buChar char="•"/>
            </a:pPr>
            <a:r>
              <a:rPr lang="en-US" sz="2267" dirty="0">
                <a:latin typeface="Candara" panose="020E0502030303020204" pitchFamily="34" charset="0"/>
                <a:ea typeface="Calibri" pitchFamily="34" charset="-122"/>
                <a:cs typeface="Calibri" pitchFamily="34" charset="-120"/>
              </a:rPr>
              <a:t>The gospel answer: God does not abandon the cracked mirror — He restores it.</a:t>
            </a:r>
            <a:endParaRPr lang="en-US" sz="2267" dirty="0">
              <a:latin typeface="Candara" panose="020E050203030302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3-18-2026</a:t>
            </a:r>
            <a:endParaRPr lang="en-US" dirty="0"/>
          </a:p>
        </p:txBody>
      </p:sp>
      <p:sp>
        <p:nvSpPr>
          <p:cNvPr id="3" name="Footer Placeholder 2"/>
          <p:cNvSpPr>
            <a:spLocks noGrp="1"/>
          </p:cNvSpPr>
          <p:nvPr>
            <p:ph type="ftr" sz="quarter" idx="11"/>
          </p:nvPr>
        </p:nvSpPr>
        <p:spPr/>
        <p:txBody>
          <a:bodyPr/>
          <a:lstStyle/>
          <a:p>
            <a:r>
              <a:rPr lang="en-US"/>
              <a:t>Manhood: Principles to Live By</a:t>
            </a:r>
            <a:endParaRPr lang="en-US" dirty="0"/>
          </a:p>
        </p:txBody>
      </p:sp>
      <p:sp>
        <p:nvSpPr>
          <p:cNvPr id="4" name="Slide Number Placeholder 3"/>
          <p:cNvSpPr>
            <a:spLocks noGrp="1"/>
          </p:cNvSpPr>
          <p:nvPr>
            <p:ph type="sldNum" sz="quarter" idx="12"/>
          </p:nvPr>
        </p:nvSpPr>
        <p:spPr/>
        <p:txBody>
          <a:bodyPr/>
          <a:lstStyle/>
          <a:p>
            <a:fld id="{0FB56013-B943-42BA-886F-6F9D4EB85E9D}" type="slidenum">
              <a:rPr lang="en-US" smtClean="0"/>
              <a:t>5</a:t>
            </a:fld>
            <a:endParaRPr lang="en-US" dirty="0"/>
          </a:p>
        </p:txBody>
      </p:sp>
      <p:sp>
        <p:nvSpPr>
          <p:cNvPr id="5" name="Rectangle 4"/>
          <p:cNvSpPr/>
          <p:nvPr/>
        </p:nvSpPr>
        <p:spPr>
          <a:xfrm>
            <a:off x="228600" y="76200"/>
            <a:ext cx="11811000" cy="5693866"/>
          </a:xfrm>
          <a:prstGeom prst="rect">
            <a:avLst/>
          </a:prstGeom>
        </p:spPr>
        <p:txBody>
          <a:bodyPr wrap="square">
            <a:spAutoFit/>
          </a:bodyPr>
          <a:lstStyle/>
          <a:p>
            <a:r>
              <a:rPr lang="en-US" sz="4800" b="1" dirty="0">
                <a:latin typeface="Candara" panose="020E0502030303020204" pitchFamily="34" charset="0"/>
              </a:rPr>
              <a:t>BLIND.BARTIMAEUS</a:t>
            </a:r>
          </a:p>
          <a:p>
            <a:r>
              <a:rPr lang="en-US" sz="4000" dirty="0">
                <a:latin typeface="Candara" panose="020E0502030303020204" pitchFamily="34" charset="0"/>
              </a:rPr>
              <a:t>	The world's a dying, not for better economics, better buildings, a bigger denomination. But it's dying for somebody to reach out a hand of love, to show that we care one for the other. </a:t>
            </a:r>
          </a:p>
          <a:p>
            <a:r>
              <a:rPr lang="en-US" sz="4000" dirty="0">
                <a:latin typeface="Candara" panose="020E0502030303020204" pitchFamily="34" charset="0"/>
              </a:rPr>
              <a:t>	And that's the very sign that Jesus told us that, </a:t>
            </a:r>
            <a:r>
              <a:rPr lang="en-US" sz="4000" i="1" dirty="0">
                <a:latin typeface="Candara" panose="020E0502030303020204" pitchFamily="34" charset="0"/>
              </a:rPr>
              <a:t>"By this all men would know that you were My disciples," </a:t>
            </a:r>
            <a:r>
              <a:rPr lang="en-US" sz="4000" dirty="0">
                <a:latin typeface="Candara" panose="020E0502030303020204" pitchFamily="34" charset="0"/>
              </a:rPr>
              <a:t>when we got love one for the other.</a:t>
            </a:r>
          </a:p>
          <a:p>
            <a:pPr algn="r"/>
            <a:r>
              <a:rPr lang="en-US" sz="3600" dirty="0">
                <a:latin typeface="Candara" panose="020E0502030303020204" pitchFamily="34" charset="0"/>
              </a:rPr>
              <a:t>61-0124</a:t>
            </a:r>
          </a:p>
        </p:txBody>
      </p:sp>
    </p:spTree>
    <p:extLst>
      <p:ext uri="{BB962C8B-B14F-4D97-AF65-F5344CB8AC3E}">
        <p14:creationId xmlns:p14="http://schemas.microsoft.com/office/powerpoint/2010/main" val="3511518802"/>
      </p:ext>
    </p:extLst>
  </p:cSld>
  <p:clrMapOvr>
    <a:masterClrMapping/>
  </p:clrMapOvr>
  <p:transition spd="slow">
    <p:wipe/>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p:cNvSpPr/>
          <p:nvPr/>
        </p:nvSpPr>
        <p:spPr>
          <a:xfrm>
            <a:off x="609600" y="426720"/>
            <a:ext cx="10972800" cy="914400"/>
          </a:xfrm>
          <a:prstGeom prst="rect">
            <a:avLst/>
          </a:prstGeom>
          <a:noFill/>
          <a:ln/>
        </p:spPr>
        <p:txBody>
          <a:bodyPr wrap="square" rtlCol="0" anchor="ctr"/>
          <a:lstStyle/>
          <a:p>
            <a:r>
              <a:rPr lang="en-US" sz="3733" b="1" dirty="0">
                <a:latin typeface="Georgia" pitchFamily="34" charset="0"/>
                <a:ea typeface="Georgia" pitchFamily="34" charset="-122"/>
                <a:cs typeface="Georgia" pitchFamily="34" charset="-120"/>
              </a:rPr>
              <a:t>The Arc of Redemption — Image Restored</a:t>
            </a:r>
            <a:endParaRPr lang="en-US" sz="3733" dirty="0">
              <a:latin typeface="Candara" panose="020E0502030303020204" pitchFamily="34" charset="0"/>
            </a:endParaRPr>
          </a:p>
        </p:txBody>
      </p:sp>
      <p:sp>
        <p:nvSpPr>
          <p:cNvPr id="3" name="Shape 1"/>
          <p:cNvSpPr/>
          <p:nvPr/>
        </p:nvSpPr>
        <p:spPr>
          <a:xfrm>
            <a:off x="609600" y="1341120"/>
            <a:ext cx="10972800" cy="48768"/>
          </a:xfrm>
          <a:prstGeom prst="rect">
            <a:avLst/>
          </a:prstGeom>
          <a:solidFill>
            <a:srgbClr val="CCCCCC"/>
          </a:solidFill>
          <a:ln w="12700">
            <a:solidFill>
              <a:srgbClr val="CCCCCC"/>
            </a:solidFill>
            <a:prstDash val="solid"/>
          </a:ln>
        </p:spPr>
        <p:txBody>
          <a:bodyPr/>
          <a:lstStyle/>
          <a:p>
            <a:endParaRPr lang="en-US" sz="2400" dirty="0">
              <a:latin typeface="Candara" panose="020E0502030303020204" pitchFamily="34" charset="0"/>
            </a:endParaRPr>
          </a:p>
        </p:txBody>
      </p:sp>
      <p:sp>
        <p:nvSpPr>
          <p:cNvPr id="4" name="Text 2"/>
          <p:cNvSpPr/>
          <p:nvPr/>
        </p:nvSpPr>
        <p:spPr>
          <a:xfrm>
            <a:off x="609600" y="1524000"/>
            <a:ext cx="10972800" cy="4876800"/>
          </a:xfrm>
          <a:prstGeom prst="rect">
            <a:avLst/>
          </a:prstGeom>
          <a:noFill/>
          <a:ln/>
        </p:spPr>
        <p:txBody>
          <a:bodyPr wrap="square" rtlCol="0" anchor="t"/>
          <a:lstStyle/>
          <a:p>
            <a:pPr marL="457189" indent="-457189">
              <a:buSzPct val="100000"/>
              <a:buChar char="•"/>
            </a:pPr>
            <a:r>
              <a:rPr lang="en-US" sz="2267" dirty="0">
                <a:latin typeface="Candara" panose="020E0502030303020204" pitchFamily="34" charset="0"/>
                <a:ea typeface="Calibri" pitchFamily="34" charset="-122"/>
                <a:cs typeface="Calibri" pitchFamily="34" charset="-120"/>
              </a:rPr>
              <a:t>Genesis 1:27 — Humanity created as tselem Elohim. Man appointed to lead, warrior, provide, and carry legacy.</a:t>
            </a:r>
            <a:endParaRPr lang="en-US" sz="2267" dirty="0">
              <a:latin typeface="Candara" panose="020E0502030303020204" pitchFamily="34" charset="0"/>
            </a:endParaRPr>
          </a:p>
          <a:p>
            <a:pPr marL="457189" indent="-457189">
              <a:buSzPct val="100000"/>
              <a:buChar char="•"/>
            </a:pPr>
            <a:r>
              <a:rPr lang="en-US" sz="2267" dirty="0">
                <a:latin typeface="Candara" panose="020E0502030303020204" pitchFamily="34" charset="0"/>
                <a:ea typeface="Calibri" pitchFamily="34" charset="-122"/>
                <a:cs typeface="Calibri" pitchFamily="34" charset="-120"/>
              </a:rPr>
              <a:t>The Fall — The image is marred. Man becomes passive, fearful, self-serving.</a:t>
            </a:r>
            <a:endParaRPr lang="en-US" sz="2267" dirty="0">
              <a:latin typeface="Candara" panose="020E0502030303020204" pitchFamily="34" charset="0"/>
            </a:endParaRPr>
          </a:p>
          <a:p>
            <a:pPr marL="457189" indent="-457189">
              <a:buSzPct val="100000"/>
              <a:buChar char="•"/>
            </a:pPr>
            <a:r>
              <a:rPr lang="en-US" sz="2267" dirty="0">
                <a:latin typeface="Candara" panose="020E0502030303020204" pitchFamily="34" charset="0"/>
                <a:ea typeface="Calibri" pitchFamily="34" charset="-122"/>
                <a:cs typeface="Calibri" pitchFamily="34" charset="-120"/>
              </a:rPr>
              <a:t>Christ — The perfect eikon of God takes on flesh. The image is fully expressed in one Man.</a:t>
            </a:r>
            <a:endParaRPr lang="en-US" sz="2267" dirty="0">
              <a:latin typeface="Candara" panose="020E0502030303020204" pitchFamily="34" charset="0"/>
            </a:endParaRPr>
          </a:p>
          <a:p>
            <a:pPr marL="457189" indent="-457189">
              <a:buSzPct val="100000"/>
              <a:buChar char="•"/>
            </a:pPr>
            <a:r>
              <a:rPr lang="en-US" sz="2267" dirty="0">
                <a:latin typeface="Candara" panose="020E0502030303020204" pitchFamily="34" charset="0"/>
                <a:ea typeface="Calibri" pitchFamily="34" charset="-122"/>
                <a:cs typeface="Calibri" pitchFamily="34" charset="-120"/>
              </a:rPr>
              <a:t>New Birth — Colossians 3:10: “Renewed in knowledge after the image of him that created him.”</a:t>
            </a:r>
            <a:endParaRPr lang="en-US" sz="2267" dirty="0">
              <a:latin typeface="Candara" panose="020E0502030303020204" pitchFamily="34" charset="0"/>
            </a:endParaRPr>
          </a:p>
          <a:p>
            <a:pPr marL="457189" indent="-457189">
              <a:buSzPct val="100000"/>
              <a:buChar char="•"/>
            </a:pPr>
            <a:r>
              <a:rPr lang="en-US" sz="2267" dirty="0">
                <a:latin typeface="Candara" panose="020E0502030303020204" pitchFamily="34" charset="0"/>
                <a:ea typeface="Calibri" pitchFamily="34" charset="-122"/>
                <a:cs typeface="Calibri" pitchFamily="34" charset="-120"/>
              </a:rPr>
              <a:t>Glorification — Romans 8:29: “Conformed to the image of his Son.” Full restoration of the Genesis 1:27 man.</a:t>
            </a:r>
            <a:endParaRPr lang="en-US" sz="2267" dirty="0">
              <a:latin typeface="Candara" panose="020E0502030303020204" pitchFamily="34" charset="0"/>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p:cNvSpPr/>
          <p:nvPr/>
        </p:nvSpPr>
        <p:spPr>
          <a:xfrm>
            <a:off x="609600" y="426720"/>
            <a:ext cx="10972800" cy="914400"/>
          </a:xfrm>
          <a:prstGeom prst="rect">
            <a:avLst/>
          </a:prstGeom>
          <a:noFill/>
          <a:ln/>
        </p:spPr>
        <p:txBody>
          <a:bodyPr wrap="square" rtlCol="0" anchor="ctr"/>
          <a:lstStyle/>
          <a:p>
            <a:r>
              <a:rPr lang="en-US" sz="3733" b="1" dirty="0">
                <a:latin typeface="Georgia" pitchFamily="34" charset="0"/>
                <a:ea typeface="Georgia" pitchFamily="34" charset="-122"/>
                <a:cs typeface="Georgia" pitchFamily="34" charset="-120"/>
              </a:rPr>
              <a:t>Key Verses on Manhood and the Image</a:t>
            </a:r>
            <a:endParaRPr lang="en-US" sz="3733" dirty="0">
              <a:latin typeface="Candara" panose="020E0502030303020204" pitchFamily="34" charset="0"/>
            </a:endParaRPr>
          </a:p>
        </p:txBody>
      </p:sp>
      <p:sp>
        <p:nvSpPr>
          <p:cNvPr id="3" name="Shape 1"/>
          <p:cNvSpPr/>
          <p:nvPr/>
        </p:nvSpPr>
        <p:spPr>
          <a:xfrm>
            <a:off x="609600" y="1341120"/>
            <a:ext cx="10972800" cy="48768"/>
          </a:xfrm>
          <a:prstGeom prst="rect">
            <a:avLst/>
          </a:prstGeom>
          <a:solidFill>
            <a:srgbClr val="CCCCCC"/>
          </a:solidFill>
          <a:ln w="12700">
            <a:solidFill>
              <a:srgbClr val="CCCCCC"/>
            </a:solidFill>
            <a:prstDash val="solid"/>
          </a:ln>
        </p:spPr>
        <p:txBody>
          <a:bodyPr/>
          <a:lstStyle/>
          <a:p>
            <a:endParaRPr lang="en-US" sz="2400" dirty="0">
              <a:latin typeface="Candara" panose="020E0502030303020204" pitchFamily="34" charset="0"/>
            </a:endParaRPr>
          </a:p>
        </p:txBody>
      </p:sp>
      <p:sp>
        <p:nvSpPr>
          <p:cNvPr id="4" name="Text 2"/>
          <p:cNvSpPr/>
          <p:nvPr/>
        </p:nvSpPr>
        <p:spPr>
          <a:xfrm>
            <a:off x="609600" y="1524000"/>
            <a:ext cx="10972800" cy="4876800"/>
          </a:xfrm>
          <a:prstGeom prst="rect">
            <a:avLst/>
          </a:prstGeom>
          <a:noFill/>
          <a:ln/>
        </p:spPr>
        <p:txBody>
          <a:bodyPr wrap="square" rtlCol="0" anchor="t"/>
          <a:lstStyle/>
          <a:p>
            <a:pPr marL="457189" indent="-457189">
              <a:buSzPct val="100000"/>
              <a:buChar char="•"/>
            </a:pPr>
            <a:r>
              <a:rPr lang="en-US" sz="2267" dirty="0">
                <a:latin typeface="Candara" panose="020E0502030303020204" pitchFamily="34" charset="0"/>
                <a:ea typeface="Calibri" pitchFamily="34" charset="-122"/>
                <a:cs typeface="Calibri" pitchFamily="34" charset="-120"/>
              </a:rPr>
              <a:t>Genesis 1:27 — “So God created man in his own image… male and female created he them.”</a:t>
            </a:r>
            <a:endParaRPr lang="en-US" sz="2267" dirty="0">
              <a:latin typeface="Candara" panose="020E0502030303020204" pitchFamily="34" charset="0"/>
            </a:endParaRPr>
          </a:p>
          <a:p>
            <a:pPr marL="457189" indent="-457189">
              <a:buSzPct val="100000"/>
              <a:buChar char="•"/>
            </a:pPr>
            <a:r>
              <a:rPr lang="en-US" sz="2267" dirty="0">
                <a:latin typeface="Candara" panose="020E0502030303020204" pitchFamily="34" charset="0"/>
                <a:ea typeface="Calibri" pitchFamily="34" charset="-122"/>
                <a:cs typeface="Calibri" pitchFamily="34" charset="-120"/>
              </a:rPr>
              <a:t>1 Corinthians 11:7 — “A man… is the image and glory of God.”</a:t>
            </a:r>
            <a:endParaRPr lang="en-US" sz="2267" dirty="0">
              <a:latin typeface="Candara" panose="020E0502030303020204" pitchFamily="34" charset="0"/>
            </a:endParaRPr>
          </a:p>
          <a:p>
            <a:pPr marL="457189" indent="-457189">
              <a:buSzPct val="100000"/>
              <a:buChar char="•"/>
            </a:pPr>
            <a:r>
              <a:rPr lang="en-US" sz="2267" dirty="0">
                <a:latin typeface="Candara" panose="020E0502030303020204" pitchFamily="34" charset="0"/>
                <a:ea typeface="Calibri" pitchFamily="34" charset="-122"/>
                <a:cs typeface="Calibri" pitchFamily="34" charset="-120"/>
              </a:rPr>
              <a:t>Genesis 9:6 — “For in the image of God made he man.” — Dignity is not earned; it is image-inherent.</a:t>
            </a:r>
            <a:endParaRPr lang="en-US" sz="2267" dirty="0">
              <a:latin typeface="Candara" panose="020E0502030303020204" pitchFamily="34" charset="0"/>
            </a:endParaRPr>
          </a:p>
          <a:p>
            <a:pPr marL="457189" indent="-457189">
              <a:buSzPct val="100000"/>
              <a:buChar char="•"/>
            </a:pPr>
            <a:r>
              <a:rPr lang="en-US" sz="2267" dirty="0">
                <a:latin typeface="Candara" panose="020E0502030303020204" pitchFamily="34" charset="0"/>
                <a:ea typeface="Calibri" pitchFamily="34" charset="-122"/>
                <a:cs typeface="Calibri" pitchFamily="34" charset="-120"/>
              </a:rPr>
              <a:t>Psalm 8:5 — “Thou hast made him a little lower than the angels, and hast crowned him with glory and honour.”</a:t>
            </a:r>
            <a:endParaRPr lang="en-US" sz="2267" dirty="0">
              <a:latin typeface="Candara" panose="020E0502030303020204" pitchFamily="34" charset="0"/>
            </a:endParaRPr>
          </a:p>
          <a:p>
            <a:pPr marL="457189" indent="-457189">
              <a:buSzPct val="100000"/>
              <a:buChar char="•"/>
            </a:pPr>
            <a:r>
              <a:rPr lang="en-US" sz="2267" dirty="0">
                <a:latin typeface="Candara" panose="020E0502030303020204" pitchFamily="34" charset="0"/>
                <a:ea typeface="Calibri" pitchFamily="34" charset="-122"/>
                <a:cs typeface="Calibri" pitchFamily="34" charset="-120"/>
              </a:rPr>
              <a:t>Romans 8:29 — “Conformed to the image of his Son.” — The goal of every man who follows Christ.</a:t>
            </a:r>
            <a:endParaRPr lang="en-US" sz="2267" dirty="0">
              <a:latin typeface="Candara" panose="020E0502030303020204" pitchFamily="34" charset="0"/>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p:cNvSpPr/>
          <p:nvPr/>
        </p:nvSpPr>
        <p:spPr>
          <a:xfrm>
            <a:off x="731520" y="76200"/>
            <a:ext cx="10728960" cy="2895600"/>
          </a:xfrm>
          <a:prstGeom prst="rect">
            <a:avLst/>
          </a:prstGeom>
          <a:noFill/>
          <a:ln/>
        </p:spPr>
        <p:txBody>
          <a:bodyPr wrap="square" rtlCol="0" anchor="ctr"/>
          <a:lstStyle/>
          <a:p>
            <a:pPr algn="ctr"/>
            <a:r>
              <a:rPr lang="en-US" sz="2933" i="1" dirty="0">
                <a:latin typeface="Georgia" pitchFamily="34" charset="0"/>
                <a:ea typeface="Georgia" pitchFamily="34" charset="-122"/>
                <a:cs typeface="Georgia" pitchFamily="34" charset="-120"/>
              </a:rPr>
              <a:t>“So God created man in his own image, in the image of God created he him.”</a:t>
            </a:r>
            <a:endParaRPr lang="en-US" sz="2933" dirty="0">
              <a:latin typeface="Candara" panose="020E0502030303020204" pitchFamily="34" charset="0"/>
            </a:endParaRPr>
          </a:p>
        </p:txBody>
      </p:sp>
      <p:sp>
        <p:nvSpPr>
          <p:cNvPr id="3" name="Text 1"/>
          <p:cNvSpPr/>
          <p:nvPr/>
        </p:nvSpPr>
        <p:spPr>
          <a:xfrm>
            <a:off x="609600" y="2133600"/>
            <a:ext cx="10972800" cy="548640"/>
          </a:xfrm>
          <a:prstGeom prst="rect">
            <a:avLst/>
          </a:prstGeom>
          <a:noFill/>
          <a:ln/>
        </p:spPr>
        <p:txBody>
          <a:bodyPr wrap="square" rtlCol="0" anchor="ctr"/>
          <a:lstStyle/>
          <a:p>
            <a:pPr algn="ctr"/>
            <a:r>
              <a:rPr lang="en-US" sz="2133" b="1" dirty="0">
                <a:latin typeface="Candara" panose="020E0502030303020204" pitchFamily="34" charset="0"/>
                <a:ea typeface="Calibri" pitchFamily="34" charset="-122"/>
                <a:cs typeface="Calibri" pitchFamily="34" charset="-120"/>
              </a:rPr>
              <a:t>Genesis 1:27</a:t>
            </a:r>
            <a:endParaRPr lang="en-US" sz="2133" dirty="0">
              <a:latin typeface="Candara" panose="020E0502030303020204" pitchFamily="34" charset="0"/>
            </a:endParaRPr>
          </a:p>
        </p:txBody>
      </p:sp>
      <p:sp>
        <p:nvSpPr>
          <p:cNvPr id="4" name="Shape 2"/>
          <p:cNvSpPr/>
          <p:nvPr/>
        </p:nvSpPr>
        <p:spPr>
          <a:xfrm>
            <a:off x="609600" y="2716530"/>
            <a:ext cx="10972800" cy="48768"/>
          </a:xfrm>
          <a:prstGeom prst="rect">
            <a:avLst/>
          </a:prstGeom>
          <a:solidFill>
            <a:srgbClr val="CCCCCC"/>
          </a:solidFill>
          <a:ln w="12700">
            <a:solidFill>
              <a:srgbClr val="CCCCCC"/>
            </a:solidFill>
            <a:prstDash val="solid"/>
          </a:ln>
        </p:spPr>
        <p:txBody>
          <a:bodyPr/>
          <a:lstStyle/>
          <a:p>
            <a:endParaRPr lang="en-US" sz="2400" dirty="0">
              <a:latin typeface="Candara" panose="020E0502030303020204" pitchFamily="34" charset="0"/>
            </a:endParaRPr>
          </a:p>
        </p:txBody>
      </p:sp>
      <p:sp>
        <p:nvSpPr>
          <p:cNvPr id="5" name="Text 3"/>
          <p:cNvSpPr/>
          <p:nvPr/>
        </p:nvSpPr>
        <p:spPr>
          <a:xfrm>
            <a:off x="487680" y="3276600"/>
            <a:ext cx="10972800" cy="1978152"/>
          </a:xfrm>
          <a:prstGeom prst="rect">
            <a:avLst/>
          </a:prstGeom>
          <a:noFill/>
          <a:ln/>
        </p:spPr>
        <p:txBody>
          <a:bodyPr wrap="square" rtlCol="0" anchor="ctr"/>
          <a:lstStyle/>
          <a:p>
            <a:pPr algn="ctr"/>
            <a:r>
              <a:rPr lang="en-US" sz="3600" i="1" dirty="0">
                <a:latin typeface="Candara" panose="020E0502030303020204" pitchFamily="34" charset="0"/>
                <a:ea typeface="Calibri" pitchFamily="34" charset="-122"/>
                <a:cs typeface="Calibri" pitchFamily="34" charset="-120"/>
              </a:rPr>
              <a:t>Before the Fall. Before the Law. Before any moral failure — the tselem is established. You were made to look like Him, to represent Him, and to reflect His glory on the earth He made.</a:t>
            </a:r>
            <a:endParaRPr lang="en-US" sz="3600" dirty="0">
              <a:latin typeface="Candara" panose="020E0502030303020204" pitchFamily="34" charset="0"/>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p:cNvSpPr/>
          <p:nvPr/>
        </p:nvSpPr>
        <p:spPr>
          <a:xfrm>
            <a:off x="609600" y="426720"/>
            <a:ext cx="10972800" cy="914400"/>
          </a:xfrm>
          <a:prstGeom prst="rect">
            <a:avLst/>
          </a:prstGeom>
          <a:noFill/>
          <a:ln/>
        </p:spPr>
        <p:txBody>
          <a:bodyPr wrap="square" rtlCol="0" anchor="ctr"/>
          <a:lstStyle/>
          <a:p>
            <a:r>
              <a:rPr lang="en-US" sz="3733" b="1" dirty="0">
                <a:latin typeface="Georgia" pitchFamily="34" charset="0"/>
                <a:ea typeface="Georgia" pitchFamily="34" charset="-122"/>
                <a:cs typeface="Georgia" pitchFamily="34" charset="-120"/>
              </a:rPr>
              <a:t>Man as Leader — Made to Have Dominion</a:t>
            </a:r>
            <a:endParaRPr lang="en-US" sz="3733" dirty="0">
              <a:latin typeface="Candara" panose="020E0502030303020204" pitchFamily="34" charset="0"/>
            </a:endParaRPr>
          </a:p>
        </p:txBody>
      </p:sp>
      <p:sp>
        <p:nvSpPr>
          <p:cNvPr id="3" name="Shape 1"/>
          <p:cNvSpPr/>
          <p:nvPr/>
        </p:nvSpPr>
        <p:spPr>
          <a:xfrm>
            <a:off x="609600" y="1341120"/>
            <a:ext cx="10972800" cy="48768"/>
          </a:xfrm>
          <a:prstGeom prst="rect">
            <a:avLst/>
          </a:prstGeom>
          <a:solidFill>
            <a:srgbClr val="CCCCCC"/>
          </a:solidFill>
          <a:ln w="12700">
            <a:solidFill>
              <a:srgbClr val="CCCCCC"/>
            </a:solidFill>
            <a:prstDash val="solid"/>
          </a:ln>
        </p:spPr>
        <p:txBody>
          <a:bodyPr/>
          <a:lstStyle/>
          <a:p>
            <a:endParaRPr lang="en-US" sz="2400" dirty="0">
              <a:latin typeface="Candara" panose="020E0502030303020204" pitchFamily="34" charset="0"/>
            </a:endParaRPr>
          </a:p>
        </p:txBody>
      </p:sp>
      <p:sp>
        <p:nvSpPr>
          <p:cNvPr id="4" name="Text 2"/>
          <p:cNvSpPr/>
          <p:nvPr/>
        </p:nvSpPr>
        <p:spPr>
          <a:xfrm>
            <a:off x="609600" y="1524000"/>
            <a:ext cx="10972800" cy="4876800"/>
          </a:xfrm>
          <a:prstGeom prst="rect">
            <a:avLst/>
          </a:prstGeom>
          <a:noFill/>
          <a:ln/>
        </p:spPr>
        <p:txBody>
          <a:bodyPr wrap="square" rtlCol="0" anchor="t"/>
          <a:lstStyle/>
          <a:p>
            <a:pPr marL="457189" indent="-457189">
              <a:buSzPct val="100000"/>
              <a:buChar char="•"/>
            </a:pPr>
            <a:r>
              <a:rPr lang="en-US" sz="2267" dirty="0">
                <a:latin typeface="Candara" panose="020E0502030303020204" pitchFamily="34" charset="0"/>
                <a:ea typeface="Calibri" pitchFamily="34" charset="-122"/>
                <a:cs typeface="Calibri" pitchFamily="34" charset="-120"/>
              </a:rPr>
              <a:t>Genesis 1:26 links the image directly to dominion: “Let them have dominion over… all the earth.”</a:t>
            </a:r>
            <a:endParaRPr lang="en-US" sz="2267" dirty="0">
              <a:latin typeface="Candara" panose="020E0502030303020204" pitchFamily="34" charset="0"/>
            </a:endParaRPr>
          </a:p>
          <a:p>
            <a:pPr marL="457189" indent="-457189">
              <a:buSzPct val="100000"/>
              <a:buChar char="•"/>
            </a:pPr>
            <a:r>
              <a:rPr lang="en-US" sz="2267" dirty="0">
                <a:latin typeface="Candara" panose="020E0502030303020204" pitchFamily="34" charset="0"/>
                <a:ea typeface="Calibri" pitchFamily="34" charset="-122"/>
                <a:cs typeface="Calibri" pitchFamily="34" charset="-120"/>
              </a:rPr>
              <a:t>The Functional/Royal View of tselem: In the ancient Near East, a king was described as the “image” of his god — meaning he represented that god’s rule on earth.</a:t>
            </a:r>
            <a:endParaRPr lang="en-US" sz="2267" dirty="0">
              <a:latin typeface="Candara" panose="020E0502030303020204" pitchFamily="34" charset="0"/>
            </a:endParaRPr>
          </a:p>
          <a:p>
            <a:pPr marL="457189" indent="-457189">
              <a:buSzPct val="100000"/>
              <a:buChar char="•"/>
            </a:pPr>
            <a:r>
              <a:rPr lang="en-US" sz="2267" dirty="0">
                <a:latin typeface="Candara" panose="020E0502030303020204" pitchFamily="34" charset="0"/>
                <a:ea typeface="Calibri" pitchFamily="34" charset="-122"/>
                <a:cs typeface="Calibri" pitchFamily="34" charset="-120"/>
              </a:rPr>
              <a:t>Man is God’s vice-regent. His leadership is not self-derived — it is delegated authority from Elohim.</a:t>
            </a:r>
            <a:endParaRPr lang="en-US" sz="2267" dirty="0">
              <a:latin typeface="Candara" panose="020E0502030303020204" pitchFamily="34" charset="0"/>
            </a:endParaRPr>
          </a:p>
          <a:p>
            <a:pPr marL="457189" indent="-457189">
              <a:buSzPct val="100000"/>
              <a:buChar char="•"/>
            </a:pPr>
            <a:r>
              <a:rPr lang="en-US" sz="2267" dirty="0">
                <a:latin typeface="Candara" panose="020E0502030303020204" pitchFamily="34" charset="0"/>
                <a:ea typeface="Calibri" pitchFamily="34" charset="-122"/>
                <a:cs typeface="Calibri" pitchFamily="34" charset="-120"/>
              </a:rPr>
              <a:t>To lead is not optional for the man who bears the tselem. Dominion is woven into the very definition of what man is.</a:t>
            </a:r>
            <a:endParaRPr lang="en-US" sz="2267" dirty="0">
              <a:latin typeface="Candara" panose="020E0502030303020204" pitchFamily="34" charset="0"/>
            </a:endParaRPr>
          </a:p>
          <a:p>
            <a:pPr marL="457189" indent="-457189">
              <a:buSzPct val="100000"/>
              <a:buChar char="•"/>
            </a:pPr>
            <a:r>
              <a:rPr lang="en-US" sz="2267" dirty="0">
                <a:latin typeface="Candara" panose="020E0502030303020204" pitchFamily="34" charset="0"/>
                <a:ea typeface="Calibri" pitchFamily="34" charset="-122"/>
                <a:cs typeface="Calibri" pitchFamily="34" charset="-120"/>
              </a:rPr>
              <a:t>The man who abdicates leadership does not become humble — he becomes a contradiction of his own image.</a:t>
            </a:r>
            <a:endParaRPr lang="en-US" sz="2267" dirty="0">
              <a:latin typeface="Candara" panose="020E0502030303020204" pitchFamily="34" charset="0"/>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p:cNvSpPr/>
          <p:nvPr/>
        </p:nvSpPr>
        <p:spPr>
          <a:xfrm>
            <a:off x="609600" y="426720"/>
            <a:ext cx="10972800" cy="914400"/>
          </a:xfrm>
          <a:prstGeom prst="rect">
            <a:avLst/>
          </a:prstGeom>
          <a:noFill/>
          <a:ln/>
        </p:spPr>
        <p:txBody>
          <a:bodyPr wrap="square" rtlCol="0" anchor="ctr"/>
          <a:lstStyle/>
          <a:p>
            <a:r>
              <a:rPr lang="en-US" sz="3733" b="1" dirty="0">
                <a:latin typeface="Georgia" pitchFamily="34" charset="0"/>
                <a:ea typeface="Georgia" pitchFamily="34" charset="-122"/>
                <a:cs typeface="Georgia" pitchFamily="34" charset="-120"/>
              </a:rPr>
              <a:t>Man as Warrior — Strength in the Image of the Strong One</a:t>
            </a:r>
            <a:endParaRPr lang="en-US" sz="3733" dirty="0">
              <a:latin typeface="Candara" panose="020E0502030303020204" pitchFamily="34" charset="0"/>
            </a:endParaRPr>
          </a:p>
        </p:txBody>
      </p:sp>
      <p:sp>
        <p:nvSpPr>
          <p:cNvPr id="3" name="Shape 1"/>
          <p:cNvSpPr/>
          <p:nvPr/>
        </p:nvSpPr>
        <p:spPr>
          <a:xfrm>
            <a:off x="609600" y="1341120"/>
            <a:ext cx="10972800" cy="48768"/>
          </a:xfrm>
          <a:prstGeom prst="rect">
            <a:avLst/>
          </a:prstGeom>
          <a:solidFill>
            <a:srgbClr val="CCCCCC"/>
          </a:solidFill>
          <a:ln w="12700">
            <a:solidFill>
              <a:srgbClr val="CCCCCC"/>
            </a:solidFill>
            <a:prstDash val="solid"/>
          </a:ln>
        </p:spPr>
        <p:txBody>
          <a:bodyPr/>
          <a:lstStyle/>
          <a:p>
            <a:endParaRPr lang="en-US" sz="2400" dirty="0">
              <a:latin typeface="Candara" panose="020E0502030303020204" pitchFamily="34" charset="0"/>
            </a:endParaRPr>
          </a:p>
        </p:txBody>
      </p:sp>
      <p:sp>
        <p:nvSpPr>
          <p:cNvPr id="4" name="Text 2"/>
          <p:cNvSpPr/>
          <p:nvPr/>
        </p:nvSpPr>
        <p:spPr>
          <a:xfrm>
            <a:off x="609600" y="1524000"/>
            <a:ext cx="10972800" cy="4876800"/>
          </a:xfrm>
          <a:prstGeom prst="rect">
            <a:avLst/>
          </a:prstGeom>
          <a:noFill/>
          <a:ln/>
        </p:spPr>
        <p:txBody>
          <a:bodyPr wrap="square" rtlCol="0" anchor="t"/>
          <a:lstStyle/>
          <a:p>
            <a:pPr marL="457189" indent="-457189">
              <a:buSzPct val="100000"/>
              <a:buChar char="•"/>
            </a:pPr>
            <a:r>
              <a:rPr lang="en-US" sz="2267" dirty="0">
                <a:latin typeface="Candara" panose="020E0502030303020204" pitchFamily="34" charset="0"/>
                <a:ea typeface="Calibri" pitchFamily="34" charset="-122"/>
                <a:cs typeface="Calibri" pitchFamily="34" charset="-120"/>
              </a:rPr>
              <a:t>Elohim = “the Mighty One.” Man, bearing His image, is called to reflect strength, not passivity.</a:t>
            </a:r>
            <a:endParaRPr lang="en-US" sz="2267" dirty="0">
              <a:latin typeface="Candara" panose="020E0502030303020204" pitchFamily="34" charset="0"/>
            </a:endParaRPr>
          </a:p>
          <a:p>
            <a:pPr marL="457189" indent="-457189">
              <a:buSzPct val="100000"/>
              <a:buChar char="•"/>
            </a:pPr>
            <a:r>
              <a:rPr lang="en-US" sz="2267" dirty="0">
                <a:latin typeface="Candara" panose="020E0502030303020204" pitchFamily="34" charset="0"/>
                <a:ea typeface="Calibri" pitchFamily="34" charset="-122"/>
                <a:cs typeface="Calibri" pitchFamily="34" charset="-120"/>
              </a:rPr>
              <a:t>The pictographic structure of zakar (male) includes: tool + open palm + head of man — the one through whom covenant memory and protection are carried forward.</a:t>
            </a:r>
            <a:endParaRPr lang="en-US" sz="2267" dirty="0">
              <a:latin typeface="Candara" panose="020E0502030303020204" pitchFamily="34" charset="0"/>
            </a:endParaRPr>
          </a:p>
          <a:p>
            <a:pPr marL="457189" indent="-457189">
              <a:buSzPct val="100000"/>
              <a:buChar char="•"/>
            </a:pPr>
            <a:r>
              <a:rPr lang="en-US" sz="2267" dirty="0">
                <a:latin typeface="Candara" panose="020E0502030303020204" pitchFamily="34" charset="0"/>
                <a:ea typeface="Calibri" pitchFamily="34" charset="-122"/>
                <a:cs typeface="Calibri" pitchFamily="34" charset="-120"/>
              </a:rPr>
              <a:t>1 Cor. 11:7 — “For a man indeed ought not to cover his head, forasmuch as he is the image and glory of God.” Man represents God’s glory — a warrior stands uncovered, unashamed, face to the battle.</a:t>
            </a:r>
            <a:endParaRPr lang="en-US" sz="2267" dirty="0">
              <a:latin typeface="Candara" panose="020E0502030303020204" pitchFamily="34" charset="0"/>
            </a:endParaRPr>
          </a:p>
          <a:p>
            <a:pPr marL="457189" indent="-457189">
              <a:buSzPct val="100000"/>
              <a:buChar char="•"/>
            </a:pPr>
            <a:r>
              <a:rPr lang="en-US" sz="2267" dirty="0">
                <a:latin typeface="Candara" panose="020E0502030303020204" pitchFamily="34" charset="0"/>
                <a:ea typeface="Calibri" pitchFamily="34" charset="-122"/>
                <a:cs typeface="Calibri" pitchFamily="34" charset="-120"/>
              </a:rPr>
              <a:t>Throughout Scripture, the men God calls are called into conflict: Adam to guard the garden, David to face Goliath, the Lord Himself to overcome death.</a:t>
            </a:r>
            <a:endParaRPr lang="en-US" sz="2267" dirty="0">
              <a:latin typeface="Candara" panose="020E0502030303020204" pitchFamily="34" charset="0"/>
            </a:endParaRPr>
          </a:p>
          <a:p>
            <a:pPr marL="457189" indent="-457189">
              <a:buSzPct val="100000"/>
              <a:buChar char="•"/>
            </a:pPr>
            <a:r>
              <a:rPr lang="en-US" sz="2267" dirty="0">
                <a:latin typeface="Candara" panose="020E0502030303020204" pitchFamily="34" charset="0"/>
                <a:ea typeface="Calibri" pitchFamily="34" charset="-122"/>
                <a:cs typeface="Calibri" pitchFamily="34" charset="-120"/>
              </a:rPr>
              <a:t>Implication: The warrior nature of man is not a cultural artifact — it is embedded in the tselem. Men are designed to stand between what is good and what threatens it.</a:t>
            </a:r>
            <a:endParaRPr lang="en-US" sz="2267" dirty="0">
              <a:latin typeface="Candara" panose="020E0502030303020204" pitchFamily="34" charset="0"/>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p:cNvSpPr/>
          <p:nvPr/>
        </p:nvSpPr>
        <p:spPr>
          <a:xfrm>
            <a:off x="609600" y="426720"/>
            <a:ext cx="10972800" cy="914400"/>
          </a:xfrm>
          <a:prstGeom prst="rect">
            <a:avLst/>
          </a:prstGeom>
          <a:noFill/>
          <a:ln/>
        </p:spPr>
        <p:txBody>
          <a:bodyPr wrap="square" rtlCol="0" anchor="ctr"/>
          <a:lstStyle/>
          <a:p>
            <a:r>
              <a:rPr lang="en-US" sz="3733" b="1" dirty="0">
                <a:latin typeface="Georgia" pitchFamily="34" charset="0"/>
                <a:ea typeface="Georgia" pitchFamily="34" charset="-122"/>
                <a:cs typeface="Georgia" pitchFamily="34" charset="-120"/>
              </a:rPr>
              <a:t>Man as Legacy-Builder — ZAKAR</a:t>
            </a:r>
            <a:endParaRPr lang="en-US" sz="3733" dirty="0">
              <a:latin typeface="Candara" panose="020E0502030303020204" pitchFamily="34" charset="0"/>
            </a:endParaRPr>
          </a:p>
        </p:txBody>
      </p:sp>
      <p:sp>
        <p:nvSpPr>
          <p:cNvPr id="3" name="Shape 1"/>
          <p:cNvSpPr/>
          <p:nvPr/>
        </p:nvSpPr>
        <p:spPr>
          <a:xfrm>
            <a:off x="609600" y="1341120"/>
            <a:ext cx="10972800" cy="48768"/>
          </a:xfrm>
          <a:prstGeom prst="rect">
            <a:avLst/>
          </a:prstGeom>
          <a:solidFill>
            <a:srgbClr val="CCCCCC"/>
          </a:solidFill>
          <a:ln w="12700">
            <a:solidFill>
              <a:srgbClr val="CCCCCC"/>
            </a:solidFill>
            <a:prstDash val="solid"/>
          </a:ln>
        </p:spPr>
        <p:txBody>
          <a:bodyPr/>
          <a:lstStyle/>
          <a:p>
            <a:endParaRPr lang="en-US" sz="2400" dirty="0">
              <a:latin typeface="Candara" panose="020E0502030303020204" pitchFamily="34" charset="0"/>
            </a:endParaRPr>
          </a:p>
        </p:txBody>
      </p:sp>
      <p:sp>
        <p:nvSpPr>
          <p:cNvPr id="4" name="Text 2"/>
          <p:cNvSpPr/>
          <p:nvPr/>
        </p:nvSpPr>
        <p:spPr>
          <a:xfrm>
            <a:off x="609600" y="1524000"/>
            <a:ext cx="10972800" cy="4876800"/>
          </a:xfrm>
          <a:prstGeom prst="rect">
            <a:avLst/>
          </a:prstGeom>
          <a:noFill/>
          <a:ln/>
        </p:spPr>
        <p:txBody>
          <a:bodyPr wrap="square" rtlCol="0" anchor="t"/>
          <a:lstStyle/>
          <a:p>
            <a:pPr marL="457189" indent="-457189">
              <a:buSzPct val="100000"/>
              <a:buChar char="•"/>
            </a:pPr>
            <a:r>
              <a:rPr lang="en-US" sz="2267" dirty="0">
                <a:latin typeface="Candara" panose="020E0502030303020204" pitchFamily="34" charset="0"/>
                <a:ea typeface="Calibri" pitchFamily="34" charset="-122"/>
                <a:cs typeface="Calibri" pitchFamily="34" charset="-120"/>
              </a:rPr>
              <a:t>Zakar (זָכָר) — male. From a root meaning: “to remember.” The male is the one through whom the memorial of parents is continued.</a:t>
            </a:r>
            <a:endParaRPr lang="en-US" sz="2267" dirty="0">
              <a:latin typeface="Candara" panose="020E0502030303020204" pitchFamily="34" charset="0"/>
            </a:endParaRPr>
          </a:p>
          <a:p>
            <a:pPr marL="457189" indent="-457189">
              <a:buSzPct val="100000"/>
              <a:buChar char="•"/>
            </a:pPr>
            <a:r>
              <a:rPr lang="en-US" sz="2267" dirty="0">
                <a:latin typeface="Candara" panose="020E0502030303020204" pitchFamily="34" charset="0"/>
                <a:ea typeface="Calibri" pitchFamily="34" charset="-122"/>
                <a:cs typeface="Calibri" pitchFamily="34" charset="-120"/>
              </a:rPr>
              <a:t>Pictographic meaning: tool + open palm + head of man — the covenant blessing passed from generation to generation through the man.</a:t>
            </a:r>
            <a:endParaRPr lang="en-US" sz="2267" dirty="0">
              <a:latin typeface="Candara" panose="020E0502030303020204" pitchFamily="34" charset="0"/>
            </a:endParaRPr>
          </a:p>
          <a:p>
            <a:pPr marL="457189" indent="-457189">
              <a:buSzPct val="100000"/>
              <a:buChar char="•"/>
            </a:pPr>
            <a:r>
              <a:rPr lang="en-US" sz="2267" dirty="0">
                <a:latin typeface="Candara" panose="020E0502030303020204" pitchFamily="34" charset="0"/>
                <a:ea typeface="Calibri" pitchFamily="34" charset="-122"/>
                <a:cs typeface="Calibri" pitchFamily="34" charset="-120"/>
              </a:rPr>
              <a:t>Maleness is connected to remembrance, covenant continuity, and the transmission of legacy (cf. Jacob blessing his sons).</a:t>
            </a:r>
            <a:endParaRPr lang="en-US" sz="2267" dirty="0">
              <a:latin typeface="Candara" panose="020E0502030303020204" pitchFamily="34" charset="0"/>
            </a:endParaRPr>
          </a:p>
          <a:p>
            <a:pPr marL="457189" indent="-457189">
              <a:buSzPct val="100000"/>
              <a:buChar char="•"/>
            </a:pPr>
            <a:r>
              <a:rPr lang="en-US" sz="2267" dirty="0">
                <a:latin typeface="Candara" panose="020E0502030303020204" pitchFamily="34" charset="0"/>
                <a:ea typeface="Calibri" pitchFamily="34" charset="-122"/>
                <a:cs typeface="Calibri" pitchFamily="34" charset="-120"/>
              </a:rPr>
              <a:t>Genesis 5:3 — Adam fathered Seth “in his own likeness, after his image (tselem).” The tselem passes through fathers. A man’s character is his legacy.</a:t>
            </a:r>
            <a:endParaRPr lang="en-US" sz="2267" dirty="0">
              <a:latin typeface="Candara" panose="020E0502030303020204" pitchFamily="34" charset="0"/>
            </a:endParaRPr>
          </a:p>
          <a:p>
            <a:pPr marL="457189" indent="-457189">
              <a:buSzPct val="100000"/>
              <a:buChar char="•"/>
            </a:pPr>
            <a:r>
              <a:rPr lang="en-US" sz="2267" dirty="0">
                <a:latin typeface="Candara" panose="020E0502030303020204" pitchFamily="34" charset="0"/>
                <a:ea typeface="Calibri" pitchFamily="34" charset="-122"/>
                <a:cs typeface="Calibri" pitchFamily="34" charset="-120"/>
              </a:rPr>
              <a:t>Implication: A man who does not pass on faith, covenant, and character to the next generation has failed at the most fundamental level of what zakar means.</a:t>
            </a:r>
            <a:endParaRPr lang="en-US" sz="2267" dirty="0">
              <a:latin typeface="Candara" panose="020E0502030303020204" pitchFamily="34" charset="0"/>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p:cNvSpPr/>
          <p:nvPr/>
        </p:nvSpPr>
        <p:spPr>
          <a:xfrm>
            <a:off x="609600" y="426720"/>
            <a:ext cx="10972800" cy="914400"/>
          </a:xfrm>
          <a:prstGeom prst="rect">
            <a:avLst/>
          </a:prstGeom>
          <a:noFill/>
          <a:ln/>
        </p:spPr>
        <p:txBody>
          <a:bodyPr wrap="square" rtlCol="0" anchor="ctr"/>
          <a:lstStyle/>
          <a:p>
            <a:r>
              <a:rPr lang="en-US" sz="3733" b="1" dirty="0">
                <a:latin typeface="Georgia" pitchFamily="34" charset="0"/>
                <a:ea typeface="Georgia" pitchFamily="34" charset="-122"/>
                <a:cs typeface="Georgia" pitchFamily="34" charset="-120"/>
              </a:rPr>
              <a:t>Man as Provider — Steward of the Earth</a:t>
            </a:r>
            <a:endParaRPr lang="en-US" sz="3733" dirty="0">
              <a:latin typeface="Candara" panose="020E0502030303020204" pitchFamily="34" charset="0"/>
            </a:endParaRPr>
          </a:p>
        </p:txBody>
      </p:sp>
      <p:sp>
        <p:nvSpPr>
          <p:cNvPr id="3" name="Shape 1"/>
          <p:cNvSpPr/>
          <p:nvPr/>
        </p:nvSpPr>
        <p:spPr>
          <a:xfrm>
            <a:off x="609600" y="1341120"/>
            <a:ext cx="10972800" cy="48768"/>
          </a:xfrm>
          <a:prstGeom prst="rect">
            <a:avLst/>
          </a:prstGeom>
          <a:solidFill>
            <a:srgbClr val="CCCCCC"/>
          </a:solidFill>
          <a:ln w="12700">
            <a:solidFill>
              <a:srgbClr val="CCCCCC"/>
            </a:solidFill>
            <a:prstDash val="solid"/>
          </a:ln>
        </p:spPr>
        <p:txBody>
          <a:bodyPr/>
          <a:lstStyle/>
          <a:p>
            <a:endParaRPr lang="en-US" sz="2400" dirty="0">
              <a:latin typeface="Candara" panose="020E0502030303020204" pitchFamily="34" charset="0"/>
            </a:endParaRPr>
          </a:p>
        </p:txBody>
      </p:sp>
      <p:sp>
        <p:nvSpPr>
          <p:cNvPr id="4" name="Text 2"/>
          <p:cNvSpPr/>
          <p:nvPr/>
        </p:nvSpPr>
        <p:spPr>
          <a:xfrm>
            <a:off x="609600" y="1524000"/>
            <a:ext cx="10972800" cy="4876800"/>
          </a:xfrm>
          <a:prstGeom prst="rect">
            <a:avLst/>
          </a:prstGeom>
          <a:noFill/>
          <a:ln/>
        </p:spPr>
        <p:txBody>
          <a:bodyPr wrap="square" rtlCol="0" anchor="t"/>
          <a:lstStyle/>
          <a:p>
            <a:pPr marL="457189" indent="-457189">
              <a:buSzPct val="100000"/>
              <a:buChar char="•"/>
            </a:pPr>
            <a:r>
              <a:rPr lang="en-US" sz="2267" dirty="0">
                <a:latin typeface="Candara" panose="020E0502030303020204" pitchFamily="34" charset="0"/>
                <a:ea typeface="Calibri" pitchFamily="34" charset="-122"/>
                <a:cs typeface="Calibri" pitchFamily="34" charset="-120"/>
              </a:rPr>
              <a:t>Adam from adamah — man is bound to the earth. Genesis 2:15: “to dress it and to keep it.” He was given a domain to cultivate and protect.</a:t>
            </a:r>
            <a:endParaRPr lang="en-US" sz="2267" dirty="0">
              <a:latin typeface="Candara" panose="020E0502030303020204" pitchFamily="34" charset="0"/>
            </a:endParaRPr>
          </a:p>
          <a:p>
            <a:pPr marL="457189" indent="-457189">
              <a:buSzPct val="100000"/>
              <a:buChar char="•"/>
            </a:pPr>
            <a:r>
              <a:rPr lang="en-US" sz="2267" dirty="0">
                <a:latin typeface="Candara" panose="020E0502030303020204" pitchFamily="34" charset="0"/>
                <a:ea typeface="Calibri" pitchFamily="34" charset="-122"/>
                <a:cs typeface="Calibri" pitchFamily="34" charset="-120"/>
              </a:rPr>
              <a:t>Dominion (Gen. 1:26) includes provision: over the fish of the sea, the fowl of the air, the cattle, all the earth.</a:t>
            </a:r>
            <a:endParaRPr lang="en-US" sz="2267" dirty="0">
              <a:latin typeface="Candara" panose="020E0502030303020204" pitchFamily="34" charset="0"/>
            </a:endParaRPr>
          </a:p>
          <a:p>
            <a:pPr marL="457189" indent="-457189">
              <a:buSzPct val="100000"/>
              <a:buChar char="•"/>
            </a:pPr>
            <a:r>
              <a:rPr lang="en-US" sz="2267" dirty="0">
                <a:latin typeface="Candara" panose="020E0502030303020204" pitchFamily="34" charset="0"/>
                <a:ea typeface="Calibri" pitchFamily="34" charset="-122"/>
                <a:cs typeface="Calibri" pitchFamily="34" charset="-120"/>
              </a:rPr>
              <a:t>The provider is not merely an economic role — it is an image-bearing responsibility. God provides for His creation; man, as tselem, reflects that provision in his household and community.</a:t>
            </a:r>
            <a:endParaRPr lang="en-US" sz="2267" dirty="0">
              <a:latin typeface="Candara" panose="020E0502030303020204" pitchFamily="34" charset="0"/>
            </a:endParaRPr>
          </a:p>
          <a:p>
            <a:pPr marL="457189" indent="-457189">
              <a:buSzPct val="100000"/>
              <a:buChar char="•"/>
            </a:pPr>
            <a:r>
              <a:rPr lang="en-US" sz="2267" dirty="0">
                <a:latin typeface="Candara" panose="020E0502030303020204" pitchFamily="34" charset="0"/>
                <a:ea typeface="Calibri" pitchFamily="34" charset="-122"/>
                <a:cs typeface="Calibri" pitchFamily="34" charset="-120"/>
              </a:rPr>
              <a:t>1 Timothy 5:8 — “But if any provide not for his own… he hath denied the faith, and is worse than an infidel.” Providence is not praise-worthy; it is the baseline expectation of a man.</a:t>
            </a:r>
            <a:endParaRPr lang="en-US" sz="2267" dirty="0">
              <a:latin typeface="Candara" panose="020E0502030303020204" pitchFamily="34" charset="0"/>
            </a:endParaRPr>
          </a:p>
          <a:p>
            <a:pPr marL="457189" indent="-457189">
              <a:buSzPct val="100000"/>
              <a:buChar char="•"/>
            </a:pPr>
            <a:r>
              <a:rPr lang="en-US" sz="2267" dirty="0">
                <a:latin typeface="Candara" panose="020E0502030303020204" pitchFamily="34" charset="0"/>
                <a:ea typeface="Calibri" pitchFamily="34" charset="-122"/>
                <a:cs typeface="Calibri" pitchFamily="34" charset="-120"/>
              </a:rPr>
              <a:t>Implication: A man’s provision is an act of worship — it images the providing God who sustains all things.</a:t>
            </a:r>
            <a:endParaRPr lang="en-US" sz="2267" dirty="0">
              <a:latin typeface="Candara" panose="020E0502030303020204"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3-18-2026</a:t>
            </a:r>
            <a:endParaRPr lang="en-US" dirty="0"/>
          </a:p>
        </p:txBody>
      </p:sp>
      <p:sp>
        <p:nvSpPr>
          <p:cNvPr id="3" name="Footer Placeholder 2"/>
          <p:cNvSpPr>
            <a:spLocks noGrp="1"/>
          </p:cNvSpPr>
          <p:nvPr>
            <p:ph type="ftr" sz="quarter" idx="11"/>
          </p:nvPr>
        </p:nvSpPr>
        <p:spPr/>
        <p:txBody>
          <a:bodyPr/>
          <a:lstStyle/>
          <a:p>
            <a:r>
              <a:rPr lang="en-US"/>
              <a:t>Manhood: Principles to Live By</a:t>
            </a:r>
            <a:endParaRPr lang="en-US" dirty="0"/>
          </a:p>
        </p:txBody>
      </p:sp>
      <p:sp>
        <p:nvSpPr>
          <p:cNvPr id="4" name="Slide Number Placeholder 3"/>
          <p:cNvSpPr>
            <a:spLocks noGrp="1"/>
          </p:cNvSpPr>
          <p:nvPr>
            <p:ph type="sldNum" sz="quarter" idx="12"/>
          </p:nvPr>
        </p:nvSpPr>
        <p:spPr/>
        <p:txBody>
          <a:bodyPr/>
          <a:lstStyle/>
          <a:p>
            <a:fld id="{A70F2611-8906-4809-84C0-06CEDDBB93BE}" type="slidenum">
              <a:rPr lang="en-US" smtClean="0"/>
              <a:pPr/>
              <a:t>6</a:t>
            </a:fld>
            <a:endParaRPr lang="en-US" dirty="0"/>
          </a:p>
        </p:txBody>
      </p:sp>
      <p:sp>
        <p:nvSpPr>
          <p:cNvPr id="5" name="Rectangle 4"/>
          <p:cNvSpPr/>
          <p:nvPr/>
        </p:nvSpPr>
        <p:spPr>
          <a:xfrm>
            <a:off x="76200" y="13919"/>
            <a:ext cx="11963400" cy="7171194"/>
          </a:xfrm>
          <a:prstGeom prst="rect">
            <a:avLst/>
          </a:prstGeom>
        </p:spPr>
        <p:txBody>
          <a:bodyPr wrap="square">
            <a:spAutoFit/>
          </a:bodyPr>
          <a:lstStyle/>
          <a:p>
            <a:r>
              <a:rPr lang="en-US" sz="6000" b="1" dirty="0">
                <a:latin typeface="Candara" panose="020E0502030303020204" pitchFamily="34" charset="0"/>
              </a:rPr>
              <a:t>2. Integrity: LEADERSHIP </a:t>
            </a:r>
            <a:r>
              <a:rPr lang="en-US" sz="4800" b="1" dirty="0">
                <a:latin typeface="Candara" panose="020E0502030303020204" pitchFamily="34" charset="0"/>
              </a:rPr>
              <a:t> </a:t>
            </a:r>
            <a:r>
              <a:rPr lang="en-US" sz="3200" dirty="0">
                <a:latin typeface="Candara" panose="020E0502030303020204" pitchFamily="34" charset="0"/>
              </a:rPr>
              <a:t> </a:t>
            </a:r>
          </a:p>
          <a:p>
            <a:r>
              <a:rPr lang="en-US" sz="4000" dirty="0">
                <a:latin typeface="Candara" panose="020E0502030303020204" pitchFamily="34" charset="0"/>
              </a:rPr>
              <a:t>	190  We're supposed to represent God and Eternal Life. There's only one form of Eternal Life, and that's God. And we are products of His, because we're genes of His Spirit. </a:t>
            </a:r>
          </a:p>
          <a:p>
            <a:r>
              <a:rPr lang="en-US" sz="4000" dirty="0">
                <a:latin typeface="Candara" panose="020E0502030303020204" pitchFamily="34" charset="0"/>
              </a:rPr>
              <a:t>	Then we should conduct </a:t>
            </a:r>
            <a:r>
              <a:rPr lang="en-US" sz="4000" dirty="0" err="1">
                <a:latin typeface="Candara" panose="020E0502030303020204" pitchFamily="34" charset="0"/>
              </a:rPr>
              <a:t>ourself</a:t>
            </a:r>
            <a:r>
              <a:rPr lang="en-US" sz="4000" dirty="0">
                <a:latin typeface="Candara" panose="020E0502030303020204" pitchFamily="34" charset="0"/>
              </a:rPr>
              <a:t>, women and men, like the Bible said for us to do; Christian gentlemen, sons and daughters of God, </a:t>
            </a:r>
            <a:r>
              <a:rPr lang="en-US" sz="4000" dirty="0" err="1">
                <a:latin typeface="Candara" panose="020E0502030303020204" pitchFamily="34" charset="0"/>
              </a:rPr>
              <a:t>borned</a:t>
            </a:r>
            <a:r>
              <a:rPr lang="en-US" sz="4000" dirty="0">
                <a:latin typeface="Candara" panose="020E0502030303020204" pitchFamily="34" charset="0"/>
              </a:rPr>
              <a:t> of the Spirit of God, manifesting the Light in our days and scattering It.</a:t>
            </a:r>
          </a:p>
          <a:p>
            <a:pPr algn="r"/>
            <a:r>
              <a:rPr lang="en-US" sz="4000" dirty="0">
                <a:latin typeface="Candara" panose="020E0502030303020204" pitchFamily="34" charset="0"/>
              </a:rPr>
              <a:t>65-1207</a:t>
            </a:r>
          </a:p>
        </p:txBody>
      </p:sp>
    </p:spTree>
    <p:extLst>
      <p:ext uri="{BB962C8B-B14F-4D97-AF65-F5344CB8AC3E}">
        <p14:creationId xmlns:p14="http://schemas.microsoft.com/office/powerpoint/2010/main" val="3684026104"/>
      </p:ext>
    </p:extLst>
  </p:cSld>
  <p:clrMapOvr>
    <a:masterClrMapping/>
  </p:clrMapOvr>
  <p:transition spd="slow">
    <p:wip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3-18-2026</a:t>
            </a:r>
            <a:endParaRPr lang="en-US" dirty="0"/>
          </a:p>
        </p:txBody>
      </p:sp>
      <p:sp>
        <p:nvSpPr>
          <p:cNvPr id="3" name="Footer Placeholder 2"/>
          <p:cNvSpPr>
            <a:spLocks noGrp="1"/>
          </p:cNvSpPr>
          <p:nvPr>
            <p:ph type="ftr" sz="quarter" idx="11"/>
          </p:nvPr>
        </p:nvSpPr>
        <p:spPr/>
        <p:txBody>
          <a:bodyPr/>
          <a:lstStyle/>
          <a:p>
            <a:r>
              <a:rPr lang="en-US"/>
              <a:t>Manhood: Principles to Live By</a:t>
            </a:r>
            <a:endParaRPr lang="en-US" dirty="0"/>
          </a:p>
        </p:txBody>
      </p:sp>
      <p:sp>
        <p:nvSpPr>
          <p:cNvPr id="4" name="Slide Number Placeholder 3"/>
          <p:cNvSpPr>
            <a:spLocks noGrp="1"/>
          </p:cNvSpPr>
          <p:nvPr>
            <p:ph type="sldNum" sz="quarter" idx="12"/>
          </p:nvPr>
        </p:nvSpPr>
        <p:spPr/>
        <p:txBody>
          <a:bodyPr/>
          <a:lstStyle/>
          <a:p>
            <a:fld id="{299542E4-2CCF-42F6-9D92-ED568035133D}" type="slidenum">
              <a:rPr lang="en-US" smtClean="0"/>
              <a:t>7</a:t>
            </a:fld>
            <a:endParaRPr lang="en-US" dirty="0"/>
          </a:p>
        </p:txBody>
      </p:sp>
      <p:pic>
        <p:nvPicPr>
          <p:cNvPr id="23554" name="Picture 2" descr="http://refe99.com/wp-content/uploads/2014/09/quote-Alan-K.-Simpson-if-you-have-integrity-nothing-else-matters-106166.pn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a:stretch>
            <a:fillRect/>
          </a:stretch>
        </p:blipFill>
        <p:spPr bwMode="auto">
          <a:xfrm>
            <a:off x="739379" y="333374"/>
            <a:ext cx="10158473" cy="3441528"/>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ectangle 4"/>
          <p:cNvSpPr/>
          <p:nvPr/>
        </p:nvSpPr>
        <p:spPr>
          <a:xfrm>
            <a:off x="739378" y="4648200"/>
            <a:ext cx="10158473" cy="1508105"/>
          </a:xfrm>
          <a:prstGeom prst="rect">
            <a:avLst/>
          </a:prstGeom>
        </p:spPr>
        <p:txBody>
          <a:bodyPr wrap="square">
            <a:spAutoFit/>
          </a:bodyPr>
          <a:lstStyle/>
          <a:p>
            <a:pPr algn="ctr"/>
            <a:r>
              <a:rPr lang="en-US" sz="3200" i="1" dirty="0">
                <a:latin typeface="Candara" panose="020E0502030303020204" pitchFamily="34" charset="0"/>
              </a:rPr>
              <a:t>Wherefore is there a price in the hand of a fool to get wisdom, seeing he hath no heart to it?</a:t>
            </a:r>
          </a:p>
          <a:p>
            <a:pPr algn="ctr"/>
            <a:r>
              <a:rPr lang="en-US" sz="2800" b="1" dirty="0">
                <a:latin typeface="Candara" panose="020E0502030303020204" pitchFamily="34" charset="0"/>
              </a:rPr>
              <a:t>PROVERBS 17:16</a:t>
            </a:r>
          </a:p>
        </p:txBody>
      </p:sp>
    </p:spTree>
    <p:extLst>
      <p:ext uri="{BB962C8B-B14F-4D97-AF65-F5344CB8AC3E}">
        <p14:creationId xmlns:p14="http://schemas.microsoft.com/office/powerpoint/2010/main" val="1102663718"/>
      </p:ext>
    </p:extLst>
  </p:cSld>
  <p:clrMapOvr>
    <a:masterClrMapping/>
  </p:clrMapOvr>
  <p:transition spd="slow">
    <p:wip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2"/>
          <p:cNvSpPr>
            <a:spLocks noGrp="1" noChangeArrowheads="1"/>
          </p:cNvSpPr>
          <p:nvPr>
            <p:ph type="title"/>
          </p:nvPr>
        </p:nvSpPr>
        <p:spPr>
          <a:xfrm>
            <a:off x="228600" y="180973"/>
            <a:ext cx="11582399" cy="1431925"/>
          </a:xfrm>
        </p:spPr>
        <p:txBody>
          <a:bodyPr>
            <a:normAutofit/>
          </a:bodyPr>
          <a:lstStyle/>
          <a:p>
            <a:r>
              <a:rPr lang="en-US" altLang="en-US" sz="5400" u="sng" dirty="0">
                <a:cs typeface="Rod" panose="02030509050101010101" pitchFamily="49" charset="-79"/>
              </a:rPr>
              <a:t>God is not Afraid to Test Your Integrity</a:t>
            </a:r>
            <a:br>
              <a:rPr lang="en-US" altLang="en-US" sz="4400" dirty="0">
                <a:solidFill>
                  <a:srgbClr val="FFFF00"/>
                </a:solidFill>
                <a:latin typeface="Times New Roman" panose="02020603050405020304" pitchFamily="18" charset="0"/>
                <a:cs typeface="Arial" panose="020B0604020202020204" pitchFamily="34" charset="0"/>
              </a:rPr>
            </a:br>
            <a:endParaRPr lang="en-US" altLang="en-US" sz="4400" dirty="0">
              <a:solidFill>
                <a:srgbClr val="FFFF00"/>
              </a:solidFill>
              <a:latin typeface="Times New Roman" panose="02020603050405020304" pitchFamily="18" charset="0"/>
              <a:cs typeface="Arial" panose="020B0604020202020204" pitchFamily="34" charset="0"/>
            </a:endParaRPr>
          </a:p>
        </p:txBody>
      </p:sp>
      <p:sp>
        <p:nvSpPr>
          <p:cNvPr id="36866" name="Rectangle 3"/>
          <p:cNvSpPr>
            <a:spLocks noGrp="1" noChangeArrowheads="1"/>
          </p:cNvSpPr>
          <p:nvPr>
            <p:ph idx="1"/>
          </p:nvPr>
        </p:nvSpPr>
        <p:spPr>
          <a:xfrm>
            <a:off x="320040" y="1181100"/>
            <a:ext cx="11658600" cy="4495800"/>
          </a:xfrm>
        </p:spPr>
        <p:txBody>
          <a:bodyPr>
            <a:normAutofit/>
          </a:bodyPr>
          <a:lstStyle/>
          <a:p>
            <a:pPr marL="0" indent="0">
              <a:buNone/>
            </a:pPr>
            <a:r>
              <a:rPr lang="en-US" altLang="en-US" sz="4800" b="1" dirty="0">
                <a:cs typeface="Arial" panose="020B0604020202020204" pitchFamily="34" charset="0"/>
              </a:rPr>
              <a:t>JOB 2:3</a:t>
            </a:r>
          </a:p>
          <a:p>
            <a:pPr marL="0" indent="0">
              <a:buNone/>
            </a:pPr>
            <a:r>
              <a:rPr lang="en-US" altLang="en-US" sz="4000" dirty="0">
                <a:cs typeface="Arial" panose="020B0604020202020204" pitchFamily="34" charset="0"/>
              </a:rPr>
              <a:t>	</a:t>
            </a:r>
            <a:r>
              <a:rPr lang="en-US" altLang="en-US" sz="4000" i="1" dirty="0">
                <a:cs typeface="Arial" panose="020B0604020202020204" pitchFamily="34" charset="0"/>
              </a:rPr>
              <a:t>And the LORD said unto Satan, Hast thou considered my servant Job, that there is none like him in the earth, a perfect and an upright man, one that </a:t>
            </a:r>
            <a:r>
              <a:rPr lang="en-US" altLang="en-US" sz="4000" i="1" dirty="0" err="1">
                <a:cs typeface="Arial" panose="020B0604020202020204" pitchFamily="34" charset="0"/>
              </a:rPr>
              <a:t>feareth</a:t>
            </a:r>
            <a:r>
              <a:rPr lang="en-US" altLang="en-US" sz="4000" i="1" dirty="0">
                <a:cs typeface="Arial" panose="020B0604020202020204" pitchFamily="34" charset="0"/>
              </a:rPr>
              <a:t> God, and </a:t>
            </a:r>
            <a:r>
              <a:rPr lang="en-US" altLang="en-US" sz="4000" i="1" dirty="0" err="1">
                <a:cs typeface="Arial" panose="020B0604020202020204" pitchFamily="34" charset="0"/>
              </a:rPr>
              <a:t>escheweth</a:t>
            </a:r>
            <a:r>
              <a:rPr lang="en-US" altLang="en-US" sz="4000" i="1" dirty="0">
                <a:cs typeface="Arial" panose="020B0604020202020204" pitchFamily="34" charset="0"/>
              </a:rPr>
              <a:t> evil? and still he </a:t>
            </a:r>
            <a:r>
              <a:rPr lang="en-US" altLang="en-US" sz="4000" i="1" dirty="0" err="1">
                <a:cs typeface="Arial" panose="020B0604020202020204" pitchFamily="34" charset="0"/>
              </a:rPr>
              <a:t>holdeth</a:t>
            </a:r>
            <a:r>
              <a:rPr lang="en-US" altLang="en-US" sz="4000" i="1" dirty="0">
                <a:cs typeface="Arial" panose="020B0604020202020204" pitchFamily="34" charset="0"/>
              </a:rPr>
              <a:t> fast his integrity, although thou </a:t>
            </a:r>
            <a:r>
              <a:rPr lang="en-US" altLang="en-US" sz="4000" i="1" dirty="0" err="1">
                <a:cs typeface="Arial" panose="020B0604020202020204" pitchFamily="34" charset="0"/>
              </a:rPr>
              <a:t>movedst</a:t>
            </a:r>
            <a:r>
              <a:rPr lang="en-US" altLang="en-US" sz="4000" i="1" dirty="0">
                <a:cs typeface="Arial" panose="020B0604020202020204" pitchFamily="34" charset="0"/>
              </a:rPr>
              <a:t> me against him, to destroy him without cause.</a:t>
            </a:r>
          </a:p>
          <a:p>
            <a:endParaRPr lang="en-US" altLang="en-US" sz="2400" i="1" dirty="0">
              <a:cs typeface="Arial" panose="020B0604020202020204" pitchFamily="34" charset="0"/>
            </a:endParaRPr>
          </a:p>
        </p:txBody>
      </p:sp>
      <p:sp>
        <p:nvSpPr>
          <p:cNvPr id="2" name="Date Placeholder 1"/>
          <p:cNvSpPr>
            <a:spLocks noGrp="1"/>
          </p:cNvSpPr>
          <p:nvPr>
            <p:ph type="dt" sz="half" idx="10"/>
          </p:nvPr>
        </p:nvSpPr>
        <p:spPr/>
        <p:txBody>
          <a:bodyPr/>
          <a:lstStyle/>
          <a:p>
            <a:r>
              <a:rPr lang="en-US"/>
              <a:t>3-18-2026</a:t>
            </a:r>
            <a:endParaRPr lang="en-US" dirty="0"/>
          </a:p>
        </p:txBody>
      </p:sp>
      <p:sp>
        <p:nvSpPr>
          <p:cNvPr id="3" name="Footer Placeholder 2"/>
          <p:cNvSpPr>
            <a:spLocks noGrp="1"/>
          </p:cNvSpPr>
          <p:nvPr>
            <p:ph type="ftr" sz="quarter" idx="11"/>
          </p:nvPr>
        </p:nvSpPr>
        <p:spPr/>
        <p:txBody>
          <a:bodyPr/>
          <a:lstStyle/>
          <a:p>
            <a:r>
              <a:rPr lang="en-US"/>
              <a:t>Manhood: Principles to Live By</a:t>
            </a:r>
            <a:endParaRPr lang="en-US" dirty="0"/>
          </a:p>
        </p:txBody>
      </p:sp>
      <p:sp>
        <p:nvSpPr>
          <p:cNvPr id="4" name="Slide Number Placeholder 3"/>
          <p:cNvSpPr>
            <a:spLocks noGrp="1"/>
          </p:cNvSpPr>
          <p:nvPr>
            <p:ph type="sldNum" sz="quarter" idx="12"/>
          </p:nvPr>
        </p:nvSpPr>
        <p:spPr/>
        <p:txBody>
          <a:bodyPr/>
          <a:lstStyle/>
          <a:p>
            <a:fld id="{299542E4-2CCF-42F6-9D92-ED568035133D}" type="slidenum">
              <a:rPr lang="en-US" smtClean="0"/>
              <a:t>8</a:t>
            </a:fld>
            <a:endParaRPr lang="en-US" dirty="0"/>
          </a:p>
        </p:txBody>
      </p:sp>
    </p:spTree>
    <p:extLst>
      <p:ext uri="{BB962C8B-B14F-4D97-AF65-F5344CB8AC3E}">
        <p14:creationId xmlns:p14="http://schemas.microsoft.com/office/powerpoint/2010/main" val="3211981681"/>
      </p:ext>
    </p:extLst>
  </p:cSld>
  <p:clrMapOvr>
    <a:masterClrMapping/>
  </p:clrMapOvr>
  <p:transition spd="slow">
    <p:wip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p:cNvSpPr/>
          <p:nvPr/>
        </p:nvSpPr>
        <p:spPr>
          <a:xfrm>
            <a:off x="457200" y="131126"/>
            <a:ext cx="10972800" cy="853440"/>
          </a:xfrm>
          <a:prstGeom prst="rect">
            <a:avLst/>
          </a:prstGeom>
          <a:noFill/>
          <a:ln/>
        </p:spPr>
        <p:txBody>
          <a:bodyPr wrap="square" rtlCol="0" anchor="ctr"/>
          <a:lstStyle/>
          <a:p>
            <a:r>
              <a:rPr lang="en-US" sz="4800" b="1" dirty="0">
                <a:ea typeface="Georgia" pitchFamily="34" charset="-122"/>
                <a:cs typeface="Georgia" pitchFamily="34" charset="-120"/>
              </a:rPr>
              <a:t>Genesis 1:26-27</a:t>
            </a:r>
            <a:endParaRPr lang="en-US" sz="4800" dirty="0"/>
          </a:p>
        </p:txBody>
      </p:sp>
      <p:sp>
        <p:nvSpPr>
          <p:cNvPr id="3" name="Shape 1"/>
          <p:cNvSpPr/>
          <p:nvPr/>
        </p:nvSpPr>
        <p:spPr>
          <a:xfrm>
            <a:off x="457200" y="957072"/>
            <a:ext cx="10972800" cy="48768"/>
          </a:xfrm>
          <a:prstGeom prst="rect">
            <a:avLst/>
          </a:prstGeom>
          <a:solidFill>
            <a:srgbClr val="CCCCCC"/>
          </a:solidFill>
          <a:ln w="12700">
            <a:solidFill>
              <a:srgbClr val="CCCCCC"/>
            </a:solidFill>
            <a:prstDash val="solid"/>
          </a:ln>
        </p:spPr>
        <p:txBody>
          <a:bodyPr/>
          <a:lstStyle/>
          <a:p>
            <a:endParaRPr lang="en-US" sz="2400" dirty="0">
              <a:latin typeface="Candara" panose="020E0502030303020204" pitchFamily="34" charset="0"/>
            </a:endParaRPr>
          </a:p>
        </p:txBody>
      </p:sp>
      <p:sp>
        <p:nvSpPr>
          <p:cNvPr id="4" name="Text 2"/>
          <p:cNvSpPr/>
          <p:nvPr/>
        </p:nvSpPr>
        <p:spPr>
          <a:xfrm>
            <a:off x="457200" y="1143000"/>
            <a:ext cx="11582400" cy="5440680"/>
          </a:xfrm>
          <a:prstGeom prst="rect">
            <a:avLst/>
          </a:prstGeom>
          <a:noFill/>
          <a:ln/>
        </p:spPr>
        <p:txBody>
          <a:bodyPr wrap="square" rtlCol="0" anchor="t"/>
          <a:lstStyle/>
          <a:p>
            <a:r>
              <a:rPr lang="en-US" sz="3200" i="1" dirty="0">
                <a:latin typeface="Candara" panose="020E0502030303020204" pitchFamily="34" charset="0"/>
                <a:ea typeface="Calibri" pitchFamily="34" charset="-122"/>
                <a:cs typeface="Calibri" pitchFamily="34" charset="-120"/>
              </a:rPr>
              <a:t>“And God said, Let us make man in our image, after our likeness: and let them have dominion over the fish of the sea, and over the fowl of the air, and over the cattle, and over all the earth...</a:t>
            </a:r>
            <a:endParaRPr lang="en-US" sz="800" dirty="0">
              <a:latin typeface="Candara" panose="020E0502030303020204" pitchFamily="34" charset="0"/>
            </a:endParaRPr>
          </a:p>
          <a:p>
            <a:r>
              <a:rPr lang="en-US" sz="500" dirty="0">
                <a:latin typeface="Candara" panose="020E0502030303020204" pitchFamily="34" charset="0"/>
                <a:ea typeface="Calibri" pitchFamily="34" charset="-122"/>
                <a:cs typeface="Calibri" pitchFamily="34" charset="-120"/>
              </a:rPr>
              <a:t> </a:t>
            </a:r>
            <a:endParaRPr lang="en-US" sz="900" dirty="0">
              <a:latin typeface="Candara" panose="020E0502030303020204" pitchFamily="34" charset="0"/>
            </a:endParaRPr>
          </a:p>
          <a:p>
            <a:r>
              <a:rPr lang="en-US" sz="3600" b="1" dirty="0">
                <a:latin typeface="Candara" panose="020E0502030303020204" pitchFamily="34" charset="0"/>
                <a:ea typeface="Calibri" pitchFamily="34" charset="-122"/>
                <a:cs typeface="Calibri" pitchFamily="34" charset="-120"/>
              </a:rPr>
              <a:t>So God </a:t>
            </a:r>
            <a:r>
              <a:rPr lang="en-US" sz="3600" b="1" u="sng" dirty="0">
                <a:latin typeface="Candara" panose="020E0502030303020204" pitchFamily="34" charset="0"/>
                <a:ea typeface="Calibri" pitchFamily="34" charset="-122"/>
                <a:cs typeface="Calibri" pitchFamily="34" charset="-120"/>
              </a:rPr>
              <a:t>created</a:t>
            </a:r>
            <a:r>
              <a:rPr lang="en-US" sz="3600" b="1" dirty="0">
                <a:latin typeface="Candara" panose="020E0502030303020204" pitchFamily="34" charset="0"/>
                <a:ea typeface="Calibri" pitchFamily="34" charset="-122"/>
                <a:cs typeface="Calibri" pitchFamily="34" charset="-120"/>
              </a:rPr>
              <a:t> man in his own image in the image of God </a:t>
            </a:r>
            <a:r>
              <a:rPr lang="en-US" sz="3600" b="1" u="sng" dirty="0">
                <a:latin typeface="Candara" panose="020E0502030303020204" pitchFamily="34" charset="0"/>
                <a:ea typeface="Calibri" pitchFamily="34" charset="-122"/>
                <a:cs typeface="Calibri" pitchFamily="34" charset="-120"/>
              </a:rPr>
              <a:t>created</a:t>
            </a:r>
            <a:r>
              <a:rPr lang="en-US" sz="3600" b="1" dirty="0">
                <a:latin typeface="Candara" panose="020E0502030303020204" pitchFamily="34" charset="0"/>
                <a:ea typeface="Calibri" pitchFamily="34" charset="-122"/>
                <a:cs typeface="Calibri" pitchFamily="34" charset="-120"/>
              </a:rPr>
              <a:t> he him male and female </a:t>
            </a:r>
            <a:r>
              <a:rPr lang="en-US" sz="3600" b="1" u="sng" dirty="0">
                <a:latin typeface="Candara" panose="020E0502030303020204" pitchFamily="34" charset="0"/>
                <a:ea typeface="Calibri" pitchFamily="34" charset="-122"/>
                <a:cs typeface="Calibri" pitchFamily="34" charset="-120"/>
              </a:rPr>
              <a:t>created</a:t>
            </a:r>
            <a:r>
              <a:rPr lang="en-US" sz="3600" b="1" dirty="0">
                <a:latin typeface="Candara" panose="020E0502030303020204" pitchFamily="34" charset="0"/>
                <a:ea typeface="Calibri" pitchFamily="34" charset="-122"/>
                <a:cs typeface="Calibri" pitchFamily="34" charset="-120"/>
              </a:rPr>
              <a:t> he them.”</a:t>
            </a:r>
          </a:p>
          <a:p>
            <a:endParaRPr lang="en-US" sz="3600" dirty="0">
              <a:latin typeface="Candara" panose="020E0502030303020204" pitchFamily="34" charset="0"/>
            </a:endParaRPr>
          </a:p>
          <a:p>
            <a:r>
              <a:rPr lang="en-US" sz="2000" dirty="0">
                <a:latin typeface="Candara" panose="020E0502030303020204" pitchFamily="34" charset="0"/>
                <a:ea typeface="Calibri" pitchFamily="34" charset="-122"/>
                <a:cs typeface="Calibri" pitchFamily="34" charset="-120"/>
              </a:rPr>
              <a:t> </a:t>
            </a:r>
            <a:endParaRPr lang="en-US" sz="3600" dirty="0">
              <a:latin typeface="Candara" panose="020E0502030303020204" pitchFamily="34" charset="0"/>
            </a:endParaRPr>
          </a:p>
          <a:p>
            <a:r>
              <a:rPr lang="en-US" sz="3600" dirty="0">
                <a:latin typeface="Candara" panose="020E0502030303020204" pitchFamily="34" charset="0"/>
                <a:ea typeface="Calibri" pitchFamily="34" charset="-122"/>
                <a:cs typeface="Calibri" pitchFamily="34" charset="-120"/>
              </a:rPr>
              <a:t>This is Hebrew poetry — three parallel lines that build in intensity. The repetition is not accidental. It is emphasis!</a:t>
            </a:r>
            <a:endParaRPr lang="en-US" sz="3600" dirty="0">
              <a:latin typeface="Candara" panose="020E0502030303020204" pitchFamily="34" charset="0"/>
            </a:endParaRPr>
          </a:p>
        </p:txBody>
      </p:sp>
    </p:spTree>
  </p:cSld>
  <p:clrMapOvr>
    <a:masterClrMapping/>
  </p:clrMapOvr>
</p:sld>
</file>

<file path=ppt/theme/theme1.xml><?xml version="1.0" encoding="utf-8"?>
<a:theme xmlns:a="http://schemas.openxmlformats.org/drawingml/2006/main" name="Woodgrain 16x9">
  <a:themeElements>
    <a:clrScheme name="Woodgrain_16x9">
      <a:dk1>
        <a:sysClr val="windowText" lastClr="000000"/>
      </a:dk1>
      <a:lt1>
        <a:sysClr val="window" lastClr="FFFFFF"/>
      </a:lt1>
      <a:dk2>
        <a:srgbClr val="90B365"/>
      </a:dk2>
      <a:lt2>
        <a:srgbClr val="EEECE1"/>
      </a:lt2>
      <a:accent1>
        <a:srgbClr val="4283D2"/>
      </a:accent1>
      <a:accent2>
        <a:srgbClr val="6E9D35"/>
      </a:accent2>
      <a:accent3>
        <a:srgbClr val="DE6742"/>
      </a:accent3>
      <a:accent4>
        <a:srgbClr val="8F73DF"/>
      </a:accent4>
      <a:accent5>
        <a:srgbClr val="CB991B"/>
      </a:accent5>
      <a:accent6>
        <a:srgbClr val="7F7F7F"/>
      </a:accent6>
      <a:hlink>
        <a:srgbClr val="90B365"/>
      </a:hlink>
      <a:folHlink>
        <a:srgbClr val="7F7F7F"/>
      </a:folHlink>
    </a:clrScheme>
    <a:fontScheme name="Candara">
      <a:majorFont>
        <a:latin typeface="Candara" panose="020E0502030303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ndara" panose="020E0502030303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lemental">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threePt" dir="tl">
              <a:rot lat="0" lon="0" rev="19800000"/>
            </a:lightRig>
          </a:scene3d>
          <a:sp3d prstMaterial="plastic">
            <a:bevelT w="25400" h="1905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38100" h="3175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Office Theme">
  <a:themeElements>
    <a:clrScheme name="Woodgrain_16x9">
      <a:dk1>
        <a:sysClr val="windowText" lastClr="000000"/>
      </a:dk1>
      <a:lt1>
        <a:sysClr val="window" lastClr="FFFFFF"/>
      </a:lt1>
      <a:dk2>
        <a:srgbClr val="90B365"/>
      </a:dk2>
      <a:lt2>
        <a:srgbClr val="EEECE1"/>
      </a:lt2>
      <a:accent1>
        <a:srgbClr val="4283D2"/>
      </a:accent1>
      <a:accent2>
        <a:srgbClr val="6E9D35"/>
      </a:accent2>
      <a:accent3>
        <a:srgbClr val="DE6742"/>
      </a:accent3>
      <a:accent4>
        <a:srgbClr val="8F73DF"/>
      </a:accent4>
      <a:accent5>
        <a:srgbClr val="CB991B"/>
      </a:accent5>
      <a:accent6>
        <a:srgbClr val="7F7F7F"/>
      </a:accent6>
      <a:hlink>
        <a:srgbClr val="90B365"/>
      </a:hlink>
      <a:folHlink>
        <a:srgbClr val="7F7F7F"/>
      </a:folHlink>
    </a:clrScheme>
    <a:fontScheme name="Century">
      <a:majorFont>
        <a:latin typeface="Century"/>
        <a:ea typeface=""/>
        <a:cs typeface=""/>
      </a:majorFont>
      <a:minorFont>
        <a:latin typeface="Century"/>
        <a:ea typeface=""/>
        <a:cs typeface=""/>
      </a:minorFont>
    </a:fontScheme>
    <a:fmtScheme name="Elemental">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threePt" dir="tl">
              <a:rot lat="0" lon="0" rev="19800000"/>
            </a:lightRig>
          </a:scene3d>
          <a:sp3d prstMaterial="plastic">
            <a:bevelT w="25400" h="1905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38100" h="3175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Office Theme">
  <a:themeElements>
    <a:clrScheme name="Woodgrain_16x9">
      <a:dk1>
        <a:sysClr val="windowText" lastClr="000000"/>
      </a:dk1>
      <a:lt1>
        <a:sysClr val="window" lastClr="FFFFFF"/>
      </a:lt1>
      <a:dk2>
        <a:srgbClr val="90B365"/>
      </a:dk2>
      <a:lt2>
        <a:srgbClr val="EEECE1"/>
      </a:lt2>
      <a:accent1>
        <a:srgbClr val="4283D2"/>
      </a:accent1>
      <a:accent2>
        <a:srgbClr val="6E9D35"/>
      </a:accent2>
      <a:accent3>
        <a:srgbClr val="DE6742"/>
      </a:accent3>
      <a:accent4>
        <a:srgbClr val="8F73DF"/>
      </a:accent4>
      <a:accent5>
        <a:srgbClr val="CB991B"/>
      </a:accent5>
      <a:accent6>
        <a:srgbClr val="7F7F7F"/>
      </a:accent6>
      <a:hlink>
        <a:srgbClr val="90B365"/>
      </a:hlink>
      <a:folHlink>
        <a:srgbClr val="7F7F7F"/>
      </a:folHlink>
    </a:clrScheme>
    <a:fontScheme name="Century">
      <a:majorFont>
        <a:latin typeface="Century"/>
        <a:ea typeface=""/>
        <a:cs typeface=""/>
      </a:majorFont>
      <a:minorFont>
        <a:latin typeface="Century"/>
        <a:ea typeface=""/>
        <a:cs typeface=""/>
      </a:minorFont>
    </a:fontScheme>
    <a:fmtScheme name="Elemental">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threePt" dir="tl">
              <a:rot lat="0" lon="0" rev="19800000"/>
            </a:lightRig>
          </a:scene3d>
          <a:sp3d prstMaterial="plastic">
            <a:bevelT w="25400" h="1905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38100" h="3175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3C20563B-C646-42AF-9D0D-76DF086793C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Woodgrain nature presentation (widescreen)</Template>
  <TotalTime>984</TotalTime>
  <Words>5259</Words>
  <Application>Microsoft Office PowerPoint</Application>
  <PresentationFormat>Widescreen</PresentationFormat>
  <Paragraphs>345</Paragraphs>
  <Slides>56</Slides>
  <Notes>19</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56</vt:i4>
      </vt:variant>
    </vt:vector>
  </HeadingPairs>
  <TitlesOfParts>
    <vt:vector size="66" baseType="lpstr">
      <vt:lpstr>Aptos</vt:lpstr>
      <vt:lpstr>Arial</vt:lpstr>
      <vt:lpstr>Candara</vt:lpstr>
      <vt:lpstr>Century</vt:lpstr>
      <vt:lpstr>Georgia</vt:lpstr>
      <vt:lpstr>pt-serif-pro</vt:lpstr>
      <vt:lpstr>Rod</vt:lpstr>
      <vt:lpstr>Times New Roman</vt:lpstr>
      <vt:lpstr>Wingdings</vt:lpstr>
      <vt:lpstr>Woodgrain 16x9</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God is not Afraid to Test Your Integrity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The Innocence of Youth</vt:lpstr>
      <vt:lpstr>Vulnerability of Innocence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Barry Coffey</dc:creator>
  <cp:keywords/>
  <cp:lastModifiedBy>Barry Coffey</cp:lastModifiedBy>
  <cp:revision>32</cp:revision>
  <dcterms:created xsi:type="dcterms:W3CDTF">2015-03-15T19:26:46Z</dcterms:created>
  <dcterms:modified xsi:type="dcterms:W3CDTF">2026-03-18T23:21:10Z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TC028011159991</vt:lpwstr>
  </property>
</Properties>
</file>