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82" r:id="rId4"/>
    <p:sldId id="285" r:id="rId5"/>
    <p:sldId id="283" r:id="rId6"/>
    <p:sldId id="284" r:id="rId7"/>
    <p:sldId id="258" r:id="rId8"/>
    <p:sldId id="259" r:id="rId9"/>
    <p:sldId id="260" r:id="rId10"/>
    <p:sldId id="286" r:id="rId11"/>
    <p:sldId id="287" r:id="rId12"/>
    <p:sldId id="261" r:id="rId13"/>
    <p:sldId id="262" r:id="rId14"/>
    <p:sldId id="263" r:id="rId15"/>
    <p:sldId id="264" r:id="rId16"/>
    <p:sldId id="265" r:id="rId17"/>
    <p:sldId id="266" r:id="rId18"/>
    <p:sldId id="267" r:id="rId19"/>
    <p:sldId id="268" r:id="rId20"/>
    <p:sldId id="269" r:id="rId21"/>
    <p:sldId id="271" r:id="rId22"/>
    <p:sldId id="270"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8AF7E-1A3D-5C40-881E-992C05C73561}" v="80" dt="2026-03-15T15:24:3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678"/>
  </p:normalViewPr>
  <p:slideViewPr>
    <p:cSldViewPr snapToGrid="0">
      <p:cViewPr varScale="1">
        <p:scale>
          <a:sx n="136" d="100"/>
          <a:sy n="136" d="100"/>
        </p:scale>
        <p:origin x="65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CCAB2-253B-0C44-8C2E-348AEB36C1AB}" type="datetimeFigureOut">
              <a:rPr lang="en-US" smtClean="0"/>
              <a:t>3/14/26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6B685-2F84-114E-9C63-7F5AED1BC1E8}" type="slidenum">
              <a:rPr lang="en-US" smtClean="0"/>
              <a:t>‹#›</a:t>
            </a:fld>
            <a:endParaRPr lang="en-US"/>
          </a:p>
        </p:txBody>
      </p:sp>
    </p:spTree>
    <p:extLst>
      <p:ext uri="{BB962C8B-B14F-4D97-AF65-F5344CB8AC3E}">
        <p14:creationId xmlns:p14="http://schemas.microsoft.com/office/powerpoint/2010/main" val="149452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6B685-2F84-114E-9C63-7F5AED1BC1E8}" type="slidenum">
              <a:rPr lang="en-US" smtClean="0"/>
              <a:t>1</a:t>
            </a:fld>
            <a:endParaRPr lang="en-US"/>
          </a:p>
        </p:txBody>
      </p:sp>
    </p:spTree>
    <p:extLst>
      <p:ext uri="{BB962C8B-B14F-4D97-AF65-F5344CB8AC3E}">
        <p14:creationId xmlns:p14="http://schemas.microsoft.com/office/powerpoint/2010/main" val="265682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16</a:t>
            </a:r>
          </a:p>
        </p:txBody>
      </p:sp>
      <p:sp>
        <p:nvSpPr>
          <p:cNvPr id="4" name="Slide Number Placeholder 3"/>
          <p:cNvSpPr>
            <a:spLocks noGrp="1"/>
          </p:cNvSpPr>
          <p:nvPr>
            <p:ph type="sldNum" sz="quarter" idx="5"/>
          </p:nvPr>
        </p:nvSpPr>
        <p:spPr/>
        <p:txBody>
          <a:bodyPr/>
          <a:lstStyle/>
          <a:p>
            <a:fld id="{37E6B685-2F84-114E-9C63-7F5AED1BC1E8}" type="slidenum">
              <a:rPr lang="en-US" smtClean="0"/>
              <a:t>21</a:t>
            </a:fld>
            <a:endParaRPr lang="en-US"/>
          </a:p>
        </p:txBody>
      </p:sp>
    </p:spTree>
    <p:extLst>
      <p:ext uri="{BB962C8B-B14F-4D97-AF65-F5344CB8AC3E}">
        <p14:creationId xmlns:p14="http://schemas.microsoft.com/office/powerpoint/2010/main" val="184769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586B-65F4-D4B6-5459-6B523651A4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BFEC3-1158-5905-3549-BC449D5C4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933CC-20DE-D8B3-BAA8-F3A6DAF4C238}"/>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5C53E856-9FE9-19FD-CBF6-1B234096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BEAB-3939-8E1A-100D-FA692EC7035E}"/>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132643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1034-F0B4-30F3-AA25-C8FC422F1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6CBE40-2D36-EE85-CA11-830CBCC63E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3913E-A804-836B-C9C7-37A42A1B2C81}"/>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BD9447C5-5956-C827-8389-9BCBCE412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5F08F-49E6-474D-791C-A1C76BC05F06}"/>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35913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C0111-2925-B7CF-444C-DB5A084946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2B75C-23E7-382C-463D-78613434A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D2210-7B79-717A-E5B2-3DE1401EC9C0}"/>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B97C9A07-5F0C-3592-2948-20D2DBACC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133FD-436D-93C9-03AA-63D46E1537A5}"/>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221556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9940-1B4C-3E51-DA3C-C73D8231A3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31236-5771-5D5B-4E2B-C55B2E400A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6FE2-F04B-8993-BABD-1ADE0EE7A750}"/>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48BA3D61-DE20-CBED-5C59-E3F2A142F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DD9FF-9EAB-6B00-F862-589278A68869}"/>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357303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A418-B79C-BE2E-B9AE-18207971BA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32897D-AE93-DACE-E5B6-A64CB306CE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67C32-DEB1-8D66-1652-2C7CD624DB54}"/>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DDCFE9D9-A965-9412-74EB-AD11B32AE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2B2C5-E52B-0773-6D71-BD6657270EDA}"/>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88589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6FD5-C04D-6BD0-02F5-DAC739052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EB66A-C53A-936B-64BB-6149FAB29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138D0A-C8FC-9243-8388-E4E784C03B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45D1B-448D-706F-7D9D-E48F52766318}"/>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6" name="Footer Placeholder 5">
            <a:extLst>
              <a:ext uri="{FF2B5EF4-FFF2-40B4-BE49-F238E27FC236}">
                <a16:creationId xmlns:a16="http://schemas.microsoft.com/office/drawing/2014/main" id="{EF05B490-04D6-B3B7-E88A-467EF5E8D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7212E-9432-0559-8A5B-C9EFBB59DFC4}"/>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392017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A288-7909-0E67-34D2-277F6CECA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3B9567-FF58-54F5-BE53-129E0E78E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4821A-8B4F-368F-2DFD-6E360941B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FA97C-E002-455F-6281-09EC24889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1A80F-FEEE-13A3-AE53-8FC9D09C0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3FF46E-619E-9210-F140-799B0EC8A805}"/>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8" name="Footer Placeholder 7">
            <a:extLst>
              <a:ext uri="{FF2B5EF4-FFF2-40B4-BE49-F238E27FC236}">
                <a16:creationId xmlns:a16="http://schemas.microsoft.com/office/drawing/2014/main" id="{68BC31CA-01E6-8F0C-DF11-DE85F2E258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CEE71-493C-CBE5-88A7-A395EBE7E0A7}"/>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278782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E7D8-F43A-DE35-F7F4-61DE26AA9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631B5-1AED-4D31-1EF6-85BE533DAE11}"/>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4" name="Footer Placeholder 3">
            <a:extLst>
              <a:ext uri="{FF2B5EF4-FFF2-40B4-BE49-F238E27FC236}">
                <a16:creationId xmlns:a16="http://schemas.microsoft.com/office/drawing/2014/main" id="{2F1C1BAA-3243-FFD0-B89B-513081CF0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2DDCE4-BFDC-89C5-8549-6C048CF75F0B}"/>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138659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CA15C2-7CF0-928B-572E-3ADEB89AF467}"/>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3" name="Footer Placeholder 2">
            <a:extLst>
              <a:ext uri="{FF2B5EF4-FFF2-40B4-BE49-F238E27FC236}">
                <a16:creationId xmlns:a16="http://schemas.microsoft.com/office/drawing/2014/main" id="{EC628E5B-842E-C617-3DB5-C01B08878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224351-8999-580B-DDAD-CC2F54A9F4B9}"/>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45180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484E-5C4A-7B71-CC97-7A82878B3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2BFC0-B478-83C1-C2D2-45B2A5D67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8FD6E-CF18-8C39-79BB-648D21B25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BFBE0-8B63-43BC-7DE7-58AE7A942A70}"/>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6" name="Footer Placeholder 5">
            <a:extLst>
              <a:ext uri="{FF2B5EF4-FFF2-40B4-BE49-F238E27FC236}">
                <a16:creationId xmlns:a16="http://schemas.microsoft.com/office/drawing/2014/main" id="{AC45E8DC-643B-F82B-6968-3B31868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EACF2-92F3-9DC1-D846-E5790B286BD1}"/>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1732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2B30-F0B6-27B7-72C2-036445CF2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297F81-B7B9-F243-7443-F42116563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F485A-4B7D-B160-7E12-AA2E366B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5F958-DEF9-20B7-7CE3-D572207B7F89}"/>
              </a:ext>
            </a:extLst>
          </p:cNvPr>
          <p:cNvSpPr>
            <a:spLocks noGrp="1"/>
          </p:cNvSpPr>
          <p:nvPr>
            <p:ph type="dt" sz="half" idx="10"/>
          </p:nvPr>
        </p:nvSpPr>
        <p:spPr/>
        <p:txBody>
          <a:bodyPr/>
          <a:lstStyle/>
          <a:p>
            <a:fld id="{F24DCD39-75B7-714A-9EC0-9AC8AB6A5535}" type="datetimeFigureOut">
              <a:rPr lang="en-US" smtClean="0"/>
              <a:t>3/11/26</a:t>
            </a:fld>
            <a:endParaRPr lang="en-US"/>
          </a:p>
        </p:txBody>
      </p:sp>
      <p:sp>
        <p:nvSpPr>
          <p:cNvPr id="6" name="Footer Placeholder 5">
            <a:extLst>
              <a:ext uri="{FF2B5EF4-FFF2-40B4-BE49-F238E27FC236}">
                <a16:creationId xmlns:a16="http://schemas.microsoft.com/office/drawing/2014/main" id="{01271700-3D59-5D88-C657-0825538DF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C96A4-8730-D0CB-87C7-3E13D68BCF79}"/>
              </a:ext>
            </a:extLst>
          </p:cNvPr>
          <p:cNvSpPr>
            <a:spLocks noGrp="1"/>
          </p:cNvSpPr>
          <p:nvPr>
            <p:ph type="sldNum" sz="quarter" idx="12"/>
          </p:nvPr>
        </p:nvSpPr>
        <p:spPr/>
        <p:txBody>
          <a:bodyPr/>
          <a:lstStyle/>
          <a:p>
            <a:fld id="{2B4DD2F5-9E49-2B46-9975-3F189C0BEBBB}" type="slidenum">
              <a:rPr lang="en-US" smtClean="0"/>
              <a:t>‹#›</a:t>
            </a:fld>
            <a:endParaRPr lang="en-US"/>
          </a:p>
        </p:txBody>
      </p:sp>
    </p:spTree>
    <p:extLst>
      <p:ext uri="{BB962C8B-B14F-4D97-AF65-F5344CB8AC3E}">
        <p14:creationId xmlns:p14="http://schemas.microsoft.com/office/powerpoint/2010/main" val="218381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71B191-FF5E-BE4D-D62D-B25C8C709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8255A1-6436-05E6-4D75-9A42F65F8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50DA8-5173-4A9E-8D58-F7E2E3656A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D39-75B7-714A-9EC0-9AC8AB6A5535}" type="datetimeFigureOut">
              <a:rPr lang="en-US" smtClean="0"/>
              <a:t>3/11/26</a:t>
            </a:fld>
            <a:endParaRPr lang="en-US"/>
          </a:p>
        </p:txBody>
      </p:sp>
      <p:sp>
        <p:nvSpPr>
          <p:cNvPr id="5" name="Footer Placeholder 4">
            <a:extLst>
              <a:ext uri="{FF2B5EF4-FFF2-40B4-BE49-F238E27FC236}">
                <a16:creationId xmlns:a16="http://schemas.microsoft.com/office/drawing/2014/main" id="{989808FC-6E73-D411-793B-D57F9C157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CBB444-429E-B7AE-0D51-74417844D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4DD2F5-9E49-2B46-9975-3F189C0BEBBB}" type="slidenum">
              <a:rPr lang="en-US" smtClean="0"/>
              <a:t>‹#›</a:t>
            </a:fld>
            <a:endParaRPr lang="en-US"/>
          </a:p>
        </p:txBody>
      </p:sp>
    </p:spTree>
    <p:extLst>
      <p:ext uri="{BB962C8B-B14F-4D97-AF65-F5344CB8AC3E}">
        <p14:creationId xmlns:p14="http://schemas.microsoft.com/office/powerpoint/2010/main" val="227785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9" name="Rectangle 410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Promised Land | Heart Soil">
            <a:extLst>
              <a:ext uri="{FF2B5EF4-FFF2-40B4-BE49-F238E27FC236}">
                <a16:creationId xmlns:a16="http://schemas.microsoft.com/office/drawing/2014/main" id="{49220D5E-AD0D-693A-8DD5-36C7345EF8E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b="15730"/>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F268AB-26A4-41BB-C850-EF97820AFFD7}"/>
              </a:ext>
            </a:extLst>
          </p:cNvPr>
          <p:cNvSpPr>
            <a:spLocks noGrp="1"/>
          </p:cNvSpPr>
          <p:nvPr>
            <p:ph type="ctrTitle"/>
          </p:nvPr>
        </p:nvSpPr>
        <p:spPr>
          <a:xfrm>
            <a:off x="1524000" y="1122362"/>
            <a:ext cx="9144000" cy="2900518"/>
          </a:xfrm>
        </p:spPr>
        <p:txBody>
          <a:bodyPr>
            <a:normAutofit/>
          </a:bodyPr>
          <a:lstStyle/>
          <a:p>
            <a:r>
              <a:rPr lang="en-US" sz="6600" b="1" dirty="0"/>
              <a:t>Abiding in the Shadow of the Almighty!</a:t>
            </a:r>
          </a:p>
        </p:txBody>
      </p:sp>
      <p:sp>
        <p:nvSpPr>
          <p:cNvPr id="3" name="Subtitle 2">
            <a:extLst>
              <a:ext uri="{FF2B5EF4-FFF2-40B4-BE49-F238E27FC236}">
                <a16:creationId xmlns:a16="http://schemas.microsoft.com/office/drawing/2014/main" id="{0400C011-4171-099E-F3BE-953AD8EFBFC4}"/>
              </a:ext>
            </a:extLst>
          </p:cNvPr>
          <p:cNvSpPr>
            <a:spLocks noGrp="1"/>
          </p:cNvSpPr>
          <p:nvPr>
            <p:ph type="subTitle" idx="1"/>
          </p:nvPr>
        </p:nvSpPr>
        <p:spPr>
          <a:xfrm>
            <a:off x="1524000" y="5511491"/>
            <a:ext cx="9144000" cy="448293"/>
          </a:xfrm>
        </p:spPr>
        <p:txBody>
          <a:bodyPr>
            <a:normAutofit/>
          </a:bodyPr>
          <a:lstStyle/>
          <a:p>
            <a:r>
              <a:rPr lang="en-US" dirty="0">
                <a:solidFill>
                  <a:srgbClr val="FFFFFF"/>
                </a:solidFill>
              </a:rPr>
              <a:t>Hickory Bible Tabernacle: Aaron Nengomazha</a:t>
            </a:r>
          </a:p>
        </p:txBody>
      </p:sp>
    </p:spTree>
    <p:extLst>
      <p:ext uri="{BB962C8B-B14F-4D97-AF65-F5344CB8AC3E}">
        <p14:creationId xmlns:p14="http://schemas.microsoft.com/office/powerpoint/2010/main" val="59889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C4D45-63E1-F78E-95F7-EE383A6AF415}"/>
              </a:ext>
            </a:extLst>
          </p:cNvPr>
          <p:cNvSpPr>
            <a:spLocks noGrp="1"/>
          </p:cNvSpPr>
          <p:nvPr>
            <p:ph idx="1"/>
          </p:nvPr>
        </p:nvSpPr>
        <p:spPr>
          <a:xfrm>
            <a:off x="142503" y="178130"/>
            <a:ext cx="11863449" cy="6472052"/>
          </a:xfrm>
        </p:spPr>
        <p:txBody>
          <a:bodyPr>
            <a:normAutofit fontScale="92500"/>
          </a:bodyPr>
          <a:lstStyle/>
          <a:p>
            <a:pPr marL="0" indent="0">
              <a:buNone/>
            </a:pPr>
            <a:r>
              <a:rPr lang="en-US" sz="5200" b="1" dirty="0">
                <a:solidFill>
                  <a:srgbClr val="FF0000"/>
                </a:solidFill>
              </a:rPr>
              <a:t>55-1009 - "The Way To Have Fellowship"</a:t>
            </a:r>
          </a:p>
          <a:p>
            <a:pPr marL="0" indent="0">
              <a:buNone/>
            </a:pPr>
            <a:r>
              <a:rPr lang="en-US" sz="6000" b="1" dirty="0"/>
              <a:t>But fellowship with God is what…The first and original fellowship that human beings had was with God. There wasn’t even another—another living creature on the earth that He could fellowship with, Adam, but God. </a:t>
            </a:r>
          </a:p>
        </p:txBody>
      </p:sp>
    </p:spTree>
    <p:extLst>
      <p:ext uri="{BB962C8B-B14F-4D97-AF65-F5344CB8AC3E}">
        <p14:creationId xmlns:p14="http://schemas.microsoft.com/office/powerpoint/2010/main" val="119118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0D75D-027D-D448-7D35-7D9C25C3DB39}"/>
              </a:ext>
            </a:extLst>
          </p:cNvPr>
          <p:cNvSpPr>
            <a:spLocks noGrp="1"/>
          </p:cNvSpPr>
          <p:nvPr>
            <p:ph idx="1"/>
          </p:nvPr>
        </p:nvSpPr>
        <p:spPr>
          <a:xfrm>
            <a:off x="178129" y="285008"/>
            <a:ext cx="11827823" cy="6329548"/>
          </a:xfrm>
        </p:spPr>
        <p:txBody>
          <a:bodyPr>
            <a:normAutofit lnSpcReduction="10000"/>
          </a:bodyPr>
          <a:lstStyle/>
          <a:p>
            <a:pPr marL="0" indent="0">
              <a:buNone/>
            </a:pPr>
            <a:r>
              <a:rPr lang="en-US" sz="6000" b="1" dirty="0">
                <a:solidFill>
                  <a:srgbClr val="FF0000"/>
                </a:solidFill>
              </a:rPr>
              <a:t>63-1130B - "Influence"</a:t>
            </a:r>
          </a:p>
          <a:p>
            <a:pPr marL="0" indent="0">
              <a:buNone/>
            </a:pPr>
            <a:r>
              <a:rPr lang="en-US" sz="6000" b="1" dirty="0"/>
              <a:t>When man sinned, he crossed the chasm between him and God, and left. There is no way back, at all. But God, rich in mercy, accepted a Substitute. And that Substitute today, for us, is Jesus Christ. </a:t>
            </a:r>
          </a:p>
          <a:p>
            <a:pPr marL="0" indent="0">
              <a:buNone/>
            </a:pPr>
            <a:endParaRPr lang="en-US" dirty="0"/>
          </a:p>
        </p:txBody>
      </p:sp>
    </p:spTree>
    <p:extLst>
      <p:ext uri="{BB962C8B-B14F-4D97-AF65-F5344CB8AC3E}">
        <p14:creationId xmlns:p14="http://schemas.microsoft.com/office/powerpoint/2010/main" val="131358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ACEE1-9305-FB89-4A68-32B83993450F}"/>
              </a:ext>
            </a:extLst>
          </p:cNvPr>
          <p:cNvSpPr>
            <a:spLocks noGrp="1"/>
          </p:cNvSpPr>
          <p:nvPr>
            <p:ph idx="1"/>
          </p:nvPr>
        </p:nvSpPr>
        <p:spPr>
          <a:xfrm>
            <a:off x="201881" y="213756"/>
            <a:ext cx="11804072" cy="6495802"/>
          </a:xfrm>
        </p:spPr>
        <p:txBody>
          <a:bodyPr>
            <a:normAutofit fontScale="92500"/>
          </a:bodyPr>
          <a:lstStyle/>
          <a:p>
            <a:pPr marL="0" indent="0">
              <a:buNone/>
            </a:pPr>
            <a:r>
              <a:rPr lang="en-US" sz="4000" b="1" dirty="0">
                <a:solidFill>
                  <a:srgbClr val="FF0000"/>
                </a:solidFill>
              </a:rPr>
              <a:t>63-0127 - "An Absolute"</a:t>
            </a:r>
          </a:p>
          <a:p>
            <a:pPr marL="0" indent="0">
              <a:buNone/>
            </a:pPr>
            <a:r>
              <a:rPr lang="en-US" sz="4000" b="1" dirty="0"/>
              <a:t>332 </a:t>
            </a:r>
            <a:r>
              <a:rPr lang="en-US" sz="4000" b="1" u="sng" dirty="0"/>
              <a:t>Next morning, when I woke up, I was laying there. I said, “I better get up and take the children to school.” I looked over, and there was this hideous looking thing. Looked like it was Alley </a:t>
            </a:r>
            <a:r>
              <a:rPr lang="en-US" sz="4000" b="1" u="sng" dirty="0" err="1"/>
              <a:t>Oop</a:t>
            </a:r>
            <a:r>
              <a:rPr lang="en-US" sz="4000" b="1" u="sng" dirty="0"/>
              <a:t> in the funny paper, great big horns sticking out of it. He was going, sounded like a hen cackling, or—or singing, like they’re going from the barn. I looked at it</a:t>
            </a:r>
            <a:r>
              <a:rPr lang="en-US" sz="4000" b="1" dirty="0"/>
              <a:t>.</a:t>
            </a:r>
          </a:p>
          <a:p>
            <a:pPr marL="0" indent="0">
              <a:buNone/>
            </a:pPr>
            <a:r>
              <a:rPr lang="en-US" sz="4000" b="1" dirty="0"/>
              <a:t>I said, “Meda, Meda, honey.” And she didn’t wake up.</a:t>
            </a:r>
          </a:p>
          <a:p>
            <a:pPr marL="0" indent="0">
              <a:buNone/>
            </a:pPr>
            <a:r>
              <a:rPr lang="en-US" sz="4000" b="1" dirty="0"/>
              <a:t>333 I thought, “Yeah, that’d scare her to death.” I waited there just a minute, and stand and watch.</a:t>
            </a:r>
          </a:p>
          <a:p>
            <a:pPr marL="0" indent="0">
              <a:buNone/>
            </a:pPr>
            <a:endParaRPr lang="en-US" dirty="0"/>
          </a:p>
        </p:txBody>
      </p:sp>
    </p:spTree>
    <p:extLst>
      <p:ext uri="{BB962C8B-B14F-4D97-AF65-F5344CB8AC3E}">
        <p14:creationId xmlns:p14="http://schemas.microsoft.com/office/powerpoint/2010/main" val="1739973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E605CD-8ED3-CB3B-2D50-BF8AF58D69A6}"/>
              </a:ext>
            </a:extLst>
          </p:cNvPr>
          <p:cNvSpPr>
            <a:spLocks noGrp="1"/>
          </p:cNvSpPr>
          <p:nvPr>
            <p:ph idx="1"/>
          </p:nvPr>
        </p:nvSpPr>
        <p:spPr>
          <a:xfrm>
            <a:off x="154379" y="190004"/>
            <a:ext cx="11851574" cy="6460177"/>
          </a:xfrm>
        </p:spPr>
        <p:txBody>
          <a:bodyPr>
            <a:normAutofit lnSpcReduction="10000"/>
          </a:bodyPr>
          <a:lstStyle/>
          <a:p>
            <a:pPr marL="0" indent="0">
              <a:buNone/>
            </a:pPr>
            <a:r>
              <a:rPr lang="en-US" sz="4400" b="1" dirty="0">
                <a:solidFill>
                  <a:srgbClr val="FF0000"/>
                </a:solidFill>
              </a:rPr>
              <a:t>63-0127 - "An Absolute"</a:t>
            </a:r>
          </a:p>
          <a:p>
            <a:pPr marL="0" indent="0">
              <a:buNone/>
            </a:pPr>
            <a:r>
              <a:rPr lang="en-US" sz="4400" b="1" dirty="0"/>
              <a:t>335 And after while, he was accusing me. Said, “You have no power with God. You’re just a bluff. You have no power.”</a:t>
            </a:r>
          </a:p>
          <a:p>
            <a:pPr marL="0" indent="0">
              <a:buNone/>
            </a:pPr>
            <a:r>
              <a:rPr lang="en-US" sz="4400" b="1" dirty="0"/>
              <a:t>336 I said, “Satan, you’re an offense to me. Get out of my way, in the Name of Jesus Christ.” And he left.</a:t>
            </a:r>
          </a:p>
          <a:p>
            <a:pPr marL="0" indent="0">
              <a:buNone/>
            </a:pPr>
            <a:r>
              <a:rPr lang="en-US" sz="4400" b="1" dirty="0"/>
              <a:t>337 I laid there a little bit, in the bed. Started to raise up, I felt a real sweet feeling come over me. I thought, “Wonder if the Holy Spirit now is close?”</a:t>
            </a:r>
          </a:p>
        </p:txBody>
      </p:sp>
    </p:spTree>
    <p:extLst>
      <p:ext uri="{BB962C8B-B14F-4D97-AF65-F5344CB8AC3E}">
        <p14:creationId xmlns:p14="http://schemas.microsoft.com/office/powerpoint/2010/main" val="160683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0F94A-E9DA-E63D-F898-B9D90004D57A}"/>
              </a:ext>
            </a:extLst>
          </p:cNvPr>
          <p:cNvSpPr>
            <a:spLocks noGrp="1"/>
          </p:cNvSpPr>
          <p:nvPr>
            <p:ph idx="1"/>
          </p:nvPr>
        </p:nvSpPr>
        <p:spPr>
          <a:xfrm>
            <a:off x="261257" y="213756"/>
            <a:ext cx="11637818" cy="6495802"/>
          </a:xfrm>
        </p:spPr>
        <p:txBody>
          <a:bodyPr>
            <a:normAutofit fontScale="92500"/>
          </a:bodyPr>
          <a:lstStyle/>
          <a:p>
            <a:pPr marL="0" indent="0">
              <a:buNone/>
            </a:pPr>
            <a:r>
              <a:rPr lang="en-US" sz="4800" b="1" dirty="0"/>
              <a:t>….And over in the corner…So help me, here is my Bible over my heart. The sweetest Voice I ever heard in my life, said, </a:t>
            </a:r>
            <a:r>
              <a:rPr lang="en-US" sz="4800" b="1" u="sng" dirty="0"/>
              <a:t>“Don’t fear to go anywhere, and don’t fear to do anything, for the never-failing Presence of Jesus Christ is with you wherever you go.”</a:t>
            </a:r>
          </a:p>
          <a:p>
            <a:pPr marL="0" indent="0">
              <a:buNone/>
            </a:pPr>
            <a:r>
              <a:rPr lang="en-US" sz="4800" b="1" dirty="0"/>
              <a:t>338 That settled it, with me. Let them rage. I got an Absolute. My anchor holds yonder, because it’s the Word of the living God. Amen. Yeah. </a:t>
            </a:r>
          </a:p>
          <a:p>
            <a:pPr marL="0" indent="0">
              <a:buNone/>
            </a:pPr>
            <a:endParaRPr lang="en-US" dirty="0"/>
          </a:p>
        </p:txBody>
      </p:sp>
    </p:spTree>
    <p:extLst>
      <p:ext uri="{BB962C8B-B14F-4D97-AF65-F5344CB8AC3E}">
        <p14:creationId xmlns:p14="http://schemas.microsoft.com/office/powerpoint/2010/main" val="286968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98D68-5FA4-BA11-F7A1-36FD9163635F}"/>
              </a:ext>
            </a:extLst>
          </p:cNvPr>
          <p:cNvSpPr>
            <a:spLocks noGrp="1"/>
          </p:cNvSpPr>
          <p:nvPr>
            <p:ph idx="1"/>
          </p:nvPr>
        </p:nvSpPr>
        <p:spPr>
          <a:xfrm>
            <a:off x="201880" y="308759"/>
            <a:ext cx="11792198" cy="6448301"/>
          </a:xfrm>
        </p:spPr>
        <p:txBody>
          <a:bodyPr>
            <a:normAutofit lnSpcReduction="10000"/>
          </a:bodyPr>
          <a:lstStyle/>
          <a:p>
            <a:pPr marL="0" indent="0">
              <a:buNone/>
            </a:pPr>
            <a:r>
              <a:rPr lang="en-US" sz="4400" b="1" dirty="0">
                <a:solidFill>
                  <a:srgbClr val="FF0000"/>
                </a:solidFill>
              </a:rPr>
              <a:t>An Exposition Of The Seven Church Ages (3 - The Ephesian Church Age)</a:t>
            </a:r>
          </a:p>
          <a:p>
            <a:pPr marL="0" indent="0">
              <a:buNone/>
            </a:pPr>
            <a:r>
              <a:rPr lang="en-US" sz="4800" b="1" dirty="0"/>
              <a:t>“And Cain said unto the Lord, My punishment is greater than I can bear. Behold, Thou hast driven me out this day from the face of the earth; and from Thy face shall I be hid; and I shall be a fugitive and a vagabond in the earth; and it shall come to pass, that every one that </a:t>
            </a:r>
            <a:r>
              <a:rPr lang="en-US" sz="4800" b="1" dirty="0" err="1"/>
              <a:t>findeth</a:t>
            </a:r>
            <a:r>
              <a:rPr lang="en-US" sz="4800" b="1" dirty="0"/>
              <a:t> me shall slay me.”</a:t>
            </a:r>
          </a:p>
          <a:p>
            <a:pPr marL="0" indent="0">
              <a:buNone/>
            </a:pPr>
            <a:endParaRPr lang="en-US" dirty="0"/>
          </a:p>
        </p:txBody>
      </p:sp>
    </p:spTree>
    <p:extLst>
      <p:ext uri="{BB962C8B-B14F-4D97-AF65-F5344CB8AC3E}">
        <p14:creationId xmlns:p14="http://schemas.microsoft.com/office/powerpoint/2010/main" val="361198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DA4A6-E0D8-71E5-7934-7605EF6231D9}"/>
              </a:ext>
            </a:extLst>
          </p:cNvPr>
          <p:cNvSpPr>
            <a:spLocks noGrp="1"/>
          </p:cNvSpPr>
          <p:nvPr>
            <p:ph idx="1"/>
          </p:nvPr>
        </p:nvSpPr>
        <p:spPr>
          <a:xfrm>
            <a:off x="249381" y="261256"/>
            <a:ext cx="11614067" cy="6388925"/>
          </a:xfrm>
        </p:spPr>
        <p:txBody>
          <a:bodyPr>
            <a:normAutofit lnSpcReduction="10000"/>
          </a:bodyPr>
          <a:lstStyle/>
          <a:p>
            <a:pPr marL="0" indent="0">
              <a:buNone/>
            </a:pPr>
            <a:r>
              <a:rPr lang="en-US" sz="4400" b="1" dirty="0">
                <a:solidFill>
                  <a:srgbClr val="FF0000"/>
                </a:solidFill>
              </a:rPr>
              <a:t>Luke 11:24-26 KJV</a:t>
            </a:r>
          </a:p>
          <a:p>
            <a:pPr marL="0" indent="0">
              <a:buNone/>
            </a:pPr>
            <a:r>
              <a:rPr lang="en-US" sz="4400" b="1" dirty="0"/>
              <a:t>When the unclean spirit is gone out of a man, he walketh through dry places, seeking rest; and finding none, he saith, I will return unto my house whence I came out. [25] And when he cometh, he </a:t>
            </a:r>
            <a:r>
              <a:rPr lang="en-US" sz="4400" b="1" dirty="0" err="1"/>
              <a:t>findeth</a:t>
            </a:r>
            <a:r>
              <a:rPr lang="en-US" sz="4400" b="1" dirty="0"/>
              <a:t> it swept and garnished. [26] Then </a:t>
            </a:r>
            <a:r>
              <a:rPr lang="en-US" sz="4400" b="1" dirty="0" err="1"/>
              <a:t>goeth</a:t>
            </a:r>
            <a:r>
              <a:rPr lang="en-US" sz="4400" b="1" dirty="0"/>
              <a:t> he, and taketh to him seven other spirits more wicked than himself; and they enter in, and dwell there: and the last state of that man is worse than the first.</a:t>
            </a:r>
          </a:p>
        </p:txBody>
      </p:sp>
    </p:spTree>
    <p:extLst>
      <p:ext uri="{BB962C8B-B14F-4D97-AF65-F5344CB8AC3E}">
        <p14:creationId xmlns:p14="http://schemas.microsoft.com/office/powerpoint/2010/main" val="226239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n You See Weeds Amid the Wheat, Remember Christ's Words and Take Heart|  National Catholic Register">
            <a:extLst>
              <a:ext uri="{FF2B5EF4-FFF2-40B4-BE49-F238E27FC236}">
                <a16:creationId xmlns:a16="http://schemas.microsoft.com/office/drawing/2014/main" id="{AFDA272F-71D6-D62C-68FC-A18F826978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57" y="282768"/>
            <a:ext cx="11616744" cy="637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5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FE868-E4AE-0004-5126-7F5DD5A36640}"/>
              </a:ext>
            </a:extLst>
          </p:cNvPr>
          <p:cNvSpPr>
            <a:spLocks noGrp="1"/>
          </p:cNvSpPr>
          <p:nvPr>
            <p:ph idx="1"/>
          </p:nvPr>
        </p:nvSpPr>
        <p:spPr>
          <a:xfrm>
            <a:off x="193183" y="257576"/>
            <a:ext cx="11835685" cy="6439437"/>
          </a:xfrm>
        </p:spPr>
        <p:txBody>
          <a:bodyPr>
            <a:normAutofit lnSpcReduction="10000"/>
          </a:bodyPr>
          <a:lstStyle/>
          <a:p>
            <a:pPr marL="0" indent="0">
              <a:buNone/>
            </a:pPr>
            <a:r>
              <a:rPr lang="en-US" sz="6000" b="1" dirty="0">
                <a:solidFill>
                  <a:srgbClr val="FF0000"/>
                </a:solidFill>
              </a:rPr>
              <a:t>Exodus 25:8-9 KJV</a:t>
            </a:r>
          </a:p>
          <a:p>
            <a:pPr marL="0" indent="0">
              <a:buNone/>
            </a:pPr>
            <a:r>
              <a:rPr lang="en-US" sz="6000" b="1" dirty="0"/>
              <a:t>And let them make me a sanctuary; that I may dwell among them. [9] According to all that I shew thee, after the pattern of the tabernacle, and the pattern of all the instruments thereof, even so shall ye make it.</a:t>
            </a:r>
          </a:p>
        </p:txBody>
      </p:sp>
    </p:spTree>
    <p:extLst>
      <p:ext uri="{BB962C8B-B14F-4D97-AF65-F5344CB8AC3E}">
        <p14:creationId xmlns:p14="http://schemas.microsoft.com/office/powerpoint/2010/main" val="277680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The Mount of Transfiguration - Afterlife">
            <a:extLst>
              <a:ext uri="{FF2B5EF4-FFF2-40B4-BE49-F238E27FC236}">
                <a16:creationId xmlns:a16="http://schemas.microsoft.com/office/drawing/2014/main" id="{6398146F-27BC-9418-7573-7E4F4B86D6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037" b="910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2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29630-08E5-9C2D-640F-70D1624F898D}"/>
              </a:ext>
            </a:extLst>
          </p:cNvPr>
          <p:cNvSpPr>
            <a:spLocks noGrp="1"/>
          </p:cNvSpPr>
          <p:nvPr>
            <p:ph idx="1"/>
          </p:nvPr>
        </p:nvSpPr>
        <p:spPr>
          <a:xfrm>
            <a:off x="178129" y="190005"/>
            <a:ext cx="11839699" cy="6507678"/>
          </a:xfrm>
        </p:spPr>
        <p:txBody>
          <a:bodyPr>
            <a:normAutofit/>
          </a:bodyPr>
          <a:lstStyle/>
          <a:p>
            <a:pPr marL="0" indent="0">
              <a:buNone/>
            </a:pPr>
            <a:r>
              <a:rPr lang="en-US" sz="4000" b="1" dirty="0">
                <a:solidFill>
                  <a:srgbClr val="FF0000"/>
                </a:solidFill>
              </a:rPr>
              <a:t>Psalm 91:1-5 KJV</a:t>
            </a:r>
          </a:p>
          <a:p>
            <a:pPr marL="0" indent="0">
              <a:buNone/>
            </a:pPr>
            <a:r>
              <a:rPr lang="en-US" sz="4000" b="1" dirty="0"/>
              <a:t>He that dwelleth in the secret place of the most </a:t>
            </a:r>
            <a:r>
              <a:rPr lang="en-US" sz="4000" b="1" u="sng" dirty="0"/>
              <a:t>High shall abide under the shadow of the Almighty. </a:t>
            </a:r>
            <a:r>
              <a:rPr lang="en-US" sz="4000" b="1" dirty="0"/>
              <a:t>[2] I will say of the LORD, He is my refuge and my fortress: my God; in him will I trust. [3] </a:t>
            </a:r>
            <a:r>
              <a:rPr lang="en-US" sz="4000" b="1" u="sng" dirty="0"/>
              <a:t>Surely he shall deliver thee from the snare of the fowler, and from the noisome pestilence. [4] He shall cover thee with his feathers, and under his wings shalt thou trust: his truth shall be thy shield and buckler</a:t>
            </a:r>
            <a:r>
              <a:rPr lang="en-US" sz="4000" b="1" dirty="0"/>
              <a:t>. [5] Thou shalt not be afraid for the terror by night; nor for the arrow that </a:t>
            </a:r>
            <a:r>
              <a:rPr lang="en-US" sz="4000" b="1" dirty="0" err="1"/>
              <a:t>flieth</a:t>
            </a:r>
            <a:r>
              <a:rPr lang="en-US" sz="4000" b="1" dirty="0"/>
              <a:t> by day;</a:t>
            </a:r>
          </a:p>
        </p:txBody>
      </p:sp>
    </p:spTree>
    <p:extLst>
      <p:ext uri="{BB962C8B-B14F-4D97-AF65-F5344CB8AC3E}">
        <p14:creationId xmlns:p14="http://schemas.microsoft.com/office/powerpoint/2010/main" val="262309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9333B-858E-245A-0886-6F279E5E397C}"/>
              </a:ext>
            </a:extLst>
          </p:cNvPr>
          <p:cNvSpPr>
            <a:spLocks noGrp="1"/>
          </p:cNvSpPr>
          <p:nvPr>
            <p:ph idx="1"/>
          </p:nvPr>
        </p:nvSpPr>
        <p:spPr>
          <a:xfrm>
            <a:off x="218941" y="244698"/>
            <a:ext cx="11784169" cy="6452315"/>
          </a:xfrm>
        </p:spPr>
        <p:txBody>
          <a:bodyPr>
            <a:normAutofit/>
          </a:bodyPr>
          <a:lstStyle/>
          <a:p>
            <a:pPr marL="0" indent="0">
              <a:buNone/>
            </a:pPr>
            <a:r>
              <a:rPr lang="en-US" sz="6600" b="1" dirty="0">
                <a:solidFill>
                  <a:srgbClr val="FF0000"/>
                </a:solidFill>
              </a:rPr>
              <a:t>62-0909E - "In His Presence"</a:t>
            </a:r>
          </a:p>
          <a:p>
            <a:pPr marL="0" indent="0">
              <a:buNone/>
            </a:pPr>
            <a:r>
              <a:rPr lang="en-US" sz="7200" b="1" dirty="0"/>
              <a:t>11 Then we realize how little we are when we realize how great He is, and how close we come in of coming to His Presence. </a:t>
            </a:r>
          </a:p>
          <a:p>
            <a:pPr marL="0" indent="0">
              <a:buNone/>
            </a:pPr>
            <a:endParaRPr lang="en-US" sz="7200" b="1" dirty="0"/>
          </a:p>
        </p:txBody>
      </p:sp>
    </p:spTree>
    <p:extLst>
      <p:ext uri="{BB962C8B-B14F-4D97-AF65-F5344CB8AC3E}">
        <p14:creationId xmlns:p14="http://schemas.microsoft.com/office/powerpoint/2010/main" val="298558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9BAF41-9DE2-1AC7-1479-946A73DFC846}"/>
              </a:ext>
            </a:extLst>
          </p:cNvPr>
          <p:cNvSpPr>
            <a:spLocks noGrp="1"/>
          </p:cNvSpPr>
          <p:nvPr>
            <p:ph idx="1"/>
          </p:nvPr>
        </p:nvSpPr>
        <p:spPr>
          <a:xfrm>
            <a:off x="154546" y="206062"/>
            <a:ext cx="11848564" cy="6465194"/>
          </a:xfrm>
        </p:spPr>
        <p:txBody>
          <a:bodyPr>
            <a:normAutofit lnSpcReduction="10000"/>
          </a:bodyPr>
          <a:lstStyle/>
          <a:p>
            <a:pPr marL="0" indent="0">
              <a:buNone/>
            </a:pPr>
            <a:r>
              <a:rPr lang="en-US" sz="5400" b="1" dirty="0">
                <a:solidFill>
                  <a:srgbClr val="FF0000"/>
                </a:solidFill>
              </a:rPr>
              <a:t>61-0410 - "Conferences"</a:t>
            </a:r>
          </a:p>
          <a:p>
            <a:pPr marL="0" indent="0">
              <a:buNone/>
            </a:pPr>
            <a:r>
              <a:rPr lang="en-US" sz="5400" b="1" u="sng" dirty="0"/>
              <a:t>103 Aaron left his rod there one year and it bloomed out and blossomed while it was in the presence of the Shekinah Glory</a:t>
            </a:r>
            <a:r>
              <a:rPr lang="en-US" sz="5400" b="1" dirty="0"/>
              <a:t>. Any man laying in the Presence of God’s Shekinah Glory, will take an old dead sinner, dead in sin and trespasses, and bloom him out to a new creature in Christ Jesus.</a:t>
            </a:r>
          </a:p>
        </p:txBody>
      </p:sp>
    </p:spTree>
    <p:extLst>
      <p:ext uri="{BB962C8B-B14F-4D97-AF65-F5344CB8AC3E}">
        <p14:creationId xmlns:p14="http://schemas.microsoft.com/office/powerpoint/2010/main" val="401281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0B43A-6E36-C034-9E93-2FCC4BA17875}"/>
              </a:ext>
            </a:extLst>
          </p:cNvPr>
          <p:cNvSpPr>
            <a:spLocks noGrp="1"/>
          </p:cNvSpPr>
          <p:nvPr>
            <p:ph idx="1"/>
          </p:nvPr>
        </p:nvSpPr>
        <p:spPr>
          <a:xfrm>
            <a:off x="296213" y="270456"/>
            <a:ext cx="11758411" cy="6426558"/>
          </a:xfrm>
        </p:spPr>
        <p:txBody>
          <a:bodyPr>
            <a:normAutofit fontScale="92500"/>
          </a:bodyPr>
          <a:lstStyle/>
          <a:p>
            <a:pPr marL="0" indent="0">
              <a:buNone/>
            </a:pPr>
            <a:r>
              <a:rPr lang="en-US" sz="3600" b="1" dirty="0">
                <a:solidFill>
                  <a:srgbClr val="FF0000"/>
                </a:solidFill>
              </a:rPr>
              <a:t>62-0909E - "In His Presence"</a:t>
            </a:r>
          </a:p>
          <a:p>
            <a:pPr marL="0" indent="0">
              <a:buNone/>
            </a:pPr>
            <a:r>
              <a:rPr lang="en-US" sz="3600" b="1" dirty="0"/>
              <a:t>30 Isaiah saw visions. He was a prophet. Isaiah preached the Word. He was a minister. Isaiah was a holy man. But one day, standing in the temple, he fell into a trance and he saw the Glory of God. He saw the Angels with wings over Their face, wings over Their feet, flying with wings, crying, “Holy, holy, holy is the Lord God Almighty!”</a:t>
            </a:r>
          </a:p>
          <a:p>
            <a:pPr marL="0" indent="0">
              <a:buNone/>
            </a:pPr>
            <a:r>
              <a:rPr lang="en-US" sz="3600" b="1" dirty="0"/>
              <a:t>31 That prophet realized he was nothing. He said, “Woe is me, for I am a man of unclean lips.” A prophet, a mightiest prophet of the Bible, one of them. “I am a man with unclean lips, and I dwell among people that’s unclean lips. Woe is me, because I see the Glory of God.”</a:t>
            </a:r>
          </a:p>
        </p:txBody>
      </p:sp>
    </p:spTree>
    <p:extLst>
      <p:ext uri="{BB962C8B-B14F-4D97-AF65-F5344CB8AC3E}">
        <p14:creationId xmlns:p14="http://schemas.microsoft.com/office/powerpoint/2010/main" val="445115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C6761-428F-A8DA-B82F-6DC859AB8B0D}"/>
              </a:ext>
            </a:extLst>
          </p:cNvPr>
          <p:cNvSpPr>
            <a:spLocks noGrp="1"/>
          </p:cNvSpPr>
          <p:nvPr>
            <p:ph idx="1"/>
          </p:nvPr>
        </p:nvSpPr>
        <p:spPr>
          <a:xfrm>
            <a:off x="270456" y="283335"/>
            <a:ext cx="11681138" cy="6336406"/>
          </a:xfrm>
        </p:spPr>
        <p:txBody>
          <a:bodyPr>
            <a:normAutofit lnSpcReduction="10000"/>
          </a:bodyPr>
          <a:lstStyle/>
          <a:p>
            <a:pPr marL="0" indent="0">
              <a:buNone/>
            </a:pPr>
            <a:r>
              <a:rPr lang="en-US" sz="4000" b="1" dirty="0">
                <a:solidFill>
                  <a:srgbClr val="FF0000"/>
                </a:solidFill>
              </a:rPr>
              <a:t>58-0301B - "The Great Commission"</a:t>
            </a:r>
          </a:p>
          <a:p>
            <a:pPr marL="0" indent="0">
              <a:buNone/>
            </a:pPr>
            <a:r>
              <a:rPr lang="en-US" sz="4000" b="1" dirty="0"/>
              <a:t>If you want to be a blessing, and get a blessing, when a man has done you wrong, and he has absolutely, justly, he…I mean he has done you wrong and you know that he’s done you wrong, he’s done you evil, don’t mention that, you take him to prayer before God.</a:t>
            </a:r>
          </a:p>
          <a:p>
            <a:pPr marL="0" indent="0">
              <a:buNone/>
            </a:pPr>
            <a:r>
              <a:rPr lang="en-US" sz="4000" b="1" dirty="0"/>
              <a:t>25 And don’t take it in a way of just a selfish, and say, “Well, I’m supposed to do this,” but stand with your shoulder to his shoulder, and stand in the Presence of God our Father, way a prayer should be made in the Presence of God, say,…</a:t>
            </a:r>
          </a:p>
        </p:txBody>
      </p:sp>
    </p:spTree>
    <p:extLst>
      <p:ext uri="{BB962C8B-B14F-4D97-AF65-F5344CB8AC3E}">
        <p14:creationId xmlns:p14="http://schemas.microsoft.com/office/powerpoint/2010/main" val="146436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9CBAE-DCC6-2E1E-383A-3F7819459B6A}"/>
              </a:ext>
            </a:extLst>
          </p:cNvPr>
          <p:cNvSpPr>
            <a:spLocks noGrp="1"/>
          </p:cNvSpPr>
          <p:nvPr>
            <p:ph idx="1"/>
          </p:nvPr>
        </p:nvSpPr>
        <p:spPr>
          <a:xfrm>
            <a:off x="141668" y="167425"/>
            <a:ext cx="11817439" cy="6498935"/>
          </a:xfrm>
        </p:spPr>
        <p:txBody>
          <a:bodyPr>
            <a:normAutofit/>
          </a:bodyPr>
          <a:lstStyle/>
          <a:p>
            <a:pPr marL="0" indent="0">
              <a:buNone/>
            </a:pPr>
            <a:r>
              <a:rPr lang="en-US" sz="4000" b="1" dirty="0">
                <a:solidFill>
                  <a:srgbClr val="FF0000"/>
                </a:solidFill>
              </a:rPr>
              <a:t>58-0301B - "The Great Commission"</a:t>
            </a:r>
            <a:endParaRPr lang="en-US" sz="4000" b="1" dirty="0"/>
          </a:p>
          <a:p>
            <a:pPr marL="0" indent="0">
              <a:buNone/>
            </a:pPr>
            <a:r>
              <a:rPr lang="en-US" sz="4000" b="1" dirty="0"/>
              <a:t>….“Father, here’s my brother, and he—he, justly, he deserves punishment because he has—he has done me evil, and I don’t see why he did it.” Then let God go to talking to you, and you’ll see maybe, what that man has been through, the devil has twisted him up somewhere and caused him to do that. </a:t>
            </a:r>
            <a:r>
              <a:rPr lang="en-US" sz="4000" b="1" u="sng" dirty="0"/>
              <a:t>Though he’s absolutely wrong, before you leave the Throne of God you’ll be feeling sorry for that man, you’ll be sympathizing with that brother</a:t>
            </a:r>
            <a:r>
              <a:rPr lang="en-US" sz="4000" b="1" dirty="0"/>
              <a:t>….</a:t>
            </a:r>
          </a:p>
        </p:txBody>
      </p:sp>
    </p:spTree>
    <p:extLst>
      <p:ext uri="{BB962C8B-B14F-4D97-AF65-F5344CB8AC3E}">
        <p14:creationId xmlns:p14="http://schemas.microsoft.com/office/powerpoint/2010/main" val="2619872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DCDDE-AAD2-36A9-2BD3-50BD76DA5EEB}"/>
              </a:ext>
            </a:extLst>
          </p:cNvPr>
          <p:cNvSpPr>
            <a:spLocks noGrp="1"/>
          </p:cNvSpPr>
          <p:nvPr>
            <p:ph idx="1"/>
          </p:nvPr>
        </p:nvSpPr>
        <p:spPr>
          <a:xfrm>
            <a:off x="167425" y="206062"/>
            <a:ext cx="11822806" cy="6413679"/>
          </a:xfrm>
        </p:spPr>
        <p:txBody>
          <a:bodyPr>
            <a:normAutofit lnSpcReduction="10000"/>
          </a:bodyPr>
          <a:lstStyle/>
          <a:p>
            <a:pPr marL="0" indent="0">
              <a:buNone/>
            </a:pPr>
            <a:r>
              <a:rPr lang="en-US" sz="5400" b="1" dirty="0">
                <a:solidFill>
                  <a:srgbClr val="FF0000"/>
                </a:solidFill>
              </a:rPr>
              <a:t>58-0301B - "The Great Commission"</a:t>
            </a:r>
            <a:endParaRPr lang="en-US" sz="5400" b="1" dirty="0"/>
          </a:p>
          <a:p>
            <a:pPr marL="0" indent="0">
              <a:buNone/>
            </a:pPr>
            <a:r>
              <a:rPr lang="en-US" sz="5400" b="1" dirty="0"/>
              <a:t>…26 And when you get back down to where…earth again, you’ll go over to that brother and shake his hand, </a:t>
            </a:r>
            <a:r>
              <a:rPr lang="en-US" sz="5400" b="1" dirty="0" err="1"/>
              <a:t>’cause</a:t>
            </a:r>
            <a:r>
              <a:rPr lang="en-US" sz="5400" b="1" dirty="0"/>
              <a:t> you know what he’s been through. You can’t stand with a mortal in the Presence of God and condemn anybody, I don’t believe, no, sir, even if he is a rank sinner.</a:t>
            </a:r>
          </a:p>
          <a:p>
            <a:pPr marL="0" indent="0">
              <a:buNone/>
            </a:pPr>
            <a:endParaRPr lang="en-US" dirty="0"/>
          </a:p>
        </p:txBody>
      </p:sp>
    </p:spTree>
    <p:extLst>
      <p:ext uri="{BB962C8B-B14F-4D97-AF65-F5344CB8AC3E}">
        <p14:creationId xmlns:p14="http://schemas.microsoft.com/office/powerpoint/2010/main" val="3581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Jesus Christ and the Woman caught in Adultery - John 8 KJV Bible">
            <a:extLst>
              <a:ext uri="{FF2B5EF4-FFF2-40B4-BE49-F238E27FC236}">
                <a16:creationId xmlns:a16="http://schemas.microsoft.com/office/drawing/2014/main" id="{17014913-30FA-EB69-CEFA-A9E79BB928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59" b="4422"/>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1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5DCC1-38AD-2E8A-2659-0EDBDFF99F00}"/>
              </a:ext>
            </a:extLst>
          </p:cNvPr>
          <p:cNvSpPr>
            <a:spLocks noGrp="1"/>
          </p:cNvSpPr>
          <p:nvPr>
            <p:ph idx="1"/>
          </p:nvPr>
        </p:nvSpPr>
        <p:spPr>
          <a:xfrm>
            <a:off x="128789" y="218940"/>
            <a:ext cx="11887200" cy="6478073"/>
          </a:xfrm>
        </p:spPr>
        <p:txBody>
          <a:bodyPr>
            <a:normAutofit lnSpcReduction="10000"/>
          </a:bodyPr>
          <a:lstStyle/>
          <a:p>
            <a:pPr marL="0" indent="0">
              <a:buNone/>
            </a:pPr>
            <a:r>
              <a:rPr lang="en-US" sz="4000" b="1" dirty="0">
                <a:solidFill>
                  <a:srgbClr val="FF0000"/>
                </a:solidFill>
              </a:rPr>
              <a:t>54-0809E - "The Manifestation Of Thy Resurrection To The People Of This Day"</a:t>
            </a:r>
          </a:p>
          <a:p>
            <a:pPr marL="0" indent="0">
              <a:buNone/>
            </a:pPr>
            <a:r>
              <a:rPr lang="en-US" sz="4800" b="1" dirty="0"/>
              <a:t>You know it’s more than a man standing here. Your brother wouldn’t put that feeling on you. </a:t>
            </a:r>
            <a:r>
              <a:rPr lang="en-US" sz="4800" b="1" u="sng" dirty="0"/>
              <a:t>That the people might know that you’re truly…You’ve a feeling that’s on you now that you’ve never felt before. If that’s right, raise up your hand to the audience. You’re standing in His Presence, not mine, His</a:t>
            </a:r>
            <a:r>
              <a:rPr lang="en-US" sz="4800" b="1" dirty="0"/>
              <a:t>.</a:t>
            </a:r>
          </a:p>
        </p:txBody>
      </p:sp>
    </p:spTree>
    <p:extLst>
      <p:ext uri="{BB962C8B-B14F-4D97-AF65-F5344CB8AC3E}">
        <p14:creationId xmlns:p14="http://schemas.microsoft.com/office/powerpoint/2010/main" val="83090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FC2A5-9CC6-7CEF-8A00-1CAC2A73E60A}"/>
              </a:ext>
            </a:extLst>
          </p:cNvPr>
          <p:cNvSpPr>
            <a:spLocks noGrp="1"/>
          </p:cNvSpPr>
          <p:nvPr>
            <p:ph idx="1"/>
          </p:nvPr>
        </p:nvSpPr>
        <p:spPr>
          <a:xfrm>
            <a:off x="309093" y="270456"/>
            <a:ext cx="11655380" cy="6426558"/>
          </a:xfrm>
        </p:spPr>
        <p:txBody>
          <a:bodyPr>
            <a:normAutofit fontScale="92500"/>
          </a:bodyPr>
          <a:lstStyle/>
          <a:p>
            <a:pPr marL="0" indent="0">
              <a:buNone/>
            </a:pPr>
            <a:r>
              <a:rPr lang="en-US" sz="4800" b="1" dirty="0">
                <a:solidFill>
                  <a:srgbClr val="FF0000"/>
                </a:solidFill>
              </a:rPr>
              <a:t>56-0101 - "Why Are People So Tossed About?"</a:t>
            </a:r>
          </a:p>
          <a:p>
            <a:pPr marL="0" indent="0">
              <a:buNone/>
            </a:pPr>
            <a:r>
              <a:rPr lang="en-US" sz="4800" b="1" dirty="0"/>
              <a:t>God sending it down to provide life for the children of Israel in their journey, then God told Moses and Aaron to go make a great, golden pot, and to fill it full of—of manna and to put it in the Holy Place, or, the Holiest of holy places, by the ark. </a:t>
            </a:r>
            <a:r>
              <a:rPr lang="en-US" sz="4800" b="1" u="sng" dirty="0"/>
              <a:t>This manna was to be set by the ark, and there it never failed, it never got old, it never lost its sweetness, it was always good inside there</a:t>
            </a:r>
            <a:r>
              <a:rPr lang="en-US" sz="4800" b="1" dirty="0"/>
              <a:t>.</a:t>
            </a:r>
          </a:p>
        </p:txBody>
      </p:sp>
    </p:spTree>
    <p:extLst>
      <p:ext uri="{BB962C8B-B14F-4D97-AF65-F5344CB8AC3E}">
        <p14:creationId xmlns:p14="http://schemas.microsoft.com/office/powerpoint/2010/main" val="99144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AD9D6-0404-8C34-24C0-6FAA54779A58}"/>
              </a:ext>
            </a:extLst>
          </p:cNvPr>
          <p:cNvSpPr>
            <a:spLocks noGrp="1"/>
          </p:cNvSpPr>
          <p:nvPr>
            <p:ph idx="1"/>
          </p:nvPr>
        </p:nvSpPr>
        <p:spPr>
          <a:xfrm>
            <a:off x="154546" y="206062"/>
            <a:ext cx="11835685" cy="6503831"/>
          </a:xfrm>
        </p:spPr>
        <p:txBody>
          <a:bodyPr>
            <a:normAutofit fontScale="92500"/>
          </a:bodyPr>
          <a:lstStyle/>
          <a:p>
            <a:pPr marL="0" indent="0">
              <a:buNone/>
            </a:pPr>
            <a:r>
              <a:rPr lang="en-US" sz="4400" b="1" dirty="0">
                <a:solidFill>
                  <a:srgbClr val="FF0000"/>
                </a:solidFill>
              </a:rPr>
              <a:t>56-0101 - "Why Are People So Tossed About?"</a:t>
            </a:r>
            <a:endParaRPr lang="en-US" sz="4400" b="1" dirty="0"/>
          </a:p>
          <a:p>
            <a:pPr marL="0" indent="0">
              <a:buNone/>
            </a:pPr>
            <a:r>
              <a:rPr lang="en-US" sz="4400" b="1" dirty="0"/>
              <a:t>107 Did you ever meet a person that’s been in there, and has tasted, and living on this Manna? You can meet him on Monday, Tuesday, Wednesday, Thursday, Friday, Saturday, or Sunday, cloudy day, bright day, gloomy day, things going right, wrong, he is always sweet, always full of love, never to talk or do anything wrong, he is living under the glory of God, he never gets hungry, he never has to go to church to get built up, he—he is just always full of God.</a:t>
            </a:r>
          </a:p>
          <a:p>
            <a:pPr marL="0" indent="0">
              <a:buNone/>
            </a:pPr>
            <a:endParaRPr lang="en-US" dirty="0"/>
          </a:p>
        </p:txBody>
      </p:sp>
    </p:spTree>
    <p:extLst>
      <p:ext uri="{BB962C8B-B14F-4D97-AF65-F5344CB8AC3E}">
        <p14:creationId xmlns:p14="http://schemas.microsoft.com/office/powerpoint/2010/main" val="27017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02535-8253-01B9-ADBF-907629BCA016}"/>
              </a:ext>
            </a:extLst>
          </p:cNvPr>
          <p:cNvSpPr>
            <a:spLocks noGrp="1"/>
          </p:cNvSpPr>
          <p:nvPr>
            <p:ph idx="1"/>
          </p:nvPr>
        </p:nvSpPr>
        <p:spPr>
          <a:xfrm>
            <a:off x="118753" y="130629"/>
            <a:ext cx="11946577" cy="6590805"/>
          </a:xfrm>
        </p:spPr>
        <p:txBody>
          <a:bodyPr>
            <a:normAutofit lnSpcReduction="10000"/>
          </a:bodyPr>
          <a:lstStyle/>
          <a:p>
            <a:pPr marL="0" indent="0">
              <a:buNone/>
            </a:pPr>
            <a:r>
              <a:rPr lang="en-US" sz="6000" b="1" dirty="0">
                <a:solidFill>
                  <a:srgbClr val="FF0000"/>
                </a:solidFill>
              </a:rPr>
              <a:t>Matthew 24:7-8 KJV</a:t>
            </a:r>
          </a:p>
          <a:p>
            <a:pPr marL="0" indent="0">
              <a:buNone/>
            </a:pPr>
            <a:r>
              <a:rPr lang="en-US" sz="6000" b="1" dirty="0"/>
              <a:t>For nation shall rise against nation, and kingdom against kingdom: and there shall be famines, and pestilences, and earthquakes, in divers places. [8] All these are the beginning of sorrows (birth pains).</a:t>
            </a:r>
          </a:p>
        </p:txBody>
      </p:sp>
    </p:spTree>
    <p:extLst>
      <p:ext uri="{BB962C8B-B14F-4D97-AF65-F5344CB8AC3E}">
        <p14:creationId xmlns:p14="http://schemas.microsoft.com/office/powerpoint/2010/main" val="3813183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5E8CF-7761-905D-13F5-C24515AA8DB8}"/>
              </a:ext>
            </a:extLst>
          </p:cNvPr>
          <p:cNvSpPr>
            <a:spLocks noGrp="1"/>
          </p:cNvSpPr>
          <p:nvPr>
            <p:ph idx="1"/>
          </p:nvPr>
        </p:nvSpPr>
        <p:spPr>
          <a:xfrm>
            <a:off x="166255" y="190005"/>
            <a:ext cx="11887200" cy="6507678"/>
          </a:xfrm>
        </p:spPr>
        <p:txBody>
          <a:bodyPr>
            <a:normAutofit/>
          </a:bodyPr>
          <a:lstStyle/>
          <a:p>
            <a:pPr marL="0" indent="0">
              <a:buNone/>
            </a:pPr>
            <a:r>
              <a:rPr lang="en-US" sz="5400" b="1" dirty="0">
                <a:solidFill>
                  <a:srgbClr val="FF0000"/>
                </a:solidFill>
              </a:rPr>
              <a:t>2 Corinthians 2:15-16 KJV</a:t>
            </a:r>
          </a:p>
          <a:p>
            <a:pPr marL="0" indent="0">
              <a:buNone/>
            </a:pPr>
            <a:r>
              <a:rPr lang="en-US" sz="5400" b="1" dirty="0"/>
              <a:t>For we are unto God a sweet </a:t>
            </a:r>
            <a:r>
              <a:rPr lang="en-US" sz="5400" b="1" dirty="0" err="1"/>
              <a:t>savour</a:t>
            </a:r>
            <a:r>
              <a:rPr lang="en-US" sz="5400" b="1" dirty="0"/>
              <a:t> of Christ, in them that are saved, and in them that perish: [16] To the one we are the </a:t>
            </a:r>
            <a:r>
              <a:rPr lang="en-US" sz="5400" b="1" dirty="0" err="1"/>
              <a:t>savour</a:t>
            </a:r>
            <a:r>
              <a:rPr lang="en-US" sz="5400" b="1" dirty="0"/>
              <a:t> of death unto death; and to the other the </a:t>
            </a:r>
            <a:r>
              <a:rPr lang="en-US" sz="5400" b="1" dirty="0" err="1"/>
              <a:t>savour</a:t>
            </a:r>
            <a:r>
              <a:rPr lang="en-US" sz="5400" b="1" dirty="0"/>
              <a:t> of life unto life. And who is sufficient for these things?</a:t>
            </a:r>
          </a:p>
        </p:txBody>
      </p:sp>
    </p:spTree>
    <p:extLst>
      <p:ext uri="{BB962C8B-B14F-4D97-AF65-F5344CB8AC3E}">
        <p14:creationId xmlns:p14="http://schemas.microsoft.com/office/powerpoint/2010/main" val="83224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3F079-4208-BC09-8309-9A21B4FDEDC0}"/>
              </a:ext>
            </a:extLst>
          </p:cNvPr>
          <p:cNvSpPr>
            <a:spLocks noGrp="1"/>
          </p:cNvSpPr>
          <p:nvPr>
            <p:ph idx="1"/>
          </p:nvPr>
        </p:nvSpPr>
        <p:spPr>
          <a:xfrm>
            <a:off x="225631" y="154379"/>
            <a:ext cx="11804073" cy="6543304"/>
          </a:xfrm>
        </p:spPr>
        <p:txBody>
          <a:bodyPr>
            <a:normAutofit fontScale="92500" lnSpcReduction="10000"/>
          </a:bodyPr>
          <a:lstStyle/>
          <a:p>
            <a:pPr marL="0" indent="0">
              <a:buNone/>
            </a:pPr>
            <a:r>
              <a:rPr lang="en-US" sz="5400" b="1" dirty="0">
                <a:solidFill>
                  <a:srgbClr val="FF0000"/>
                </a:solidFill>
              </a:rPr>
              <a:t>65-0118 - "The Seed Of Discrepancy"</a:t>
            </a:r>
          </a:p>
          <a:p>
            <a:pPr marL="0" indent="0">
              <a:buNone/>
            </a:pPr>
            <a:r>
              <a:rPr lang="en-US" sz="5400" b="1" dirty="0"/>
              <a:t>83 He was the Rose of Sharon. What did they do with the Rose of Sharon? They squeezed It out, mashed It out, to get the perfume out of It. A beautiful rose has to be squeezed down to get the perfume from the rose. That was a beautiful Life, there never was a life lived like It, but It had to be squeezed out on Calvary.</a:t>
            </a:r>
          </a:p>
          <a:p>
            <a:pPr marL="0" indent="0">
              <a:buNone/>
            </a:pPr>
            <a:endParaRPr lang="en-US" dirty="0"/>
          </a:p>
        </p:txBody>
      </p:sp>
    </p:spTree>
    <p:extLst>
      <p:ext uri="{BB962C8B-B14F-4D97-AF65-F5344CB8AC3E}">
        <p14:creationId xmlns:p14="http://schemas.microsoft.com/office/powerpoint/2010/main" val="56199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9C3F8-550A-E41E-E0FF-D59CE9396B2F}"/>
              </a:ext>
            </a:extLst>
          </p:cNvPr>
          <p:cNvSpPr>
            <a:spLocks noGrp="1"/>
          </p:cNvSpPr>
          <p:nvPr>
            <p:ph idx="1"/>
          </p:nvPr>
        </p:nvSpPr>
        <p:spPr>
          <a:xfrm>
            <a:off x="190005" y="118752"/>
            <a:ext cx="11839699" cy="6626431"/>
          </a:xfrm>
        </p:spPr>
        <p:txBody>
          <a:bodyPr>
            <a:normAutofit fontScale="92500" lnSpcReduction="20000"/>
          </a:bodyPr>
          <a:lstStyle/>
          <a:p>
            <a:pPr marL="0" indent="0">
              <a:buNone/>
            </a:pPr>
            <a:r>
              <a:rPr lang="en-US" sz="5400" b="1" dirty="0">
                <a:solidFill>
                  <a:srgbClr val="FF0000"/>
                </a:solidFill>
              </a:rPr>
              <a:t>Revelation 6:7-8 KJV</a:t>
            </a:r>
          </a:p>
          <a:p>
            <a:pPr marL="0" indent="0">
              <a:buNone/>
            </a:pPr>
            <a:r>
              <a:rPr lang="en-US" sz="5400" b="1" dirty="0"/>
              <a:t>And when he had opened the fourth seal, I heard the voice of the fourth beast say, Come and see. [8] </a:t>
            </a:r>
            <a:r>
              <a:rPr lang="en-US" sz="5400" b="1" u="sng" dirty="0"/>
              <a:t>And I looked, and behold a pale horse: and his name that sat on him was Death</a:t>
            </a:r>
            <a:r>
              <a:rPr lang="en-US" sz="5400" b="1" dirty="0"/>
              <a:t>, </a:t>
            </a:r>
            <a:r>
              <a:rPr lang="en-US" sz="5400" b="1" u="sng" dirty="0"/>
              <a:t>and Hell followed with him</a:t>
            </a:r>
            <a:r>
              <a:rPr lang="en-US" sz="5400" b="1" dirty="0"/>
              <a:t>. And power was given unto them over the fourth part of the earth, </a:t>
            </a:r>
            <a:r>
              <a:rPr lang="en-US" sz="5400" b="1" u="sng" dirty="0"/>
              <a:t>to kill with sword</a:t>
            </a:r>
            <a:r>
              <a:rPr lang="en-US" sz="5400" b="1" dirty="0"/>
              <a:t>, and with </a:t>
            </a:r>
            <a:r>
              <a:rPr lang="en-US" sz="5400" b="1" u="sng" dirty="0"/>
              <a:t>hunger</a:t>
            </a:r>
            <a:r>
              <a:rPr lang="en-US" sz="5400" b="1" dirty="0"/>
              <a:t>, and with death, and with the beasts of the earth.</a:t>
            </a:r>
          </a:p>
        </p:txBody>
      </p:sp>
    </p:spTree>
    <p:extLst>
      <p:ext uri="{BB962C8B-B14F-4D97-AF65-F5344CB8AC3E}">
        <p14:creationId xmlns:p14="http://schemas.microsoft.com/office/powerpoint/2010/main" val="171934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Why Do Israel and the United States See the Iran Threat on Different  Strategic Timelines? - The Media Line">
            <a:extLst>
              <a:ext uri="{FF2B5EF4-FFF2-40B4-BE49-F238E27FC236}">
                <a16:creationId xmlns:a16="http://schemas.microsoft.com/office/drawing/2014/main" id="{9539F7B8-CD65-2B63-35E0-6B62041C9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0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85076-13BA-6B2F-2F45-F3077A930E01}"/>
              </a:ext>
            </a:extLst>
          </p:cNvPr>
          <p:cNvSpPr>
            <a:spLocks noGrp="1"/>
          </p:cNvSpPr>
          <p:nvPr>
            <p:ph idx="1"/>
          </p:nvPr>
        </p:nvSpPr>
        <p:spPr>
          <a:xfrm>
            <a:off x="201881" y="249382"/>
            <a:ext cx="11744696" cy="6436426"/>
          </a:xfrm>
        </p:spPr>
        <p:txBody>
          <a:bodyPr>
            <a:normAutofit/>
          </a:bodyPr>
          <a:lstStyle/>
          <a:p>
            <a:pPr marL="0" indent="0">
              <a:buNone/>
            </a:pPr>
            <a:r>
              <a:rPr lang="en-US" sz="4400" b="1" dirty="0">
                <a:solidFill>
                  <a:srgbClr val="FF0000"/>
                </a:solidFill>
              </a:rPr>
              <a:t>How many countries are in War?</a:t>
            </a:r>
          </a:p>
          <a:p>
            <a:pPr marL="0" indent="0">
              <a:buNone/>
            </a:pPr>
            <a:r>
              <a:rPr lang="en-US" sz="4400" b="1" dirty="0"/>
              <a:t>As of early 2026, there are 56 active conflicts worldwide, the highest number since World War II. Over 30 countries are directly experiencing war within their borders, with up to 92 countries involved in internationalized conflicts outside their borders. Major conflicts include Ukraine-Russia, Sudan, and intensified tensions in the Middle East</a:t>
            </a:r>
          </a:p>
        </p:txBody>
      </p:sp>
    </p:spTree>
    <p:extLst>
      <p:ext uri="{BB962C8B-B14F-4D97-AF65-F5344CB8AC3E}">
        <p14:creationId xmlns:p14="http://schemas.microsoft.com/office/powerpoint/2010/main" val="273271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2177C-0BAC-42F7-A1E2-3CB73EFB7E54}"/>
              </a:ext>
            </a:extLst>
          </p:cNvPr>
          <p:cNvSpPr>
            <a:spLocks noGrp="1"/>
          </p:cNvSpPr>
          <p:nvPr>
            <p:ph idx="1"/>
          </p:nvPr>
        </p:nvSpPr>
        <p:spPr>
          <a:xfrm>
            <a:off x="118753" y="130629"/>
            <a:ext cx="11887200" cy="6567054"/>
          </a:xfrm>
        </p:spPr>
        <p:txBody>
          <a:bodyPr>
            <a:normAutofit fontScale="92500" lnSpcReduction="10000"/>
          </a:bodyPr>
          <a:lstStyle/>
          <a:p>
            <a:pPr marL="0" indent="0">
              <a:buNone/>
            </a:pPr>
            <a:r>
              <a:rPr lang="en-US" sz="4000" b="1" dirty="0">
                <a:solidFill>
                  <a:srgbClr val="FF0000"/>
                </a:solidFill>
              </a:rPr>
              <a:t>Exodus 33:10,12-22 KJV</a:t>
            </a:r>
          </a:p>
          <a:p>
            <a:pPr marL="0" indent="0">
              <a:buNone/>
            </a:pPr>
            <a:r>
              <a:rPr lang="en-US" sz="4000" b="1" dirty="0"/>
              <a:t>And all the people saw the cloudy pillar stand at the tabernacle door: and all the people rose up and worshipped, every man in his tent door. [12] And Moses said unto the LORD, See, thou sayest unto me, Bring up this people: and thou hast not let me know whom thou wilt send with me. Yet thou hast said, I know thee by name, and thou hast also found grace in my sight. [13] Now therefore, I pray thee, if I have found grace in thy sight, shew me now thy way, that I may know thee, that I may find grace in thy sight: and consider that this nation is thy people. [14] And he said, My presence shall go with thee, and I will give thee rest. </a:t>
            </a:r>
          </a:p>
        </p:txBody>
      </p:sp>
    </p:spTree>
    <p:extLst>
      <p:ext uri="{BB962C8B-B14F-4D97-AF65-F5344CB8AC3E}">
        <p14:creationId xmlns:p14="http://schemas.microsoft.com/office/powerpoint/2010/main" val="418775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846A9-2B6F-2B66-D70F-0FEA8628C68E}"/>
              </a:ext>
            </a:extLst>
          </p:cNvPr>
          <p:cNvSpPr>
            <a:spLocks noGrp="1"/>
          </p:cNvSpPr>
          <p:nvPr>
            <p:ph idx="1"/>
          </p:nvPr>
        </p:nvSpPr>
        <p:spPr>
          <a:xfrm>
            <a:off x="213756" y="154379"/>
            <a:ext cx="11709070" cy="6507678"/>
          </a:xfrm>
        </p:spPr>
        <p:txBody>
          <a:bodyPr>
            <a:normAutofit fontScale="92500" lnSpcReduction="20000"/>
          </a:bodyPr>
          <a:lstStyle/>
          <a:p>
            <a:pPr marL="0" indent="0">
              <a:buNone/>
            </a:pPr>
            <a:r>
              <a:rPr lang="en-US" sz="4800" b="1" dirty="0">
                <a:solidFill>
                  <a:srgbClr val="FF0000"/>
                </a:solidFill>
              </a:rPr>
              <a:t>Exodus 33:10,12-22 KJV</a:t>
            </a:r>
            <a:endParaRPr lang="en-US" sz="4800" b="1" dirty="0"/>
          </a:p>
          <a:p>
            <a:pPr marL="0" indent="0">
              <a:buNone/>
            </a:pPr>
            <a:r>
              <a:rPr lang="en-US" sz="4800" b="1" dirty="0"/>
              <a:t>[15] And he said unto him, If thy presence go not with me, carry us not up hence. [16] For wherein shall it be known here that I and thy people have found grace in thy sight? is it not in that thou </a:t>
            </a:r>
            <a:r>
              <a:rPr lang="en-US" sz="4800" b="1" dirty="0" err="1"/>
              <a:t>goest</a:t>
            </a:r>
            <a:r>
              <a:rPr lang="en-US" sz="4800" b="1" dirty="0"/>
              <a:t> with us? so shall we be separated, I and thy people, from all the people that are upon the face of the earth. [17] And the LORD said unto Moses, I will do this thing also that thou hast spoken: for thou hast found grace in my sight, and I know thee by name. </a:t>
            </a:r>
          </a:p>
        </p:txBody>
      </p:sp>
    </p:spTree>
    <p:extLst>
      <p:ext uri="{BB962C8B-B14F-4D97-AF65-F5344CB8AC3E}">
        <p14:creationId xmlns:p14="http://schemas.microsoft.com/office/powerpoint/2010/main" val="391169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A183B-08F5-3F92-618F-56B85A0F9D2F}"/>
              </a:ext>
            </a:extLst>
          </p:cNvPr>
          <p:cNvSpPr>
            <a:spLocks noGrp="1"/>
          </p:cNvSpPr>
          <p:nvPr>
            <p:ph idx="1"/>
          </p:nvPr>
        </p:nvSpPr>
        <p:spPr>
          <a:xfrm>
            <a:off x="130629" y="166254"/>
            <a:ext cx="11863449" cy="6555179"/>
          </a:xfrm>
        </p:spPr>
        <p:txBody>
          <a:bodyPr>
            <a:normAutofit/>
          </a:bodyPr>
          <a:lstStyle/>
          <a:p>
            <a:pPr marL="0" indent="0">
              <a:buNone/>
            </a:pPr>
            <a:r>
              <a:rPr lang="en-US" sz="3600" b="1" dirty="0">
                <a:solidFill>
                  <a:srgbClr val="FF0000"/>
                </a:solidFill>
              </a:rPr>
              <a:t>Exodus 33:10,12-22 KJV</a:t>
            </a:r>
            <a:endParaRPr lang="en-US" sz="3600" b="1" dirty="0"/>
          </a:p>
          <a:p>
            <a:pPr marL="0" indent="0">
              <a:buNone/>
            </a:pPr>
            <a:r>
              <a:rPr lang="en-US" sz="3600" b="1" dirty="0"/>
              <a:t>[18] And he said, I beseech thee, shew me thy glory. [19] And he said, I will make all my goodness pass before thee, and I will proclaim the name of the LORD before thee; and will be gracious to whom I will be gracious, and will shew mercy on whom I will shew mercy. [20] And he said, Thou canst not see my face: for there shall no man see me, and live. [21] And the LORD said, Behold, there is a place by me, and thou shalt stand upon a rock: [22] And it shall come to pass, while my glory </a:t>
            </a:r>
            <a:r>
              <a:rPr lang="en-US" sz="3600" b="1" dirty="0" err="1"/>
              <a:t>passeth</a:t>
            </a:r>
            <a:r>
              <a:rPr lang="en-US" sz="3600" b="1" dirty="0"/>
              <a:t> by, that I will put thee in a </a:t>
            </a:r>
            <a:r>
              <a:rPr lang="en-US" sz="3600" b="1" dirty="0" err="1"/>
              <a:t>clift</a:t>
            </a:r>
            <a:r>
              <a:rPr lang="en-US" sz="3600" b="1" dirty="0"/>
              <a:t> of the rock, and will cover thee with my hand while I pass by:</a:t>
            </a:r>
          </a:p>
        </p:txBody>
      </p:sp>
    </p:spTree>
    <p:extLst>
      <p:ext uri="{BB962C8B-B14F-4D97-AF65-F5344CB8AC3E}">
        <p14:creationId xmlns:p14="http://schemas.microsoft.com/office/powerpoint/2010/main" val="93830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6379</TotalTime>
  <Words>2465</Words>
  <Application>Microsoft Macintosh PowerPoint</Application>
  <PresentationFormat>Widescreen</PresentationFormat>
  <Paragraphs>63</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Aptos</vt:lpstr>
      <vt:lpstr>Aptos Display</vt:lpstr>
      <vt:lpstr>Arial</vt:lpstr>
      <vt:lpstr>Office Theme</vt:lpstr>
      <vt:lpstr>Abiding in the Shadow of the Almighty!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NENGOMAZHA</dc:creator>
  <cp:lastModifiedBy>AARON NENGOMAZHA</cp:lastModifiedBy>
  <cp:revision>2</cp:revision>
  <dcterms:created xsi:type="dcterms:W3CDTF">2026-03-11T05:05:23Z</dcterms:created>
  <dcterms:modified xsi:type="dcterms:W3CDTF">2026-03-15T15:24:59Z</dcterms:modified>
</cp:coreProperties>
</file>