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46"/>
  </p:notesMasterIdLst>
  <p:sldIdLst>
    <p:sldId id="256" r:id="rId2"/>
    <p:sldId id="383" r:id="rId3"/>
    <p:sldId id="353" r:id="rId4"/>
    <p:sldId id="491" r:id="rId5"/>
    <p:sldId id="495" r:id="rId6"/>
    <p:sldId id="509" r:id="rId7"/>
    <p:sldId id="350" r:id="rId8"/>
    <p:sldId id="351" r:id="rId9"/>
    <p:sldId id="341" r:id="rId10"/>
    <p:sldId id="499" r:id="rId11"/>
    <p:sldId id="494" r:id="rId12"/>
    <p:sldId id="492" r:id="rId13"/>
    <p:sldId id="493" r:id="rId14"/>
    <p:sldId id="295" r:id="rId15"/>
    <p:sldId id="498" r:id="rId16"/>
    <p:sldId id="506" r:id="rId17"/>
    <p:sldId id="501" r:id="rId18"/>
    <p:sldId id="516" r:id="rId19"/>
    <p:sldId id="517" r:id="rId20"/>
    <p:sldId id="510" r:id="rId21"/>
    <p:sldId id="284" r:id="rId22"/>
    <p:sldId id="337" r:id="rId23"/>
    <p:sldId id="352" r:id="rId24"/>
    <p:sldId id="511" r:id="rId25"/>
    <p:sldId id="512" r:id="rId26"/>
    <p:sldId id="513" r:id="rId27"/>
    <p:sldId id="515" r:id="rId28"/>
    <p:sldId id="514" r:id="rId29"/>
    <p:sldId id="504" r:id="rId30"/>
    <p:sldId id="507" r:id="rId31"/>
    <p:sldId id="285" r:id="rId32"/>
    <p:sldId id="286" r:id="rId33"/>
    <p:sldId id="294" r:id="rId34"/>
    <p:sldId id="343" r:id="rId35"/>
    <p:sldId id="508" r:id="rId36"/>
    <p:sldId id="497" r:id="rId37"/>
    <p:sldId id="287" r:id="rId38"/>
    <p:sldId id="410" r:id="rId39"/>
    <p:sldId id="500" r:id="rId40"/>
    <p:sldId id="320" r:id="rId41"/>
    <p:sldId id="303" r:id="rId42"/>
    <p:sldId id="345" r:id="rId43"/>
    <p:sldId id="346" r:id="rId44"/>
    <p:sldId id="260" r:id="rId4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097" autoAdjust="0"/>
    <p:restoredTop sz="94660"/>
  </p:normalViewPr>
  <p:slideViewPr>
    <p:cSldViewPr>
      <p:cViewPr varScale="1">
        <p:scale>
          <a:sx n="102" d="100"/>
          <a:sy n="102" d="100"/>
        </p:scale>
        <p:origin x="156" y="318"/>
      </p:cViewPr>
      <p:guideLst>
        <p:guide orient="horz" pos="2160"/>
        <p:guide pos="3840"/>
      </p:guideLst>
    </p:cSldViewPr>
  </p:slideViewPr>
  <p:notesTextViewPr>
    <p:cViewPr>
      <p:scale>
        <a:sx n="100" d="100"/>
        <a:sy n="100" d="100"/>
      </p:scale>
      <p:origin x="0" y="0"/>
    </p:cViewPr>
  </p:notesTextViewPr>
  <p:sorterViewPr>
    <p:cViewPr>
      <p:scale>
        <a:sx n="90" d="100"/>
        <a:sy n="90" d="100"/>
      </p:scale>
      <p:origin x="0" y="-128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ndara" panose="020E0502030303020204" pitchFamily="34" charset="0"/>
              </a:defRPr>
            </a:lvl1pPr>
          </a:lstStyle>
          <a:p>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ndara" panose="020E0502030303020204" pitchFamily="34" charset="0"/>
              </a:defRPr>
            </a:lvl1pPr>
          </a:lstStyle>
          <a:p>
            <a:endParaRPr lang="en-US" dirty="0"/>
          </a:p>
        </p:txBody>
      </p:sp>
      <p:sp>
        <p:nvSpPr>
          <p:cNvPr id="225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ndara" panose="020E0502030303020204" pitchFamily="34" charset="0"/>
              </a:defRPr>
            </a:lvl1pPr>
          </a:lstStyle>
          <a:p>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ndara" panose="020E0502030303020204" pitchFamily="34" charset="0"/>
              </a:defRPr>
            </a:lvl1pPr>
          </a:lstStyle>
          <a:p>
            <a:fld id="{DADB5835-A0EC-44A2-ABC9-950C6798A62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ndara" panose="020E0502030303020204" pitchFamily="34" charset="0"/>
        <a:ea typeface="+mn-ea"/>
        <a:cs typeface="Arial" charset="0"/>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YOUR MIC DOWN AN INCH</a:t>
            </a:r>
          </a:p>
        </p:txBody>
      </p:sp>
      <p:sp>
        <p:nvSpPr>
          <p:cNvPr id="4" name="Slide Number Placeholder 3"/>
          <p:cNvSpPr>
            <a:spLocks noGrp="1"/>
          </p:cNvSpPr>
          <p:nvPr>
            <p:ph type="sldNum" sz="quarter" idx="5"/>
          </p:nvPr>
        </p:nvSpPr>
        <p:spPr/>
        <p:txBody>
          <a:bodyPr/>
          <a:lstStyle/>
          <a:p>
            <a:fld id="{EDCDD43A-98B4-4825-81A4-2C6C83D0A108}" type="slidenum">
              <a:rPr lang="en-US" smtClean="0"/>
              <a:t>1</a:t>
            </a:fld>
            <a:endParaRPr lang="en-US"/>
          </a:p>
        </p:txBody>
      </p:sp>
    </p:spTree>
    <p:extLst>
      <p:ext uri="{BB962C8B-B14F-4D97-AF65-F5344CB8AC3E}">
        <p14:creationId xmlns:p14="http://schemas.microsoft.com/office/powerpoint/2010/main" val="137453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C3F0BC9C-0712-4410-BFFA-82D5DA9912FE}" type="slidenum">
              <a:rPr lang="en-US" smtClean="0"/>
              <a:pPr/>
              <a:t>31</a:t>
            </a:fld>
            <a:endParaRPr lang="en-US" dirty="0"/>
          </a:p>
        </p:txBody>
      </p:sp>
      <p:sp>
        <p:nvSpPr>
          <p:cNvPr id="111619" name="Rectangle 2"/>
          <p:cNvSpPr>
            <a:spLocks noGrp="1" noRot="1" noChangeAspect="1" noChangeArrowheads="1" noTextEdit="1"/>
          </p:cNvSpPr>
          <p:nvPr>
            <p:ph type="sldImg"/>
          </p:nvPr>
        </p:nvSpPr>
        <p:spPr>
          <a:xfrm>
            <a:off x="381000" y="685800"/>
            <a:ext cx="6096000" cy="3429000"/>
          </a:xfrm>
          <a:ln/>
        </p:spPr>
      </p:sp>
      <p:sp>
        <p:nvSpPr>
          <p:cNvPr id="11162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63FC0F1-14D0-4942-BDDD-7A9E06C861B1}" type="slidenum">
              <a:rPr lang="en-US" smtClean="0"/>
              <a:pPr/>
              <a:t>32</a:t>
            </a:fld>
            <a:endParaRPr lang="en-US" dirty="0"/>
          </a:p>
        </p:txBody>
      </p:sp>
      <p:sp>
        <p:nvSpPr>
          <p:cNvPr id="112643" name="Rectangle 2"/>
          <p:cNvSpPr>
            <a:spLocks noGrp="1" noRot="1" noChangeAspect="1" noChangeArrowheads="1" noTextEdit="1"/>
          </p:cNvSpPr>
          <p:nvPr>
            <p:ph type="sldImg"/>
          </p:nvPr>
        </p:nvSpPr>
        <p:spPr>
          <a:xfrm>
            <a:off x="381000" y="685800"/>
            <a:ext cx="6096000" cy="3429000"/>
          </a:xfrm>
          <a:ln/>
        </p:spPr>
      </p:sp>
      <p:sp>
        <p:nvSpPr>
          <p:cNvPr id="112644" name="Rectangle 3"/>
          <p:cNvSpPr>
            <a:spLocks noGrp="1" noChangeArrowheads="1"/>
          </p:cNvSpPr>
          <p:nvPr>
            <p:ph type="body" idx="1"/>
          </p:nvPr>
        </p:nvSpPr>
        <p:spPr>
          <a:noFill/>
          <a:ln/>
        </p:spPr>
        <p:txBody>
          <a:bodyPr/>
          <a:lstStyle/>
          <a:p>
            <a:pPr algn="ctr" eaLnBrk="1" hangingPunct="1"/>
            <a:r>
              <a:rPr lang="en-US" b="1" dirty="0"/>
              <a:t>And I will rebuke the devourer for your sakes, and he shall not destroy the fruits of your ground; neither shall your vine cast her fruit before the time in the field, saith the LORD of hosts.</a:t>
            </a:r>
          </a:p>
          <a:p>
            <a:pPr eaLnBrk="1" hangingPunct="1"/>
            <a:endParaRPr lang="en-US" b="1" dirty="0"/>
          </a:p>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1DA9692-37A4-4495-AFE0-34493CACCCDC}" type="slidenum">
              <a:rPr lang="en-US" smtClean="0"/>
              <a:pPr/>
              <a:t>33</a:t>
            </a:fld>
            <a:endParaRPr lang="en-US" dirty="0"/>
          </a:p>
        </p:txBody>
      </p:sp>
      <p:sp>
        <p:nvSpPr>
          <p:cNvPr id="114691" name="Rectangle 2"/>
          <p:cNvSpPr>
            <a:spLocks noGrp="1" noRot="1" noChangeAspect="1" noChangeArrowheads="1" noTextEdit="1"/>
          </p:cNvSpPr>
          <p:nvPr>
            <p:ph type="sldImg"/>
          </p:nvPr>
        </p:nvSpPr>
        <p:spPr>
          <a:xfrm>
            <a:off x="381000" y="685800"/>
            <a:ext cx="6096000" cy="3429000"/>
          </a:xfrm>
          <a:ln/>
        </p:spPr>
      </p:sp>
      <p:sp>
        <p:nvSpPr>
          <p:cNvPr id="1146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34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178495D-F58F-4CE6-B11D-2FB0C3E4FE0B}" type="slidenum">
              <a:rPr lang="en-US" smtClean="0"/>
              <a:pPr/>
              <a:t>37</a:t>
            </a:fld>
            <a:endParaRPr lang="en-US" dirty="0"/>
          </a:p>
        </p:txBody>
      </p:sp>
      <p:sp>
        <p:nvSpPr>
          <p:cNvPr id="116739" name="Rectangle 2"/>
          <p:cNvSpPr>
            <a:spLocks noGrp="1" noRot="1" noChangeAspect="1" noChangeArrowheads="1" noTextEdit="1"/>
          </p:cNvSpPr>
          <p:nvPr>
            <p:ph type="sldImg"/>
          </p:nvPr>
        </p:nvSpPr>
        <p:spPr>
          <a:xfrm>
            <a:off x="381000" y="685800"/>
            <a:ext cx="6096000" cy="3429000"/>
          </a:xfrm>
          <a:ln/>
        </p:spPr>
      </p:sp>
      <p:sp>
        <p:nvSpPr>
          <p:cNvPr id="11674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40</a:t>
            </a:fld>
            <a:endParaRPr lang="en-US" dirty="0"/>
          </a:p>
        </p:txBody>
      </p:sp>
    </p:spTree>
    <p:extLst>
      <p:ext uri="{BB962C8B-B14F-4D97-AF65-F5344CB8AC3E}">
        <p14:creationId xmlns:p14="http://schemas.microsoft.com/office/powerpoint/2010/main" val="6507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E873E24-44BE-4A8D-A522-5355A2978DCB}" type="slidenum">
              <a:rPr lang="en-US" smtClean="0"/>
              <a:pPr/>
              <a:t>41</a:t>
            </a:fld>
            <a:endParaRPr lang="en-US" dirty="0"/>
          </a:p>
        </p:txBody>
      </p:sp>
      <p:sp>
        <p:nvSpPr>
          <p:cNvPr id="122883" name="Rectangle 2"/>
          <p:cNvSpPr>
            <a:spLocks noGrp="1" noRot="1" noChangeAspect="1" noChangeArrowheads="1" noTextEdit="1"/>
          </p:cNvSpPr>
          <p:nvPr>
            <p:ph type="sldImg"/>
          </p:nvPr>
        </p:nvSpPr>
        <p:spPr>
          <a:xfrm>
            <a:off x="381000" y="685800"/>
            <a:ext cx="6096000" cy="3429000"/>
          </a:xfrm>
          <a:ln/>
        </p:spPr>
      </p:sp>
      <p:sp>
        <p:nvSpPr>
          <p:cNvPr id="1228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42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43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0205709-4937-4C80-AE7F-DECB6649AED9}" type="slidenum">
              <a:rPr lang="en-US" smtClean="0"/>
              <a:pPr/>
              <a:t>44</a:t>
            </a:fld>
            <a:endParaRPr lang="en-US" dirty="0"/>
          </a:p>
        </p:txBody>
      </p:sp>
      <p:sp>
        <p:nvSpPr>
          <p:cNvPr id="86019" name="Rectangle 2"/>
          <p:cNvSpPr>
            <a:spLocks noGrp="1" noRot="1" noChangeAspect="1" noChangeArrowheads="1" noTextEdit="1"/>
          </p:cNvSpPr>
          <p:nvPr>
            <p:ph type="sldImg"/>
          </p:nvPr>
        </p:nvSpPr>
        <p:spPr>
          <a:xfrm>
            <a:off x="381000" y="685800"/>
            <a:ext cx="6096000" cy="3429000"/>
          </a:xfrm>
          <a:ln/>
        </p:spPr>
      </p:sp>
      <p:sp>
        <p:nvSpPr>
          <p:cNvPr id="86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831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17CAE0-3C7D-4629-A353-D644BF43014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17CAE0-3C7D-4629-A353-D644BF430148}" type="slidenum">
              <a:rPr lang="en-US" smtClean="0"/>
              <a:pPr>
                <a:defRPr/>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17CAE0-3C7D-4629-A353-D644BF430148}"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D70CAC3-F7D9-4C29-8856-5D9E8C1472A0}" type="slidenum">
              <a:rPr lang="en-US" smtClean="0"/>
              <a:pPr/>
              <a:t>14</a:t>
            </a:fld>
            <a:endParaRPr lang="en-US" dirty="0"/>
          </a:p>
        </p:txBody>
      </p:sp>
      <p:sp>
        <p:nvSpPr>
          <p:cNvPr id="115715" name="Rectangle 2"/>
          <p:cNvSpPr>
            <a:spLocks noGrp="1" noRot="1" noChangeAspect="1" noChangeArrowheads="1" noTextEdit="1"/>
          </p:cNvSpPr>
          <p:nvPr>
            <p:ph type="sldImg"/>
          </p:nvPr>
        </p:nvSpPr>
        <p:spPr>
          <a:xfrm>
            <a:off x="381000" y="685800"/>
            <a:ext cx="6096000" cy="3429000"/>
          </a:xfrm>
          <a:ln/>
        </p:spPr>
      </p:sp>
      <p:sp>
        <p:nvSpPr>
          <p:cNvPr id="1157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383F6C0-54A6-4423-85EE-3A58515E73C0}" type="slidenum">
              <a:rPr lang="en-US" smtClean="0"/>
              <a:pPr/>
              <a:t>21</a:t>
            </a:fld>
            <a:endParaRPr lang="en-US" dirty="0"/>
          </a:p>
        </p:txBody>
      </p:sp>
      <p:sp>
        <p:nvSpPr>
          <p:cNvPr id="110595" name="Rectangle 2"/>
          <p:cNvSpPr>
            <a:spLocks noGrp="1" noRot="1" noChangeAspect="1" noChangeArrowheads="1" noTextEdit="1"/>
          </p:cNvSpPr>
          <p:nvPr>
            <p:ph type="sldImg"/>
          </p:nvPr>
        </p:nvSpPr>
        <p:spPr>
          <a:xfrm>
            <a:off x="381000" y="685800"/>
            <a:ext cx="6096000" cy="3429000"/>
          </a:xfrm>
          <a:ln/>
        </p:spPr>
      </p:sp>
      <p:sp>
        <p:nvSpPr>
          <p:cNvPr id="11059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22</a:t>
            </a:fld>
            <a:endParaRPr lang="en-US" dirty="0"/>
          </a:p>
        </p:txBody>
      </p:sp>
    </p:spTree>
    <p:extLst>
      <p:ext uri="{BB962C8B-B14F-4D97-AF65-F5344CB8AC3E}">
        <p14:creationId xmlns:p14="http://schemas.microsoft.com/office/powerpoint/2010/main" val="387374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DD779-EBFB-41AB-AE97-814EB4476728}" type="slidenum">
              <a:rPr lang="en-US"/>
              <a:pPr/>
              <a:t>23</a:t>
            </a:fld>
            <a:endParaRPr lang="en-US" dirty="0"/>
          </a:p>
        </p:txBody>
      </p:sp>
      <p:sp>
        <p:nvSpPr>
          <p:cNvPr id="163842" name="Rectangle 2"/>
          <p:cNvSpPr>
            <a:spLocks noGrp="1" noRot="1" noChangeAspect="1" noChangeArrowheads="1" noTextEdit="1"/>
          </p:cNvSpPr>
          <p:nvPr>
            <p:ph type="sldImg"/>
          </p:nvPr>
        </p:nvSpPr>
        <p:spPr>
          <a:xfrm>
            <a:off x="381000" y="685800"/>
            <a:ext cx="6096000" cy="3429000"/>
          </a:xfrm>
          <a:ln/>
        </p:spPr>
      </p:sp>
      <p:sp>
        <p:nvSpPr>
          <p:cNvPr id="163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6268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9810" name="Group 2"/>
          <p:cNvGrpSpPr>
            <a:grpSpLocks/>
          </p:cNvGrpSpPr>
          <p:nvPr/>
        </p:nvGrpSpPr>
        <p:grpSpPr bwMode="auto">
          <a:xfrm>
            <a:off x="5067300" y="1789114"/>
            <a:ext cx="7120467" cy="5056187"/>
            <a:chOff x="2394" y="1127"/>
            <a:chExt cx="3364" cy="3185"/>
          </a:xfrm>
        </p:grpSpPr>
        <p:sp>
          <p:nvSpPr>
            <p:cNvPr id="119811"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2"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13"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4"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15"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6"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7"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8"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9"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20"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1"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2"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dirty="0">
                <a:latin typeface="Candara" panose="020E0502030303020204" pitchFamily="34" charset="0"/>
              </a:endParaRPr>
            </a:p>
          </p:txBody>
        </p:sp>
        <p:sp>
          <p:nvSpPr>
            <p:cNvPr id="119823"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9824"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5"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6"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7"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8"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9"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0"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1"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9832"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3"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4"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5"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dirty="0">
                <a:latin typeface="Candara" panose="020E0502030303020204" pitchFamily="34" charset="0"/>
              </a:endParaRPr>
            </a:p>
          </p:txBody>
        </p:sp>
        <p:sp>
          <p:nvSpPr>
            <p:cNvPr id="119836"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37"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dirty="0">
                <a:latin typeface="Candara" panose="020E0502030303020204" pitchFamily="34" charset="0"/>
              </a:endParaRPr>
            </a:p>
          </p:txBody>
        </p:sp>
        <p:sp>
          <p:nvSpPr>
            <p:cNvPr id="119838"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9"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40"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dirty="0">
                <a:latin typeface="Candara" panose="020E0502030303020204" pitchFamily="34" charset="0"/>
              </a:endParaRPr>
            </a:p>
          </p:txBody>
        </p:sp>
        <p:sp>
          <p:nvSpPr>
            <p:cNvPr id="119841"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42"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43"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dirty="0">
                <a:latin typeface="Candara" panose="020E0502030303020204" pitchFamily="34" charset="0"/>
              </a:endParaRPr>
            </a:p>
          </p:txBody>
        </p:sp>
        <p:sp>
          <p:nvSpPr>
            <p:cNvPr id="119844"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grpSp>
      <p:sp>
        <p:nvSpPr>
          <p:cNvPr id="119845" name="Rectangle 37"/>
          <p:cNvSpPr>
            <a:spLocks noGrp="1" noChangeArrowheads="1"/>
          </p:cNvSpPr>
          <p:nvPr>
            <p:ph type="dt" sz="half" idx="2"/>
          </p:nvPr>
        </p:nvSpPr>
        <p:spPr/>
        <p:txBody>
          <a:bodyPr/>
          <a:lstStyle>
            <a:lvl1pPr>
              <a:defRPr/>
            </a:lvl1pPr>
          </a:lstStyle>
          <a:p>
            <a:r>
              <a:rPr lang="en-US" dirty="0"/>
              <a:t>1-1-2026</a:t>
            </a:r>
          </a:p>
        </p:txBody>
      </p:sp>
      <p:sp>
        <p:nvSpPr>
          <p:cNvPr id="119846" name="Rectangle 38"/>
          <p:cNvSpPr>
            <a:spLocks noGrp="1" noChangeArrowheads="1"/>
          </p:cNvSpPr>
          <p:nvPr>
            <p:ph type="ftr" sz="quarter" idx="3"/>
          </p:nvPr>
        </p:nvSpPr>
        <p:spPr/>
        <p:txBody>
          <a:bodyPr/>
          <a:lstStyle>
            <a:lvl1pPr>
              <a:defRPr/>
            </a:lvl1pPr>
          </a:lstStyle>
          <a:p>
            <a:r>
              <a:rPr lang="en-US" dirty="0" err="1"/>
              <a:t>Stewardship.HBT</a:t>
            </a:r>
            <a:endParaRPr lang="en-US" dirty="0"/>
          </a:p>
        </p:txBody>
      </p:sp>
      <p:sp>
        <p:nvSpPr>
          <p:cNvPr id="119847"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dirty="0"/>
              <a:t>Click to edit Master subtitle style</a:t>
            </a:r>
          </a:p>
        </p:txBody>
      </p:sp>
      <p:sp>
        <p:nvSpPr>
          <p:cNvPr id="119848"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dirty="0"/>
              <a:t>Click to edit Master title style</a:t>
            </a:r>
          </a:p>
        </p:txBody>
      </p:sp>
      <p:sp>
        <p:nvSpPr>
          <p:cNvPr id="119849" name="Rectangle 41"/>
          <p:cNvSpPr>
            <a:spLocks noGrp="1" noChangeArrowheads="1"/>
          </p:cNvSpPr>
          <p:nvPr>
            <p:ph type="sldNum" sz="quarter" idx="4"/>
          </p:nvPr>
        </p:nvSpPr>
        <p:spPr/>
        <p:txBody>
          <a:bodyPr/>
          <a:lstStyle>
            <a:lvl1pPr>
              <a:defRPr/>
            </a:lvl1pPr>
          </a:lstStyle>
          <a:p>
            <a:fld id="{4624A795-8862-4911-A11C-844D77BD6776}"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1-1-2026</a:t>
            </a:r>
          </a:p>
        </p:txBody>
      </p:sp>
      <p:sp>
        <p:nvSpPr>
          <p:cNvPr id="5" name="Footer Placeholder 4"/>
          <p:cNvSpPr>
            <a:spLocks noGrp="1"/>
          </p:cNvSpPr>
          <p:nvPr>
            <p:ph type="ftr" sz="quarter" idx="11"/>
          </p:nvPr>
        </p:nvSpPr>
        <p:spPr/>
        <p:txBody>
          <a:bodyPr/>
          <a:lstStyle>
            <a:lvl1pPr>
              <a:defRPr/>
            </a:lvl1pPr>
          </a:lstStyle>
          <a:p>
            <a:r>
              <a:rPr lang="en-US" dirty="0" err="1"/>
              <a:t>Stewardship.HBT</a:t>
            </a:r>
            <a:endParaRPr lang="en-US" dirty="0"/>
          </a:p>
        </p:txBody>
      </p:sp>
      <p:sp>
        <p:nvSpPr>
          <p:cNvPr id="6" name="Slide Number Placeholder 5"/>
          <p:cNvSpPr>
            <a:spLocks noGrp="1"/>
          </p:cNvSpPr>
          <p:nvPr>
            <p:ph type="sldNum" sz="quarter" idx="12"/>
          </p:nvPr>
        </p:nvSpPr>
        <p:spPr/>
        <p:txBody>
          <a:bodyPr/>
          <a:lstStyle>
            <a:lvl1pPr>
              <a:defRPr/>
            </a:lvl1pPr>
          </a:lstStyle>
          <a:p>
            <a:fld id="{96F672AB-F6D3-4EEC-BE39-641FCEE462C7}"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1-1-2026</a:t>
            </a:r>
          </a:p>
        </p:txBody>
      </p:sp>
      <p:sp>
        <p:nvSpPr>
          <p:cNvPr id="5" name="Footer Placeholder 4"/>
          <p:cNvSpPr>
            <a:spLocks noGrp="1"/>
          </p:cNvSpPr>
          <p:nvPr>
            <p:ph type="ftr" sz="quarter" idx="11"/>
          </p:nvPr>
        </p:nvSpPr>
        <p:spPr/>
        <p:txBody>
          <a:bodyPr/>
          <a:lstStyle>
            <a:lvl1pPr>
              <a:defRPr/>
            </a:lvl1pPr>
          </a:lstStyle>
          <a:p>
            <a:r>
              <a:rPr lang="en-US" dirty="0" err="1"/>
              <a:t>Stewardship.HBT</a:t>
            </a:r>
            <a:endParaRPr lang="en-US" dirty="0"/>
          </a:p>
        </p:txBody>
      </p:sp>
      <p:sp>
        <p:nvSpPr>
          <p:cNvPr id="6" name="Slide Number Placeholder 5"/>
          <p:cNvSpPr>
            <a:spLocks noGrp="1"/>
          </p:cNvSpPr>
          <p:nvPr>
            <p:ph type="sldNum" sz="quarter" idx="12"/>
          </p:nvPr>
        </p:nvSpPr>
        <p:spPr/>
        <p:txBody>
          <a:bodyPr/>
          <a:lstStyle>
            <a:lvl1pPr>
              <a:defRPr/>
            </a:lvl1pPr>
          </a:lstStyle>
          <a:p>
            <a:fld id="{FBE0E142-2A76-4C2E-A1EE-526F0677F291}"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sz="half" idx="1"/>
          </p:nvPr>
        </p:nvSpPr>
        <p:spPr>
          <a:xfrm>
            <a:off x="609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Media Placeholder 3"/>
          <p:cNvSpPr>
            <a:spLocks noGrp="1"/>
          </p:cNvSpPr>
          <p:nvPr>
            <p:ph type="media" sz="half" idx="2"/>
          </p:nvPr>
        </p:nvSpPr>
        <p:spPr>
          <a:xfrm>
            <a:off x="6197600" y="1600201"/>
            <a:ext cx="5384800" cy="4530725"/>
          </a:xfrm>
        </p:spPr>
        <p:txBody>
          <a:bodyPr/>
          <a:lstStyle>
            <a:lvl1pPr>
              <a:defRPr/>
            </a:lvl1pPr>
          </a:lstStyle>
          <a:p>
            <a:endParaRPr lang="en-US" dirty="0"/>
          </a:p>
        </p:txBody>
      </p:sp>
      <p:sp>
        <p:nvSpPr>
          <p:cNvPr id="5" name="Date Placeholder 4"/>
          <p:cNvSpPr>
            <a:spLocks noGrp="1"/>
          </p:cNvSpPr>
          <p:nvPr>
            <p:ph type="dt" sz="half" idx="10"/>
          </p:nvPr>
        </p:nvSpPr>
        <p:spPr>
          <a:xfrm>
            <a:off x="609600" y="6278563"/>
            <a:ext cx="2844800" cy="457200"/>
          </a:xfrm>
        </p:spPr>
        <p:txBody>
          <a:bodyPr/>
          <a:lstStyle>
            <a:lvl1pPr>
              <a:defRPr/>
            </a:lvl1pPr>
          </a:lstStyle>
          <a:p>
            <a:r>
              <a:rPr lang="en-US" dirty="0"/>
              <a:t>1-1-2026</a:t>
            </a:r>
          </a:p>
        </p:txBody>
      </p:sp>
      <p:sp>
        <p:nvSpPr>
          <p:cNvPr id="6" name="Footer Placeholder 5"/>
          <p:cNvSpPr>
            <a:spLocks noGrp="1"/>
          </p:cNvSpPr>
          <p:nvPr>
            <p:ph type="ftr" sz="quarter" idx="11"/>
          </p:nvPr>
        </p:nvSpPr>
        <p:spPr>
          <a:xfrm>
            <a:off x="4165600" y="6278563"/>
            <a:ext cx="3860800" cy="457200"/>
          </a:xfrm>
        </p:spPr>
        <p:txBody>
          <a:bodyPr/>
          <a:lstStyle>
            <a:lvl1pPr>
              <a:defRPr/>
            </a:lvl1pPr>
          </a:lstStyle>
          <a:p>
            <a:r>
              <a:rPr lang="en-US" dirty="0" err="1"/>
              <a:t>Stewardship.HBT</a:t>
            </a:r>
            <a:endParaRPr lang="en-US" dirty="0"/>
          </a:p>
        </p:txBody>
      </p:sp>
      <p:sp>
        <p:nvSpPr>
          <p:cNvPr id="7" name="Slide Number Placeholder 6"/>
          <p:cNvSpPr>
            <a:spLocks noGrp="1"/>
          </p:cNvSpPr>
          <p:nvPr>
            <p:ph type="sldNum" sz="quarter" idx="12"/>
          </p:nvPr>
        </p:nvSpPr>
        <p:spPr>
          <a:xfrm>
            <a:off x="8737600" y="6278563"/>
            <a:ext cx="2844800" cy="457200"/>
          </a:xfrm>
        </p:spPr>
        <p:txBody>
          <a:bodyPr/>
          <a:lstStyle>
            <a:lvl1pPr>
              <a:defRPr/>
            </a:lvl1pPr>
          </a:lstStyle>
          <a:p>
            <a:fld id="{B0896D36-3097-4379-858B-CAEDC1E1F03A}"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609600" y="6278563"/>
            <a:ext cx="2844800" cy="457200"/>
          </a:xfrm>
        </p:spPr>
        <p:txBody>
          <a:bodyPr/>
          <a:lstStyle>
            <a:lvl1pPr>
              <a:defRPr/>
            </a:lvl1pPr>
          </a:lstStyle>
          <a:p>
            <a:r>
              <a:rPr lang="en-US" dirty="0"/>
              <a:t>1-1-2026</a:t>
            </a:r>
          </a:p>
        </p:txBody>
      </p:sp>
      <p:sp>
        <p:nvSpPr>
          <p:cNvPr id="4" name="Footer Placeholder 3"/>
          <p:cNvSpPr>
            <a:spLocks noGrp="1"/>
          </p:cNvSpPr>
          <p:nvPr>
            <p:ph type="ftr" sz="quarter" idx="11"/>
          </p:nvPr>
        </p:nvSpPr>
        <p:spPr>
          <a:xfrm>
            <a:off x="4165600" y="6278563"/>
            <a:ext cx="3860800" cy="457200"/>
          </a:xfrm>
        </p:spPr>
        <p:txBody>
          <a:bodyPr/>
          <a:lstStyle>
            <a:lvl1pPr>
              <a:defRPr/>
            </a:lvl1pPr>
          </a:lstStyle>
          <a:p>
            <a:r>
              <a:rPr lang="en-US" dirty="0" err="1"/>
              <a:t>Stewardship.HBT</a:t>
            </a:r>
            <a:endParaRPr lang="en-US" dirty="0"/>
          </a:p>
        </p:txBody>
      </p:sp>
      <p:sp>
        <p:nvSpPr>
          <p:cNvPr id="5" name="Slide Number Placeholder 4"/>
          <p:cNvSpPr>
            <a:spLocks noGrp="1"/>
          </p:cNvSpPr>
          <p:nvPr>
            <p:ph type="sldNum" sz="quarter" idx="12"/>
          </p:nvPr>
        </p:nvSpPr>
        <p:spPr>
          <a:xfrm>
            <a:off x="8737600" y="6278563"/>
            <a:ext cx="2844800" cy="457200"/>
          </a:xfrm>
        </p:spPr>
        <p:txBody>
          <a:bodyPr/>
          <a:lstStyle>
            <a:lvl1pPr>
              <a:defRPr/>
            </a:lvl1pPr>
          </a:lstStyle>
          <a:p>
            <a:fld id="{8730521F-29FC-41AD-A4E7-59CAB2D0834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97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278563"/>
            <a:ext cx="2844800" cy="457200"/>
          </a:xfrm>
        </p:spPr>
        <p:txBody>
          <a:bodyPr/>
          <a:lstStyle>
            <a:lvl1pPr>
              <a:defRPr/>
            </a:lvl1pPr>
          </a:lstStyle>
          <a:p>
            <a:r>
              <a:rPr lang="en-US" dirty="0"/>
              <a:t>1-1-2026</a:t>
            </a:r>
          </a:p>
        </p:txBody>
      </p:sp>
      <p:sp>
        <p:nvSpPr>
          <p:cNvPr id="6" name="Footer Placeholder 5"/>
          <p:cNvSpPr>
            <a:spLocks noGrp="1"/>
          </p:cNvSpPr>
          <p:nvPr>
            <p:ph type="ftr" sz="quarter" idx="11"/>
          </p:nvPr>
        </p:nvSpPr>
        <p:spPr>
          <a:xfrm>
            <a:off x="4165600" y="6278563"/>
            <a:ext cx="3860800" cy="457200"/>
          </a:xfrm>
        </p:spPr>
        <p:txBody>
          <a:bodyPr/>
          <a:lstStyle>
            <a:lvl1pPr>
              <a:defRPr/>
            </a:lvl1pPr>
          </a:lstStyle>
          <a:p>
            <a:r>
              <a:rPr lang="en-US" dirty="0" err="1"/>
              <a:t>Stewardship.HBT</a:t>
            </a:r>
            <a:endParaRPr lang="en-US" dirty="0"/>
          </a:p>
        </p:txBody>
      </p:sp>
      <p:sp>
        <p:nvSpPr>
          <p:cNvPr id="7" name="Slide Number Placeholder 6"/>
          <p:cNvSpPr>
            <a:spLocks noGrp="1"/>
          </p:cNvSpPr>
          <p:nvPr>
            <p:ph type="sldNum" sz="quarter" idx="12"/>
          </p:nvPr>
        </p:nvSpPr>
        <p:spPr>
          <a:xfrm>
            <a:off x="8737600" y="6278563"/>
            <a:ext cx="2844800" cy="457200"/>
          </a:xfrm>
        </p:spPr>
        <p:txBody>
          <a:bodyPr/>
          <a:lstStyle>
            <a:lvl1pPr>
              <a:defRPr/>
            </a:lvl1pPr>
          </a:lstStyle>
          <a:p>
            <a:fld id="{0431050B-7CDB-40D7-8FFA-67994D40651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1-1-2026</a:t>
            </a:r>
          </a:p>
        </p:txBody>
      </p:sp>
      <p:sp>
        <p:nvSpPr>
          <p:cNvPr id="5" name="Footer Placeholder 4"/>
          <p:cNvSpPr>
            <a:spLocks noGrp="1"/>
          </p:cNvSpPr>
          <p:nvPr>
            <p:ph type="ftr" sz="quarter" idx="11"/>
          </p:nvPr>
        </p:nvSpPr>
        <p:spPr/>
        <p:txBody>
          <a:bodyPr/>
          <a:lstStyle>
            <a:lvl1pPr>
              <a:defRPr/>
            </a:lvl1pPr>
          </a:lstStyle>
          <a:p>
            <a:r>
              <a:rPr lang="en-US" dirty="0" err="1"/>
              <a:t>Stewardship.HBT</a:t>
            </a:r>
            <a:endParaRPr lang="en-US" dirty="0"/>
          </a:p>
        </p:txBody>
      </p:sp>
      <p:sp>
        <p:nvSpPr>
          <p:cNvPr id="6" name="Slide Number Placeholder 5"/>
          <p:cNvSpPr>
            <a:spLocks noGrp="1"/>
          </p:cNvSpPr>
          <p:nvPr>
            <p:ph type="sldNum" sz="quarter" idx="12"/>
          </p:nvPr>
        </p:nvSpPr>
        <p:spPr/>
        <p:txBody>
          <a:bodyPr/>
          <a:lstStyle>
            <a:lvl1pPr>
              <a:defRPr/>
            </a:lvl1pPr>
          </a:lstStyle>
          <a:p>
            <a:fld id="{F9C51F4B-4E98-4A64-8628-9C70DC8DD52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dirty="0"/>
              <a:t>1-1-2026</a:t>
            </a:r>
          </a:p>
        </p:txBody>
      </p:sp>
      <p:sp>
        <p:nvSpPr>
          <p:cNvPr id="5" name="Footer Placeholder 4"/>
          <p:cNvSpPr>
            <a:spLocks noGrp="1"/>
          </p:cNvSpPr>
          <p:nvPr>
            <p:ph type="ftr" sz="quarter" idx="11"/>
          </p:nvPr>
        </p:nvSpPr>
        <p:spPr/>
        <p:txBody>
          <a:bodyPr/>
          <a:lstStyle>
            <a:lvl1pPr>
              <a:defRPr/>
            </a:lvl1pPr>
          </a:lstStyle>
          <a:p>
            <a:r>
              <a:rPr lang="en-US" dirty="0" err="1"/>
              <a:t>Stewardship.HBT</a:t>
            </a:r>
            <a:endParaRPr lang="en-US" dirty="0"/>
          </a:p>
        </p:txBody>
      </p:sp>
      <p:sp>
        <p:nvSpPr>
          <p:cNvPr id="6" name="Slide Number Placeholder 5"/>
          <p:cNvSpPr>
            <a:spLocks noGrp="1"/>
          </p:cNvSpPr>
          <p:nvPr>
            <p:ph type="sldNum" sz="quarter" idx="12"/>
          </p:nvPr>
        </p:nvSpPr>
        <p:spPr/>
        <p:txBody>
          <a:bodyPr/>
          <a:lstStyle>
            <a:lvl1pPr>
              <a:defRPr/>
            </a:lvl1pPr>
          </a:lstStyle>
          <a:p>
            <a:fld id="{29557BCC-C04D-43E4-A3B9-0B866F584C6F}"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t>1-1-2026</a:t>
            </a:r>
          </a:p>
        </p:txBody>
      </p:sp>
      <p:sp>
        <p:nvSpPr>
          <p:cNvPr id="6" name="Footer Placeholder 5"/>
          <p:cNvSpPr>
            <a:spLocks noGrp="1"/>
          </p:cNvSpPr>
          <p:nvPr>
            <p:ph type="ftr" sz="quarter" idx="11"/>
          </p:nvPr>
        </p:nvSpPr>
        <p:spPr/>
        <p:txBody>
          <a:bodyPr/>
          <a:lstStyle>
            <a:lvl1pPr>
              <a:defRPr/>
            </a:lvl1pPr>
          </a:lstStyle>
          <a:p>
            <a:r>
              <a:rPr lang="en-US" dirty="0" err="1"/>
              <a:t>Stewardship.HBT</a:t>
            </a:r>
            <a:endParaRPr lang="en-US" dirty="0"/>
          </a:p>
        </p:txBody>
      </p:sp>
      <p:sp>
        <p:nvSpPr>
          <p:cNvPr id="7" name="Slide Number Placeholder 6"/>
          <p:cNvSpPr>
            <a:spLocks noGrp="1"/>
          </p:cNvSpPr>
          <p:nvPr>
            <p:ph type="sldNum" sz="quarter" idx="12"/>
          </p:nvPr>
        </p:nvSpPr>
        <p:spPr/>
        <p:txBody>
          <a:bodyPr/>
          <a:lstStyle>
            <a:lvl1pPr>
              <a:defRPr/>
            </a:lvl1pPr>
          </a:lstStyle>
          <a:p>
            <a:fld id="{771C5762-38F3-4441-86CE-E11BD2CC150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en-US" dirty="0"/>
              <a:t>1-1-2026</a:t>
            </a:r>
          </a:p>
        </p:txBody>
      </p:sp>
      <p:sp>
        <p:nvSpPr>
          <p:cNvPr id="8" name="Footer Placeholder 7"/>
          <p:cNvSpPr>
            <a:spLocks noGrp="1"/>
          </p:cNvSpPr>
          <p:nvPr>
            <p:ph type="ftr" sz="quarter" idx="11"/>
          </p:nvPr>
        </p:nvSpPr>
        <p:spPr/>
        <p:txBody>
          <a:bodyPr/>
          <a:lstStyle>
            <a:lvl1pPr>
              <a:defRPr/>
            </a:lvl1pPr>
          </a:lstStyle>
          <a:p>
            <a:r>
              <a:rPr lang="en-US" dirty="0" err="1"/>
              <a:t>Stewardship.HBT</a:t>
            </a:r>
            <a:endParaRPr lang="en-US" dirty="0"/>
          </a:p>
        </p:txBody>
      </p:sp>
      <p:sp>
        <p:nvSpPr>
          <p:cNvPr id="9" name="Slide Number Placeholder 8"/>
          <p:cNvSpPr>
            <a:spLocks noGrp="1"/>
          </p:cNvSpPr>
          <p:nvPr>
            <p:ph type="sldNum" sz="quarter" idx="12"/>
          </p:nvPr>
        </p:nvSpPr>
        <p:spPr/>
        <p:txBody>
          <a:bodyPr/>
          <a:lstStyle>
            <a:lvl1pPr>
              <a:defRPr/>
            </a:lvl1pPr>
          </a:lstStyle>
          <a:p>
            <a:fld id="{21D59DE1-9CF7-4DBD-BC79-0C143A76E5A7}"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r>
              <a:rPr lang="en-US" dirty="0"/>
              <a:t>1-1-2026</a:t>
            </a:r>
          </a:p>
        </p:txBody>
      </p:sp>
      <p:sp>
        <p:nvSpPr>
          <p:cNvPr id="4" name="Footer Placeholder 3"/>
          <p:cNvSpPr>
            <a:spLocks noGrp="1"/>
          </p:cNvSpPr>
          <p:nvPr>
            <p:ph type="ftr" sz="quarter" idx="11"/>
          </p:nvPr>
        </p:nvSpPr>
        <p:spPr/>
        <p:txBody>
          <a:bodyPr/>
          <a:lstStyle>
            <a:lvl1pPr>
              <a:defRPr/>
            </a:lvl1pPr>
          </a:lstStyle>
          <a:p>
            <a:r>
              <a:rPr lang="en-US" dirty="0" err="1"/>
              <a:t>Stewardship.HBT</a:t>
            </a:r>
            <a:endParaRPr lang="en-US" dirty="0"/>
          </a:p>
        </p:txBody>
      </p:sp>
      <p:sp>
        <p:nvSpPr>
          <p:cNvPr id="5" name="Slide Number Placeholder 4"/>
          <p:cNvSpPr>
            <a:spLocks noGrp="1"/>
          </p:cNvSpPr>
          <p:nvPr>
            <p:ph type="sldNum" sz="quarter" idx="12"/>
          </p:nvPr>
        </p:nvSpPr>
        <p:spPr/>
        <p:txBody>
          <a:bodyPr/>
          <a:lstStyle>
            <a:lvl1pPr>
              <a:defRPr/>
            </a:lvl1pPr>
          </a:lstStyle>
          <a:p>
            <a:fld id="{70B77E72-AD67-4DCD-AEE5-551277D92E35}"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1-1-2026</a:t>
            </a:r>
          </a:p>
        </p:txBody>
      </p:sp>
      <p:sp>
        <p:nvSpPr>
          <p:cNvPr id="3" name="Footer Placeholder 2"/>
          <p:cNvSpPr>
            <a:spLocks noGrp="1"/>
          </p:cNvSpPr>
          <p:nvPr>
            <p:ph type="ftr" sz="quarter" idx="11"/>
          </p:nvPr>
        </p:nvSpPr>
        <p:spPr/>
        <p:txBody>
          <a:bodyPr/>
          <a:lstStyle>
            <a:lvl1pPr>
              <a:defRPr/>
            </a:lvl1pPr>
          </a:lstStyle>
          <a:p>
            <a:r>
              <a:rPr lang="en-US" dirty="0" err="1"/>
              <a:t>Stewardship.HBT</a:t>
            </a:r>
            <a:endParaRPr lang="en-US" dirty="0"/>
          </a:p>
        </p:txBody>
      </p:sp>
      <p:sp>
        <p:nvSpPr>
          <p:cNvPr id="4" name="Slide Number Placeholder 3"/>
          <p:cNvSpPr>
            <a:spLocks noGrp="1"/>
          </p:cNvSpPr>
          <p:nvPr>
            <p:ph type="sldNum" sz="quarter" idx="12"/>
          </p:nvPr>
        </p:nvSpPr>
        <p:spPr/>
        <p:txBody>
          <a:bodyPr/>
          <a:lstStyle>
            <a:lvl1pPr>
              <a:defRPr/>
            </a:lvl1pPr>
          </a:lstStyle>
          <a:p>
            <a:fld id="{0C50C46B-D2D5-4439-A410-8FA3196FA121}"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r>
              <a:rPr lang="en-US" dirty="0"/>
              <a:t>1-1-2026</a:t>
            </a:r>
          </a:p>
        </p:txBody>
      </p:sp>
      <p:sp>
        <p:nvSpPr>
          <p:cNvPr id="6" name="Footer Placeholder 5"/>
          <p:cNvSpPr>
            <a:spLocks noGrp="1"/>
          </p:cNvSpPr>
          <p:nvPr>
            <p:ph type="ftr" sz="quarter" idx="11"/>
          </p:nvPr>
        </p:nvSpPr>
        <p:spPr/>
        <p:txBody>
          <a:bodyPr/>
          <a:lstStyle>
            <a:lvl1pPr>
              <a:defRPr/>
            </a:lvl1pPr>
          </a:lstStyle>
          <a:p>
            <a:r>
              <a:rPr lang="en-US" dirty="0" err="1"/>
              <a:t>Stewardship.HBT</a:t>
            </a:r>
            <a:endParaRPr lang="en-US" dirty="0"/>
          </a:p>
        </p:txBody>
      </p:sp>
      <p:sp>
        <p:nvSpPr>
          <p:cNvPr id="7" name="Slide Number Placeholder 6"/>
          <p:cNvSpPr>
            <a:spLocks noGrp="1"/>
          </p:cNvSpPr>
          <p:nvPr>
            <p:ph type="sldNum" sz="quarter" idx="12"/>
          </p:nvPr>
        </p:nvSpPr>
        <p:spPr/>
        <p:txBody>
          <a:bodyPr/>
          <a:lstStyle>
            <a:lvl1pPr>
              <a:defRPr/>
            </a:lvl1pPr>
          </a:lstStyle>
          <a:p>
            <a:fld id="{0558B69F-E707-45D0-A5E1-ED6574C19676}"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r>
              <a:rPr lang="en-US" dirty="0"/>
              <a:t>1-1-2026</a:t>
            </a:r>
          </a:p>
        </p:txBody>
      </p:sp>
      <p:sp>
        <p:nvSpPr>
          <p:cNvPr id="6" name="Footer Placeholder 5"/>
          <p:cNvSpPr>
            <a:spLocks noGrp="1"/>
          </p:cNvSpPr>
          <p:nvPr>
            <p:ph type="ftr" sz="quarter" idx="11"/>
          </p:nvPr>
        </p:nvSpPr>
        <p:spPr/>
        <p:txBody>
          <a:bodyPr/>
          <a:lstStyle>
            <a:lvl1pPr>
              <a:defRPr/>
            </a:lvl1pPr>
          </a:lstStyle>
          <a:p>
            <a:r>
              <a:rPr lang="en-US" dirty="0" err="1"/>
              <a:t>Stewardship.HBT</a:t>
            </a:r>
            <a:endParaRPr lang="en-US" dirty="0"/>
          </a:p>
        </p:txBody>
      </p:sp>
      <p:sp>
        <p:nvSpPr>
          <p:cNvPr id="7" name="Slide Number Placeholder 6"/>
          <p:cNvSpPr>
            <a:spLocks noGrp="1"/>
          </p:cNvSpPr>
          <p:nvPr>
            <p:ph type="sldNum" sz="quarter" idx="12"/>
          </p:nvPr>
        </p:nvSpPr>
        <p:spPr/>
        <p:txBody>
          <a:bodyPr/>
          <a:lstStyle>
            <a:lvl1pPr>
              <a:defRPr/>
            </a:lvl1pPr>
          </a:lstStyle>
          <a:p>
            <a:fld id="{2F26EBB6-4087-414B-BD1B-F8944DEF2FD3}"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8786" name="Group 2"/>
          <p:cNvGrpSpPr>
            <a:grpSpLocks/>
          </p:cNvGrpSpPr>
          <p:nvPr/>
        </p:nvGrpSpPr>
        <p:grpSpPr bwMode="auto">
          <a:xfrm>
            <a:off x="5067300" y="1789114"/>
            <a:ext cx="7120467" cy="5056187"/>
            <a:chOff x="2394" y="1127"/>
            <a:chExt cx="3364" cy="3185"/>
          </a:xfrm>
        </p:grpSpPr>
        <p:sp>
          <p:nvSpPr>
            <p:cNvPr id="11878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8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78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dirty="0">
                <a:latin typeface="Candara" panose="020E0502030303020204" pitchFamily="34" charset="0"/>
              </a:endParaRPr>
            </a:p>
          </p:txBody>
        </p:sp>
        <p:sp>
          <p:nvSpPr>
            <p:cNvPr id="11879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880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880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dirty="0">
                <a:latin typeface="Candara" panose="020E0502030303020204" pitchFamily="34" charset="0"/>
              </a:endParaRPr>
            </a:p>
          </p:txBody>
        </p:sp>
        <p:sp>
          <p:nvSpPr>
            <p:cNvPr id="11881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81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dirty="0">
                <a:latin typeface="Candara" panose="020E0502030303020204" pitchFamily="34" charset="0"/>
              </a:endParaRPr>
            </a:p>
          </p:txBody>
        </p:sp>
        <p:sp>
          <p:nvSpPr>
            <p:cNvPr id="11881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dirty="0">
                <a:latin typeface="Candara" panose="020E0502030303020204" pitchFamily="34" charset="0"/>
              </a:endParaRPr>
            </a:p>
          </p:txBody>
        </p:sp>
        <p:sp>
          <p:nvSpPr>
            <p:cNvPr id="11881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81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81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dirty="0">
                <a:latin typeface="Candara" panose="020E0502030303020204" pitchFamily="34" charset="0"/>
              </a:endParaRPr>
            </a:p>
          </p:txBody>
        </p:sp>
        <p:sp>
          <p:nvSpPr>
            <p:cNvPr id="11882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grpSp>
      <p:sp>
        <p:nvSpPr>
          <p:cNvPr id="118821" name="Rectangle 37"/>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8822" name="Rectangle 38"/>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8823"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ndara" panose="020E0502030303020204" pitchFamily="34" charset="0"/>
              </a:defRPr>
            </a:lvl1pPr>
          </a:lstStyle>
          <a:p>
            <a:r>
              <a:rPr lang="en-US" dirty="0"/>
              <a:t>1-1-2026</a:t>
            </a:r>
          </a:p>
        </p:txBody>
      </p:sp>
      <p:sp>
        <p:nvSpPr>
          <p:cNvPr id="118824"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Candara" panose="020E0502030303020204" pitchFamily="34" charset="0"/>
              </a:defRPr>
            </a:lvl1pPr>
          </a:lstStyle>
          <a:p>
            <a:r>
              <a:rPr lang="en-US" dirty="0" err="1"/>
              <a:t>Stewardship.HBT</a:t>
            </a:r>
            <a:endParaRPr lang="en-US" dirty="0"/>
          </a:p>
        </p:txBody>
      </p:sp>
      <p:sp>
        <p:nvSpPr>
          <p:cNvPr id="118825"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ndara" panose="020E0502030303020204" pitchFamily="34" charset="0"/>
              </a:defRPr>
            </a:lvl1pPr>
          </a:lstStyle>
          <a:p>
            <a:fld id="{C82484E5-DFF6-451F-9A88-DDB0CC4D1001}"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Candara" panose="020E0502030303020204" pitchFamily="34" charset="0"/>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Candara" panose="020E0502030303020204" pitchFamily="34" charset="0"/>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Candara" panose="020E0502030303020204" pitchFamily="34" charset="0"/>
          <a:cs typeface="+mn-cs"/>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Candara" panose="020E0502030303020204" pitchFamily="34" charset="0"/>
          <a:cs typeface="+mn-cs"/>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Candara" panose="020E0502030303020204" pitchFamily="34" charset="0"/>
          <a:cs typeface="+mn-cs"/>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Candara" panose="020E0502030303020204" pitchFamily="34" charset="0"/>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cnbc.com/markets/"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y oil paint art">
            <a:extLst>
              <a:ext uri="{FF2B5EF4-FFF2-40B4-BE49-F238E27FC236}">
                <a16:creationId xmlns:a16="http://schemas.microsoft.com/office/drawing/2014/main" id="{563C5CE9-B1E9-4EC9-D9FC-8F405E9B7B7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0"/>
            <a:ext cx="12191980" cy="6857990"/>
          </a:xfrm>
          <a:prstGeom prst="rect">
            <a:avLst/>
          </a:prstGeom>
        </p:spPr>
      </p:pic>
      <p:sp>
        <p:nvSpPr>
          <p:cNvPr id="2" name="Title 1">
            <a:extLst>
              <a:ext uri="{FF2B5EF4-FFF2-40B4-BE49-F238E27FC236}">
                <a16:creationId xmlns:a16="http://schemas.microsoft.com/office/drawing/2014/main" id="{E79D40D6-9509-AC5D-4C33-7AA5BC652847}"/>
              </a:ext>
            </a:extLst>
          </p:cNvPr>
          <p:cNvSpPr>
            <a:spLocks noGrp="1"/>
          </p:cNvSpPr>
          <p:nvPr>
            <p:ph type="ctrTitle"/>
          </p:nvPr>
        </p:nvSpPr>
        <p:spPr>
          <a:xfrm>
            <a:off x="4495800" y="356043"/>
            <a:ext cx="7983068" cy="974347"/>
          </a:xfrm>
          <a:ln>
            <a:noFill/>
          </a:ln>
        </p:spPr>
        <p:txBody>
          <a:bodyPr anchor="ctr">
            <a:normAutofit fontScale="90000"/>
          </a:bodyPr>
          <a:lstStyle/>
          <a:p>
            <a:r>
              <a:rPr lang="en-US" sz="6000" b="1" dirty="0">
                <a:solidFill>
                  <a:srgbClr val="0070C0"/>
                </a:solidFill>
              </a:rPr>
              <a:t>Principles to Live by 6</a:t>
            </a:r>
          </a:p>
        </p:txBody>
      </p:sp>
      <p:sp>
        <p:nvSpPr>
          <p:cNvPr id="5" name="TextBox 4">
            <a:extLst>
              <a:ext uri="{FF2B5EF4-FFF2-40B4-BE49-F238E27FC236}">
                <a16:creationId xmlns:a16="http://schemas.microsoft.com/office/drawing/2014/main" id="{EED89AD7-EBB2-7519-6FA5-682D49DDA9B3}"/>
              </a:ext>
            </a:extLst>
          </p:cNvPr>
          <p:cNvSpPr txBox="1"/>
          <p:nvPr/>
        </p:nvSpPr>
        <p:spPr>
          <a:xfrm>
            <a:off x="6553200" y="1353507"/>
            <a:ext cx="5486400" cy="3323987"/>
          </a:xfrm>
          <a:prstGeom prst="rect">
            <a:avLst/>
          </a:prstGeom>
          <a:noFill/>
        </p:spPr>
        <p:txBody>
          <a:bodyPr wrap="square">
            <a:spAutoFit/>
          </a:bodyPr>
          <a:lstStyle/>
          <a:p>
            <a:r>
              <a:rPr lang="en-US" sz="3600" b="1" dirty="0">
                <a:solidFill>
                  <a:srgbClr val="002060"/>
                </a:solidFill>
                <a:latin typeface="Candara" panose="020E0502030303020204" pitchFamily="34" charset="0"/>
              </a:rPr>
              <a:t>Stewardship: </a:t>
            </a:r>
            <a:r>
              <a:rPr lang="en-US" sz="3600" dirty="0">
                <a:solidFill>
                  <a:srgbClr val="002060"/>
                </a:solidFill>
                <a:latin typeface="Candara" panose="020E0502030303020204" pitchFamily="34" charset="0"/>
              </a:rPr>
              <a:t>Financial Responsibility According to the Bible.</a:t>
            </a:r>
          </a:p>
          <a:p>
            <a:endParaRPr lang="en-US" sz="2000" dirty="0">
              <a:solidFill>
                <a:srgbClr val="002060"/>
              </a:solidFill>
              <a:latin typeface="Candara" panose="020E0502030303020204" pitchFamily="34" charset="0"/>
            </a:endParaRPr>
          </a:p>
          <a:p>
            <a:r>
              <a:rPr lang="en-US" sz="2400" b="1" dirty="0">
                <a:solidFill>
                  <a:srgbClr val="002060"/>
                </a:solidFill>
                <a:latin typeface="Candara" panose="020E0502030303020204" pitchFamily="34" charset="0"/>
              </a:rPr>
              <a:t>PROVERBS 15:22  </a:t>
            </a:r>
            <a:r>
              <a:rPr lang="en-US" sz="2000" i="1" dirty="0">
                <a:solidFill>
                  <a:srgbClr val="002060"/>
                </a:solidFill>
                <a:latin typeface="Candara" panose="020E0502030303020204" pitchFamily="34" charset="0"/>
              </a:rPr>
              <a:t>Without counsel purposes are disappointed: but in the multitude of counsellors they are established.</a:t>
            </a:r>
          </a:p>
          <a:p>
            <a:endParaRPr lang="en-US" dirty="0">
              <a:solidFill>
                <a:srgbClr val="002060"/>
              </a:solidFill>
            </a:endParaRPr>
          </a:p>
        </p:txBody>
      </p:sp>
    </p:spTree>
    <p:extLst>
      <p:ext uri="{BB962C8B-B14F-4D97-AF65-F5344CB8AC3E}">
        <p14:creationId xmlns:p14="http://schemas.microsoft.com/office/powerpoint/2010/main" val="1607029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graph showing a line of credit card balances&#10;&#10;AI-generated content may be incorrect.">
            <a:extLst>
              <a:ext uri="{FF2B5EF4-FFF2-40B4-BE49-F238E27FC236}">
                <a16:creationId xmlns:a16="http://schemas.microsoft.com/office/drawing/2014/main" id="{E3A489F2-B7DD-10E9-F6E0-60C3B899E9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277813"/>
            <a:ext cx="10972800" cy="5853112"/>
          </a:xfrm>
          <a:prstGeom prst="rect">
            <a:avLst/>
          </a:prstGeom>
          <a:solidFill>
            <a:srgbClr val="FFFFFF"/>
          </a:solidFill>
        </p:spPr>
      </p:pic>
      <p:sp>
        <p:nvSpPr>
          <p:cNvPr id="4" name="TextBox 3">
            <a:extLst>
              <a:ext uri="{FF2B5EF4-FFF2-40B4-BE49-F238E27FC236}">
                <a16:creationId xmlns:a16="http://schemas.microsoft.com/office/drawing/2014/main" id="{4977F728-D790-D08F-B613-3A33013FDA16}"/>
              </a:ext>
            </a:extLst>
          </p:cNvPr>
          <p:cNvSpPr txBox="1"/>
          <p:nvPr/>
        </p:nvSpPr>
        <p:spPr>
          <a:xfrm>
            <a:off x="1981200" y="381000"/>
            <a:ext cx="9144000" cy="2308324"/>
          </a:xfrm>
          <a:prstGeom prst="rect">
            <a:avLst/>
          </a:prstGeom>
          <a:noFill/>
        </p:spPr>
        <p:txBody>
          <a:bodyPr wrap="square">
            <a:spAutoFit/>
          </a:bodyPr>
          <a:lstStyle/>
          <a:p>
            <a:r>
              <a:rPr lang="en-US" sz="4800" dirty="0">
                <a:solidFill>
                  <a:schemeClr val="bg2"/>
                </a:solidFill>
              </a:rPr>
              <a:t>“Americans have an absolute mountain of credit card debt — $1.233 trillion.” ($7,369 per card)</a:t>
            </a:r>
          </a:p>
        </p:txBody>
      </p:sp>
      <p:sp>
        <p:nvSpPr>
          <p:cNvPr id="2" name="Date Placeholder 1">
            <a:extLst>
              <a:ext uri="{FF2B5EF4-FFF2-40B4-BE49-F238E27FC236}">
                <a16:creationId xmlns:a16="http://schemas.microsoft.com/office/drawing/2014/main" id="{D999F0A6-1B73-690F-8C1E-1AB2318F309D}"/>
              </a:ext>
            </a:extLst>
          </p:cNvPr>
          <p:cNvSpPr>
            <a:spLocks noGrp="1"/>
          </p:cNvSpPr>
          <p:nvPr>
            <p:ph type="dt" sz="half" idx="10"/>
          </p:nvPr>
        </p:nvSpPr>
        <p:spPr/>
        <p:txBody>
          <a:bodyPr/>
          <a:lstStyle/>
          <a:p>
            <a:r>
              <a:rPr lang="en-US" dirty="0"/>
              <a:t>1-1-2026</a:t>
            </a:r>
          </a:p>
        </p:txBody>
      </p:sp>
      <p:sp>
        <p:nvSpPr>
          <p:cNvPr id="3" name="Footer Placeholder 2">
            <a:extLst>
              <a:ext uri="{FF2B5EF4-FFF2-40B4-BE49-F238E27FC236}">
                <a16:creationId xmlns:a16="http://schemas.microsoft.com/office/drawing/2014/main" id="{DCA29FF4-BD50-673E-0B7B-9C5A3B6C8E48}"/>
              </a:ext>
            </a:extLst>
          </p:cNvPr>
          <p:cNvSpPr>
            <a:spLocks noGrp="1"/>
          </p:cNvSpPr>
          <p:nvPr>
            <p:ph type="ftr" sz="quarter" idx="11"/>
          </p:nvPr>
        </p:nvSpPr>
        <p:spPr/>
        <p:txBody>
          <a:bodyPr/>
          <a:lstStyle/>
          <a:p>
            <a:r>
              <a:rPr lang="en-US" dirty="0" err="1"/>
              <a:t>Stewardship.HBT</a:t>
            </a:r>
            <a:endParaRPr lang="en-US" dirty="0"/>
          </a:p>
        </p:txBody>
      </p:sp>
      <p:sp>
        <p:nvSpPr>
          <p:cNvPr id="5" name="Slide Number Placeholder 4">
            <a:extLst>
              <a:ext uri="{FF2B5EF4-FFF2-40B4-BE49-F238E27FC236}">
                <a16:creationId xmlns:a16="http://schemas.microsoft.com/office/drawing/2014/main" id="{E13C1AAA-7EEB-24C8-2A9E-29456BC4CA24}"/>
              </a:ext>
            </a:extLst>
          </p:cNvPr>
          <p:cNvSpPr>
            <a:spLocks noGrp="1"/>
          </p:cNvSpPr>
          <p:nvPr>
            <p:ph type="sldNum" sz="quarter" idx="12"/>
          </p:nvPr>
        </p:nvSpPr>
        <p:spPr/>
        <p:txBody>
          <a:bodyPr/>
          <a:lstStyle/>
          <a:p>
            <a:fld id="{8730521F-29FC-41AD-A4E7-59CAB2D0834C}" type="slidenum">
              <a:rPr lang="en-US" smtClean="0"/>
              <a:pPr/>
              <a:t>10</a:t>
            </a:fld>
            <a:endParaRPr lang="en-US" dirty="0"/>
          </a:p>
        </p:txBody>
      </p:sp>
    </p:spTree>
    <p:extLst>
      <p:ext uri="{BB962C8B-B14F-4D97-AF65-F5344CB8AC3E}">
        <p14:creationId xmlns:p14="http://schemas.microsoft.com/office/powerpoint/2010/main" val="2401358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10591800" cy="6124754"/>
          </a:xfrm>
          <a:prstGeom prst="rect">
            <a:avLst/>
          </a:prstGeom>
          <a:noFill/>
        </p:spPr>
        <p:txBody>
          <a:bodyPr wrap="square" rtlCol="0">
            <a:spAutoFit/>
          </a:bodyPr>
          <a:lstStyle/>
          <a:p>
            <a:r>
              <a:rPr lang="en-US" sz="4800" dirty="0">
                <a:latin typeface="Candara" panose="020E0502030303020204" pitchFamily="34" charset="0"/>
              </a:rPr>
              <a:t>Current Population of the United States:</a:t>
            </a:r>
          </a:p>
          <a:p>
            <a:r>
              <a:rPr lang="en-US" sz="6600" dirty="0">
                <a:latin typeface="Candara" panose="020E0502030303020204" pitchFamily="34" charset="0"/>
              </a:rPr>
              <a:t>347,300,906</a:t>
            </a:r>
            <a:endParaRPr lang="en-US" sz="5400" dirty="0">
              <a:latin typeface="Candara" panose="020E0502030303020204" pitchFamily="34" charset="0"/>
            </a:endParaRPr>
          </a:p>
          <a:p>
            <a:endParaRPr lang="en-US" sz="4400" dirty="0">
              <a:latin typeface="Candara" panose="020E0502030303020204" pitchFamily="34" charset="0"/>
            </a:endParaRPr>
          </a:p>
          <a:p>
            <a:r>
              <a:rPr lang="en-US" sz="5400" dirty="0">
                <a:latin typeface="Candara" panose="020E0502030303020204" pitchFamily="34" charset="0"/>
              </a:rPr>
              <a:t>The “Debt Squeeze”</a:t>
            </a:r>
          </a:p>
          <a:p>
            <a:r>
              <a:rPr lang="en-US" sz="6600" dirty="0">
                <a:latin typeface="Candara" panose="020E0502030303020204" pitchFamily="34" charset="0"/>
              </a:rPr>
              <a:t>Total Household Debt has surged to $18.59 trillion</a:t>
            </a:r>
          </a:p>
          <a:p>
            <a:endParaRPr lang="en-US" sz="4800" dirty="0">
              <a:latin typeface="Candara" panose="020E0502030303020204" pitchFamily="34" charset="0"/>
            </a:endParaRPr>
          </a:p>
        </p:txBody>
      </p:sp>
      <p:sp>
        <p:nvSpPr>
          <p:cNvPr id="3" name="Date Placeholder 2">
            <a:extLst>
              <a:ext uri="{FF2B5EF4-FFF2-40B4-BE49-F238E27FC236}">
                <a16:creationId xmlns:a16="http://schemas.microsoft.com/office/drawing/2014/main" id="{AE6FF729-2081-B289-7929-517731EFD7F8}"/>
              </a:ext>
            </a:extLst>
          </p:cNvPr>
          <p:cNvSpPr>
            <a:spLocks noGrp="1"/>
          </p:cNvSpPr>
          <p:nvPr>
            <p:ph type="dt" sz="half" idx="10"/>
          </p:nvPr>
        </p:nvSpPr>
        <p:spPr/>
        <p:txBody>
          <a:bodyPr/>
          <a:lstStyle/>
          <a:p>
            <a:pPr>
              <a:defRPr/>
            </a:pPr>
            <a:r>
              <a:rPr lang="en-US" dirty="0"/>
              <a:t>1-1-2026</a:t>
            </a:r>
          </a:p>
        </p:txBody>
      </p:sp>
      <p:sp>
        <p:nvSpPr>
          <p:cNvPr id="4" name="Footer Placeholder 3">
            <a:extLst>
              <a:ext uri="{FF2B5EF4-FFF2-40B4-BE49-F238E27FC236}">
                <a16:creationId xmlns:a16="http://schemas.microsoft.com/office/drawing/2014/main" id="{856DBBA2-AC79-0E1D-EB64-A8044C2D2394}"/>
              </a:ext>
            </a:extLst>
          </p:cNvPr>
          <p:cNvSpPr>
            <a:spLocks noGrp="1"/>
          </p:cNvSpPr>
          <p:nvPr>
            <p:ph type="ftr" sz="quarter" idx="11"/>
          </p:nvPr>
        </p:nvSpPr>
        <p:spPr/>
        <p:txBody>
          <a:bodyPr/>
          <a:lstStyle/>
          <a:p>
            <a:pPr>
              <a:defRPr/>
            </a:pPr>
            <a:r>
              <a:rPr lang="en-US" dirty="0" err="1"/>
              <a:t>Stewardship.HBT</a:t>
            </a:r>
            <a:endParaRPr lang="en-US" dirty="0"/>
          </a:p>
        </p:txBody>
      </p:sp>
      <p:sp>
        <p:nvSpPr>
          <p:cNvPr id="5" name="Slide Number Placeholder 4">
            <a:extLst>
              <a:ext uri="{FF2B5EF4-FFF2-40B4-BE49-F238E27FC236}">
                <a16:creationId xmlns:a16="http://schemas.microsoft.com/office/drawing/2014/main" id="{6676E493-8CAC-93D6-1806-5A921A985CD3}"/>
              </a:ext>
            </a:extLst>
          </p:cNvPr>
          <p:cNvSpPr>
            <a:spLocks noGrp="1"/>
          </p:cNvSpPr>
          <p:nvPr>
            <p:ph type="sldNum" sz="quarter" idx="12"/>
          </p:nvPr>
        </p:nvSpPr>
        <p:spPr/>
        <p:txBody>
          <a:bodyPr/>
          <a:lstStyle/>
          <a:p>
            <a:pPr>
              <a:defRPr/>
            </a:pPr>
            <a:fld id="{FD5A1D72-6791-4B7E-B036-0EB22B4894C2}" type="slidenum">
              <a:rPr lang="en-US" smtClean="0"/>
              <a:pPr>
                <a:defRPr/>
              </a:pPr>
              <a:t>11</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4553B-4A63-F654-5EB0-964B6000065B}"/>
              </a:ext>
            </a:extLst>
          </p:cNvPr>
          <p:cNvSpPr>
            <a:spLocks noGrp="1"/>
          </p:cNvSpPr>
          <p:nvPr>
            <p:ph type="dt" sz="half" idx="10"/>
          </p:nvPr>
        </p:nvSpPr>
        <p:spPr/>
        <p:txBody>
          <a:bodyPr/>
          <a:lstStyle/>
          <a:p>
            <a:pPr>
              <a:defRPr/>
            </a:pPr>
            <a:r>
              <a:rPr lang="en-US" dirty="0"/>
              <a:t>1-1-2026</a:t>
            </a:r>
          </a:p>
        </p:txBody>
      </p:sp>
      <p:sp>
        <p:nvSpPr>
          <p:cNvPr id="3" name="Footer Placeholder 2">
            <a:extLst>
              <a:ext uri="{FF2B5EF4-FFF2-40B4-BE49-F238E27FC236}">
                <a16:creationId xmlns:a16="http://schemas.microsoft.com/office/drawing/2014/main" id="{86EE3AE4-8426-CBEE-08EC-7972950AA926}"/>
              </a:ext>
            </a:extLst>
          </p:cNvPr>
          <p:cNvSpPr>
            <a:spLocks noGrp="1"/>
          </p:cNvSpPr>
          <p:nvPr>
            <p:ph type="ftr" sz="quarter" idx="11"/>
          </p:nvPr>
        </p:nvSpPr>
        <p:spPr/>
        <p:txBody>
          <a:bodyPr/>
          <a:lstStyle/>
          <a:p>
            <a:pPr>
              <a:defRPr/>
            </a:pPr>
            <a:r>
              <a:rPr lang="en-US" dirty="0" err="1"/>
              <a:t>Stewardship.HBT</a:t>
            </a:r>
            <a:endParaRPr lang="en-US" dirty="0"/>
          </a:p>
        </p:txBody>
      </p:sp>
      <p:sp>
        <p:nvSpPr>
          <p:cNvPr id="4" name="Slide Number Placeholder 3">
            <a:extLst>
              <a:ext uri="{FF2B5EF4-FFF2-40B4-BE49-F238E27FC236}">
                <a16:creationId xmlns:a16="http://schemas.microsoft.com/office/drawing/2014/main" id="{09758929-E856-1138-7A97-AA42500E4141}"/>
              </a:ext>
            </a:extLst>
          </p:cNvPr>
          <p:cNvSpPr>
            <a:spLocks noGrp="1"/>
          </p:cNvSpPr>
          <p:nvPr>
            <p:ph type="sldNum" sz="quarter" idx="12"/>
          </p:nvPr>
        </p:nvSpPr>
        <p:spPr/>
        <p:txBody>
          <a:bodyPr/>
          <a:lstStyle/>
          <a:p>
            <a:pPr>
              <a:defRPr/>
            </a:pPr>
            <a:fld id="{FD5A1D72-6791-4B7E-B036-0EB22B4894C2}" type="slidenum">
              <a:rPr lang="en-US" smtClean="0"/>
              <a:pPr>
                <a:defRPr/>
              </a:pPr>
              <a:t>12</a:t>
            </a:fld>
            <a:endParaRPr lang="en-US" dirty="0"/>
          </a:p>
        </p:txBody>
      </p:sp>
      <p:sp>
        <p:nvSpPr>
          <p:cNvPr id="7" name="Oval 6">
            <a:extLst>
              <a:ext uri="{FF2B5EF4-FFF2-40B4-BE49-F238E27FC236}">
                <a16:creationId xmlns:a16="http://schemas.microsoft.com/office/drawing/2014/main" id="{C87E17D9-A3AD-82A2-2B1A-31A4620F2327}"/>
              </a:ext>
            </a:extLst>
          </p:cNvPr>
          <p:cNvSpPr/>
          <p:nvPr/>
        </p:nvSpPr>
        <p:spPr>
          <a:xfrm>
            <a:off x="838200" y="533400"/>
            <a:ext cx="3352800" cy="29533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spc="-150" dirty="0"/>
              <a:t>Income</a:t>
            </a:r>
          </a:p>
        </p:txBody>
      </p:sp>
      <p:sp>
        <p:nvSpPr>
          <p:cNvPr id="8" name="Oval 7">
            <a:extLst>
              <a:ext uri="{FF2B5EF4-FFF2-40B4-BE49-F238E27FC236}">
                <a16:creationId xmlns:a16="http://schemas.microsoft.com/office/drawing/2014/main" id="{260BB048-80FF-5EA8-7B8B-7921115849CB}"/>
              </a:ext>
            </a:extLst>
          </p:cNvPr>
          <p:cNvSpPr/>
          <p:nvPr/>
        </p:nvSpPr>
        <p:spPr>
          <a:xfrm>
            <a:off x="2362201" y="3486704"/>
            <a:ext cx="3200400" cy="31010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Debt</a:t>
            </a:r>
          </a:p>
        </p:txBody>
      </p:sp>
      <p:sp>
        <p:nvSpPr>
          <p:cNvPr id="6" name="Partial Circle 5">
            <a:extLst>
              <a:ext uri="{FF2B5EF4-FFF2-40B4-BE49-F238E27FC236}">
                <a16:creationId xmlns:a16="http://schemas.microsoft.com/office/drawing/2014/main" id="{088B6802-2D3F-D983-5818-49DC8F5F4B00}"/>
              </a:ext>
            </a:extLst>
          </p:cNvPr>
          <p:cNvSpPr/>
          <p:nvPr/>
        </p:nvSpPr>
        <p:spPr>
          <a:xfrm>
            <a:off x="5677518" y="685800"/>
            <a:ext cx="5715000" cy="5190931"/>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Retirement</a:t>
            </a:r>
          </a:p>
        </p:txBody>
      </p:sp>
    </p:spTree>
    <p:extLst>
      <p:ext uri="{BB962C8B-B14F-4D97-AF65-F5344CB8AC3E}">
        <p14:creationId xmlns:p14="http://schemas.microsoft.com/office/powerpoint/2010/main" val="18215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4553B-4A63-F654-5EB0-964B6000065B}"/>
              </a:ext>
            </a:extLst>
          </p:cNvPr>
          <p:cNvSpPr>
            <a:spLocks noGrp="1"/>
          </p:cNvSpPr>
          <p:nvPr>
            <p:ph type="dt" sz="half" idx="10"/>
          </p:nvPr>
        </p:nvSpPr>
        <p:spPr/>
        <p:txBody>
          <a:bodyPr/>
          <a:lstStyle/>
          <a:p>
            <a:pPr>
              <a:defRPr/>
            </a:pPr>
            <a:r>
              <a:rPr lang="en-US" dirty="0"/>
              <a:t>1-1-2026</a:t>
            </a:r>
          </a:p>
        </p:txBody>
      </p:sp>
      <p:sp>
        <p:nvSpPr>
          <p:cNvPr id="3" name="Footer Placeholder 2">
            <a:extLst>
              <a:ext uri="{FF2B5EF4-FFF2-40B4-BE49-F238E27FC236}">
                <a16:creationId xmlns:a16="http://schemas.microsoft.com/office/drawing/2014/main" id="{86EE3AE4-8426-CBEE-08EC-7972950AA926}"/>
              </a:ext>
            </a:extLst>
          </p:cNvPr>
          <p:cNvSpPr>
            <a:spLocks noGrp="1"/>
          </p:cNvSpPr>
          <p:nvPr>
            <p:ph type="ftr" sz="quarter" idx="11"/>
          </p:nvPr>
        </p:nvSpPr>
        <p:spPr/>
        <p:txBody>
          <a:bodyPr/>
          <a:lstStyle/>
          <a:p>
            <a:pPr>
              <a:defRPr/>
            </a:pPr>
            <a:r>
              <a:rPr lang="en-US" dirty="0" err="1"/>
              <a:t>Stewardship.HBT</a:t>
            </a:r>
            <a:endParaRPr lang="en-US" dirty="0"/>
          </a:p>
        </p:txBody>
      </p:sp>
      <p:sp>
        <p:nvSpPr>
          <p:cNvPr id="4" name="Slide Number Placeholder 3">
            <a:extLst>
              <a:ext uri="{FF2B5EF4-FFF2-40B4-BE49-F238E27FC236}">
                <a16:creationId xmlns:a16="http://schemas.microsoft.com/office/drawing/2014/main" id="{09758929-E856-1138-7A97-AA42500E4141}"/>
              </a:ext>
            </a:extLst>
          </p:cNvPr>
          <p:cNvSpPr>
            <a:spLocks noGrp="1"/>
          </p:cNvSpPr>
          <p:nvPr>
            <p:ph type="sldNum" sz="quarter" idx="12"/>
          </p:nvPr>
        </p:nvSpPr>
        <p:spPr/>
        <p:txBody>
          <a:bodyPr/>
          <a:lstStyle/>
          <a:p>
            <a:pPr>
              <a:defRPr/>
            </a:pPr>
            <a:fld id="{FD5A1D72-6791-4B7E-B036-0EB22B4894C2}" type="slidenum">
              <a:rPr lang="en-US" smtClean="0"/>
              <a:pPr>
                <a:defRPr/>
              </a:pPr>
              <a:t>13</a:t>
            </a:fld>
            <a:endParaRPr lang="en-US" dirty="0"/>
          </a:p>
        </p:txBody>
      </p:sp>
      <p:sp>
        <p:nvSpPr>
          <p:cNvPr id="7" name="Oval 6">
            <a:extLst>
              <a:ext uri="{FF2B5EF4-FFF2-40B4-BE49-F238E27FC236}">
                <a16:creationId xmlns:a16="http://schemas.microsoft.com/office/drawing/2014/main" id="{C87E17D9-A3AD-82A2-2B1A-31A4620F2327}"/>
              </a:ext>
            </a:extLst>
          </p:cNvPr>
          <p:cNvSpPr/>
          <p:nvPr/>
        </p:nvSpPr>
        <p:spPr>
          <a:xfrm>
            <a:off x="838200" y="533400"/>
            <a:ext cx="3352800" cy="29533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spc="-150" dirty="0"/>
              <a:t>Income</a:t>
            </a:r>
          </a:p>
        </p:txBody>
      </p:sp>
      <p:sp>
        <p:nvSpPr>
          <p:cNvPr id="8" name="Oval 7">
            <a:extLst>
              <a:ext uri="{FF2B5EF4-FFF2-40B4-BE49-F238E27FC236}">
                <a16:creationId xmlns:a16="http://schemas.microsoft.com/office/drawing/2014/main" id="{260BB048-80FF-5EA8-7B8B-7921115849CB}"/>
              </a:ext>
            </a:extLst>
          </p:cNvPr>
          <p:cNvSpPr/>
          <p:nvPr/>
        </p:nvSpPr>
        <p:spPr>
          <a:xfrm>
            <a:off x="2209799" y="2286000"/>
            <a:ext cx="4495801" cy="4191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Debt</a:t>
            </a:r>
          </a:p>
        </p:txBody>
      </p:sp>
      <p:sp>
        <p:nvSpPr>
          <p:cNvPr id="6" name="Partial Circle 5">
            <a:extLst>
              <a:ext uri="{FF2B5EF4-FFF2-40B4-BE49-F238E27FC236}">
                <a16:creationId xmlns:a16="http://schemas.microsoft.com/office/drawing/2014/main" id="{088B6802-2D3F-D983-5818-49DC8F5F4B00}"/>
              </a:ext>
            </a:extLst>
          </p:cNvPr>
          <p:cNvSpPr/>
          <p:nvPr/>
        </p:nvSpPr>
        <p:spPr>
          <a:xfrm>
            <a:off x="7867958" y="1600200"/>
            <a:ext cx="3161683" cy="2953305"/>
          </a:xfrm>
          <a:prstGeom prst="pi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Retirement</a:t>
            </a:r>
          </a:p>
        </p:txBody>
      </p:sp>
    </p:spTree>
    <p:extLst>
      <p:ext uri="{BB962C8B-B14F-4D97-AF65-F5344CB8AC3E}">
        <p14:creationId xmlns:p14="http://schemas.microsoft.com/office/powerpoint/2010/main" val="2079501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81572" y="2971800"/>
            <a:ext cx="10820400" cy="1143000"/>
          </a:xfrm>
        </p:spPr>
        <p:txBody>
          <a:bodyPr>
            <a:noAutofit/>
          </a:bodyPr>
          <a:lstStyle/>
          <a:p>
            <a:pPr>
              <a:defRPr/>
            </a:pPr>
            <a:r>
              <a:rPr lang="en-US" sz="7200" b="1" dirty="0">
                <a:solidFill>
                  <a:schemeClr val="tx1"/>
                </a:solidFill>
                <a:latin typeface="Candara" panose="020E0502030303020204" pitchFamily="34" charset="0"/>
              </a:rPr>
              <a:t>49% of Families could cover less than one month’s expense if they lost their income.</a:t>
            </a:r>
            <a:br>
              <a:rPr lang="en-US" sz="7200" b="1" dirty="0">
                <a:solidFill>
                  <a:schemeClr val="tx1"/>
                </a:solidFill>
              </a:rPr>
            </a:br>
            <a:r>
              <a:rPr lang="en-US" sz="7200" b="1" dirty="0">
                <a:solidFill>
                  <a:schemeClr val="tx1"/>
                </a:solidFill>
              </a:rPr>
              <a:t>61% for </a:t>
            </a:r>
            <a:r>
              <a:rPr lang="en-US" sz="7200" b="1" dirty="0" err="1">
                <a:solidFill>
                  <a:schemeClr val="tx1"/>
                </a:solidFill>
              </a:rPr>
              <a:t>GenZ</a:t>
            </a:r>
            <a:r>
              <a:rPr lang="en-US" sz="7200" b="1" dirty="0">
                <a:solidFill>
                  <a:schemeClr val="tx1"/>
                </a:solidFill>
              </a:rPr>
              <a:t> </a:t>
            </a:r>
            <a:r>
              <a:rPr lang="en-US" sz="7200" b="1" dirty="0" err="1">
                <a:solidFill>
                  <a:schemeClr val="tx1"/>
                </a:solidFill>
              </a:rPr>
              <a:t>Familes</a:t>
            </a:r>
            <a:br>
              <a:rPr lang="en-US" sz="7200" b="1" dirty="0">
                <a:solidFill>
                  <a:schemeClr val="tx1"/>
                </a:solidFill>
                <a:latin typeface="Candara" panose="020E0502030303020204" pitchFamily="34" charset="0"/>
              </a:rPr>
            </a:br>
            <a:endParaRPr lang="en-US" sz="7200" b="1" dirty="0">
              <a:solidFill>
                <a:schemeClr val="tx1"/>
              </a:solidFill>
              <a:latin typeface="Candara" panose="020E0502030303020204" pitchFamily="34" charset="0"/>
            </a:endParaRPr>
          </a:p>
        </p:txBody>
      </p:sp>
      <p:sp>
        <p:nvSpPr>
          <p:cNvPr id="2" name="Date Placeholder 1">
            <a:extLst>
              <a:ext uri="{FF2B5EF4-FFF2-40B4-BE49-F238E27FC236}">
                <a16:creationId xmlns:a16="http://schemas.microsoft.com/office/drawing/2014/main" id="{C7FB79F5-FDD3-E311-0D4A-4D0B849BC711}"/>
              </a:ext>
            </a:extLst>
          </p:cNvPr>
          <p:cNvSpPr>
            <a:spLocks noGrp="1"/>
          </p:cNvSpPr>
          <p:nvPr>
            <p:ph type="dt" sz="half" idx="10"/>
          </p:nvPr>
        </p:nvSpPr>
        <p:spPr/>
        <p:txBody>
          <a:bodyPr/>
          <a:lstStyle/>
          <a:p>
            <a:pPr>
              <a:defRPr/>
            </a:pPr>
            <a:r>
              <a:rPr lang="en-US" dirty="0"/>
              <a:t>1-1-2026</a:t>
            </a:r>
          </a:p>
        </p:txBody>
      </p:sp>
      <p:sp>
        <p:nvSpPr>
          <p:cNvPr id="3" name="Footer Placeholder 2">
            <a:extLst>
              <a:ext uri="{FF2B5EF4-FFF2-40B4-BE49-F238E27FC236}">
                <a16:creationId xmlns:a16="http://schemas.microsoft.com/office/drawing/2014/main" id="{702E5546-B2F2-C0C9-D950-58F2AC54DFF0}"/>
              </a:ext>
            </a:extLst>
          </p:cNvPr>
          <p:cNvSpPr>
            <a:spLocks noGrp="1"/>
          </p:cNvSpPr>
          <p:nvPr>
            <p:ph type="ftr" sz="quarter" idx="11"/>
          </p:nvPr>
        </p:nvSpPr>
        <p:spPr/>
        <p:txBody>
          <a:bodyPr/>
          <a:lstStyle/>
          <a:p>
            <a:pPr>
              <a:defRPr/>
            </a:pPr>
            <a:r>
              <a:rPr lang="en-US" dirty="0" err="1"/>
              <a:t>Stewardship.HBT</a:t>
            </a:r>
            <a:endParaRPr lang="en-US" dirty="0"/>
          </a:p>
        </p:txBody>
      </p:sp>
      <p:sp>
        <p:nvSpPr>
          <p:cNvPr id="4" name="Slide Number Placeholder 3">
            <a:extLst>
              <a:ext uri="{FF2B5EF4-FFF2-40B4-BE49-F238E27FC236}">
                <a16:creationId xmlns:a16="http://schemas.microsoft.com/office/drawing/2014/main" id="{C63695F5-9FDB-1655-BCD6-63F3997CC5EC}"/>
              </a:ext>
            </a:extLst>
          </p:cNvPr>
          <p:cNvSpPr>
            <a:spLocks noGrp="1"/>
          </p:cNvSpPr>
          <p:nvPr>
            <p:ph type="sldNum" sz="quarter" idx="12"/>
          </p:nvPr>
        </p:nvSpPr>
        <p:spPr/>
        <p:txBody>
          <a:bodyPr/>
          <a:lstStyle/>
          <a:p>
            <a:pPr>
              <a:defRPr/>
            </a:pPr>
            <a:fld id="{085A69C4-F8B2-4DC5-BC88-EEBC4DBBB362}" type="slidenum">
              <a:rPr lang="en-US" smtClean="0"/>
              <a:pPr>
                <a:defRPr/>
              </a:pPr>
              <a:t>14</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FF674-5B6A-3CAC-1C0D-0B15DAC8AD1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2925" y="277813"/>
            <a:ext cx="10546149" cy="5853112"/>
          </a:xfrm>
          <a:prstGeom prst="rect">
            <a:avLst/>
          </a:prstGeom>
          <a:noFill/>
        </p:spPr>
      </p:pic>
      <p:sp>
        <p:nvSpPr>
          <p:cNvPr id="3" name="Date Placeholder 2">
            <a:extLst>
              <a:ext uri="{FF2B5EF4-FFF2-40B4-BE49-F238E27FC236}">
                <a16:creationId xmlns:a16="http://schemas.microsoft.com/office/drawing/2014/main" id="{73562638-3011-5BA5-6CBB-52A8F3108260}"/>
              </a:ext>
            </a:extLst>
          </p:cNvPr>
          <p:cNvSpPr>
            <a:spLocks noGrp="1"/>
          </p:cNvSpPr>
          <p:nvPr>
            <p:ph type="dt" sz="half" idx="10"/>
          </p:nvPr>
        </p:nvSpPr>
        <p:spPr/>
        <p:txBody>
          <a:bodyPr/>
          <a:lstStyle/>
          <a:p>
            <a:r>
              <a:rPr lang="en-US" dirty="0"/>
              <a:t>1-1-2026</a:t>
            </a:r>
          </a:p>
        </p:txBody>
      </p:sp>
      <p:sp>
        <p:nvSpPr>
          <p:cNvPr id="4" name="Footer Placeholder 3">
            <a:extLst>
              <a:ext uri="{FF2B5EF4-FFF2-40B4-BE49-F238E27FC236}">
                <a16:creationId xmlns:a16="http://schemas.microsoft.com/office/drawing/2014/main" id="{A5D90E4A-BB51-5B5D-FE69-B9245BF9CEA5}"/>
              </a:ext>
            </a:extLst>
          </p:cNvPr>
          <p:cNvSpPr>
            <a:spLocks noGrp="1"/>
          </p:cNvSpPr>
          <p:nvPr>
            <p:ph type="ftr" sz="quarter" idx="11"/>
          </p:nvPr>
        </p:nvSpPr>
        <p:spPr/>
        <p:txBody>
          <a:bodyPr/>
          <a:lstStyle/>
          <a:p>
            <a:r>
              <a:rPr lang="en-US" dirty="0" err="1"/>
              <a:t>Stewardship.HBT</a:t>
            </a:r>
            <a:endParaRPr lang="en-US" dirty="0"/>
          </a:p>
        </p:txBody>
      </p:sp>
      <p:sp>
        <p:nvSpPr>
          <p:cNvPr id="5" name="Slide Number Placeholder 4">
            <a:extLst>
              <a:ext uri="{FF2B5EF4-FFF2-40B4-BE49-F238E27FC236}">
                <a16:creationId xmlns:a16="http://schemas.microsoft.com/office/drawing/2014/main" id="{84350ADB-D49B-BF6C-FF89-AD5CA355832F}"/>
              </a:ext>
            </a:extLst>
          </p:cNvPr>
          <p:cNvSpPr>
            <a:spLocks noGrp="1"/>
          </p:cNvSpPr>
          <p:nvPr>
            <p:ph type="sldNum" sz="quarter" idx="12"/>
          </p:nvPr>
        </p:nvSpPr>
        <p:spPr/>
        <p:txBody>
          <a:bodyPr/>
          <a:lstStyle/>
          <a:p>
            <a:fld id="{8730521F-29FC-41AD-A4E7-59CAB2D0834C}" type="slidenum">
              <a:rPr lang="en-US" smtClean="0"/>
              <a:pPr/>
              <a:t>15</a:t>
            </a:fld>
            <a:endParaRPr lang="en-US" dirty="0"/>
          </a:p>
        </p:txBody>
      </p:sp>
      <p:pic>
        <p:nvPicPr>
          <p:cNvPr id="7" name="Picture 6">
            <a:extLst>
              <a:ext uri="{FF2B5EF4-FFF2-40B4-BE49-F238E27FC236}">
                <a16:creationId xmlns:a16="http://schemas.microsoft.com/office/drawing/2014/main" id="{B5CAEDD6-92C3-3F21-1FCE-664631664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720931"/>
          </a:xfrm>
          <a:prstGeom prst="rect">
            <a:avLst/>
          </a:prstGeom>
        </p:spPr>
      </p:pic>
    </p:spTree>
    <p:extLst>
      <p:ext uri="{BB962C8B-B14F-4D97-AF65-F5344CB8AC3E}">
        <p14:creationId xmlns:p14="http://schemas.microsoft.com/office/powerpoint/2010/main" val="591402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91D97-E466-8CD9-902D-AC3377DCA223}"/>
              </a:ext>
            </a:extLst>
          </p:cNvPr>
          <p:cNvSpPr>
            <a:spLocks noGrp="1"/>
          </p:cNvSpPr>
          <p:nvPr>
            <p:ph type="dt" sz="half" idx="10"/>
          </p:nvPr>
        </p:nvSpPr>
        <p:spPr/>
        <p:txBody>
          <a:bodyPr/>
          <a:lstStyle/>
          <a:p>
            <a:r>
              <a:rPr lang="en-US" dirty="0"/>
              <a:t>1-1-2026</a:t>
            </a:r>
          </a:p>
        </p:txBody>
      </p:sp>
      <p:sp>
        <p:nvSpPr>
          <p:cNvPr id="3" name="Footer Placeholder 2">
            <a:extLst>
              <a:ext uri="{FF2B5EF4-FFF2-40B4-BE49-F238E27FC236}">
                <a16:creationId xmlns:a16="http://schemas.microsoft.com/office/drawing/2014/main" id="{972D9445-1F33-2C0B-2A46-E02067075FF2}"/>
              </a:ext>
            </a:extLst>
          </p:cNvPr>
          <p:cNvSpPr>
            <a:spLocks noGrp="1"/>
          </p:cNvSpPr>
          <p:nvPr>
            <p:ph type="ftr" sz="quarter" idx="11"/>
          </p:nvPr>
        </p:nvSpPr>
        <p:spPr/>
        <p:txBody>
          <a:bodyPr/>
          <a:lstStyle/>
          <a:p>
            <a:r>
              <a:rPr lang="en-US" dirty="0" err="1"/>
              <a:t>Stewardship.HBT</a:t>
            </a:r>
            <a:endParaRPr lang="en-US" dirty="0"/>
          </a:p>
        </p:txBody>
      </p:sp>
      <p:sp>
        <p:nvSpPr>
          <p:cNvPr id="4" name="Slide Number Placeholder 3">
            <a:extLst>
              <a:ext uri="{FF2B5EF4-FFF2-40B4-BE49-F238E27FC236}">
                <a16:creationId xmlns:a16="http://schemas.microsoft.com/office/drawing/2014/main" id="{CDA38568-3F98-03FF-95FA-F6E67E31E05E}"/>
              </a:ext>
            </a:extLst>
          </p:cNvPr>
          <p:cNvSpPr>
            <a:spLocks noGrp="1"/>
          </p:cNvSpPr>
          <p:nvPr>
            <p:ph type="sldNum" sz="quarter" idx="12"/>
          </p:nvPr>
        </p:nvSpPr>
        <p:spPr/>
        <p:txBody>
          <a:bodyPr/>
          <a:lstStyle/>
          <a:p>
            <a:fld id="{0C50C46B-D2D5-4439-A410-8FA3196FA121}" type="slidenum">
              <a:rPr lang="en-US" smtClean="0"/>
              <a:pPr/>
              <a:t>16</a:t>
            </a:fld>
            <a:endParaRPr lang="en-US" dirty="0"/>
          </a:p>
        </p:txBody>
      </p:sp>
      <p:pic>
        <p:nvPicPr>
          <p:cNvPr id="6" name="Picture 5">
            <a:extLst>
              <a:ext uri="{FF2B5EF4-FFF2-40B4-BE49-F238E27FC236}">
                <a16:creationId xmlns:a16="http://schemas.microsoft.com/office/drawing/2014/main" id="{5A7FC86D-1E41-5B17-4A5B-D44DDB190D6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0F4F97-519E-DFC0-D041-A9A4CAE573C3}"/>
              </a:ext>
            </a:extLst>
          </p:cNvPr>
          <p:cNvSpPr txBox="1"/>
          <p:nvPr/>
        </p:nvSpPr>
        <p:spPr>
          <a:xfrm>
            <a:off x="381000" y="5181600"/>
            <a:ext cx="5257800" cy="1676400"/>
          </a:xfrm>
          <a:prstGeom prst="rect">
            <a:avLst/>
          </a:prstGeom>
          <a:solidFill>
            <a:srgbClr val="001132"/>
          </a:solidFill>
        </p:spPr>
        <p:txBody>
          <a:bodyPr wrap="square" rtlCol="0">
            <a:spAutoFit/>
          </a:bodyPr>
          <a:lstStyle/>
          <a:p>
            <a:endParaRPr lang="en-US" dirty="0"/>
          </a:p>
        </p:txBody>
      </p:sp>
    </p:spTree>
    <p:extLst>
      <p:ext uri="{BB962C8B-B14F-4D97-AF65-F5344CB8AC3E}">
        <p14:creationId xmlns:p14="http://schemas.microsoft.com/office/powerpoint/2010/main" val="893121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5F3991-7399-3057-631A-5237C62B21D6}"/>
              </a:ext>
            </a:extLst>
          </p:cNvPr>
          <p:cNvPicPr>
            <a:picLocks noChangeAspect="1"/>
          </p:cNvPicPr>
          <p:nvPr/>
        </p:nvPicPr>
        <p:blipFill>
          <a:blip r:embed="rId2"/>
          <a:stretch>
            <a:fillRect/>
          </a:stretch>
        </p:blipFill>
        <p:spPr>
          <a:xfrm>
            <a:off x="838200" y="122237"/>
            <a:ext cx="10439400" cy="6670390"/>
          </a:xfrm>
          <a:prstGeom prst="rect">
            <a:avLst/>
          </a:prstGeom>
          <a:noFill/>
        </p:spPr>
      </p:pic>
      <p:sp>
        <p:nvSpPr>
          <p:cNvPr id="2" name="Date Placeholder 1">
            <a:extLst>
              <a:ext uri="{FF2B5EF4-FFF2-40B4-BE49-F238E27FC236}">
                <a16:creationId xmlns:a16="http://schemas.microsoft.com/office/drawing/2014/main" id="{C907BDF4-C51C-9051-7728-5B94E17BB44A}"/>
              </a:ext>
            </a:extLst>
          </p:cNvPr>
          <p:cNvSpPr>
            <a:spLocks noGrp="1"/>
          </p:cNvSpPr>
          <p:nvPr>
            <p:ph type="dt" sz="half" idx="10"/>
          </p:nvPr>
        </p:nvSpPr>
        <p:spPr>
          <a:xfrm>
            <a:off x="609600" y="6278563"/>
            <a:ext cx="2844800" cy="457200"/>
          </a:xfrm>
        </p:spPr>
        <p:txBody>
          <a:bodyPr wrap="square" anchor="b">
            <a:normAutofit/>
          </a:bodyPr>
          <a:lstStyle/>
          <a:p>
            <a:pPr>
              <a:spcAft>
                <a:spcPts val="600"/>
              </a:spcAft>
            </a:pPr>
            <a:r>
              <a:rPr lang="en-US" dirty="0"/>
              <a:t>1-1-2026</a:t>
            </a:r>
          </a:p>
        </p:txBody>
      </p:sp>
      <p:sp>
        <p:nvSpPr>
          <p:cNvPr id="3" name="Footer Placeholder 2">
            <a:extLst>
              <a:ext uri="{FF2B5EF4-FFF2-40B4-BE49-F238E27FC236}">
                <a16:creationId xmlns:a16="http://schemas.microsoft.com/office/drawing/2014/main" id="{EE4872F1-15F6-8F6D-9B3E-EC5C0BEDFF4A}"/>
              </a:ext>
            </a:extLst>
          </p:cNvPr>
          <p:cNvSpPr>
            <a:spLocks noGrp="1"/>
          </p:cNvSpPr>
          <p:nvPr>
            <p:ph type="ftr" sz="quarter" idx="11"/>
          </p:nvPr>
        </p:nvSpPr>
        <p:spPr>
          <a:xfrm>
            <a:off x="4165600" y="6278563"/>
            <a:ext cx="3860800" cy="457200"/>
          </a:xfrm>
        </p:spPr>
        <p:txBody>
          <a:bodyPr wrap="square" anchor="b">
            <a:normAutofit/>
          </a:bodyPr>
          <a:lstStyle/>
          <a:p>
            <a:pPr>
              <a:spcAft>
                <a:spcPts val="600"/>
              </a:spcAft>
            </a:pPr>
            <a:r>
              <a:rPr lang="en-US" dirty="0" err="1"/>
              <a:t>Stewardship.HBT</a:t>
            </a:r>
            <a:endParaRPr lang="en-US" dirty="0"/>
          </a:p>
        </p:txBody>
      </p:sp>
      <p:sp>
        <p:nvSpPr>
          <p:cNvPr id="4" name="Slide Number Placeholder 3">
            <a:extLst>
              <a:ext uri="{FF2B5EF4-FFF2-40B4-BE49-F238E27FC236}">
                <a16:creationId xmlns:a16="http://schemas.microsoft.com/office/drawing/2014/main" id="{E9A468A2-28B4-BEEB-25B1-3055F8A59593}"/>
              </a:ext>
            </a:extLst>
          </p:cNvPr>
          <p:cNvSpPr>
            <a:spLocks noGrp="1"/>
          </p:cNvSpPr>
          <p:nvPr>
            <p:ph type="sldNum" sz="quarter" idx="12"/>
          </p:nvPr>
        </p:nvSpPr>
        <p:spPr>
          <a:xfrm>
            <a:off x="8737600" y="6278563"/>
            <a:ext cx="2844800" cy="457200"/>
          </a:xfrm>
        </p:spPr>
        <p:txBody>
          <a:bodyPr wrap="square" anchor="b">
            <a:normAutofit/>
          </a:bodyPr>
          <a:lstStyle/>
          <a:p>
            <a:pPr>
              <a:spcAft>
                <a:spcPts val="600"/>
              </a:spcAft>
            </a:pPr>
            <a:fld id="{0C50C46B-D2D5-4439-A410-8FA3196FA121}" type="slidenum">
              <a:rPr lang="en-US" smtClean="0"/>
              <a:pPr>
                <a:spcAft>
                  <a:spcPts val="600"/>
                </a:spcAft>
              </a:pPr>
              <a:t>17</a:t>
            </a:fld>
            <a:endParaRPr lang="en-US" dirty="0"/>
          </a:p>
        </p:txBody>
      </p:sp>
    </p:spTree>
    <p:extLst>
      <p:ext uri="{BB962C8B-B14F-4D97-AF65-F5344CB8AC3E}">
        <p14:creationId xmlns:p14="http://schemas.microsoft.com/office/powerpoint/2010/main" val="1707172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CAE65-AC9E-378B-32A7-BE0EFB4CCC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123" y="457200"/>
            <a:ext cx="10972800" cy="4581143"/>
          </a:xfrm>
          <a:prstGeom prst="rect">
            <a:avLst/>
          </a:prstGeom>
          <a:noFill/>
        </p:spPr>
      </p:pic>
      <p:sp>
        <p:nvSpPr>
          <p:cNvPr id="3" name="Date Placeholder 2">
            <a:extLst>
              <a:ext uri="{FF2B5EF4-FFF2-40B4-BE49-F238E27FC236}">
                <a16:creationId xmlns:a16="http://schemas.microsoft.com/office/drawing/2014/main" id="{21DF7E83-2168-0953-BDFD-74AFE11B564E}"/>
              </a:ext>
            </a:extLst>
          </p:cNvPr>
          <p:cNvSpPr>
            <a:spLocks noGrp="1"/>
          </p:cNvSpPr>
          <p:nvPr>
            <p:ph type="dt" sz="half" idx="10"/>
          </p:nvPr>
        </p:nvSpPr>
        <p:spPr>
          <a:xfrm>
            <a:off x="609600" y="6278563"/>
            <a:ext cx="2844800" cy="457200"/>
          </a:xfrm>
        </p:spPr>
        <p:txBody>
          <a:bodyPr wrap="square" anchor="b">
            <a:normAutofit/>
          </a:bodyPr>
          <a:lstStyle/>
          <a:p>
            <a:pPr>
              <a:spcAft>
                <a:spcPts val="600"/>
              </a:spcAft>
            </a:pPr>
            <a:r>
              <a:rPr lang="en-US"/>
              <a:t>1-1-2026</a:t>
            </a:r>
          </a:p>
        </p:txBody>
      </p:sp>
      <p:sp>
        <p:nvSpPr>
          <p:cNvPr id="4" name="Footer Placeholder 3">
            <a:extLst>
              <a:ext uri="{FF2B5EF4-FFF2-40B4-BE49-F238E27FC236}">
                <a16:creationId xmlns:a16="http://schemas.microsoft.com/office/drawing/2014/main" id="{51C6D15A-D077-545D-4070-394689FEF572}"/>
              </a:ext>
            </a:extLst>
          </p:cNvPr>
          <p:cNvSpPr>
            <a:spLocks noGrp="1"/>
          </p:cNvSpPr>
          <p:nvPr>
            <p:ph type="ftr" sz="quarter" idx="11"/>
          </p:nvPr>
        </p:nvSpPr>
        <p:spPr>
          <a:xfrm>
            <a:off x="4165600" y="6278563"/>
            <a:ext cx="3860800" cy="457200"/>
          </a:xfrm>
        </p:spPr>
        <p:txBody>
          <a:bodyPr wrap="square" anchor="b">
            <a:normAutofit/>
          </a:bodyPr>
          <a:lstStyle/>
          <a:p>
            <a:pPr>
              <a:spcAft>
                <a:spcPts val="600"/>
              </a:spcAft>
            </a:pPr>
            <a:r>
              <a:rPr lang="en-US"/>
              <a:t>Stewardship.HBT</a:t>
            </a:r>
          </a:p>
        </p:txBody>
      </p:sp>
      <p:sp>
        <p:nvSpPr>
          <p:cNvPr id="5" name="Slide Number Placeholder 4">
            <a:extLst>
              <a:ext uri="{FF2B5EF4-FFF2-40B4-BE49-F238E27FC236}">
                <a16:creationId xmlns:a16="http://schemas.microsoft.com/office/drawing/2014/main" id="{2B5EE413-D97A-1F85-3D8F-99E9BD3A73C2}"/>
              </a:ext>
            </a:extLst>
          </p:cNvPr>
          <p:cNvSpPr>
            <a:spLocks noGrp="1"/>
          </p:cNvSpPr>
          <p:nvPr>
            <p:ph type="sldNum" sz="quarter" idx="12"/>
          </p:nvPr>
        </p:nvSpPr>
        <p:spPr>
          <a:xfrm>
            <a:off x="8737600" y="6278563"/>
            <a:ext cx="2844800" cy="457200"/>
          </a:xfrm>
        </p:spPr>
        <p:txBody>
          <a:bodyPr wrap="square" anchor="b">
            <a:normAutofit/>
          </a:bodyPr>
          <a:lstStyle/>
          <a:p>
            <a:pPr>
              <a:spcAft>
                <a:spcPts val="600"/>
              </a:spcAft>
            </a:pPr>
            <a:fld id="{8730521F-29FC-41AD-A4E7-59CAB2D0834C}" type="slidenum">
              <a:rPr lang="en-US" smtClean="0"/>
              <a:pPr>
                <a:spcAft>
                  <a:spcPts val="600"/>
                </a:spcAft>
              </a:pPr>
              <a:t>18</a:t>
            </a:fld>
            <a:endParaRPr lang="en-US"/>
          </a:p>
        </p:txBody>
      </p:sp>
    </p:spTree>
    <p:extLst>
      <p:ext uri="{BB962C8B-B14F-4D97-AF65-F5344CB8AC3E}">
        <p14:creationId xmlns:p14="http://schemas.microsoft.com/office/powerpoint/2010/main" val="675097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DBD39BA-AE78-2EEF-91BC-E7D2BC77F1FD}"/>
              </a:ext>
            </a:extLst>
          </p:cNvPr>
          <p:cNvSpPr>
            <a:spLocks noGrp="1"/>
          </p:cNvSpPr>
          <p:nvPr>
            <p:ph type="dt" sz="half" idx="10"/>
          </p:nvPr>
        </p:nvSpPr>
        <p:spPr/>
        <p:txBody>
          <a:bodyPr/>
          <a:lstStyle/>
          <a:p>
            <a:r>
              <a:rPr lang="en-US"/>
              <a:t>1-1-2026</a:t>
            </a:r>
            <a:endParaRPr lang="en-US" dirty="0"/>
          </a:p>
        </p:txBody>
      </p:sp>
      <p:sp>
        <p:nvSpPr>
          <p:cNvPr id="4" name="Footer Placeholder 3">
            <a:extLst>
              <a:ext uri="{FF2B5EF4-FFF2-40B4-BE49-F238E27FC236}">
                <a16:creationId xmlns:a16="http://schemas.microsoft.com/office/drawing/2014/main" id="{DEA35095-73B9-2CD9-A710-97E163236BFA}"/>
              </a:ext>
            </a:extLst>
          </p:cNvPr>
          <p:cNvSpPr>
            <a:spLocks noGrp="1"/>
          </p:cNvSpPr>
          <p:nvPr>
            <p:ph type="ftr" sz="quarter" idx="11"/>
          </p:nvPr>
        </p:nvSpPr>
        <p:spPr/>
        <p:txBody>
          <a:bodyPr/>
          <a:lstStyle/>
          <a:p>
            <a:r>
              <a:rPr lang="en-US"/>
              <a:t>Stewardship.HBT</a:t>
            </a:r>
            <a:endParaRPr lang="en-US" dirty="0"/>
          </a:p>
        </p:txBody>
      </p:sp>
      <p:sp>
        <p:nvSpPr>
          <p:cNvPr id="5" name="Slide Number Placeholder 4">
            <a:extLst>
              <a:ext uri="{FF2B5EF4-FFF2-40B4-BE49-F238E27FC236}">
                <a16:creationId xmlns:a16="http://schemas.microsoft.com/office/drawing/2014/main" id="{D36332DF-A72D-6949-501F-2BE098CFFBD6}"/>
              </a:ext>
            </a:extLst>
          </p:cNvPr>
          <p:cNvSpPr>
            <a:spLocks noGrp="1"/>
          </p:cNvSpPr>
          <p:nvPr>
            <p:ph type="sldNum" sz="quarter" idx="12"/>
          </p:nvPr>
        </p:nvSpPr>
        <p:spPr/>
        <p:txBody>
          <a:bodyPr/>
          <a:lstStyle/>
          <a:p>
            <a:fld id="{8730521F-29FC-41AD-A4E7-59CAB2D0834C}" type="slidenum">
              <a:rPr lang="en-US" smtClean="0"/>
              <a:pPr/>
              <a:t>19</a:t>
            </a:fld>
            <a:endParaRPr lang="en-US" dirty="0"/>
          </a:p>
        </p:txBody>
      </p:sp>
      <p:pic>
        <p:nvPicPr>
          <p:cNvPr id="7" name="Picture 6">
            <a:extLst>
              <a:ext uri="{FF2B5EF4-FFF2-40B4-BE49-F238E27FC236}">
                <a16:creationId xmlns:a16="http://schemas.microsoft.com/office/drawing/2014/main" id="{B970B9E0-7E5A-8009-13C2-DE3B793F60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213" y="0"/>
            <a:ext cx="10183573" cy="6858000"/>
          </a:xfrm>
          <a:prstGeom prst="rect">
            <a:avLst/>
          </a:prstGeom>
        </p:spPr>
      </p:pic>
    </p:spTree>
    <p:extLst>
      <p:ext uri="{BB962C8B-B14F-4D97-AF65-F5344CB8AC3E}">
        <p14:creationId xmlns:p14="http://schemas.microsoft.com/office/powerpoint/2010/main" val="1977351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1"/>
            <a:ext cx="11430000" cy="2308324"/>
          </a:xfrm>
          <a:prstGeom prst="rect">
            <a:avLst/>
          </a:prstGeom>
        </p:spPr>
        <p:txBody>
          <a:bodyPr wrap="square">
            <a:spAutoFit/>
          </a:bodyPr>
          <a:lstStyle/>
          <a:p>
            <a:r>
              <a:rPr lang="en-US" sz="4800" b="1" dirty="0">
                <a:latin typeface="Candara" panose="020E0502030303020204" pitchFamily="34" charset="0"/>
              </a:rPr>
              <a:t>ROMANS 14:12</a:t>
            </a:r>
          </a:p>
          <a:p>
            <a:r>
              <a:rPr lang="en-US" sz="4800" dirty="0">
                <a:latin typeface="Candara" panose="020E0502030303020204" pitchFamily="34" charset="0"/>
              </a:rPr>
              <a:t>     </a:t>
            </a:r>
            <a:r>
              <a:rPr lang="en-US" sz="4800" i="1" dirty="0">
                <a:latin typeface="Candara" panose="020E0502030303020204" pitchFamily="34" charset="0"/>
              </a:rPr>
              <a:t> So then every one of us shall give account of himself to God. </a:t>
            </a:r>
          </a:p>
        </p:txBody>
      </p:sp>
      <p:sp>
        <p:nvSpPr>
          <p:cNvPr id="3" name="TextBox 2">
            <a:extLst>
              <a:ext uri="{FF2B5EF4-FFF2-40B4-BE49-F238E27FC236}">
                <a16:creationId xmlns:a16="http://schemas.microsoft.com/office/drawing/2014/main" id="{B7774B34-DC53-BA29-2BCB-8CC990BE0F0C}"/>
              </a:ext>
            </a:extLst>
          </p:cNvPr>
          <p:cNvSpPr txBox="1"/>
          <p:nvPr/>
        </p:nvSpPr>
        <p:spPr>
          <a:xfrm>
            <a:off x="457200" y="2971800"/>
            <a:ext cx="11582400" cy="3170099"/>
          </a:xfrm>
          <a:prstGeom prst="rect">
            <a:avLst/>
          </a:prstGeom>
          <a:noFill/>
        </p:spPr>
        <p:txBody>
          <a:bodyPr wrap="square">
            <a:spAutoFit/>
          </a:bodyPr>
          <a:lstStyle/>
          <a:p>
            <a:pPr eaLnBrk="0" hangingPunct="0"/>
            <a:r>
              <a:rPr lang="en-US" sz="4000" b="1" dirty="0"/>
              <a:t>STEWARD:  (Gr.) </a:t>
            </a:r>
            <a:r>
              <a:rPr lang="en-US" sz="4000" b="1" i="1" dirty="0" err="1"/>
              <a:t>oikonomos</a:t>
            </a:r>
            <a:endParaRPr lang="en-US" sz="4000" b="1" i="1" dirty="0"/>
          </a:p>
          <a:p>
            <a:pPr eaLnBrk="0" hangingPunct="0"/>
            <a:r>
              <a:rPr lang="en-US" sz="4000" dirty="0">
                <a:latin typeface="Candara" panose="020E0502030303020204" pitchFamily="34" charset="0"/>
              </a:rPr>
              <a:t>	The manager of household or of household affairs; manager whom the proprietor has entrusted the management of his affairs… </a:t>
            </a:r>
          </a:p>
          <a:p>
            <a:pPr eaLnBrk="0" hangingPunct="0"/>
            <a:r>
              <a:rPr lang="en-US" sz="4000" dirty="0">
                <a:latin typeface="Candara" panose="020E0502030303020204" pitchFamily="34" charset="0"/>
              </a:rPr>
              <a:t>	An overseer; the treasurer of a city.</a:t>
            </a:r>
          </a:p>
        </p:txBody>
      </p:sp>
      <p:sp>
        <p:nvSpPr>
          <p:cNvPr id="2" name="Date Placeholder 1">
            <a:extLst>
              <a:ext uri="{FF2B5EF4-FFF2-40B4-BE49-F238E27FC236}">
                <a16:creationId xmlns:a16="http://schemas.microsoft.com/office/drawing/2014/main" id="{F4FEDF12-AB6E-3F32-4FBC-809956792310}"/>
              </a:ext>
            </a:extLst>
          </p:cNvPr>
          <p:cNvSpPr>
            <a:spLocks noGrp="1"/>
          </p:cNvSpPr>
          <p:nvPr>
            <p:ph type="dt" sz="half" idx="10"/>
          </p:nvPr>
        </p:nvSpPr>
        <p:spPr/>
        <p:txBody>
          <a:bodyPr/>
          <a:lstStyle/>
          <a:p>
            <a:r>
              <a:rPr lang="en-US" dirty="0"/>
              <a:t>1-1-2026</a:t>
            </a:r>
          </a:p>
        </p:txBody>
      </p:sp>
      <p:sp>
        <p:nvSpPr>
          <p:cNvPr id="5" name="Footer Placeholder 4">
            <a:extLst>
              <a:ext uri="{FF2B5EF4-FFF2-40B4-BE49-F238E27FC236}">
                <a16:creationId xmlns:a16="http://schemas.microsoft.com/office/drawing/2014/main" id="{E04D44E6-E6BA-CC87-5C66-25D7AC2634E3}"/>
              </a:ext>
            </a:extLst>
          </p:cNvPr>
          <p:cNvSpPr>
            <a:spLocks noGrp="1"/>
          </p:cNvSpPr>
          <p:nvPr>
            <p:ph type="ftr" sz="quarter" idx="11"/>
          </p:nvPr>
        </p:nvSpPr>
        <p:spPr/>
        <p:txBody>
          <a:bodyPr/>
          <a:lstStyle/>
          <a:p>
            <a:r>
              <a:rPr lang="en-US" dirty="0" err="1"/>
              <a:t>Stewardship.HBT</a:t>
            </a:r>
            <a:endParaRPr lang="en-US" dirty="0"/>
          </a:p>
        </p:txBody>
      </p:sp>
      <p:sp>
        <p:nvSpPr>
          <p:cNvPr id="6" name="Slide Number Placeholder 5">
            <a:extLst>
              <a:ext uri="{FF2B5EF4-FFF2-40B4-BE49-F238E27FC236}">
                <a16:creationId xmlns:a16="http://schemas.microsoft.com/office/drawing/2014/main" id="{7C7D3311-D447-5B53-89CF-56F491492A71}"/>
              </a:ext>
            </a:extLst>
          </p:cNvPr>
          <p:cNvSpPr>
            <a:spLocks noGrp="1"/>
          </p:cNvSpPr>
          <p:nvPr>
            <p:ph type="sldNum" sz="quarter" idx="12"/>
          </p:nvPr>
        </p:nvSpPr>
        <p:spPr/>
        <p:txBody>
          <a:bodyPr/>
          <a:lstStyle/>
          <a:p>
            <a:fld id="{0C50C46B-D2D5-4439-A410-8FA3196FA121}" type="slidenum">
              <a:rPr lang="en-US" smtClean="0"/>
              <a:pPr/>
              <a:t>2</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A01A65-22EE-88D5-1389-ED0A9930E36E}"/>
              </a:ext>
            </a:extLst>
          </p:cNvPr>
          <p:cNvSpPr>
            <a:spLocks noGrp="1"/>
          </p:cNvSpPr>
          <p:nvPr>
            <p:ph/>
          </p:nvPr>
        </p:nvSpPr>
        <p:spPr>
          <a:xfrm>
            <a:off x="228600" y="152401"/>
            <a:ext cx="11353800" cy="2133600"/>
          </a:xfrm>
        </p:spPr>
        <p:txBody>
          <a:bodyPr/>
          <a:lstStyle/>
          <a:p>
            <a:r>
              <a:rPr lang="en-US" sz="4000" b="1" dirty="0"/>
              <a:t>US National Debt: $37.64 Trillion.</a:t>
            </a:r>
          </a:p>
          <a:p>
            <a:r>
              <a:rPr lang="en-US" sz="4000" b="1" dirty="0"/>
              <a:t>Interest on Debt: </a:t>
            </a:r>
            <a:r>
              <a:rPr lang="en-US" sz="4000" dirty="0"/>
              <a:t>Approx. 20% of Fed. Spending. </a:t>
            </a:r>
          </a:p>
        </p:txBody>
      </p:sp>
      <p:sp>
        <p:nvSpPr>
          <p:cNvPr id="3" name="Date Placeholder 2">
            <a:extLst>
              <a:ext uri="{FF2B5EF4-FFF2-40B4-BE49-F238E27FC236}">
                <a16:creationId xmlns:a16="http://schemas.microsoft.com/office/drawing/2014/main" id="{4C035599-2BCF-8AC3-2252-D187EFC5C7D7}"/>
              </a:ext>
            </a:extLst>
          </p:cNvPr>
          <p:cNvSpPr>
            <a:spLocks noGrp="1"/>
          </p:cNvSpPr>
          <p:nvPr>
            <p:ph type="dt" sz="half" idx="10"/>
          </p:nvPr>
        </p:nvSpPr>
        <p:spPr/>
        <p:txBody>
          <a:bodyPr/>
          <a:lstStyle/>
          <a:p>
            <a:r>
              <a:rPr lang="en-US"/>
              <a:t>1-1-2026</a:t>
            </a:r>
            <a:endParaRPr lang="en-US" dirty="0"/>
          </a:p>
        </p:txBody>
      </p:sp>
      <p:sp>
        <p:nvSpPr>
          <p:cNvPr id="4" name="Footer Placeholder 3">
            <a:extLst>
              <a:ext uri="{FF2B5EF4-FFF2-40B4-BE49-F238E27FC236}">
                <a16:creationId xmlns:a16="http://schemas.microsoft.com/office/drawing/2014/main" id="{83B0CA31-949D-F4EC-B757-2C617D56F69E}"/>
              </a:ext>
            </a:extLst>
          </p:cNvPr>
          <p:cNvSpPr>
            <a:spLocks noGrp="1"/>
          </p:cNvSpPr>
          <p:nvPr>
            <p:ph type="ftr" sz="quarter" idx="11"/>
          </p:nvPr>
        </p:nvSpPr>
        <p:spPr/>
        <p:txBody>
          <a:bodyPr/>
          <a:lstStyle/>
          <a:p>
            <a:r>
              <a:rPr lang="en-US"/>
              <a:t>Stewardship.HBT</a:t>
            </a:r>
            <a:endParaRPr lang="en-US" dirty="0"/>
          </a:p>
        </p:txBody>
      </p:sp>
      <p:sp>
        <p:nvSpPr>
          <p:cNvPr id="5" name="Slide Number Placeholder 4">
            <a:extLst>
              <a:ext uri="{FF2B5EF4-FFF2-40B4-BE49-F238E27FC236}">
                <a16:creationId xmlns:a16="http://schemas.microsoft.com/office/drawing/2014/main" id="{6E1C724F-4D7A-A486-BD2A-B074AC0BBD6B}"/>
              </a:ext>
            </a:extLst>
          </p:cNvPr>
          <p:cNvSpPr>
            <a:spLocks noGrp="1"/>
          </p:cNvSpPr>
          <p:nvPr>
            <p:ph type="sldNum" sz="quarter" idx="12"/>
          </p:nvPr>
        </p:nvSpPr>
        <p:spPr/>
        <p:txBody>
          <a:bodyPr/>
          <a:lstStyle/>
          <a:p>
            <a:fld id="{8730521F-29FC-41AD-A4E7-59CAB2D0834C}" type="slidenum">
              <a:rPr lang="en-US" smtClean="0"/>
              <a:pPr/>
              <a:t>20</a:t>
            </a:fld>
            <a:endParaRPr lang="en-US" dirty="0"/>
          </a:p>
        </p:txBody>
      </p:sp>
      <p:sp>
        <p:nvSpPr>
          <p:cNvPr id="6" name="TextBox 5">
            <a:extLst>
              <a:ext uri="{FF2B5EF4-FFF2-40B4-BE49-F238E27FC236}">
                <a16:creationId xmlns:a16="http://schemas.microsoft.com/office/drawing/2014/main" id="{1FC14E19-4745-C490-5BD8-7CFF759F72D1}"/>
              </a:ext>
            </a:extLst>
          </p:cNvPr>
          <p:cNvSpPr txBox="1"/>
          <p:nvPr/>
        </p:nvSpPr>
        <p:spPr>
          <a:xfrm>
            <a:off x="990600" y="2590800"/>
            <a:ext cx="7696200" cy="1323439"/>
          </a:xfrm>
          <a:prstGeom prst="rect">
            <a:avLst/>
          </a:prstGeom>
          <a:noFill/>
        </p:spPr>
        <p:txBody>
          <a:bodyPr wrap="square" rtlCol="0">
            <a:spAutoFit/>
          </a:bodyPr>
          <a:lstStyle/>
          <a:p>
            <a:r>
              <a:rPr lang="en-US" sz="8000" dirty="0"/>
              <a:t>Stay the Course!</a:t>
            </a:r>
          </a:p>
        </p:txBody>
      </p:sp>
    </p:spTree>
    <p:extLst>
      <p:ext uri="{BB962C8B-B14F-4D97-AF65-F5344CB8AC3E}">
        <p14:creationId xmlns:p14="http://schemas.microsoft.com/office/powerpoint/2010/main" val="4028233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905000"/>
            <a:ext cx="10515600" cy="2438400"/>
          </a:xfrm>
        </p:spPr>
        <p:txBody>
          <a:bodyPr>
            <a:noAutofit/>
          </a:bodyPr>
          <a:lstStyle/>
          <a:p>
            <a:pPr eaLnBrk="1" hangingPunct="1">
              <a:defRPr/>
            </a:pPr>
            <a:r>
              <a:rPr lang="en-US" sz="8000" b="1" dirty="0">
                <a:solidFill>
                  <a:schemeClr val="tx1"/>
                </a:solidFill>
                <a:latin typeface="Candara" panose="020E0502030303020204" pitchFamily="34" charset="0"/>
              </a:rPr>
              <a:t>How do we deal with an </a:t>
            </a:r>
            <a:br>
              <a:rPr lang="en-US" sz="8000" b="1" dirty="0">
                <a:solidFill>
                  <a:schemeClr val="tx1"/>
                </a:solidFill>
                <a:latin typeface="Candara" panose="020E0502030303020204" pitchFamily="34" charset="0"/>
              </a:rPr>
            </a:br>
            <a:r>
              <a:rPr lang="en-US" sz="8000" b="1" dirty="0">
                <a:solidFill>
                  <a:schemeClr val="tx1"/>
                </a:solidFill>
                <a:latin typeface="Candara" panose="020E0502030303020204" pitchFamily="34" charset="0"/>
              </a:rPr>
              <a:t>Overload of Debt?</a:t>
            </a:r>
          </a:p>
        </p:txBody>
      </p:sp>
      <p:sp>
        <p:nvSpPr>
          <p:cNvPr id="2" name="Date Placeholder 1">
            <a:extLst>
              <a:ext uri="{FF2B5EF4-FFF2-40B4-BE49-F238E27FC236}">
                <a16:creationId xmlns:a16="http://schemas.microsoft.com/office/drawing/2014/main" id="{FCDB7AE2-A2BE-B232-10A6-58706E367098}"/>
              </a:ext>
            </a:extLst>
          </p:cNvPr>
          <p:cNvSpPr>
            <a:spLocks noGrp="1"/>
          </p:cNvSpPr>
          <p:nvPr>
            <p:ph type="dt" sz="half" idx="2"/>
          </p:nvPr>
        </p:nvSpPr>
        <p:spPr/>
        <p:txBody>
          <a:bodyPr/>
          <a:lstStyle/>
          <a:p>
            <a:r>
              <a:rPr lang="en-US" dirty="0"/>
              <a:t>1-1-2026</a:t>
            </a:r>
          </a:p>
        </p:txBody>
      </p:sp>
      <p:sp>
        <p:nvSpPr>
          <p:cNvPr id="3" name="Footer Placeholder 2">
            <a:extLst>
              <a:ext uri="{FF2B5EF4-FFF2-40B4-BE49-F238E27FC236}">
                <a16:creationId xmlns:a16="http://schemas.microsoft.com/office/drawing/2014/main" id="{3E47BA80-98C1-BE97-DD00-0FEBB5BC7D11}"/>
              </a:ext>
            </a:extLst>
          </p:cNvPr>
          <p:cNvSpPr>
            <a:spLocks noGrp="1"/>
          </p:cNvSpPr>
          <p:nvPr>
            <p:ph type="ftr" sz="quarter" idx="3"/>
          </p:nvPr>
        </p:nvSpPr>
        <p:spPr/>
        <p:txBody>
          <a:bodyPr/>
          <a:lstStyle/>
          <a:p>
            <a:r>
              <a:rPr lang="en-US" dirty="0" err="1"/>
              <a:t>Stewardship.HBT</a:t>
            </a:r>
            <a:endParaRPr lang="en-US" dirty="0"/>
          </a:p>
        </p:txBody>
      </p:sp>
      <p:sp>
        <p:nvSpPr>
          <p:cNvPr id="4" name="Slide Number Placeholder 3">
            <a:extLst>
              <a:ext uri="{FF2B5EF4-FFF2-40B4-BE49-F238E27FC236}">
                <a16:creationId xmlns:a16="http://schemas.microsoft.com/office/drawing/2014/main" id="{2FF3074E-0928-0ADB-1C5E-6DCB00CF86C6}"/>
              </a:ext>
            </a:extLst>
          </p:cNvPr>
          <p:cNvSpPr>
            <a:spLocks noGrp="1"/>
          </p:cNvSpPr>
          <p:nvPr>
            <p:ph type="sldNum" sz="quarter" idx="4"/>
          </p:nvPr>
        </p:nvSpPr>
        <p:spPr/>
        <p:txBody>
          <a:bodyPr/>
          <a:lstStyle/>
          <a:p>
            <a:fld id="{4624A795-8862-4911-A11C-844D77BD6776}" type="slidenum">
              <a:rPr lang="en-US" smtClean="0"/>
              <a:pPr/>
              <a:t>21</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d49.gif"/>
          <p:cNvPicPr>
            <a:picLocks noChangeAspect="1"/>
          </p:cNvPicPr>
          <p:nvPr/>
        </p:nvPicPr>
        <p:blipFill>
          <a:blip r:embed="rId3" cstate="email">
            <a:extLst>
              <a:ext uri="{28A0092B-C50C-407E-A947-70E740481C1C}">
                <a14:useLocalDpi xmlns:a14="http://schemas.microsoft.com/office/drawing/2010/main"/>
              </a:ext>
            </a:extLst>
          </a:blip>
          <a:srcRect b="3157"/>
          <a:stretch>
            <a:fillRect/>
          </a:stretch>
        </p:blipFill>
        <p:spPr>
          <a:xfrm>
            <a:off x="1752600" y="184658"/>
            <a:ext cx="8686800" cy="6520942"/>
          </a:xfrm>
          <a:prstGeom prst="rect">
            <a:avLst/>
          </a:prstGeom>
        </p:spPr>
      </p:pic>
      <p:sp>
        <p:nvSpPr>
          <p:cNvPr id="5" name="TextBox 4"/>
          <p:cNvSpPr txBox="1"/>
          <p:nvPr/>
        </p:nvSpPr>
        <p:spPr>
          <a:xfrm>
            <a:off x="5105400" y="4724400"/>
            <a:ext cx="4800600" cy="1446550"/>
          </a:xfrm>
          <a:prstGeom prst="rect">
            <a:avLst/>
          </a:prstGeom>
          <a:solidFill>
            <a:schemeClr val="accent4">
              <a:lumMod val="25000"/>
              <a:alpha val="80000"/>
            </a:schemeClr>
          </a:solidFill>
        </p:spPr>
        <p:txBody>
          <a:bodyPr wrap="square" rtlCol="0">
            <a:spAutoFit/>
          </a:bodyPr>
          <a:lstStyle/>
          <a:p>
            <a:r>
              <a:rPr lang="en-US" sz="4400" dirty="0">
                <a:solidFill>
                  <a:schemeClr val="tx1">
                    <a:lumMod val="95000"/>
                  </a:schemeClr>
                </a:solidFill>
                <a:latin typeface="Arial Black" pitchFamily="34" charset="0"/>
              </a:rPr>
              <a:t>All the Rules have Changed</a:t>
            </a:r>
          </a:p>
        </p:txBody>
      </p:sp>
      <p:sp>
        <p:nvSpPr>
          <p:cNvPr id="2" name="Date Placeholder 1">
            <a:extLst>
              <a:ext uri="{FF2B5EF4-FFF2-40B4-BE49-F238E27FC236}">
                <a16:creationId xmlns:a16="http://schemas.microsoft.com/office/drawing/2014/main" id="{07FA0DBD-30DC-4D74-AC0C-BFDF4BC436B2}"/>
              </a:ext>
            </a:extLst>
          </p:cNvPr>
          <p:cNvSpPr>
            <a:spLocks noGrp="1"/>
          </p:cNvSpPr>
          <p:nvPr>
            <p:ph type="dt" sz="half" idx="10"/>
          </p:nvPr>
        </p:nvSpPr>
        <p:spPr/>
        <p:txBody>
          <a:bodyPr/>
          <a:lstStyle/>
          <a:p>
            <a:r>
              <a:rPr lang="en-US" dirty="0"/>
              <a:t>1-1-2026</a:t>
            </a:r>
          </a:p>
        </p:txBody>
      </p:sp>
      <p:sp>
        <p:nvSpPr>
          <p:cNvPr id="3" name="Footer Placeholder 2">
            <a:extLst>
              <a:ext uri="{FF2B5EF4-FFF2-40B4-BE49-F238E27FC236}">
                <a16:creationId xmlns:a16="http://schemas.microsoft.com/office/drawing/2014/main" id="{00B8B275-3663-2854-1477-FE4740318523}"/>
              </a:ext>
            </a:extLst>
          </p:cNvPr>
          <p:cNvSpPr>
            <a:spLocks noGrp="1"/>
          </p:cNvSpPr>
          <p:nvPr>
            <p:ph type="ftr" sz="quarter" idx="11"/>
          </p:nvPr>
        </p:nvSpPr>
        <p:spPr/>
        <p:txBody>
          <a:bodyPr/>
          <a:lstStyle/>
          <a:p>
            <a:r>
              <a:rPr lang="en-US" dirty="0" err="1"/>
              <a:t>Stewardship.HBT</a:t>
            </a:r>
            <a:endParaRPr lang="en-US" dirty="0"/>
          </a:p>
        </p:txBody>
      </p:sp>
      <p:sp>
        <p:nvSpPr>
          <p:cNvPr id="6" name="Slide Number Placeholder 5">
            <a:extLst>
              <a:ext uri="{FF2B5EF4-FFF2-40B4-BE49-F238E27FC236}">
                <a16:creationId xmlns:a16="http://schemas.microsoft.com/office/drawing/2014/main" id="{19EB85CD-2951-9BE7-3EDE-5806934B79EC}"/>
              </a:ext>
            </a:extLst>
          </p:cNvPr>
          <p:cNvSpPr>
            <a:spLocks noGrp="1"/>
          </p:cNvSpPr>
          <p:nvPr>
            <p:ph type="sldNum" sz="quarter" idx="12"/>
          </p:nvPr>
        </p:nvSpPr>
        <p:spPr/>
        <p:txBody>
          <a:bodyPr/>
          <a:lstStyle/>
          <a:p>
            <a:fld id="{0C50C46B-D2D5-4439-A410-8FA3196FA121}" type="slidenum">
              <a:rPr lang="en-US" smtClean="0"/>
              <a:pPr/>
              <a:t>22</a:t>
            </a:fld>
            <a:endParaRPr lang="en-US" dirty="0"/>
          </a:p>
        </p:txBody>
      </p:sp>
    </p:spTree>
    <p:extLst>
      <p:ext uri="{BB962C8B-B14F-4D97-AF65-F5344CB8AC3E}">
        <p14:creationId xmlns:p14="http://schemas.microsoft.com/office/powerpoint/2010/main" val="816128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304800"/>
            <a:ext cx="9067800" cy="6543330"/>
          </a:xfrm>
          <a:prstGeom prst="rect">
            <a:avLst/>
          </a:prstGeom>
          <a:noFill/>
          <a:ln w="9525">
            <a:noFill/>
            <a:miter lim="800000"/>
            <a:headEnd/>
            <a:tailEnd/>
          </a:ln>
          <a:effectLst/>
        </p:spPr>
        <p:txBody>
          <a:bodyPr wrap="square">
            <a:spAutoFit/>
          </a:bodyPr>
          <a:lstStyle/>
          <a:p>
            <a:pPr marL="342900" indent="-342900" algn="ctr" eaLnBrk="0" hangingPunct="0"/>
            <a:r>
              <a:rPr lang="en-US" sz="7200" b="1" dirty="0">
                <a:effectLst>
                  <a:outerShdw blurRad="38100" dist="38100" dir="2700000" algn="tl">
                    <a:srgbClr val="000000"/>
                  </a:outerShdw>
                </a:effectLst>
                <a:latin typeface="Candara" panose="020E0502030303020204" pitchFamily="34" charset="0"/>
              </a:rPr>
              <a:t>The Biblical Rules</a:t>
            </a:r>
          </a:p>
          <a:p>
            <a:pPr marL="342900" indent="-342900" algn="ctr" eaLnBrk="0" hangingPunct="0"/>
            <a:r>
              <a:rPr lang="en-US" sz="7200" b="1" dirty="0">
                <a:effectLst>
                  <a:outerShdw blurRad="38100" dist="38100" dir="2700000" algn="tl">
                    <a:srgbClr val="000000"/>
                  </a:outerShdw>
                </a:effectLst>
                <a:latin typeface="Candara" panose="020E0502030303020204" pitchFamily="34" charset="0"/>
              </a:rPr>
              <a:t>Have Not!</a:t>
            </a:r>
          </a:p>
          <a:p>
            <a:pPr marL="342900" indent="-342900" algn="ctr" eaLnBrk="0" hangingPunct="0"/>
            <a:endParaRPr lang="en-US" sz="4800" dirty="0">
              <a:latin typeface="Candara" panose="020E0502030303020204" pitchFamily="34" charset="0"/>
            </a:endParaRPr>
          </a:p>
          <a:p>
            <a:pPr marL="342900" indent="-342900" algn="ctr">
              <a:spcBef>
                <a:spcPct val="20000"/>
              </a:spcBef>
              <a:buClr>
                <a:schemeClr val="hlink"/>
              </a:buClr>
              <a:buSzPct val="65000"/>
            </a:pPr>
            <a:r>
              <a:rPr lang="en-US" sz="3600" b="1" dirty="0">
                <a:effectLst>
                  <a:outerShdw blurRad="38100" dist="38100" dir="2700000" algn="tl">
                    <a:srgbClr val="000000"/>
                  </a:outerShdw>
                </a:effectLst>
                <a:latin typeface="Candara" panose="020E0502030303020204" pitchFamily="34" charset="0"/>
              </a:rPr>
              <a:t>A prudent man </a:t>
            </a:r>
            <a:r>
              <a:rPr lang="en-US" sz="3600" b="1" dirty="0" err="1">
                <a:effectLst>
                  <a:outerShdw blurRad="38100" dist="38100" dir="2700000" algn="tl">
                    <a:srgbClr val="000000"/>
                  </a:outerShdw>
                </a:effectLst>
                <a:latin typeface="Candara" panose="020E0502030303020204" pitchFamily="34" charset="0"/>
              </a:rPr>
              <a:t>foreseeth</a:t>
            </a:r>
            <a:r>
              <a:rPr lang="en-US" sz="3600" b="1" dirty="0">
                <a:effectLst>
                  <a:outerShdw blurRad="38100" dist="38100" dir="2700000" algn="tl">
                    <a:srgbClr val="000000"/>
                  </a:outerShdw>
                </a:effectLst>
                <a:latin typeface="Candara" panose="020E0502030303020204" pitchFamily="34" charset="0"/>
              </a:rPr>
              <a:t> the evil, and </a:t>
            </a:r>
            <a:r>
              <a:rPr lang="en-US" sz="3600" b="1" dirty="0" err="1">
                <a:effectLst>
                  <a:outerShdw blurRad="38100" dist="38100" dir="2700000" algn="tl">
                    <a:srgbClr val="000000"/>
                  </a:outerShdw>
                </a:effectLst>
                <a:latin typeface="Candara" panose="020E0502030303020204" pitchFamily="34" charset="0"/>
              </a:rPr>
              <a:t>hideth</a:t>
            </a:r>
            <a:r>
              <a:rPr lang="en-US" sz="3600" b="1" dirty="0">
                <a:effectLst>
                  <a:outerShdw blurRad="38100" dist="38100" dir="2700000" algn="tl">
                    <a:srgbClr val="000000"/>
                  </a:outerShdw>
                </a:effectLst>
                <a:latin typeface="Candara" panose="020E0502030303020204" pitchFamily="34" charset="0"/>
              </a:rPr>
              <a:t> himself: but the simple pass on, and are punished.</a:t>
            </a:r>
          </a:p>
          <a:p>
            <a:pPr marL="342900" indent="-342900" algn="ctr" eaLnBrk="0" hangingPunct="0"/>
            <a:endParaRPr lang="en-US" sz="3600" b="1" dirty="0">
              <a:latin typeface="Candara" panose="020E0502030303020204" pitchFamily="34" charset="0"/>
            </a:endParaRPr>
          </a:p>
          <a:p>
            <a:pPr marL="342900" indent="-342900" algn="ctr" eaLnBrk="0" hangingPunct="0"/>
            <a:r>
              <a:rPr lang="en-US" sz="2000" dirty="0">
                <a:latin typeface="Candara" panose="020E0502030303020204" pitchFamily="34" charset="0"/>
              </a:rPr>
              <a:t>PROVERBS 22:3</a:t>
            </a:r>
          </a:p>
          <a:p>
            <a:pPr marL="342900" indent="-342900" algn="ctr" eaLnBrk="0" hangingPunct="0"/>
            <a:endParaRPr lang="en-US" sz="2000" dirty="0">
              <a:latin typeface="Candara" panose="020E0502030303020204" pitchFamily="34" charset="0"/>
            </a:endParaRPr>
          </a:p>
          <a:p>
            <a:pPr marL="342900" indent="-342900" eaLnBrk="0" hangingPunct="0"/>
            <a:endParaRPr lang="en-US" sz="3600" dirty="0">
              <a:latin typeface="Candara" panose="020E0502030303020204" pitchFamily="34" charset="0"/>
            </a:endParaRPr>
          </a:p>
        </p:txBody>
      </p:sp>
      <p:sp>
        <p:nvSpPr>
          <p:cNvPr id="2" name="Date Placeholder 1">
            <a:extLst>
              <a:ext uri="{FF2B5EF4-FFF2-40B4-BE49-F238E27FC236}">
                <a16:creationId xmlns:a16="http://schemas.microsoft.com/office/drawing/2014/main" id="{CDCE329D-09D9-F3D5-AD09-7771F0B1D031}"/>
              </a:ext>
            </a:extLst>
          </p:cNvPr>
          <p:cNvSpPr>
            <a:spLocks noGrp="1"/>
          </p:cNvSpPr>
          <p:nvPr>
            <p:ph type="dt" sz="half" idx="10"/>
          </p:nvPr>
        </p:nvSpPr>
        <p:spPr/>
        <p:txBody>
          <a:bodyPr/>
          <a:lstStyle/>
          <a:p>
            <a:r>
              <a:rPr lang="en-US" dirty="0"/>
              <a:t>1-1-2026</a:t>
            </a:r>
          </a:p>
        </p:txBody>
      </p:sp>
      <p:sp>
        <p:nvSpPr>
          <p:cNvPr id="3" name="Footer Placeholder 2">
            <a:extLst>
              <a:ext uri="{FF2B5EF4-FFF2-40B4-BE49-F238E27FC236}">
                <a16:creationId xmlns:a16="http://schemas.microsoft.com/office/drawing/2014/main" id="{D1FA5DC8-EEDA-AB91-9C47-E5B6D215C74D}"/>
              </a:ext>
            </a:extLst>
          </p:cNvPr>
          <p:cNvSpPr>
            <a:spLocks noGrp="1"/>
          </p:cNvSpPr>
          <p:nvPr>
            <p:ph type="ftr" sz="quarter" idx="11"/>
          </p:nvPr>
        </p:nvSpPr>
        <p:spPr/>
        <p:txBody>
          <a:bodyPr/>
          <a:lstStyle/>
          <a:p>
            <a:r>
              <a:rPr lang="en-US" dirty="0" err="1"/>
              <a:t>Stewardship.HBT</a:t>
            </a:r>
            <a:endParaRPr lang="en-US" dirty="0"/>
          </a:p>
        </p:txBody>
      </p:sp>
      <p:sp>
        <p:nvSpPr>
          <p:cNvPr id="4" name="Slide Number Placeholder 3">
            <a:extLst>
              <a:ext uri="{FF2B5EF4-FFF2-40B4-BE49-F238E27FC236}">
                <a16:creationId xmlns:a16="http://schemas.microsoft.com/office/drawing/2014/main" id="{8672F511-8A42-9541-8F6C-0499B993EE25}"/>
              </a:ext>
            </a:extLst>
          </p:cNvPr>
          <p:cNvSpPr>
            <a:spLocks noGrp="1"/>
          </p:cNvSpPr>
          <p:nvPr>
            <p:ph type="sldNum" sz="quarter" idx="12"/>
          </p:nvPr>
        </p:nvSpPr>
        <p:spPr/>
        <p:txBody>
          <a:bodyPr/>
          <a:lstStyle/>
          <a:p>
            <a:fld id="{0C50C46B-D2D5-4439-A410-8FA3196FA121}" type="slidenum">
              <a:rPr lang="en-US" smtClean="0"/>
              <a:pPr/>
              <a:t>23</a:t>
            </a:fld>
            <a:endParaRPr lang="en-US" dirty="0"/>
          </a:p>
        </p:txBody>
      </p:sp>
    </p:spTree>
    <p:extLst>
      <p:ext uri="{BB962C8B-B14F-4D97-AF65-F5344CB8AC3E}">
        <p14:creationId xmlns:p14="http://schemas.microsoft.com/office/powerpoint/2010/main" val="877125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BF7B54-2989-82A5-6299-D5D52949C488}"/>
              </a:ext>
            </a:extLst>
          </p:cNvPr>
          <p:cNvSpPr>
            <a:spLocks noGrp="1"/>
          </p:cNvSpPr>
          <p:nvPr>
            <p:ph type="dt" sz="half" idx="10"/>
          </p:nvPr>
        </p:nvSpPr>
        <p:spPr/>
        <p:txBody>
          <a:bodyPr/>
          <a:lstStyle/>
          <a:p>
            <a:r>
              <a:rPr lang="en-US"/>
              <a:t>1-1-2026</a:t>
            </a:r>
            <a:endParaRPr lang="en-US" dirty="0"/>
          </a:p>
        </p:txBody>
      </p:sp>
      <p:sp>
        <p:nvSpPr>
          <p:cNvPr id="3" name="Footer Placeholder 2">
            <a:extLst>
              <a:ext uri="{FF2B5EF4-FFF2-40B4-BE49-F238E27FC236}">
                <a16:creationId xmlns:a16="http://schemas.microsoft.com/office/drawing/2014/main" id="{F77C34C6-9B0F-B6A4-381D-EC39F3BB1240}"/>
              </a:ext>
            </a:extLst>
          </p:cNvPr>
          <p:cNvSpPr>
            <a:spLocks noGrp="1"/>
          </p:cNvSpPr>
          <p:nvPr>
            <p:ph type="ftr" sz="quarter" idx="11"/>
          </p:nvPr>
        </p:nvSpPr>
        <p:spPr/>
        <p:txBody>
          <a:bodyPr/>
          <a:lstStyle/>
          <a:p>
            <a:r>
              <a:rPr lang="en-US"/>
              <a:t>Stewardship.HBT</a:t>
            </a:r>
            <a:endParaRPr lang="en-US" dirty="0"/>
          </a:p>
        </p:txBody>
      </p:sp>
      <p:sp>
        <p:nvSpPr>
          <p:cNvPr id="4" name="Slide Number Placeholder 3">
            <a:extLst>
              <a:ext uri="{FF2B5EF4-FFF2-40B4-BE49-F238E27FC236}">
                <a16:creationId xmlns:a16="http://schemas.microsoft.com/office/drawing/2014/main" id="{2D38F79B-ED2E-D093-3815-D1A0929F5129}"/>
              </a:ext>
            </a:extLst>
          </p:cNvPr>
          <p:cNvSpPr>
            <a:spLocks noGrp="1"/>
          </p:cNvSpPr>
          <p:nvPr>
            <p:ph type="sldNum" sz="quarter" idx="12"/>
          </p:nvPr>
        </p:nvSpPr>
        <p:spPr/>
        <p:txBody>
          <a:bodyPr/>
          <a:lstStyle/>
          <a:p>
            <a:fld id="{0C50C46B-D2D5-4439-A410-8FA3196FA121}" type="slidenum">
              <a:rPr lang="en-US" smtClean="0"/>
              <a:pPr/>
              <a:t>24</a:t>
            </a:fld>
            <a:endParaRPr lang="en-US" dirty="0"/>
          </a:p>
        </p:txBody>
      </p:sp>
      <p:sp>
        <p:nvSpPr>
          <p:cNvPr id="6" name="TextBox 5">
            <a:extLst>
              <a:ext uri="{FF2B5EF4-FFF2-40B4-BE49-F238E27FC236}">
                <a16:creationId xmlns:a16="http://schemas.microsoft.com/office/drawing/2014/main" id="{6BC4D7DE-144E-C6E0-539B-84A1E23F3136}"/>
              </a:ext>
            </a:extLst>
          </p:cNvPr>
          <p:cNvSpPr txBox="1"/>
          <p:nvPr/>
        </p:nvSpPr>
        <p:spPr>
          <a:xfrm>
            <a:off x="228600" y="304800"/>
            <a:ext cx="11658600" cy="1261884"/>
          </a:xfrm>
          <a:prstGeom prst="rect">
            <a:avLst/>
          </a:prstGeom>
          <a:noFill/>
        </p:spPr>
        <p:txBody>
          <a:bodyPr wrap="square">
            <a:spAutoFit/>
          </a:bodyPr>
          <a:lstStyle/>
          <a:p>
            <a:pPr algn="l">
              <a:spcBef>
                <a:spcPts val="900"/>
              </a:spcBef>
              <a:spcAft>
                <a:spcPts val="900"/>
              </a:spcAft>
              <a:buFont typeface="Arial" panose="020B0604020202020204" pitchFamily="34" charset="0"/>
              <a:buChar char="•"/>
            </a:pPr>
            <a:r>
              <a:rPr lang="en-US" sz="4000" b="1" i="0" dirty="0">
                <a:solidFill>
                  <a:srgbClr val="E6E8F0"/>
                </a:solidFill>
                <a:effectLst/>
                <a:latin typeface="Google Sans"/>
              </a:rPr>
              <a:t>Sputnik Launch </a:t>
            </a:r>
            <a:r>
              <a:rPr lang="en-US" sz="3600" b="1" i="0" dirty="0">
                <a:solidFill>
                  <a:srgbClr val="E6E8F0"/>
                </a:solidFill>
                <a:effectLst/>
                <a:latin typeface="Google Sans"/>
              </a:rPr>
              <a:t>(October 1957):</a:t>
            </a:r>
            <a:r>
              <a:rPr lang="en-US" sz="3600" b="0" i="0" dirty="0">
                <a:solidFill>
                  <a:srgbClr val="E6E8F0"/>
                </a:solidFill>
                <a:effectLst/>
                <a:latin typeface="Google Sans"/>
              </a:rPr>
              <a:t> The Soviet Union's launch of the first man-made satellite caused U.S. stocks to decline.</a:t>
            </a:r>
          </a:p>
        </p:txBody>
      </p:sp>
      <p:sp>
        <p:nvSpPr>
          <p:cNvPr id="8" name="TextBox 7">
            <a:extLst>
              <a:ext uri="{FF2B5EF4-FFF2-40B4-BE49-F238E27FC236}">
                <a16:creationId xmlns:a16="http://schemas.microsoft.com/office/drawing/2014/main" id="{788C0206-9CC4-9715-BA67-4188B003291E}"/>
              </a:ext>
            </a:extLst>
          </p:cNvPr>
          <p:cNvSpPr txBox="1"/>
          <p:nvPr/>
        </p:nvSpPr>
        <p:spPr>
          <a:xfrm>
            <a:off x="221242" y="1600200"/>
            <a:ext cx="11818357" cy="2554545"/>
          </a:xfrm>
          <a:prstGeom prst="rect">
            <a:avLst/>
          </a:prstGeom>
          <a:noFill/>
        </p:spPr>
        <p:txBody>
          <a:bodyPr wrap="square">
            <a:spAutoFit/>
          </a:bodyPr>
          <a:lstStyle/>
          <a:p>
            <a:pPr algn="l">
              <a:spcBef>
                <a:spcPts val="900"/>
              </a:spcBef>
              <a:spcAft>
                <a:spcPts val="900"/>
              </a:spcAft>
              <a:buFont typeface="Arial" panose="020B0604020202020204" pitchFamily="34" charset="0"/>
              <a:buChar char="•"/>
            </a:pPr>
            <a:r>
              <a:rPr lang="en-US" sz="4000" b="1" i="0" dirty="0">
                <a:solidFill>
                  <a:srgbClr val="E6E8F0"/>
                </a:solidFill>
                <a:effectLst/>
                <a:latin typeface="Google Sans"/>
              </a:rPr>
              <a:t>1973 OPEC Oil Embargo:</a:t>
            </a:r>
            <a:r>
              <a:rPr lang="en-US" sz="4000" b="0" i="0" dirty="0">
                <a:solidFill>
                  <a:srgbClr val="E6E8F0"/>
                </a:solidFill>
                <a:effectLst/>
                <a:latin typeface="Google Sans"/>
              </a:rPr>
              <a:t> OPEC members imposed an oil embargo on U.S., leading to severe inflation and contributing to a significant stock market decline that took more than nine years to recover from.</a:t>
            </a:r>
          </a:p>
        </p:txBody>
      </p:sp>
      <p:sp>
        <p:nvSpPr>
          <p:cNvPr id="10" name="TextBox 9">
            <a:extLst>
              <a:ext uri="{FF2B5EF4-FFF2-40B4-BE49-F238E27FC236}">
                <a16:creationId xmlns:a16="http://schemas.microsoft.com/office/drawing/2014/main" id="{C52A2934-3B9E-5D6C-9376-FACBEE0E2D6D}"/>
              </a:ext>
            </a:extLst>
          </p:cNvPr>
          <p:cNvSpPr txBox="1"/>
          <p:nvPr/>
        </p:nvSpPr>
        <p:spPr>
          <a:xfrm>
            <a:off x="221242" y="4154745"/>
            <a:ext cx="11582400" cy="2554545"/>
          </a:xfrm>
          <a:prstGeom prst="rect">
            <a:avLst/>
          </a:prstGeom>
          <a:noFill/>
        </p:spPr>
        <p:txBody>
          <a:bodyPr wrap="square">
            <a:spAutoFit/>
          </a:bodyPr>
          <a:lstStyle/>
          <a:p>
            <a:pPr algn="l">
              <a:spcBef>
                <a:spcPts val="900"/>
              </a:spcBef>
              <a:spcAft>
                <a:spcPts val="900"/>
              </a:spcAft>
              <a:buFont typeface="Arial" panose="020B0604020202020204" pitchFamily="34" charset="0"/>
              <a:buChar char="•"/>
            </a:pPr>
            <a:r>
              <a:rPr lang="en-US" sz="4000" b="1" i="0" dirty="0">
                <a:solidFill>
                  <a:srgbClr val="E6E8F0"/>
                </a:solidFill>
                <a:effectLst/>
                <a:latin typeface="Google Sans"/>
              </a:rPr>
              <a:t>Watergate Scandal (1970s):</a:t>
            </a:r>
            <a:r>
              <a:rPr lang="en-US" sz="4000" b="0" i="0" dirty="0">
                <a:solidFill>
                  <a:srgbClr val="E6E8F0"/>
                </a:solidFill>
                <a:effectLst/>
                <a:latin typeface="Google Sans"/>
              </a:rPr>
              <a:t> Political uncertainty surrounding the scandal and President Nixon's resignation added to market turmoil already reeling from the Vietnam War and inflation.</a:t>
            </a:r>
          </a:p>
        </p:txBody>
      </p:sp>
    </p:spTree>
    <p:extLst>
      <p:ext uri="{BB962C8B-B14F-4D97-AF65-F5344CB8AC3E}">
        <p14:creationId xmlns:p14="http://schemas.microsoft.com/office/powerpoint/2010/main" val="379844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61306-D0D0-DC0F-4C39-F020BDCBFBFC}"/>
              </a:ext>
            </a:extLst>
          </p:cNvPr>
          <p:cNvSpPr>
            <a:spLocks noGrp="1"/>
          </p:cNvSpPr>
          <p:nvPr>
            <p:ph type="dt" sz="half" idx="10"/>
          </p:nvPr>
        </p:nvSpPr>
        <p:spPr/>
        <p:txBody>
          <a:bodyPr/>
          <a:lstStyle/>
          <a:p>
            <a:r>
              <a:rPr lang="en-US"/>
              <a:t>1-1-2026</a:t>
            </a:r>
            <a:endParaRPr lang="en-US" dirty="0"/>
          </a:p>
        </p:txBody>
      </p:sp>
      <p:sp>
        <p:nvSpPr>
          <p:cNvPr id="3" name="Footer Placeholder 2">
            <a:extLst>
              <a:ext uri="{FF2B5EF4-FFF2-40B4-BE49-F238E27FC236}">
                <a16:creationId xmlns:a16="http://schemas.microsoft.com/office/drawing/2014/main" id="{6970226E-6E9A-BE2E-FE89-F4B97F129E98}"/>
              </a:ext>
            </a:extLst>
          </p:cNvPr>
          <p:cNvSpPr>
            <a:spLocks noGrp="1"/>
          </p:cNvSpPr>
          <p:nvPr>
            <p:ph type="ftr" sz="quarter" idx="11"/>
          </p:nvPr>
        </p:nvSpPr>
        <p:spPr/>
        <p:txBody>
          <a:bodyPr/>
          <a:lstStyle/>
          <a:p>
            <a:r>
              <a:rPr lang="en-US"/>
              <a:t>Stewardship.HBT</a:t>
            </a:r>
            <a:endParaRPr lang="en-US" dirty="0"/>
          </a:p>
        </p:txBody>
      </p:sp>
      <p:sp>
        <p:nvSpPr>
          <p:cNvPr id="4" name="Slide Number Placeholder 3">
            <a:extLst>
              <a:ext uri="{FF2B5EF4-FFF2-40B4-BE49-F238E27FC236}">
                <a16:creationId xmlns:a16="http://schemas.microsoft.com/office/drawing/2014/main" id="{7B8202F1-AC26-64C0-D42C-379143C35C4F}"/>
              </a:ext>
            </a:extLst>
          </p:cNvPr>
          <p:cNvSpPr>
            <a:spLocks noGrp="1"/>
          </p:cNvSpPr>
          <p:nvPr>
            <p:ph type="sldNum" sz="quarter" idx="12"/>
          </p:nvPr>
        </p:nvSpPr>
        <p:spPr/>
        <p:txBody>
          <a:bodyPr/>
          <a:lstStyle/>
          <a:p>
            <a:fld id="{0C50C46B-D2D5-4439-A410-8FA3196FA121}" type="slidenum">
              <a:rPr lang="en-US" smtClean="0"/>
              <a:pPr/>
              <a:t>25</a:t>
            </a:fld>
            <a:endParaRPr lang="en-US" dirty="0"/>
          </a:p>
        </p:txBody>
      </p:sp>
      <p:sp>
        <p:nvSpPr>
          <p:cNvPr id="6" name="TextBox 5">
            <a:extLst>
              <a:ext uri="{FF2B5EF4-FFF2-40B4-BE49-F238E27FC236}">
                <a16:creationId xmlns:a16="http://schemas.microsoft.com/office/drawing/2014/main" id="{A1F4897D-D9F6-7FBE-0509-AF8DE771D321}"/>
              </a:ext>
            </a:extLst>
          </p:cNvPr>
          <p:cNvSpPr txBox="1"/>
          <p:nvPr/>
        </p:nvSpPr>
        <p:spPr>
          <a:xfrm>
            <a:off x="228600" y="152400"/>
            <a:ext cx="11811000" cy="1815882"/>
          </a:xfrm>
          <a:prstGeom prst="rect">
            <a:avLst/>
          </a:prstGeom>
          <a:noFill/>
        </p:spPr>
        <p:txBody>
          <a:bodyPr wrap="square">
            <a:spAutoFit/>
          </a:bodyPr>
          <a:lstStyle/>
          <a:p>
            <a:pPr algn="l">
              <a:spcBef>
                <a:spcPts val="900"/>
              </a:spcBef>
              <a:spcAft>
                <a:spcPts val="900"/>
              </a:spcAft>
              <a:buFont typeface="Arial" panose="020B0604020202020204" pitchFamily="34" charset="0"/>
              <a:buChar char="•"/>
            </a:pPr>
            <a:r>
              <a:rPr lang="en-US" sz="4000" b="1" i="0" dirty="0">
                <a:solidFill>
                  <a:srgbClr val="E6E8F0"/>
                </a:solidFill>
                <a:effectLst/>
                <a:latin typeface="Google Sans"/>
              </a:rPr>
              <a:t>Dot-Com Bubble Burst </a:t>
            </a:r>
            <a:r>
              <a:rPr lang="en-US" sz="2800" i="0" dirty="0">
                <a:solidFill>
                  <a:srgbClr val="E6E8F0"/>
                </a:solidFill>
                <a:effectLst/>
                <a:latin typeface="Google Sans"/>
              </a:rPr>
              <a:t>(03-10-2000): </a:t>
            </a:r>
            <a:r>
              <a:rPr lang="en-US" sz="3600" b="0" i="0" dirty="0">
                <a:solidFill>
                  <a:srgbClr val="E6E8F0"/>
                </a:solidFill>
                <a:effectLst/>
                <a:latin typeface="Google Sans"/>
              </a:rPr>
              <a:t>After a rapid rise fueled by investment in IT startups, NASDAQ peaked and crashed, wiping out trillions, many companies became worthless.</a:t>
            </a:r>
          </a:p>
        </p:txBody>
      </p:sp>
      <p:sp>
        <p:nvSpPr>
          <p:cNvPr id="8" name="TextBox 7">
            <a:extLst>
              <a:ext uri="{FF2B5EF4-FFF2-40B4-BE49-F238E27FC236}">
                <a16:creationId xmlns:a16="http://schemas.microsoft.com/office/drawing/2014/main" id="{FE66CEE2-BEC7-EE51-45C9-C2FD8E335EC2}"/>
              </a:ext>
            </a:extLst>
          </p:cNvPr>
          <p:cNvSpPr txBox="1"/>
          <p:nvPr/>
        </p:nvSpPr>
        <p:spPr>
          <a:xfrm>
            <a:off x="228600" y="2057400"/>
            <a:ext cx="11811000" cy="1261884"/>
          </a:xfrm>
          <a:prstGeom prst="rect">
            <a:avLst/>
          </a:prstGeom>
          <a:noFill/>
        </p:spPr>
        <p:txBody>
          <a:bodyPr wrap="square">
            <a:spAutoFit/>
          </a:bodyPr>
          <a:lstStyle/>
          <a:p>
            <a:pPr algn="l">
              <a:spcBef>
                <a:spcPts val="900"/>
              </a:spcBef>
              <a:spcAft>
                <a:spcPts val="900"/>
              </a:spcAft>
              <a:buFont typeface="Arial" panose="020B0604020202020204" pitchFamily="34" charset="0"/>
              <a:buChar char="•"/>
            </a:pPr>
            <a:r>
              <a:rPr lang="en-US" sz="4000" b="1" i="0" dirty="0">
                <a:solidFill>
                  <a:srgbClr val="E6E8F0"/>
                </a:solidFill>
                <a:effectLst/>
                <a:latin typeface="Google Sans"/>
              </a:rPr>
              <a:t>9/11 Attacks:</a:t>
            </a:r>
            <a:r>
              <a:rPr lang="en-US" sz="4000" b="0" i="0" dirty="0">
                <a:solidFill>
                  <a:srgbClr val="E6E8F0"/>
                </a:solidFill>
                <a:effectLst/>
                <a:latin typeface="Google Sans"/>
              </a:rPr>
              <a:t> </a:t>
            </a:r>
            <a:r>
              <a:rPr lang="en-US" sz="3600" b="0" i="0" dirty="0">
                <a:solidFill>
                  <a:srgbClr val="E6E8F0"/>
                </a:solidFill>
                <a:effectLst/>
                <a:latin typeface="Google Sans"/>
              </a:rPr>
              <a:t>The terrorist attacks caused the stock market to close for several days, led to market drops upon reopening.</a:t>
            </a:r>
          </a:p>
        </p:txBody>
      </p:sp>
      <p:sp>
        <p:nvSpPr>
          <p:cNvPr id="10" name="TextBox 9">
            <a:extLst>
              <a:ext uri="{FF2B5EF4-FFF2-40B4-BE49-F238E27FC236}">
                <a16:creationId xmlns:a16="http://schemas.microsoft.com/office/drawing/2014/main" id="{1D7BEF07-5FF6-499B-A065-21CDB6F69294}"/>
              </a:ext>
            </a:extLst>
          </p:cNvPr>
          <p:cNvSpPr txBox="1"/>
          <p:nvPr/>
        </p:nvSpPr>
        <p:spPr>
          <a:xfrm>
            <a:off x="228600" y="3414811"/>
            <a:ext cx="11811000" cy="1261884"/>
          </a:xfrm>
          <a:prstGeom prst="rect">
            <a:avLst/>
          </a:prstGeom>
          <a:noFill/>
        </p:spPr>
        <p:txBody>
          <a:bodyPr wrap="square">
            <a:spAutoFit/>
          </a:bodyPr>
          <a:lstStyle/>
          <a:p>
            <a:pPr algn="l">
              <a:spcBef>
                <a:spcPts val="900"/>
              </a:spcBef>
              <a:spcAft>
                <a:spcPts val="900"/>
              </a:spcAft>
              <a:buFont typeface="Arial" panose="020B0604020202020204" pitchFamily="34" charset="0"/>
              <a:buChar char="•"/>
            </a:pPr>
            <a:r>
              <a:rPr lang="en-US" sz="4000" b="1" i="0" dirty="0">
                <a:effectLst/>
                <a:latin typeface="Google Sans"/>
              </a:rPr>
              <a:t>Enron Scandal </a:t>
            </a:r>
            <a:r>
              <a:rPr lang="en-US" sz="3600" b="1" i="0" dirty="0">
                <a:effectLst/>
                <a:latin typeface="Google Sans"/>
              </a:rPr>
              <a:t>(2001):</a:t>
            </a:r>
            <a:r>
              <a:rPr lang="en-US" sz="3600" b="0" i="0" dirty="0">
                <a:effectLst/>
                <a:latin typeface="Google Sans"/>
              </a:rPr>
              <a:t> This major corporate scandal led to increased scrutiny and regulatory changes in the market.</a:t>
            </a:r>
          </a:p>
        </p:txBody>
      </p:sp>
      <p:sp>
        <p:nvSpPr>
          <p:cNvPr id="12" name="TextBox 11">
            <a:extLst>
              <a:ext uri="{FF2B5EF4-FFF2-40B4-BE49-F238E27FC236}">
                <a16:creationId xmlns:a16="http://schemas.microsoft.com/office/drawing/2014/main" id="{9B181309-1953-6E3D-1593-44D895118944}"/>
              </a:ext>
            </a:extLst>
          </p:cNvPr>
          <p:cNvSpPr txBox="1"/>
          <p:nvPr/>
        </p:nvSpPr>
        <p:spPr>
          <a:xfrm>
            <a:off x="304800" y="4741216"/>
            <a:ext cx="11734800" cy="1815882"/>
          </a:xfrm>
          <a:prstGeom prst="rect">
            <a:avLst/>
          </a:prstGeom>
          <a:noFill/>
        </p:spPr>
        <p:txBody>
          <a:bodyPr wrap="square">
            <a:spAutoFit/>
          </a:bodyPr>
          <a:lstStyle/>
          <a:p>
            <a:r>
              <a:rPr lang="en-US" sz="4000" b="1" dirty="0">
                <a:latin typeface="Candara" panose="020E0502030303020204" pitchFamily="34" charset="0"/>
              </a:rPr>
              <a:t>Subprime Mortgage Crisis </a:t>
            </a:r>
            <a:r>
              <a:rPr lang="en-US" sz="3600" dirty="0">
                <a:latin typeface="Candara" panose="020E0502030303020204" pitchFamily="34" charset="0"/>
              </a:rPr>
              <a:t>(2007-08): Decline of U.S. housing market, caused by lax lending standards and risky mortgages, exposed widespread financial instability.</a:t>
            </a:r>
          </a:p>
        </p:txBody>
      </p:sp>
    </p:spTree>
    <p:extLst>
      <p:ext uri="{BB962C8B-B14F-4D97-AF65-F5344CB8AC3E}">
        <p14:creationId xmlns:p14="http://schemas.microsoft.com/office/powerpoint/2010/main" val="1906790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C9D1E-9217-082E-6B2F-8A76ED83ED78}"/>
              </a:ext>
            </a:extLst>
          </p:cNvPr>
          <p:cNvSpPr>
            <a:spLocks noGrp="1"/>
          </p:cNvSpPr>
          <p:nvPr>
            <p:ph type="dt" sz="half" idx="10"/>
          </p:nvPr>
        </p:nvSpPr>
        <p:spPr/>
        <p:txBody>
          <a:bodyPr/>
          <a:lstStyle/>
          <a:p>
            <a:r>
              <a:rPr lang="en-US"/>
              <a:t>1-1-2026</a:t>
            </a:r>
            <a:endParaRPr lang="en-US" dirty="0"/>
          </a:p>
        </p:txBody>
      </p:sp>
      <p:sp>
        <p:nvSpPr>
          <p:cNvPr id="3" name="Footer Placeholder 2">
            <a:extLst>
              <a:ext uri="{FF2B5EF4-FFF2-40B4-BE49-F238E27FC236}">
                <a16:creationId xmlns:a16="http://schemas.microsoft.com/office/drawing/2014/main" id="{75B864CA-506B-D62D-238F-B4ABC9221374}"/>
              </a:ext>
            </a:extLst>
          </p:cNvPr>
          <p:cNvSpPr>
            <a:spLocks noGrp="1"/>
          </p:cNvSpPr>
          <p:nvPr>
            <p:ph type="ftr" sz="quarter" idx="11"/>
          </p:nvPr>
        </p:nvSpPr>
        <p:spPr/>
        <p:txBody>
          <a:bodyPr/>
          <a:lstStyle/>
          <a:p>
            <a:r>
              <a:rPr lang="en-US"/>
              <a:t>Stewardship.HBT</a:t>
            </a:r>
            <a:endParaRPr lang="en-US" dirty="0"/>
          </a:p>
        </p:txBody>
      </p:sp>
      <p:sp>
        <p:nvSpPr>
          <p:cNvPr id="4" name="Slide Number Placeholder 3">
            <a:extLst>
              <a:ext uri="{FF2B5EF4-FFF2-40B4-BE49-F238E27FC236}">
                <a16:creationId xmlns:a16="http://schemas.microsoft.com/office/drawing/2014/main" id="{D038CB88-29CE-B13B-F32E-646778296CD1}"/>
              </a:ext>
            </a:extLst>
          </p:cNvPr>
          <p:cNvSpPr>
            <a:spLocks noGrp="1"/>
          </p:cNvSpPr>
          <p:nvPr>
            <p:ph type="sldNum" sz="quarter" idx="12"/>
          </p:nvPr>
        </p:nvSpPr>
        <p:spPr/>
        <p:txBody>
          <a:bodyPr/>
          <a:lstStyle/>
          <a:p>
            <a:fld id="{0C50C46B-D2D5-4439-A410-8FA3196FA121}" type="slidenum">
              <a:rPr lang="en-US" smtClean="0"/>
              <a:pPr/>
              <a:t>26</a:t>
            </a:fld>
            <a:endParaRPr lang="en-US" dirty="0"/>
          </a:p>
        </p:txBody>
      </p:sp>
      <p:sp>
        <p:nvSpPr>
          <p:cNvPr id="6" name="TextBox 5">
            <a:extLst>
              <a:ext uri="{FF2B5EF4-FFF2-40B4-BE49-F238E27FC236}">
                <a16:creationId xmlns:a16="http://schemas.microsoft.com/office/drawing/2014/main" id="{266E80EB-CD80-798C-1629-D51DED67AF11}"/>
              </a:ext>
            </a:extLst>
          </p:cNvPr>
          <p:cNvSpPr txBox="1"/>
          <p:nvPr/>
        </p:nvSpPr>
        <p:spPr>
          <a:xfrm>
            <a:off x="152400" y="122237"/>
            <a:ext cx="11811000" cy="2923877"/>
          </a:xfrm>
          <a:prstGeom prst="rect">
            <a:avLst/>
          </a:prstGeom>
          <a:noFill/>
        </p:spPr>
        <p:txBody>
          <a:bodyPr wrap="square">
            <a:spAutoFit/>
          </a:bodyPr>
          <a:lstStyle/>
          <a:p>
            <a:pPr>
              <a:spcBef>
                <a:spcPts val="900"/>
              </a:spcBef>
              <a:spcAft>
                <a:spcPts val="900"/>
              </a:spcAft>
              <a:buFont typeface="Arial" panose="020B0604020202020204" pitchFamily="34" charset="0"/>
              <a:buChar char="•"/>
            </a:pPr>
            <a:r>
              <a:rPr lang="en-US" sz="4000" b="1" i="0" dirty="0">
                <a:solidFill>
                  <a:srgbClr val="E6E8F0"/>
                </a:solidFill>
                <a:effectLst/>
                <a:latin typeface="Google Sans"/>
              </a:rPr>
              <a:t>Bear Stearns Collapse/Sale</a:t>
            </a:r>
            <a:r>
              <a:rPr lang="en-US" sz="4000" b="1" dirty="0">
                <a:solidFill>
                  <a:srgbClr val="E6E8F0"/>
                </a:solidFill>
                <a:latin typeface="Google Sans"/>
              </a:rPr>
              <a:t>; Lehman Brothers</a:t>
            </a:r>
            <a:r>
              <a:rPr lang="en-US" sz="4000" b="1" i="0" dirty="0">
                <a:solidFill>
                  <a:srgbClr val="E6E8F0"/>
                </a:solidFill>
                <a:effectLst/>
                <a:latin typeface="Google Sans"/>
              </a:rPr>
              <a:t> </a:t>
            </a:r>
            <a:r>
              <a:rPr lang="en-US" sz="3600" b="1" i="0" dirty="0">
                <a:solidFill>
                  <a:srgbClr val="E6E8F0"/>
                </a:solidFill>
                <a:effectLst/>
                <a:latin typeface="Google Sans"/>
              </a:rPr>
              <a:t>(03/08):</a:t>
            </a:r>
            <a:r>
              <a:rPr lang="en-US" sz="3600" b="0" i="0" dirty="0">
                <a:solidFill>
                  <a:srgbClr val="E6E8F0"/>
                </a:solidFill>
                <a:effectLst/>
                <a:latin typeface="Google Sans"/>
              </a:rPr>
              <a:t> The New York Fed facilitated a deal for JPMorgan to acquire Bear Stearns to prevent a systemic collapse</a:t>
            </a:r>
            <a:r>
              <a:rPr lang="en-US" sz="3600" dirty="0">
                <a:solidFill>
                  <a:srgbClr val="E6E8F0"/>
                </a:solidFill>
                <a:latin typeface="Google Sans"/>
              </a:rPr>
              <a:t>,</a:t>
            </a:r>
            <a:r>
              <a:rPr lang="en-US" sz="3600" b="0" i="0" dirty="0">
                <a:solidFill>
                  <a:srgbClr val="E6E8F0"/>
                </a:solidFill>
                <a:effectLst/>
                <a:latin typeface="Google Sans"/>
              </a:rPr>
              <a:t> causing a freeze in the inter-bank loan market and a rapid spread of the global economic shock. </a:t>
            </a:r>
          </a:p>
        </p:txBody>
      </p:sp>
      <p:sp>
        <p:nvSpPr>
          <p:cNvPr id="8" name="TextBox 7">
            <a:extLst>
              <a:ext uri="{FF2B5EF4-FFF2-40B4-BE49-F238E27FC236}">
                <a16:creationId xmlns:a16="http://schemas.microsoft.com/office/drawing/2014/main" id="{843E3F36-0652-2854-A86E-C321BB02DE0C}"/>
              </a:ext>
            </a:extLst>
          </p:cNvPr>
          <p:cNvSpPr txBox="1"/>
          <p:nvPr/>
        </p:nvSpPr>
        <p:spPr>
          <a:xfrm>
            <a:off x="152400" y="3048000"/>
            <a:ext cx="11734800" cy="3400931"/>
          </a:xfrm>
          <a:prstGeom prst="rect">
            <a:avLst/>
          </a:prstGeom>
          <a:noFill/>
        </p:spPr>
        <p:txBody>
          <a:bodyPr wrap="square">
            <a:spAutoFit/>
          </a:bodyPr>
          <a:lstStyle/>
          <a:p>
            <a:pPr algn="l">
              <a:spcBef>
                <a:spcPts val="900"/>
              </a:spcBef>
              <a:spcAft>
                <a:spcPts val="900"/>
              </a:spcAft>
              <a:buFont typeface="Arial" panose="020B0604020202020204" pitchFamily="34" charset="0"/>
              <a:buChar char="•"/>
            </a:pPr>
            <a:r>
              <a:rPr lang="en-US" sz="4000" b="1" i="0" dirty="0">
                <a:solidFill>
                  <a:srgbClr val="E6E8F0"/>
                </a:solidFill>
                <a:effectLst/>
                <a:latin typeface="Google Sans"/>
              </a:rPr>
              <a:t> Black Monday (October 19, 1987):</a:t>
            </a:r>
            <a:r>
              <a:rPr lang="en-US" sz="4000" b="0" i="0" dirty="0">
                <a:solidFill>
                  <a:srgbClr val="E6E8F0"/>
                </a:solidFill>
                <a:effectLst/>
                <a:latin typeface="Google Sans"/>
              </a:rPr>
              <a:t> The largest single-day percentage decline in U.S. stock market history occurred, with the S&amp;P 500 falling by </a:t>
            </a:r>
            <a:r>
              <a:rPr lang="en-US" sz="4000" b="1" i="0" dirty="0">
                <a:solidFill>
                  <a:srgbClr val="E6E8F0"/>
                </a:solidFill>
                <a:effectLst/>
                <a:latin typeface="Google Sans"/>
              </a:rPr>
              <a:t>20.5%</a:t>
            </a:r>
            <a:r>
              <a:rPr lang="en-US" sz="4000" b="0" i="0" dirty="0">
                <a:solidFill>
                  <a:srgbClr val="E6E8F0"/>
                </a:solidFill>
                <a:effectLst/>
                <a:latin typeface="Google Sans"/>
              </a:rPr>
              <a:t> and the Dow Jones by </a:t>
            </a:r>
            <a:r>
              <a:rPr lang="en-US" sz="4000" b="1" i="0" dirty="0">
                <a:solidFill>
                  <a:srgbClr val="E6E8F0"/>
                </a:solidFill>
                <a:effectLst/>
                <a:latin typeface="Google Sans"/>
              </a:rPr>
              <a:t>22.6%</a:t>
            </a:r>
            <a:r>
              <a:rPr lang="en-US" sz="4000" b="0" i="0" dirty="0">
                <a:solidFill>
                  <a:srgbClr val="E6E8F0"/>
                </a:solidFill>
                <a:effectLst/>
                <a:latin typeface="Google Sans"/>
              </a:rPr>
              <a:t>.</a:t>
            </a:r>
          </a:p>
          <a:p>
            <a:pPr algn="l">
              <a:spcBef>
                <a:spcPts val="900"/>
              </a:spcBef>
              <a:spcAft>
                <a:spcPts val="900"/>
              </a:spcAft>
              <a:buFont typeface="Arial" panose="020B0604020202020204" pitchFamily="34" charset="0"/>
              <a:buChar char="•"/>
            </a:pPr>
            <a:r>
              <a:rPr lang="en-US" sz="4000" b="1" i="0" dirty="0">
                <a:solidFill>
                  <a:srgbClr val="E6E8F0"/>
                </a:solidFill>
                <a:effectLst/>
                <a:latin typeface="Google Sans"/>
              </a:rPr>
              <a:t>Russian Ruble Devaluation and LTCM Collapse</a:t>
            </a:r>
            <a:endParaRPr lang="en-US" sz="4000" b="0" i="0" dirty="0">
              <a:solidFill>
                <a:srgbClr val="E6E8F0"/>
              </a:solidFill>
              <a:effectLst/>
              <a:latin typeface="Google Sans"/>
            </a:endParaRPr>
          </a:p>
        </p:txBody>
      </p:sp>
    </p:spTree>
    <p:extLst>
      <p:ext uri="{BB962C8B-B14F-4D97-AF65-F5344CB8AC3E}">
        <p14:creationId xmlns:p14="http://schemas.microsoft.com/office/powerpoint/2010/main" val="2305519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4D444-1311-6E9C-7A03-828550E7CA4E}"/>
              </a:ext>
            </a:extLst>
          </p:cNvPr>
          <p:cNvSpPr>
            <a:spLocks noGrp="1"/>
          </p:cNvSpPr>
          <p:nvPr>
            <p:ph type="dt" sz="half" idx="10"/>
          </p:nvPr>
        </p:nvSpPr>
        <p:spPr/>
        <p:txBody>
          <a:bodyPr/>
          <a:lstStyle/>
          <a:p>
            <a:r>
              <a:rPr lang="en-US"/>
              <a:t>1-1-2026</a:t>
            </a:r>
            <a:endParaRPr lang="en-US" dirty="0"/>
          </a:p>
        </p:txBody>
      </p:sp>
      <p:sp>
        <p:nvSpPr>
          <p:cNvPr id="3" name="Footer Placeholder 2">
            <a:extLst>
              <a:ext uri="{FF2B5EF4-FFF2-40B4-BE49-F238E27FC236}">
                <a16:creationId xmlns:a16="http://schemas.microsoft.com/office/drawing/2014/main" id="{AEE357A8-E98B-DF9D-222D-576DDE47FA0B}"/>
              </a:ext>
            </a:extLst>
          </p:cNvPr>
          <p:cNvSpPr>
            <a:spLocks noGrp="1"/>
          </p:cNvSpPr>
          <p:nvPr>
            <p:ph type="ftr" sz="quarter" idx="11"/>
          </p:nvPr>
        </p:nvSpPr>
        <p:spPr/>
        <p:txBody>
          <a:bodyPr/>
          <a:lstStyle/>
          <a:p>
            <a:r>
              <a:rPr lang="en-US"/>
              <a:t>Stewardship.HBT</a:t>
            </a:r>
            <a:endParaRPr lang="en-US" dirty="0"/>
          </a:p>
        </p:txBody>
      </p:sp>
      <p:sp>
        <p:nvSpPr>
          <p:cNvPr id="4" name="Slide Number Placeholder 3">
            <a:extLst>
              <a:ext uri="{FF2B5EF4-FFF2-40B4-BE49-F238E27FC236}">
                <a16:creationId xmlns:a16="http://schemas.microsoft.com/office/drawing/2014/main" id="{834437CE-64BC-29E6-75D6-A84D198AB835}"/>
              </a:ext>
            </a:extLst>
          </p:cNvPr>
          <p:cNvSpPr>
            <a:spLocks noGrp="1"/>
          </p:cNvSpPr>
          <p:nvPr>
            <p:ph type="sldNum" sz="quarter" idx="12"/>
          </p:nvPr>
        </p:nvSpPr>
        <p:spPr/>
        <p:txBody>
          <a:bodyPr/>
          <a:lstStyle/>
          <a:p>
            <a:fld id="{0C50C46B-D2D5-4439-A410-8FA3196FA121}" type="slidenum">
              <a:rPr lang="en-US" smtClean="0"/>
              <a:pPr/>
              <a:t>27</a:t>
            </a:fld>
            <a:endParaRPr lang="en-US" dirty="0"/>
          </a:p>
        </p:txBody>
      </p:sp>
      <p:sp>
        <p:nvSpPr>
          <p:cNvPr id="5" name="TextBox 4">
            <a:extLst>
              <a:ext uri="{FF2B5EF4-FFF2-40B4-BE49-F238E27FC236}">
                <a16:creationId xmlns:a16="http://schemas.microsoft.com/office/drawing/2014/main" id="{08B3BA1E-5F78-812F-BF54-CBD348B63D81}"/>
              </a:ext>
            </a:extLst>
          </p:cNvPr>
          <p:cNvSpPr txBox="1"/>
          <p:nvPr/>
        </p:nvSpPr>
        <p:spPr>
          <a:xfrm>
            <a:off x="457200" y="304800"/>
            <a:ext cx="11506200" cy="1938992"/>
          </a:xfrm>
          <a:prstGeom prst="rect">
            <a:avLst/>
          </a:prstGeom>
          <a:noFill/>
        </p:spPr>
        <p:txBody>
          <a:bodyPr wrap="square" rtlCol="0">
            <a:spAutoFit/>
          </a:bodyPr>
          <a:lstStyle/>
          <a:p>
            <a:r>
              <a:rPr lang="en-US" sz="6000" dirty="0"/>
              <a:t>Oct. 1962: Cuban Missile Crisis</a:t>
            </a:r>
          </a:p>
          <a:p>
            <a:r>
              <a:rPr lang="en-US" sz="6000" dirty="0"/>
              <a:t>2000: Y2K?</a:t>
            </a:r>
          </a:p>
        </p:txBody>
      </p:sp>
      <p:sp>
        <p:nvSpPr>
          <p:cNvPr id="6" name="TextBox 5">
            <a:extLst>
              <a:ext uri="{FF2B5EF4-FFF2-40B4-BE49-F238E27FC236}">
                <a16:creationId xmlns:a16="http://schemas.microsoft.com/office/drawing/2014/main" id="{DD35AB27-8A94-3BCB-B3D9-D549F6906AC4}"/>
              </a:ext>
            </a:extLst>
          </p:cNvPr>
          <p:cNvSpPr txBox="1"/>
          <p:nvPr/>
        </p:nvSpPr>
        <p:spPr>
          <a:xfrm>
            <a:off x="685800" y="2819400"/>
            <a:ext cx="11506200" cy="3170099"/>
          </a:xfrm>
          <a:prstGeom prst="rect">
            <a:avLst/>
          </a:prstGeom>
          <a:noFill/>
        </p:spPr>
        <p:txBody>
          <a:bodyPr wrap="square" rtlCol="0">
            <a:spAutoFit/>
          </a:bodyPr>
          <a:lstStyle/>
          <a:p>
            <a:r>
              <a:rPr lang="en-US" sz="4000" dirty="0"/>
              <a:t>	What if I was 20 years old in 1957 and agreed to invest $250 per month into a retirement fund at a modest 7% interest? </a:t>
            </a:r>
            <a:br>
              <a:rPr lang="en-US" sz="4000" dirty="0"/>
            </a:br>
            <a:r>
              <a:rPr lang="en-US" sz="4000" dirty="0"/>
              <a:t>	Would it have been wise to pull out the funds because of market volatility?</a:t>
            </a:r>
          </a:p>
        </p:txBody>
      </p:sp>
    </p:spTree>
    <p:extLst>
      <p:ext uri="{BB962C8B-B14F-4D97-AF65-F5344CB8AC3E}">
        <p14:creationId xmlns:p14="http://schemas.microsoft.com/office/powerpoint/2010/main" val="2235466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8B5E4-130B-AD72-01E2-DB47F61C5EB3}"/>
              </a:ext>
            </a:extLst>
          </p:cNvPr>
          <p:cNvSpPr>
            <a:spLocks noGrp="1"/>
          </p:cNvSpPr>
          <p:nvPr>
            <p:ph type="dt" sz="half" idx="10"/>
          </p:nvPr>
        </p:nvSpPr>
        <p:spPr/>
        <p:txBody>
          <a:bodyPr/>
          <a:lstStyle/>
          <a:p>
            <a:r>
              <a:rPr lang="en-US"/>
              <a:t>1-1-2026</a:t>
            </a:r>
            <a:endParaRPr lang="en-US" dirty="0"/>
          </a:p>
        </p:txBody>
      </p:sp>
      <p:sp>
        <p:nvSpPr>
          <p:cNvPr id="3" name="Footer Placeholder 2">
            <a:extLst>
              <a:ext uri="{FF2B5EF4-FFF2-40B4-BE49-F238E27FC236}">
                <a16:creationId xmlns:a16="http://schemas.microsoft.com/office/drawing/2014/main" id="{C7815C7D-6966-A589-153E-9A61BE2AE73F}"/>
              </a:ext>
            </a:extLst>
          </p:cNvPr>
          <p:cNvSpPr>
            <a:spLocks noGrp="1"/>
          </p:cNvSpPr>
          <p:nvPr>
            <p:ph type="ftr" sz="quarter" idx="11"/>
          </p:nvPr>
        </p:nvSpPr>
        <p:spPr/>
        <p:txBody>
          <a:bodyPr/>
          <a:lstStyle/>
          <a:p>
            <a:r>
              <a:rPr lang="en-US"/>
              <a:t>Stewardship.HBT</a:t>
            </a:r>
            <a:endParaRPr lang="en-US" dirty="0"/>
          </a:p>
        </p:txBody>
      </p:sp>
      <p:sp>
        <p:nvSpPr>
          <p:cNvPr id="4" name="Slide Number Placeholder 3">
            <a:extLst>
              <a:ext uri="{FF2B5EF4-FFF2-40B4-BE49-F238E27FC236}">
                <a16:creationId xmlns:a16="http://schemas.microsoft.com/office/drawing/2014/main" id="{5409FF86-E95C-0120-C72A-D07AB3B8953E}"/>
              </a:ext>
            </a:extLst>
          </p:cNvPr>
          <p:cNvSpPr>
            <a:spLocks noGrp="1"/>
          </p:cNvSpPr>
          <p:nvPr>
            <p:ph type="sldNum" sz="quarter" idx="12"/>
          </p:nvPr>
        </p:nvSpPr>
        <p:spPr/>
        <p:txBody>
          <a:bodyPr/>
          <a:lstStyle/>
          <a:p>
            <a:fld id="{0C50C46B-D2D5-4439-A410-8FA3196FA121}" type="slidenum">
              <a:rPr lang="en-US" smtClean="0"/>
              <a:pPr/>
              <a:t>28</a:t>
            </a:fld>
            <a:endParaRPr lang="en-US" dirty="0"/>
          </a:p>
        </p:txBody>
      </p:sp>
      <p:pic>
        <p:nvPicPr>
          <p:cNvPr id="8" name="Picture 7">
            <a:extLst>
              <a:ext uri="{FF2B5EF4-FFF2-40B4-BE49-F238E27FC236}">
                <a16:creationId xmlns:a16="http://schemas.microsoft.com/office/drawing/2014/main" id="{8D513950-9C89-C37E-E979-3C1A121CE5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820" y="0"/>
            <a:ext cx="10956360" cy="6858000"/>
          </a:xfrm>
          <a:prstGeom prst="rect">
            <a:avLst/>
          </a:prstGeom>
        </p:spPr>
      </p:pic>
    </p:spTree>
    <p:extLst>
      <p:ext uri="{BB962C8B-B14F-4D97-AF65-F5344CB8AC3E}">
        <p14:creationId xmlns:p14="http://schemas.microsoft.com/office/powerpoint/2010/main" val="3606943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E9D4BD-5B1E-C66D-4487-A950F9D936FC}"/>
              </a:ext>
            </a:extLst>
          </p:cNvPr>
          <p:cNvSpPr>
            <a:spLocks noGrp="1"/>
          </p:cNvSpPr>
          <p:nvPr>
            <p:ph/>
          </p:nvPr>
        </p:nvSpPr>
        <p:spPr/>
        <p:txBody>
          <a:bodyPr/>
          <a:lstStyle/>
          <a:p>
            <a:endParaRPr lang="en-US" dirty="0"/>
          </a:p>
        </p:txBody>
      </p:sp>
      <p:sp>
        <p:nvSpPr>
          <p:cNvPr id="3" name="Date Placeholder 2">
            <a:extLst>
              <a:ext uri="{FF2B5EF4-FFF2-40B4-BE49-F238E27FC236}">
                <a16:creationId xmlns:a16="http://schemas.microsoft.com/office/drawing/2014/main" id="{9CCEEAE0-EBB4-DAED-FB21-991A0480012B}"/>
              </a:ext>
            </a:extLst>
          </p:cNvPr>
          <p:cNvSpPr>
            <a:spLocks noGrp="1"/>
          </p:cNvSpPr>
          <p:nvPr>
            <p:ph type="dt" sz="half" idx="10"/>
          </p:nvPr>
        </p:nvSpPr>
        <p:spPr/>
        <p:txBody>
          <a:bodyPr/>
          <a:lstStyle/>
          <a:p>
            <a:r>
              <a:rPr lang="en-US" dirty="0"/>
              <a:t>1-1-2026</a:t>
            </a:r>
          </a:p>
        </p:txBody>
      </p:sp>
      <p:sp>
        <p:nvSpPr>
          <p:cNvPr id="4" name="Footer Placeholder 3">
            <a:extLst>
              <a:ext uri="{FF2B5EF4-FFF2-40B4-BE49-F238E27FC236}">
                <a16:creationId xmlns:a16="http://schemas.microsoft.com/office/drawing/2014/main" id="{1FE75DA3-94C1-76E8-2F19-821000CD2923}"/>
              </a:ext>
            </a:extLst>
          </p:cNvPr>
          <p:cNvSpPr>
            <a:spLocks noGrp="1"/>
          </p:cNvSpPr>
          <p:nvPr>
            <p:ph type="ftr" sz="quarter" idx="11"/>
          </p:nvPr>
        </p:nvSpPr>
        <p:spPr/>
        <p:txBody>
          <a:bodyPr/>
          <a:lstStyle/>
          <a:p>
            <a:r>
              <a:rPr lang="en-US" dirty="0" err="1"/>
              <a:t>Stewardship.HBT</a:t>
            </a:r>
            <a:endParaRPr lang="en-US" dirty="0"/>
          </a:p>
        </p:txBody>
      </p:sp>
      <p:sp>
        <p:nvSpPr>
          <p:cNvPr id="5" name="Slide Number Placeholder 4">
            <a:extLst>
              <a:ext uri="{FF2B5EF4-FFF2-40B4-BE49-F238E27FC236}">
                <a16:creationId xmlns:a16="http://schemas.microsoft.com/office/drawing/2014/main" id="{1691C128-08A8-F6F5-75AC-4898BB56D034}"/>
              </a:ext>
            </a:extLst>
          </p:cNvPr>
          <p:cNvSpPr>
            <a:spLocks noGrp="1"/>
          </p:cNvSpPr>
          <p:nvPr>
            <p:ph type="sldNum" sz="quarter" idx="12"/>
          </p:nvPr>
        </p:nvSpPr>
        <p:spPr/>
        <p:txBody>
          <a:bodyPr/>
          <a:lstStyle/>
          <a:p>
            <a:fld id="{8730521F-29FC-41AD-A4E7-59CAB2D0834C}" type="slidenum">
              <a:rPr lang="en-US" smtClean="0"/>
              <a:pPr/>
              <a:t>29</a:t>
            </a:fld>
            <a:endParaRPr lang="en-US" dirty="0"/>
          </a:p>
        </p:txBody>
      </p:sp>
      <p:pic>
        <p:nvPicPr>
          <p:cNvPr id="7" name="Picture 6">
            <a:extLst>
              <a:ext uri="{FF2B5EF4-FFF2-40B4-BE49-F238E27FC236}">
                <a16:creationId xmlns:a16="http://schemas.microsoft.com/office/drawing/2014/main" id="{872BC381-FD61-D119-7DF7-B8AAB2C6AA6D}"/>
              </a:ext>
            </a:extLst>
          </p:cNvPr>
          <p:cNvPicPr>
            <a:picLocks noChangeAspect="1"/>
          </p:cNvPicPr>
          <p:nvPr/>
        </p:nvPicPr>
        <p:blipFill>
          <a:blip r:embed="rId2" cstate="email">
            <a:extLst>
              <a:ext uri="{28A0092B-C50C-407E-A947-70E740481C1C}">
                <a14:useLocalDpi xmlns:a14="http://schemas.microsoft.com/office/drawing/2010/main"/>
              </a:ext>
            </a:extLst>
          </a:blip>
          <a:srcRect t="-5" r="-17"/>
          <a:stretch>
            <a:fillRect/>
          </a:stretch>
        </p:blipFill>
        <p:spPr>
          <a:xfrm>
            <a:off x="0" y="0"/>
            <a:ext cx="12192000" cy="1371600"/>
          </a:xfrm>
          <a:prstGeom prst="rect">
            <a:avLst/>
          </a:prstGeom>
        </p:spPr>
      </p:pic>
      <p:pic>
        <p:nvPicPr>
          <p:cNvPr id="8" name="Picture 7">
            <a:extLst>
              <a:ext uri="{FF2B5EF4-FFF2-40B4-BE49-F238E27FC236}">
                <a16:creationId xmlns:a16="http://schemas.microsoft.com/office/drawing/2014/main" id="{0EAE8BFB-35C4-8579-77DD-2A045D983E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3536" y="1981074"/>
            <a:ext cx="9784928" cy="2895851"/>
          </a:xfrm>
          <a:prstGeom prst="rect">
            <a:avLst/>
          </a:prstGeom>
        </p:spPr>
      </p:pic>
    </p:spTree>
    <p:extLst>
      <p:ext uri="{BB962C8B-B14F-4D97-AF65-F5344CB8AC3E}">
        <p14:creationId xmlns:p14="http://schemas.microsoft.com/office/powerpoint/2010/main" val="3770410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11658600" cy="4495799"/>
          </a:xfrm>
        </p:spPr>
        <p:txBody>
          <a:bodyPr/>
          <a:lstStyle/>
          <a:p>
            <a:r>
              <a:rPr lang="en-US" sz="4400" dirty="0"/>
              <a:t>Time, Talents and Gifts</a:t>
            </a:r>
          </a:p>
          <a:p>
            <a:r>
              <a:rPr lang="en-US" sz="4400" dirty="0"/>
              <a:t>Ministries &amp; Mysteries of God</a:t>
            </a:r>
          </a:p>
          <a:p>
            <a:r>
              <a:rPr lang="en-US" sz="4400" dirty="0"/>
              <a:t>Resources(Finances, Investments, etc.) </a:t>
            </a:r>
            <a:endParaRPr lang="en-US" sz="700" dirty="0"/>
          </a:p>
          <a:p>
            <a:pPr marL="0" indent="0">
              <a:buNone/>
            </a:pPr>
            <a:endParaRPr lang="en-US" sz="500" dirty="0"/>
          </a:p>
          <a:p>
            <a:pPr marL="0" indent="0">
              <a:buNone/>
            </a:pPr>
            <a:endParaRPr lang="en-US" sz="500" dirty="0"/>
          </a:p>
          <a:p>
            <a:pPr>
              <a:buNone/>
            </a:pPr>
            <a:r>
              <a:rPr lang="en-US" sz="4400" b="1" dirty="0"/>
              <a:t>QUEEN.OF.THE.SOUTH  </a:t>
            </a:r>
            <a:r>
              <a:rPr lang="en-US" sz="3600" dirty="0"/>
              <a:t>58-0620</a:t>
            </a:r>
            <a:r>
              <a:rPr lang="en-US" sz="4400" dirty="0"/>
              <a:t> </a:t>
            </a:r>
          </a:p>
          <a:p>
            <a:pPr>
              <a:buNone/>
            </a:pPr>
            <a:r>
              <a:rPr lang="en-US" sz="4400" dirty="0"/>
              <a:t>		</a:t>
            </a:r>
            <a:r>
              <a:rPr lang="en-US" sz="4000" dirty="0"/>
              <a:t>18 God gives gifts; He never takes gifts. Your gift remains, but if you be honest with what you got, God will take other talents and just keep pouring them on, if you just keep climbing on. </a:t>
            </a:r>
            <a:endParaRPr lang="en-US" sz="4400" dirty="0"/>
          </a:p>
        </p:txBody>
      </p:sp>
      <p:sp>
        <p:nvSpPr>
          <p:cNvPr id="4" name="Date Placeholder 3">
            <a:extLst>
              <a:ext uri="{FF2B5EF4-FFF2-40B4-BE49-F238E27FC236}">
                <a16:creationId xmlns:a16="http://schemas.microsoft.com/office/drawing/2014/main" id="{38EE215B-8BC0-1318-9522-C6CB23BC7C45}"/>
              </a:ext>
            </a:extLst>
          </p:cNvPr>
          <p:cNvSpPr>
            <a:spLocks noGrp="1"/>
          </p:cNvSpPr>
          <p:nvPr>
            <p:ph type="dt" sz="half" idx="10"/>
          </p:nvPr>
        </p:nvSpPr>
        <p:spPr/>
        <p:txBody>
          <a:bodyPr/>
          <a:lstStyle/>
          <a:p>
            <a:r>
              <a:rPr lang="en-US" dirty="0"/>
              <a:t>1-1-2026</a:t>
            </a:r>
          </a:p>
        </p:txBody>
      </p:sp>
      <p:sp>
        <p:nvSpPr>
          <p:cNvPr id="5" name="Footer Placeholder 4">
            <a:extLst>
              <a:ext uri="{FF2B5EF4-FFF2-40B4-BE49-F238E27FC236}">
                <a16:creationId xmlns:a16="http://schemas.microsoft.com/office/drawing/2014/main" id="{A77C7DA5-D633-B1FE-F7A2-C50D32136CCF}"/>
              </a:ext>
            </a:extLst>
          </p:cNvPr>
          <p:cNvSpPr>
            <a:spLocks noGrp="1"/>
          </p:cNvSpPr>
          <p:nvPr>
            <p:ph type="ftr" sz="quarter" idx="11"/>
          </p:nvPr>
        </p:nvSpPr>
        <p:spPr/>
        <p:txBody>
          <a:bodyPr/>
          <a:lstStyle/>
          <a:p>
            <a:r>
              <a:rPr lang="en-US" dirty="0" err="1"/>
              <a:t>Stewardship.HBT</a:t>
            </a:r>
            <a:endParaRPr lang="en-US" dirty="0"/>
          </a:p>
        </p:txBody>
      </p:sp>
      <p:sp>
        <p:nvSpPr>
          <p:cNvPr id="6" name="Slide Number Placeholder 5">
            <a:extLst>
              <a:ext uri="{FF2B5EF4-FFF2-40B4-BE49-F238E27FC236}">
                <a16:creationId xmlns:a16="http://schemas.microsoft.com/office/drawing/2014/main" id="{CEDCA702-2E6B-5404-03AE-2A57FAB173A9}"/>
              </a:ext>
            </a:extLst>
          </p:cNvPr>
          <p:cNvSpPr>
            <a:spLocks noGrp="1"/>
          </p:cNvSpPr>
          <p:nvPr>
            <p:ph type="sldNum" sz="quarter" idx="12"/>
          </p:nvPr>
        </p:nvSpPr>
        <p:spPr/>
        <p:txBody>
          <a:bodyPr/>
          <a:lstStyle/>
          <a:p>
            <a:fld id="{F9C51F4B-4E98-4A64-8628-9C70DC8DD52C}" type="slidenum">
              <a:rPr lang="en-US" smtClean="0"/>
              <a:pPr/>
              <a:t>3</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E50D9-446E-9057-F8E0-105E5D61417A}"/>
              </a:ext>
            </a:extLst>
          </p:cNvPr>
          <p:cNvSpPr>
            <a:spLocks noGrp="1"/>
          </p:cNvSpPr>
          <p:nvPr>
            <p:ph type="dt" sz="half" idx="10"/>
          </p:nvPr>
        </p:nvSpPr>
        <p:spPr/>
        <p:txBody>
          <a:bodyPr/>
          <a:lstStyle/>
          <a:p>
            <a:r>
              <a:rPr lang="en-US" dirty="0"/>
              <a:t>1-1-2026</a:t>
            </a:r>
          </a:p>
        </p:txBody>
      </p:sp>
      <p:sp>
        <p:nvSpPr>
          <p:cNvPr id="3" name="Footer Placeholder 2">
            <a:extLst>
              <a:ext uri="{FF2B5EF4-FFF2-40B4-BE49-F238E27FC236}">
                <a16:creationId xmlns:a16="http://schemas.microsoft.com/office/drawing/2014/main" id="{37AA823F-9FFB-CFC4-6A34-6701CD09A82E}"/>
              </a:ext>
            </a:extLst>
          </p:cNvPr>
          <p:cNvSpPr>
            <a:spLocks noGrp="1"/>
          </p:cNvSpPr>
          <p:nvPr>
            <p:ph type="ftr" sz="quarter" idx="11"/>
          </p:nvPr>
        </p:nvSpPr>
        <p:spPr/>
        <p:txBody>
          <a:bodyPr/>
          <a:lstStyle/>
          <a:p>
            <a:r>
              <a:rPr lang="en-US" dirty="0" err="1"/>
              <a:t>Stewardship.HBT</a:t>
            </a:r>
            <a:endParaRPr lang="en-US" dirty="0"/>
          </a:p>
        </p:txBody>
      </p:sp>
      <p:sp>
        <p:nvSpPr>
          <p:cNvPr id="4" name="Slide Number Placeholder 3">
            <a:extLst>
              <a:ext uri="{FF2B5EF4-FFF2-40B4-BE49-F238E27FC236}">
                <a16:creationId xmlns:a16="http://schemas.microsoft.com/office/drawing/2014/main" id="{88BA5427-F8AB-E8B4-B185-95C49CE4556F}"/>
              </a:ext>
            </a:extLst>
          </p:cNvPr>
          <p:cNvSpPr>
            <a:spLocks noGrp="1"/>
          </p:cNvSpPr>
          <p:nvPr>
            <p:ph type="sldNum" sz="quarter" idx="12"/>
          </p:nvPr>
        </p:nvSpPr>
        <p:spPr/>
        <p:txBody>
          <a:bodyPr/>
          <a:lstStyle/>
          <a:p>
            <a:fld id="{0C50C46B-D2D5-4439-A410-8FA3196FA121}" type="slidenum">
              <a:rPr lang="en-US" smtClean="0"/>
              <a:pPr/>
              <a:t>30</a:t>
            </a:fld>
            <a:endParaRPr lang="en-US" dirty="0"/>
          </a:p>
        </p:txBody>
      </p:sp>
      <p:pic>
        <p:nvPicPr>
          <p:cNvPr id="6" name="Picture 5">
            <a:extLst>
              <a:ext uri="{FF2B5EF4-FFF2-40B4-BE49-F238E27FC236}">
                <a16:creationId xmlns:a16="http://schemas.microsoft.com/office/drawing/2014/main" id="{7F8FF308-1360-409C-7F0B-73A1F3A4E080}"/>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39826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65100" y="1143000"/>
            <a:ext cx="11455400" cy="5257800"/>
          </a:xfrm>
        </p:spPr>
        <p:txBody>
          <a:bodyPr/>
          <a:lstStyle/>
          <a:p>
            <a:pPr marL="0" indent="0" algn="ctr">
              <a:lnSpc>
                <a:spcPct val="90000"/>
              </a:lnSpc>
              <a:buNone/>
              <a:defRPr/>
            </a:pPr>
            <a:endParaRPr lang="en-US" sz="3600" dirty="0">
              <a:latin typeface="Candara" panose="020E0502030303020204" pitchFamily="34" charset="0"/>
            </a:endParaRPr>
          </a:p>
          <a:p>
            <a:pPr marL="0" indent="0" algn="ctr">
              <a:lnSpc>
                <a:spcPct val="90000"/>
              </a:lnSpc>
              <a:buNone/>
              <a:defRPr/>
            </a:pPr>
            <a:r>
              <a:rPr lang="en-US" sz="4800" dirty="0">
                <a:latin typeface="Candara" panose="020E0502030303020204" pitchFamily="34" charset="0"/>
              </a:rPr>
              <a:t>Will a man rob God? Yet ye have robbed me. But ye say, Wherein have we robbed thee? In tithes and offerings. Ye are cursed with a curse: for ye have robbed me, even this whole nation. </a:t>
            </a:r>
          </a:p>
          <a:p>
            <a:pPr marL="0" indent="0" algn="ctr">
              <a:lnSpc>
                <a:spcPct val="90000"/>
              </a:lnSpc>
              <a:buNone/>
              <a:defRPr/>
            </a:pPr>
            <a:r>
              <a:rPr lang="en-US" dirty="0">
                <a:latin typeface="Candara" panose="020E0502030303020204" pitchFamily="34" charset="0"/>
              </a:rPr>
              <a:t>MALACHI</a:t>
            </a:r>
            <a:r>
              <a:rPr lang="en-US" sz="4800" dirty="0">
                <a:latin typeface="Candara" panose="020E0502030303020204" pitchFamily="34" charset="0"/>
              </a:rPr>
              <a:t> </a:t>
            </a:r>
            <a:r>
              <a:rPr lang="en-US" dirty="0">
                <a:latin typeface="Candara" panose="020E0502030303020204" pitchFamily="34" charset="0"/>
              </a:rPr>
              <a:t>3:8-11</a:t>
            </a:r>
            <a:endParaRPr lang="en-US" sz="3600" dirty="0">
              <a:latin typeface="Candara" panose="020E0502030303020204" pitchFamily="34" charset="0"/>
            </a:endParaRPr>
          </a:p>
        </p:txBody>
      </p:sp>
      <p:sp>
        <p:nvSpPr>
          <p:cNvPr id="35842" name="Rectangle 2"/>
          <p:cNvSpPr>
            <a:spLocks noGrp="1" noChangeArrowheads="1"/>
          </p:cNvSpPr>
          <p:nvPr>
            <p:ph type="title"/>
          </p:nvPr>
        </p:nvSpPr>
        <p:spPr/>
        <p:txBody>
          <a:bodyPr>
            <a:normAutofit/>
          </a:bodyPr>
          <a:lstStyle/>
          <a:p>
            <a:pPr eaLnBrk="1" hangingPunct="1">
              <a:defRPr/>
            </a:pPr>
            <a:r>
              <a:rPr lang="en-US" sz="6000" b="1" dirty="0">
                <a:solidFill>
                  <a:schemeClr val="tx1"/>
                </a:solidFill>
                <a:latin typeface="Candara" panose="020E0502030303020204" pitchFamily="34" charset="0"/>
              </a:rPr>
              <a:t>1. Keep God First!</a:t>
            </a:r>
          </a:p>
        </p:txBody>
      </p:sp>
      <p:sp>
        <p:nvSpPr>
          <p:cNvPr id="2" name="Date Placeholder 1">
            <a:extLst>
              <a:ext uri="{FF2B5EF4-FFF2-40B4-BE49-F238E27FC236}">
                <a16:creationId xmlns:a16="http://schemas.microsoft.com/office/drawing/2014/main" id="{830E407B-85CA-E043-C741-093D0E719ABA}"/>
              </a:ext>
            </a:extLst>
          </p:cNvPr>
          <p:cNvSpPr>
            <a:spLocks noGrp="1"/>
          </p:cNvSpPr>
          <p:nvPr>
            <p:ph type="dt" sz="half" idx="14"/>
          </p:nvPr>
        </p:nvSpPr>
        <p:spPr>
          <a:xfrm>
            <a:off x="7721600" y="6203667"/>
            <a:ext cx="3454400" cy="384048"/>
          </a:xfrm>
          <a:prstGeom prst="rect">
            <a:avLst/>
          </a:prstGeom>
        </p:spPr>
        <p:txBody>
          <a:bodyPr vert="horz" anchor="ctr" anchorCtr="0"/>
          <a:lstStyle>
            <a:defPPr>
              <a:defRPr lang="en-US"/>
            </a:defPPr>
            <a:lvl1pPr algn="l"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dirty="0"/>
              <a:t>1-1-2026</a:t>
            </a:r>
          </a:p>
        </p:txBody>
      </p:sp>
      <p:sp>
        <p:nvSpPr>
          <p:cNvPr id="3" name="Footer Placeholder 2">
            <a:extLst>
              <a:ext uri="{FF2B5EF4-FFF2-40B4-BE49-F238E27FC236}">
                <a16:creationId xmlns:a16="http://schemas.microsoft.com/office/drawing/2014/main" id="{5709C9CA-A57A-4AE6-799B-50412BDF1854}"/>
              </a:ext>
            </a:extLst>
          </p:cNvPr>
          <p:cNvSpPr>
            <a:spLocks noGrp="1"/>
          </p:cNvSpPr>
          <p:nvPr>
            <p:ph type="ftr" sz="quarter" idx="16"/>
          </p:nvPr>
        </p:nvSpPr>
        <p:spPr>
          <a:xfrm>
            <a:off x="2844800" y="6203667"/>
            <a:ext cx="4775200" cy="384048"/>
          </a:xfrm>
          <a:prstGeom prst="rect">
            <a:avLst/>
          </a:prstGeom>
        </p:spPr>
        <p:txBody>
          <a:bodyPr vert="horz" anchor="ctr" anchorCtr="0"/>
          <a:lstStyle>
            <a:defPPr>
              <a:defRPr lang="en-US"/>
            </a:defPPr>
            <a:lvl1pPr algn="r"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dirty="0" err="1"/>
              <a:t>Stewardship.HBT</a:t>
            </a:r>
            <a:endParaRPr lang="en-US" dirty="0"/>
          </a:p>
        </p:txBody>
      </p:sp>
      <p:sp>
        <p:nvSpPr>
          <p:cNvPr id="4" name="Slide Number Placeholder 3">
            <a:extLst>
              <a:ext uri="{FF2B5EF4-FFF2-40B4-BE49-F238E27FC236}">
                <a16:creationId xmlns:a16="http://schemas.microsoft.com/office/drawing/2014/main" id="{5FAC36A8-50C9-1738-C801-E4A1DACAF4ED}"/>
              </a:ext>
            </a:extLst>
          </p:cNvPr>
          <p:cNvSpPr>
            <a:spLocks noGrp="1"/>
          </p:cNvSpPr>
          <p:nvPr>
            <p:ph type="sldNum" sz="quarter" idx="15"/>
          </p:nvPr>
        </p:nvSpPr>
        <p:spPr>
          <a:xfrm>
            <a:off x="11214100" y="6181531"/>
            <a:ext cx="812800" cy="457200"/>
          </a:xfrm>
          <a:prstGeom prst="rect">
            <a:avLst/>
          </a:prstGeom>
          <a:noFill/>
        </p:spPr>
        <p:txBody>
          <a:bodyPr vert="horz" lIns="0" tIns="0" rIns="0" bIns="0" anchor="ctr" anchorCtr="0">
            <a:noAutofit/>
          </a:bodyPr>
          <a:lstStyle>
            <a:defPPr>
              <a:defRPr lang="en-US"/>
            </a:defPPr>
            <a:lvl1pPr algn="ctr" rtl="0" eaLnBrk="1" fontAlgn="base" latinLnBrk="0" hangingPunct="1">
              <a:spcBef>
                <a:spcPct val="0"/>
              </a:spcBef>
              <a:spcAft>
                <a:spcPct val="0"/>
              </a:spcAft>
              <a:defRPr kumimoji="0" sz="1600" kern="1200" baseline="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fld id="{2E801C49-B751-46EA-A9D1-5B674F6AA99F}" type="slidenum">
              <a:rPr lang="en-US" smtClean="0"/>
              <a:pPr>
                <a:defRPr/>
              </a:pPr>
              <a:t>31</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609600" y="533400"/>
            <a:ext cx="10972800" cy="5943600"/>
          </a:xfrm>
        </p:spPr>
        <p:txBody>
          <a:bodyPr>
            <a:normAutofit/>
          </a:bodyPr>
          <a:lstStyle/>
          <a:p>
            <a:pPr marL="0" indent="0" algn="ctr">
              <a:buNone/>
              <a:defRPr/>
            </a:pPr>
            <a:r>
              <a:rPr lang="en-US" sz="4400" dirty="0"/>
              <a:t>Bring ye all the tithes into the storehouse, that there may be meat in mine house, and prove me now herewith, </a:t>
            </a:r>
            <a:r>
              <a:rPr lang="en-US" sz="4400" dirty="0" err="1"/>
              <a:t>saith</a:t>
            </a:r>
            <a:r>
              <a:rPr lang="en-US" sz="4400" dirty="0"/>
              <a:t> the LORD of hosts, if I will not open you the windows of heaven, and pour you out a blessing, that there shall not be room enough to receive it.</a:t>
            </a:r>
          </a:p>
          <a:p>
            <a:pPr marL="0" indent="0" algn="ctr">
              <a:buNone/>
              <a:defRPr/>
            </a:pPr>
            <a:r>
              <a:rPr lang="en-US" sz="2000" dirty="0"/>
              <a:t>MALACHI</a:t>
            </a:r>
            <a:r>
              <a:rPr lang="en-US" sz="2800" dirty="0"/>
              <a:t> </a:t>
            </a:r>
            <a:r>
              <a:rPr lang="en-US" sz="2000" dirty="0"/>
              <a:t>3:8-11</a:t>
            </a:r>
          </a:p>
        </p:txBody>
      </p:sp>
      <p:sp>
        <p:nvSpPr>
          <p:cNvPr id="2" name="Date Placeholder 1">
            <a:extLst>
              <a:ext uri="{FF2B5EF4-FFF2-40B4-BE49-F238E27FC236}">
                <a16:creationId xmlns:a16="http://schemas.microsoft.com/office/drawing/2014/main" id="{D8A03FBB-A2AF-AE75-5DF9-8FE585063CB7}"/>
              </a:ext>
            </a:extLst>
          </p:cNvPr>
          <p:cNvSpPr>
            <a:spLocks noGrp="1"/>
          </p:cNvSpPr>
          <p:nvPr>
            <p:ph type="dt" sz="half" idx="14"/>
          </p:nvPr>
        </p:nvSpPr>
        <p:spPr>
          <a:xfrm>
            <a:off x="7721600" y="6203667"/>
            <a:ext cx="3454400" cy="384048"/>
          </a:xfrm>
          <a:prstGeom prst="rect">
            <a:avLst/>
          </a:prstGeom>
        </p:spPr>
        <p:txBody>
          <a:bodyPr vert="horz" anchor="ctr" anchorCtr="0"/>
          <a:lstStyle>
            <a:defPPr>
              <a:defRPr lang="en-US"/>
            </a:defPPr>
            <a:lvl1pPr algn="l"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dirty="0"/>
              <a:t>1-1-2026</a:t>
            </a:r>
          </a:p>
        </p:txBody>
      </p:sp>
      <p:sp>
        <p:nvSpPr>
          <p:cNvPr id="3" name="Footer Placeholder 2">
            <a:extLst>
              <a:ext uri="{FF2B5EF4-FFF2-40B4-BE49-F238E27FC236}">
                <a16:creationId xmlns:a16="http://schemas.microsoft.com/office/drawing/2014/main" id="{F37A44CE-56B9-B703-7AF3-5DB7C462E9F8}"/>
              </a:ext>
            </a:extLst>
          </p:cNvPr>
          <p:cNvSpPr>
            <a:spLocks noGrp="1"/>
          </p:cNvSpPr>
          <p:nvPr>
            <p:ph type="ftr" sz="quarter" idx="16"/>
          </p:nvPr>
        </p:nvSpPr>
        <p:spPr>
          <a:xfrm>
            <a:off x="2844800" y="6203667"/>
            <a:ext cx="4775200" cy="384048"/>
          </a:xfrm>
          <a:prstGeom prst="rect">
            <a:avLst/>
          </a:prstGeom>
        </p:spPr>
        <p:txBody>
          <a:bodyPr vert="horz" anchor="ctr" anchorCtr="0"/>
          <a:lstStyle>
            <a:defPPr>
              <a:defRPr lang="en-US"/>
            </a:defPPr>
            <a:lvl1pPr algn="r"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dirty="0" err="1"/>
              <a:t>Stewardship.HBT</a:t>
            </a:r>
            <a:endParaRPr lang="en-US" dirty="0"/>
          </a:p>
        </p:txBody>
      </p:sp>
      <p:sp>
        <p:nvSpPr>
          <p:cNvPr id="4" name="Slide Number Placeholder 3">
            <a:extLst>
              <a:ext uri="{FF2B5EF4-FFF2-40B4-BE49-F238E27FC236}">
                <a16:creationId xmlns:a16="http://schemas.microsoft.com/office/drawing/2014/main" id="{7E4C0036-73E0-074E-419B-5E50B895594C}"/>
              </a:ext>
            </a:extLst>
          </p:cNvPr>
          <p:cNvSpPr>
            <a:spLocks noGrp="1"/>
          </p:cNvSpPr>
          <p:nvPr>
            <p:ph type="sldNum" sz="quarter" idx="15"/>
          </p:nvPr>
        </p:nvSpPr>
        <p:spPr>
          <a:xfrm>
            <a:off x="11214100" y="6181531"/>
            <a:ext cx="812800" cy="457200"/>
          </a:xfrm>
          <a:prstGeom prst="rect">
            <a:avLst/>
          </a:prstGeom>
          <a:noFill/>
        </p:spPr>
        <p:txBody>
          <a:bodyPr vert="horz" lIns="0" tIns="0" rIns="0" bIns="0" anchor="ctr" anchorCtr="0">
            <a:noAutofit/>
          </a:bodyPr>
          <a:lstStyle>
            <a:defPPr>
              <a:defRPr lang="en-US"/>
            </a:defPPr>
            <a:lvl1pPr algn="ctr" rtl="0" eaLnBrk="1" fontAlgn="base" latinLnBrk="0" hangingPunct="1">
              <a:spcBef>
                <a:spcPct val="0"/>
              </a:spcBef>
              <a:spcAft>
                <a:spcPct val="0"/>
              </a:spcAft>
              <a:defRPr kumimoji="0" sz="1600" kern="1200" baseline="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fld id="{2E801C49-B751-46EA-A9D1-5B674F6AA99F}" type="slidenum">
              <a:rPr lang="en-US" smtClean="0"/>
              <a:pPr>
                <a:defRPr/>
              </a:pPr>
              <a:t>32</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228600" y="3200400"/>
            <a:ext cx="11125200" cy="1736725"/>
          </a:xfrm>
          <a:prstGeom prst="rect">
            <a:avLst/>
          </a:prstGeom>
          <a:noFill/>
          <a:ln w="9525">
            <a:noFill/>
            <a:miter lim="800000"/>
            <a:headEnd/>
            <a:tailEnd/>
          </a:ln>
          <a:effectLst/>
        </p:spPr>
        <p:txBody>
          <a:bodyPr anchor="b" anchorCtr="1"/>
          <a:lstStyle/>
          <a:p>
            <a:pPr algn="ctr">
              <a:defRPr/>
            </a:pPr>
            <a:r>
              <a:rPr lang="en-US" sz="6000" b="1" dirty="0">
                <a:effectLst>
                  <a:outerShdw blurRad="38100" dist="38100" dir="2700000" algn="tl">
                    <a:srgbClr val="000000"/>
                  </a:outerShdw>
                </a:effectLst>
                <a:latin typeface="Candara" panose="020E0502030303020204" pitchFamily="34" charset="0"/>
              </a:rPr>
              <a:t>2. Develop an Emergency Fund</a:t>
            </a:r>
            <a:br>
              <a:rPr lang="en-US" sz="6000" b="1" dirty="0">
                <a:effectLst>
                  <a:outerShdw blurRad="38100" dist="38100" dir="2700000" algn="tl">
                    <a:srgbClr val="000000"/>
                  </a:outerShdw>
                </a:effectLst>
                <a:latin typeface="Candara" panose="020E0502030303020204" pitchFamily="34" charset="0"/>
              </a:rPr>
            </a:br>
            <a:r>
              <a:rPr lang="en-US" sz="6000" b="1" dirty="0">
                <a:effectLst>
                  <a:outerShdw blurRad="38100" dist="38100" dir="2700000" algn="tl">
                    <a:srgbClr val="000000"/>
                  </a:outerShdw>
                </a:effectLst>
                <a:latin typeface="Candara" panose="020E0502030303020204" pitchFamily="34" charset="0"/>
              </a:rPr>
              <a:t>to avoid further debt.</a:t>
            </a:r>
            <a:br>
              <a:rPr lang="en-US" sz="6000" b="1" dirty="0">
                <a:effectLst>
                  <a:outerShdw blurRad="38100" dist="38100" dir="2700000" algn="tl">
                    <a:srgbClr val="000000"/>
                  </a:outerShdw>
                </a:effectLst>
                <a:latin typeface="Candara" panose="020E0502030303020204" pitchFamily="34" charset="0"/>
              </a:rPr>
            </a:br>
            <a:br>
              <a:rPr lang="en-US" sz="6000" b="1" dirty="0">
                <a:effectLst>
                  <a:outerShdw blurRad="38100" dist="38100" dir="2700000" algn="tl">
                    <a:srgbClr val="000000"/>
                  </a:outerShdw>
                </a:effectLst>
                <a:latin typeface="Candara" panose="020E0502030303020204" pitchFamily="34" charset="0"/>
              </a:rPr>
            </a:br>
            <a:r>
              <a:rPr lang="en-US" sz="6000" b="1" dirty="0">
                <a:effectLst>
                  <a:outerShdw blurRad="38100" dist="38100" dir="2700000" algn="tl">
                    <a:srgbClr val="000000"/>
                  </a:outerShdw>
                </a:effectLst>
                <a:latin typeface="Candara" panose="020E0502030303020204" pitchFamily="34" charset="0"/>
              </a:rPr>
              <a:t>Save $1000</a:t>
            </a:r>
            <a:br>
              <a:rPr lang="en-US" sz="6000" b="1" dirty="0">
                <a:effectLst>
                  <a:outerShdw blurRad="38100" dist="38100" dir="2700000" algn="tl">
                    <a:srgbClr val="000000"/>
                  </a:outerShdw>
                </a:effectLst>
                <a:latin typeface="Candara" panose="020E0502030303020204" pitchFamily="34" charset="0"/>
              </a:rPr>
            </a:br>
            <a:r>
              <a:rPr lang="en-US" sz="6000" b="1" dirty="0">
                <a:effectLst>
                  <a:outerShdw blurRad="38100" dist="38100" dir="2700000" algn="tl">
                    <a:srgbClr val="000000"/>
                  </a:outerShdw>
                </a:effectLst>
                <a:latin typeface="Candara" panose="020E0502030303020204" pitchFamily="34" charset="0"/>
              </a:rPr>
              <a:t>(Single: $500)</a:t>
            </a:r>
          </a:p>
        </p:txBody>
      </p:sp>
      <p:sp>
        <p:nvSpPr>
          <p:cNvPr id="2" name="Date Placeholder 1">
            <a:extLst>
              <a:ext uri="{FF2B5EF4-FFF2-40B4-BE49-F238E27FC236}">
                <a16:creationId xmlns:a16="http://schemas.microsoft.com/office/drawing/2014/main" id="{7419D587-D34D-B11B-FB38-80E8279066DE}"/>
              </a:ext>
            </a:extLst>
          </p:cNvPr>
          <p:cNvSpPr>
            <a:spLocks noGrp="1"/>
          </p:cNvSpPr>
          <p:nvPr>
            <p:ph type="dt" sz="half" idx="10"/>
          </p:nvPr>
        </p:nvSpPr>
        <p:spPr/>
        <p:txBody>
          <a:bodyPr/>
          <a:lstStyle/>
          <a:p>
            <a:pPr>
              <a:defRPr/>
            </a:pPr>
            <a:r>
              <a:rPr lang="en-US" dirty="0"/>
              <a:t>1-1-2026</a:t>
            </a:r>
          </a:p>
        </p:txBody>
      </p:sp>
      <p:sp>
        <p:nvSpPr>
          <p:cNvPr id="3" name="Footer Placeholder 2">
            <a:extLst>
              <a:ext uri="{FF2B5EF4-FFF2-40B4-BE49-F238E27FC236}">
                <a16:creationId xmlns:a16="http://schemas.microsoft.com/office/drawing/2014/main" id="{BABC5B41-07B3-53EB-19ED-D4490B75DDA2}"/>
              </a:ext>
            </a:extLst>
          </p:cNvPr>
          <p:cNvSpPr>
            <a:spLocks noGrp="1"/>
          </p:cNvSpPr>
          <p:nvPr>
            <p:ph type="ftr" sz="quarter" idx="11"/>
          </p:nvPr>
        </p:nvSpPr>
        <p:spPr/>
        <p:txBody>
          <a:bodyPr/>
          <a:lstStyle/>
          <a:p>
            <a:pPr>
              <a:defRPr/>
            </a:pPr>
            <a:r>
              <a:rPr lang="en-US" dirty="0" err="1"/>
              <a:t>Stewardship.HBT</a:t>
            </a:r>
            <a:endParaRPr lang="en-US" dirty="0"/>
          </a:p>
        </p:txBody>
      </p:sp>
      <p:sp>
        <p:nvSpPr>
          <p:cNvPr id="4" name="Slide Number Placeholder 3">
            <a:extLst>
              <a:ext uri="{FF2B5EF4-FFF2-40B4-BE49-F238E27FC236}">
                <a16:creationId xmlns:a16="http://schemas.microsoft.com/office/drawing/2014/main" id="{249D8B46-5D24-931A-1E14-F2E856A99CAF}"/>
              </a:ext>
            </a:extLst>
          </p:cNvPr>
          <p:cNvSpPr>
            <a:spLocks noGrp="1"/>
          </p:cNvSpPr>
          <p:nvPr>
            <p:ph type="sldNum" sz="quarter" idx="12"/>
          </p:nvPr>
        </p:nvSpPr>
        <p:spPr/>
        <p:txBody>
          <a:bodyPr/>
          <a:lstStyle/>
          <a:p>
            <a:pPr>
              <a:defRPr/>
            </a:pPr>
            <a:fld id="{FD5A1D72-6791-4B7E-B036-0EB22B4894C2}" type="slidenum">
              <a:rPr lang="en-US" smtClean="0"/>
              <a:pPr>
                <a:defRPr/>
              </a:pPr>
              <a:t>33</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11811000" cy="6924973"/>
          </a:xfrm>
          <a:prstGeom prst="rect">
            <a:avLst/>
          </a:prstGeom>
        </p:spPr>
        <p:txBody>
          <a:bodyPr wrap="square">
            <a:spAutoFit/>
          </a:bodyPr>
          <a:lstStyle/>
          <a:p>
            <a:r>
              <a:rPr lang="en-US" sz="4800" b="1" dirty="0">
                <a:latin typeface="Candara" panose="020E0502030303020204" pitchFamily="34" charset="0"/>
              </a:rPr>
              <a:t>MATTHEW 25:14-30</a:t>
            </a:r>
          </a:p>
          <a:p>
            <a:r>
              <a:rPr lang="en-US" sz="4400" i="1" dirty="0">
                <a:latin typeface="Candara" panose="020E0502030303020204" pitchFamily="34" charset="0"/>
              </a:rPr>
              <a:t>     For the kingdom of heaven is as a man travelling into a far country, who called his own servants, and delivered unto them his goods. 15 And unto one he gave five talents, to another two, and to another one; to every man according to his several ability; and straightway took his journey. 16 Then he that had received the five talents went and traded with the same, and made them other five talents.</a:t>
            </a:r>
          </a:p>
        </p:txBody>
      </p:sp>
      <p:sp>
        <p:nvSpPr>
          <p:cNvPr id="2" name="Date Placeholder 1">
            <a:extLst>
              <a:ext uri="{FF2B5EF4-FFF2-40B4-BE49-F238E27FC236}">
                <a16:creationId xmlns:a16="http://schemas.microsoft.com/office/drawing/2014/main" id="{7B1FE4C6-265E-2CC6-DC56-2C7FBA73C756}"/>
              </a:ext>
            </a:extLst>
          </p:cNvPr>
          <p:cNvSpPr>
            <a:spLocks noGrp="1"/>
          </p:cNvSpPr>
          <p:nvPr>
            <p:ph type="dt" sz="half" idx="10"/>
          </p:nvPr>
        </p:nvSpPr>
        <p:spPr/>
        <p:txBody>
          <a:bodyPr/>
          <a:lstStyle/>
          <a:p>
            <a:r>
              <a:rPr lang="en-US" dirty="0"/>
              <a:t>1-1-2026</a:t>
            </a:r>
          </a:p>
        </p:txBody>
      </p:sp>
      <p:sp>
        <p:nvSpPr>
          <p:cNvPr id="3" name="Footer Placeholder 2">
            <a:extLst>
              <a:ext uri="{FF2B5EF4-FFF2-40B4-BE49-F238E27FC236}">
                <a16:creationId xmlns:a16="http://schemas.microsoft.com/office/drawing/2014/main" id="{13A7D892-6A79-33C9-4FD7-9715FA812A18}"/>
              </a:ext>
            </a:extLst>
          </p:cNvPr>
          <p:cNvSpPr>
            <a:spLocks noGrp="1"/>
          </p:cNvSpPr>
          <p:nvPr>
            <p:ph type="ftr" sz="quarter" idx="11"/>
          </p:nvPr>
        </p:nvSpPr>
        <p:spPr/>
        <p:txBody>
          <a:bodyPr/>
          <a:lstStyle/>
          <a:p>
            <a:r>
              <a:rPr lang="en-US" dirty="0" err="1"/>
              <a:t>Stewardship.HBT</a:t>
            </a:r>
            <a:endParaRPr lang="en-US" dirty="0"/>
          </a:p>
        </p:txBody>
      </p:sp>
      <p:sp>
        <p:nvSpPr>
          <p:cNvPr id="5" name="Slide Number Placeholder 4">
            <a:extLst>
              <a:ext uri="{FF2B5EF4-FFF2-40B4-BE49-F238E27FC236}">
                <a16:creationId xmlns:a16="http://schemas.microsoft.com/office/drawing/2014/main" id="{47C6C965-D9BB-FC05-98A4-E48FF058B452}"/>
              </a:ext>
            </a:extLst>
          </p:cNvPr>
          <p:cNvSpPr>
            <a:spLocks noGrp="1"/>
          </p:cNvSpPr>
          <p:nvPr>
            <p:ph type="sldNum" sz="quarter" idx="12"/>
          </p:nvPr>
        </p:nvSpPr>
        <p:spPr/>
        <p:txBody>
          <a:bodyPr/>
          <a:lstStyle/>
          <a:p>
            <a:fld id="{0C50C46B-D2D5-4439-A410-8FA3196FA121}" type="slidenum">
              <a:rPr lang="en-US" smtClean="0"/>
              <a:pPr/>
              <a:t>34</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91A806D-0812-E19A-4C0B-E2BA44F2C0B2}"/>
              </a:ext>
            </a:extLst>
          </p:cNvPr>
          <p:cNvSpPr>
            <a:spLocks noGrp="1"/>
          </p:cNvSpPr>
          <p:nvPr>
            <p:ph type="dt" sz="half" idx="10"/>
          </p:nvPr>
        </p:nvSpPr>
        <p:spPr/>
        <p:txBody>
          <a:bodyPr/>
          <a:lstStyle/>
          <a:p>
            <a:r>
              <a:rPr lang="en-US" dirty="0"/>
              <a:t>1-1-2026</a:t>
            </a:r>
          </a:p>
        </p:txBody>
      </p:sp>
      <p:sp>
        <p:nvSpPr>
          <p:cNvPr id="4" name="Footer Placeholder 3">
            <a:extLst>
              <a:ext uri="{FF2B5EF4-FFF2-40B4-BE49-F238E27FC236}">
                <a16:creationId xmlns:a16="http://schemas.microsoft.com/office/drawing/2014/main" id="{87409085-5350-D032-C39B-003DCF51D595}"/>
              </a:ext>
            </a:extLst>
          </p:cNvPr>
          <p:cNvSpPr>
            <a:spLocks noGrp="1"/>
          </p:cNvSpPr>
          <p:nvPr>
            <p:ph type="ftr" sz="quarter" idx="11"/>
          </p:nvPr>
        </p:nvSpPr>
        <p:spPr/>
        <p:txBody>
          <a:bodyPr/>
          <a:lstStyle/>
          <a:p>
            <a:r>
              <a:rPr lang="en-US" dirty="0" err="1"/>
              <a:t>Stewardship.HBT</a:t>
            </a:r>
            <a:endParaRPr lang="en-US" dirty="0"/>
          </a:p>
        </p:txBody>
      </p:sp>
      <p:sp>
        <p:nvSpPr>
          <p:cNvPr id="5" name="Slide Number Placeholder 4">
            <a:extLst>
              <a:ext uri="{FF2B5EF4-FFF2-40B4-BE49-F238E27FC236}">
                <a16:creationId xmlns:a16="http://schemas.microsoft.com/office/drawing/2014/main" id="{98E06829-6D18-FF27-0C9C-1C6F513AE279}"/>
              </a:ext>
            </a:extLst>
          </p:cNvPr>
          <p:cNvSpPr>
            <a:spLocks noGrp="1"/>
          </p:cNvSpPr>
          <p:nvPr>
            <p:ph type="sldNum" sz="quarter" idx="12"/>
          </p:nvPr>
        </p:nvSpPr>
        <p:spPr/>
        <p:txBody>
          <a:bodyPr/>
          <a:lstStyle/>
          <a:p>
            <a:fld id="{8730521F-29FC-41AD-A4E7-59CAB2D0834C}" type="slidenum">
              <a:rPr lang="en-US" smtClean="0"/>
              <a:pPr/>
              <a:t>35</a:t>
            </a:fld>
            <a:endParaRPr lang="en-US" dirty="0"/>
          </a:p>
        </p:txBody>
      </p:sp>
      <p:sp>
        <p:nvSpPr>
          <p:cNvPr id="7" name="TextBox 6">
            <a:extLst>
              <a:ext uri="{FF2B5EF4-FFF2-40B4-BE49-F238E27FC236}">
                <a16:creationId xmlns:a16="http://schemas.microsoft.com/office/drawing/2014/main" id="{C3CA4C91-43CB-7330-D0A6-74CC518DA9F7}"/>
              </a:ext>
            </a:extLst>
          </p:cNvPr>
          <p:cNvSpPr txBox="1"/>
          <p:nvPr/>
        </p:nvSpPr>
        <p:spPr>
          <a:xfrm>
            <a:off x="304800" y="122237"/>
            <a:ext cx="11734800" cy="1600438"/>
          </a:xfrm>
          <a:prstGeom prst="rect">
            <a:avLst/>
          </a:prstGeom>
          <a:noFill/>
        </p:spPr>
        <p:txBody>
          <a:bodyPr wrap="square">
            <a:spAutoFit/>
          </a:bodyPr>
          <a:lstStyle/>
          <a:p>
            <a:pPr>
              <a:buNone/>
            </a:pPr>
            <a:r>
              <a:rPr lang="en-US" sz="4000" dirty="0">
                <a:hlinkClick r:id="rId2"/>
              </a:rPr>
              <a:t>Markets</a:t>
            </a:r>
            <a:r>
              <a:rPr lang="en-US" sz="4000" dirty="0"/>
              <a:t>: Trump Says U.S. To Ban Large Investors From Buying Homes</a:t>
            </a:r>
          </a:p>
          <a:p>
            <a:pPr algn="l">
              <a:spcAft>
                <a:spcPts val="1275"/>
              </a:spcAft>
              <a:buNone/>
            </a:pPr>
            <a:r>
              <a:rPr lang="en-US" dirty="0"/>
              <a:t>Published Wed, Jan 7 20261:00 PM </a:t>
            </a:r>
            <a:r>
              <a:rPr lang="en-US" dirty="0" err="1"/>
              <a:t>ESTUpdated</a:t>
            </a:r>
            <a:r>
              <a:rPr lang="en-US" dirty="0"/>
              <a:t> Wed, Jan 7 20267:04 PM EST</a:t>
            </a:r>
          </a:p>
        </p:txBody>
      </p:sp>
      <p:sp>
        <p:nvSpPr>
          <p:cNvPr id="9" name="TextBox 8">
            <a:extLst>
              <a:ext uri="{FF2B5EF4-FFF2-40B4-BE49-F238E27FC236}">
                <a16:creationId xmlns:a16="http://schemas.microsoft.com/office/drawing/2014/main" id="{F23DD23B-BDF4-8221-CBAD-E2F89F1AEDCC}"/>
              </a:ext>
            </a:extLst>
          </p:cNvPr>
          <p:cNvSpPr txBox="1"/>
          <p:nvPr/>
        </p:nvSpPr>
        <p:spPr>
          <a:xfrm>
            <a:off x="838200" y="1905000"/>
            <a:ext cx="10896600" cy="4553605"/>
          </a:xfrm>
          <a:prstGeom prst="rect">
            <a:avLst/>
          </a:prstGeom>
          <a:noFill/>
        </p:spPr>
        <p:txBody>
          <a:bodyPr wrap="square">
            <a:spAutoFit/>
          </a:bodyPr>
          <a:lstStyle/>
          <a:p>
            <a:r>
              <a:rPr lang="en-US" sz="4000" b="0" i="0" dirty="0">
                <a:effectLst/>
                <a:latin typeface="Candara" panose="020E0502030303020204" pitchFamily="34" charset="0"/>
              </a:rPr>
              <a:t>“Private equity giants, real estate investment trusts and other large institutional investors have amassed sizable portfolios of single-family rental homes over the past decade. Many have argued that these investments have reduced housing supply for would-be homeowners and helped drive up prices.”</a:t>
            </a:r>
            <a:endParaRPr lang="en-US" sz="4000" dirty="0"/>
          </a:p>
        </p:txBody>
      </p:sp>
    </p:spTree>
    <p:extLst>
      <p:ext uri="{BB962C8B-B14F-4D97-AF65-F5344CB8AC3E}">
        <p14:creationId xmlns:p14="http://schemas.microsoft.com/office/powerpoint/2010/main" val="3582028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7A8E30-F90D-58B5-DEBB-02F2D8909939}"/>
              </a:ext>
            </a:extLst>
          </p:cNvPr>
          <p:cNvSpPr txBox="1"/>
          <p:nvPr/>
        </p:nvSpPr>
        <p:spPr>
          <a:xfrm>
            <a:off x="228599" y="228600"/>
            <a:ext cx="6781799" cy="6247864"/>
          </a:xfrm>
          <a:prstGeom prst="rect">
            <a:avLst/>
          </a:prstGeom>
          <a:noFill/>
        </p:spPr>
        <p:txBody>
          <a:bodyPr wrap="square">
            <a:spAutoFit/>
          </a:bodyPr>
          <a:lstStyle/>
          <a:p>
            <a:r>
              <a:rPr lang="en-US" sz="4000" dirty="0"/>
              <a:t>2025: Average car payment is around </a:t>
            </a:r>
            <a:r>
              <a:rPr lang="en-US" sz="4000" b="1" i="0" dirty="0">
                <a:solidFill>
                  <a:srgbClr val="E6E8F0"/>
                </a:solidFill>
                <a:effectLst/>
                <a:latin typeface="Google Sans"/>
              </a:rPr>
              <a:t>$748 for new cars</a:t>
            </a:r>
            <a:r>
              <a:rPr lang="en-US" sz="4000" b="0" i="0" dirty="0">
                <a:solidFill>
                  <a:srgbClr val="E6E8F0"/>
                </a:solidFill>
                <a:effectLst/>
                <a:latin typeface="Google Sans"/>
              </a:rPr>
              <a:t> and </a:t>
            </a:r>
            <a:r>
              <a:rPr lang="en-US" sz="4000" b="1" i="0" dirty="0">
                <a:solidFill>
                  <a:srgbClr val="E6E8F0"/>
                </a:solidFill>
                <a:effectLst/>
                <a:latin typeface="Google Sans"/>
              </a:rPr>
              <a:t>$532 for used cars</a:t>
            </a:r>
            <a:r>
              <a:rPr lang="en-US" sz="4000" b="0" i="0" dirty="0">
                <a:solidFill>
                  <a:srgbClr val="E6E8F0"/>
                </a:solidFill>
                <a:effectLst/>
                <a:latin typeface="Google Sans"/>
              </a:rPr>
              <a:t>, (figures vary significantly by credit score, loan terms, vehicle price), with rising costs driven by higher vehicle prices and interest rates, leading to longer loans and more consumers paying over $1,000 monthly. </a:t>
            </a:r>
            <a:endParaRPr lang="en-US" sz="4000" dirty="0"/>
          </a:p>
        </p:txBody>
      </p:sp>
      <p:pic>
        <p:nvPicPr>
          <p:cNvPr id="4" name="Picture 3">
            <a:extLst>
              <a:ext uri="{FF2B5EF4-FFF2-40B4-BE49-F238E27FC236}">
                <a16:creationId xmlns:a16="http://schemas.microsoft.com/office/drawing/2014/main" id="{BA461448-F1DE-0664-3801-D0745404B97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10399" y="457200"/>
            <a:ext cx="4898571" cy="3429000"/>
          </a:xfrm>
          <a:prstGeom prst="rect">
            <a:avLst/>
          </a:prstGeom>
        </p:spPr>
      </p:pic>
      <p:sp>
        <p:nvSpPr>
          <p:cNvPr id="2" name="Date Placeholder 1">
            <a:extLst>
              <a:ext uri="{FF2B5EF4-FFF2-40B4-BE49-F238E27FC236}">
                <a16:creationId xmlns:a16="http://schemas.microsoft.com/office/drawing/2014/main" id="{20AC01B4-3F96-6FC5-7ACA-1D9CB5AE0B18}"/>
              </a:ext>
            </a:extLst>
          </p:cNvPr>
          <p:cNvSpPr>
            <a:spLocks noGrp="1"/>
          </p:cNvSpPr>
          <p:nvPr>
            <p:ph type="dt" sz="half" idx="10"/>
          </p:nvPr>
        </p:nvSpPr>
        <p:spPr/>
        <p:txBody>
          <a:bodyPr/>
          <a:lstStyle/>
          <a:p>
            <a:r>
              <a:rPr lang="en-US" dirty="0"/>
              <a:t>1-1-2026</a:t>
            </a:r>
          </a:p>
        </p:txBody>
      </p:sp>
      <p:sp>
        <p:nvSpPr>
          <p:cNvPr id="5" name="Footer Placeholder 4">
            <a:extLst>
              <a:ext uri="{FF2B5EF4-FFF2-40B4-BE49-F238E27FC236}">
                <a16:creationId xmlns:a16="http://schemas.microsoft.com/office/drawing/2014/main" id="{D3ABACF3-3CDF-FC0E-244A-12BA5CB6DA8E}"/>
              </a:ext>
            </a:extLst>
          </p:cNvPr>
          <p:cNvSpPr>
            <a:spLocks noGrp="1"/>
          </p:cNvSpPr>
          <p:nvPr>
            <p:ph type="ftr" sz="quarter" idx="11"/>
          </p:nvPr>
        </p:nvSpPr>
        <p:spPr/>
        <p:txBody>
          <a:bodyPr/>
          <a:lstStyle/>
          <a:p>
            <a:r>
              <a:rPr lang="en-US" dirty="0" err="1"/>
              <a:t>Stewardship.HBT</a:t>
            </a:r>
            <a:endParaRPr lang="en-US" dirty="0"/>
          </a:p>
        </p:txBody>
      </p:sp>
      <p:sp>
        <p:nvSpPr>
          <p:cNvPr id="6" name="Slide Number Placeholder 5">
            <a:extLst>
              <a:ext uri="{FF2B5EF4-FFF2-40B4-BE49-F238E27FC236}">
                <a16:creationId xmlns:a16="http://schemas.microsoft.com/office/drawing/2014/main" id="{6E3F0CD0-8E9A-F5DF-7F73-23CF710A3B24}"/>
              </a:ext>
            </a:extLst>
          </p:cNvPr>
          <p:cNvSpPr>
            <a:spLocks noGrp="1"/>
          </p:cNvSpPr>
          <p:nvPr>
            <p:ph type="sldNum" sz="quarter" idx="12"/>
          </p:nvPr>
        </p:nvSpPr>
        <p:spPr/>
        <p:txBody>
          <a:bodyPr/>
          <a:lstStyle/>
          <a:p>
            <a:fld id="{0C50C46B-D2D5-4439-A410-8FA3196FA121}" type="slidenum">
              <a:rPr lang="en-US" smtClean="0"/>
              <a:pPr/>
              <a:t>36</a:t>
            </a:fld>
            <a:endParaRPr lang="en-US" dirty="0"/>
          </a:p>
        </p:txBody>
      </p:sp>
    </p:spTree>
    <p:extLst>
      <p:ext uri="{BB962C8B-B14F-4D97-AF65-F5344CB8AC3E}">
        <p14:creationId xmlns:p14="http://schemas.microsoft.com/office/powerpoint/2010/main" val="4244707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1000" y="228601"/>
            <a:ext cx="11582400" cy="7478970"/>
          </a:xfrm>
          <a:prstGeom prst="rect">
            <a:avLst/>
          </a:prstGeom>
          <a:noFill/>
          <a:ln w="9525">
            <a:noFill/>
            <a:miter lim="800000"/>
            <a:headEnd/>
            <a:tailEnd/>
          </a:ln>
        </p:spPr>
        <p:txBody>
          <a:bodyPr wrap="square">
            <a:spAutoFit/>
          </a:bodyPr>
          <a:lstStyle/>
          <a:p>
            <a:pPr marL="342900" indent="-342900" algn="ctr" eaLnBrk="0" hangingPunct="0"/>
            <a:r>
              <a:rPr lang="en-US" sz="5400" b="1" dirty="0">
                <a:latin typeface="Candara" panose="020E0502030303020204" pitchFamily="34" charset="0"/>
              </a:rPr>
              <a:t>3. Commit to a Budget</a:t>
            </a:r>
          </a:p>
          <a:p>
            <a:pPr marL="342900" indent="-342900" algn="ctr" eaLnBrk="0" hangingPunct="0"/>
            <a:endParaRPr lang="en-US" sz="3600" dirty="0">
              <a:latin typeface="Candara" panose="020E0502030303020204" pitchFamily="34" charset="0"/>
            </a:endParaRPr>
          </a:p>
          <a:p>
            <a:pPr marL="342900" indent="-342900" eaLnBrk="0" hangingPunct="0"/>
            <a:r>
              <a:rPr lang="en-US" sz="4000" b="1" dirty="0">
                <a:latin typeface="Candara" panose="020E0502030303020204" pitchFamily="34" charset="0"/>
              </a:rPr>
              <a:t>LUKE 14:28-29</a:t>
            </a:r>
          </a:p>
          <a:p>
            <a:pPr marL="342900" indent="-342900" eaLnBrk="0" hangingPunct="0"/>
            <a:r>
              <a:rPr lang="en-US" sz="3600" i="1" dirty="0">
                <a:latin typeface="Candara" panose="020E0502030303020204" pitchFamily="34" charset="0"/>
              </a:rPr>
              <a:t>For which of you, intending to build a tower, </a:t>
            </a:r>
            <a:r>
              <a:rPr lang="en-US" sz="3600" i="1" dirty="0" err="1">
                <a:latin typeface="Candara" panose="020E0502030303020204" pitchFamily="34" charset="0"/>
              </a:rPr>
              <a:t>sitteth</a:t>
            </a:r>
            <a:r>
              <a:rPr lang="en-US" sz="3600" i="1" dirty="0">
                <a:latin typeface="Candara" panose="020E0502030303020204" pitchFamily="34" charset="0"/>
              </a:rPr>
              <a:t> not down first, and </a:t>
            </a:r>
            <a:r>
              <a:rPr lang="en-US" sz="3600" i="1" dirty="0" err="1">
                <a:latin typeface="Candara" panose="020E0502030303020204" pitchFamily="34" charset="0"/>
              </a:rPr>
              <a:t>counteth</a:t>
            </a:r>
            <a:r>
              <a:rPr lang="en-US" sz="3600" i="1" dirty="0">
                <a:latin typeface="Candara" panose="020E0502030303020204" pitchFamily="34" charset="0"/>
              </a:rPr>
              <a:t> the cost, whether he have sufficient to finish it? Lest haply, after he hath laid the foundation, and is not able to finish it, all that behold it begin to mock him.</a:t>
            </a:r>
          </a:p>
          <a:p>
            <a:pPr marL="342900" indent="-342900" eaLnBrk="0" hangingPunct="0"/>
            <a:endParaRPr lang="en-US" sz="3600" dirty="0">
              <a:latin typeface="Candara" panose="020E0502030303020204" pitchFamily="34" charset="0"/>
            </a:endParaRPr>
          </a:p>
          <a:p>
            <a:pPr marL="342900" indent="-342900" eaLnBrk="0" hangingPunct="0"/>
            <a:r>
              <a:rPr lang="en-US" sz="4400" dirty="0">
                <a:latin typeface="Candara" panose="020E0502030303020204" pitchFamily="34" charset="0"/>
              </a:rPr>
              <a:t>www.everydollar.com</a:t>
            </a:r>
          </a:p>
          <a:p>
            <a:pPr marL="342900" indent="-342900" algn="ctr" eaLnBrk="0" hangingPunct="0"/>
            <a:endParaRPr lang="en-US" sz="4000" b="1" dirty="0">
              <a:latin typeface="Candara" panose="020E0502030303020204" pitchFamily="34" charset="0"/>
            </a:endParaRPr>
          </a:p>
          <a:p>
            <a:pPr marL="342900" indent="-342900" algn="ctr" eaLnBrk="0" hangingPunct="0"/>
            <a:endParaRPr lang="en-US" dirty="0">
              <a:latin typeface="Candara" panose="020E0502030303020204" pitchFamily="34" charset="0"/>
            </a:endParaRPr>
          </a:p>
          <a:p>
            <a:pPr marL="342900" indent="-342900" eaLnBrk="0" hangingPunct="0"/>
            <a:endParaRPr lang="en-US" sz="3600" dirty="0">
              <a:latin typeface="Candara" panose="020E0502030303020204" pitchFamily="34" charset="0"/>
            </a:endParaRPr>
          </a:p>
        </p:txBody>
      </p:sp>
      <p:sp>
        <p:nvSpPr>
          <p:cNvPr id="2" name="Date Placeholder 1">
            <a:extLst>
              <a:ext uri="{FF2B5EF4-FFF2-40B4-BE49-F238E27FC236}">
                <a16:creationId xmlns:a16="http://schemas.microsoft.com/office/drawing/2014/main" id="{6E667DA9-7827-6979-C273-30352530F844}"/>
              </a:ext>
            </a:extLst>
          </p:cNvPr>
          <p:cNvSpPr>
            <a:spLocks noGrp="1"/>
          </p:cNvSpPr>
          <p:nvPr>
            <p:ph type="dt" sz="half" idx="10"/>
          </p:nvPr>
        </p:nvSpPr>
        <p:spPr/>
        <p:txBody>
          <a:bodyPr/>
          <a:lstStyle/>
          <a:p>
            <a:pPr>
              <a:defRPr/>
            </a:pPr>
            <a:r>
              <a:rPr lang="en-US" dirty="0"/>
              <a:t>1-1-2026</a:t>
            </a:r>
          </a:p>
        </p:txBody>
      </p:sp>
      <p:sp>
        <p:nvSpPr>
          <p:cNvPr id="3" name="Footer Placeholder 2">
            <a:extLst>
              <a:ext uri="{FF2B5EF4-FFF2-40B4-BE49-F238E27FC236}">
                <a16:creationId xmlns:a16="http://schemas.microsoft.com/office/drawing/2014/main" id="{3F1C27D9-995A-AD48-2F05-46406E538673}"/>
              </a:ext>
            </a:extLst>
          </p:cNvPr>
          <p:cNvSpPr>
            <a:spLocks noGrp="1"/>
          </p:cNvSpPr>
          <p:nvPr>
            <p:ph type="ftr" sz="quarter" idx="11"/>
          </p:nvPr>
        </p:nvSpPr>
        <p:spPr/>
        <p:txBody>
          <a:bodyPr/>
          <a:lstStyle/>
          <a:p>
            <a:pPr>
              <a:defRPr/>
            </a:pPr>
            <a:r>
              <a:rPr lang="en-US" dirty="0" err="1"/>
              <a:t>Stewardship.HBT</a:t>
            </a:r>
            <a:endParaRPr lang="en-US" dirty="0"/>
          </a:p>
        </p:txBody>
      </p:sp>
      <p:sp>
        <p:nvSpPr>
          <p:cNvPr id="4" name="Slide Number Placeholder 3">
            <a:extLst>
              <a:ext uri="{FF2B5EF4-FFF2-40B4-BE49-F238E27FC236}">
                <a16:creationId xmlns:a16="http://schemas.microsoft.com/office/drawing/2014/main" id="{41AC9ECC-AAE8-AB15-9552-59AB7A275F75}"/>
              </a:ext>
            </a:extLst>
          </p:cNvPr>
          <p:cNvSpPr>
            <a:spLocks noGrp="1"/>
          </p:cNvSpPr>
          <p:nvPr>
            <p:ph type="sldNum" sz="quarter" idx="12"/>
          </p:nvPr>
        </p:nvSpPr>
        <p:spPr/>
        <p:txBody>
          <a:bodyPr/>
          <a:lstStyle/>
          <a:p>
            <a:pPr>
              <a:defRPr/>
            </a:pPr>
            <a:fld id="{FD5A1D72-6791-4B7E-B036-0EB22B4894C2}" type="slidenum">
              <a:rPr lang="en-US" smtClean="0"/>
              <a:pPr>
                <a:defRPr/>
              </a:pPr>
              <a:t>37</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52D76AB-B224-3BDD-613F-D544F9106D9A}"/>
              </a:ext>
            </a:extLst>
          </p:cNvPr>
          <p:cNvSpPr>
            <a:spLocks noChangeArrowheads="1"/>
          </p:cNvSpPr>
          <p:nvPr/>
        </p:nvSpPr>
        <p:spPr bwMode="auto">
          <a:xfrm>
            <a:off x="0" y="-288522"/>
            <a:ext cx="9448099" cy="57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8088" rIns="0" bIns="76176"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E6E8F0"/>
                </a:solidFill>
                <a:effectLst/>
                <a:latin typeface="Candara" panose="020E0502030303020204" pitchFamily="34" charset="0"/>
              </a:rPr>
              <a:t>The value of the IRA after 40 years, with a monthly investment of $500 at 6% interest compounded monthly, would be approximately </a:t>
            </a:r>
            <a:r>
              <a:rPr kumimoji="0" lang="en-US" altLang="en-US" sz="1200" b="1" i="0" u="none" strike="noStrike" cap="none" normalizeH="0" baseline="0" dirty="0">
                <a:ln>
                  <a:noFill/>
                </a:ln>
                <a:solidFill>
                  <a:srgbClr val="E6E8F0"/>
                </a:solidFill>
                <a:effectLst/>
                <a:latin typeface="Candara" panose="020E0502030303020204" pitchFamily="34" charset="0"/>
              </a:rPr>
              <a:t>$995,745.37</a:t>
            </a:r>
            <a:r>
              <a:rPr kumimoji="0" lang="en-US" altLang="en-US" sz="1200" b="0" i="0" u="none" strike="noStrike" cap="none" normalizeH="0" baseline="0" dirty="0">
                <a:ln>
                  <a:noFill/>
                </a:ln>
                <a:solidFill>
                  <a:srgbClr val="E6E8F0"/>
                </a:solidFill>
                <a:effectLst/>
                <a:latin typeface="Candara" panose="020E0502030303020204" pitchFamily="34" charset="0"/>
              </a:rPr>
              <a:t>.</a:t>
            </a:r>
            <a:endParaRPr kumimoji="0" lang="en-US" altLang="en-US" sz="500" b="0" i="0" u="none" strike="noStrike" cap="none" normalizeH="0" baseline="0" dirty="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ndara" panose="020E0502030303020204" pitchFamily="34" charset="0"/>
            </a:endParaRPr>
          </a:p>
        </p:txBody>
      </p:sp>
      <p:sp>
        <p:nvSpPr>
          <p:cNvPr id="5" name="Rectangle 2">
            <a:extLst>
              <a:ext uri="{FF2B5EF4-FFF2-40B4-BE49-F238E27FC236}">
                <a16:creationId xmlns:a16="http://schemas.microsoft.com/office/drawing/2014/main" id="{4587DFFD-BBA1-6B31-6138-9D6635C72FA0}"/>
              </a:ext>
            </a:extLst>
          </p:cNvPr>
          <p:cNvSpPr>
            <a:spLocks noChangeArrowheads="1"/>
          </p:cNvSpPr>
          <p:nvPr/>
        </p:nvSpPr>
        <p:spPr bwMode="auto">
          <a:xfrm>
            <a:off x="0" y="-276999"/>
            <a:ext cx="184731" cy="553998"/>
          </a:xfrm>
          <a:prstGeom prst="rect">
            <a:avLst/>
          </a:prstGeom>
          <a:solidFill>
            <a:srgbClr val="1F1F1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EEF0FF"/>
                </a:solidFill>
                <a:effectLst/>
                <a:latin typeface="Candara" panose="020E0502030303020204" pitchFamily="34" charset="0"/>
              </a:rPr>
            </a:br>
            <a:endParaRPr kumimoji="0" lang="en-US" altLang="en-US" sz="1800" b="0" i="0" u="none" strike="noStrike" cap="none" normalizeH="0" baseline="0" dirty="0">
              <a:ln>
                <a:noFill/>
              </a:ln>
              <a:solidFill>
                <a:schemeClr val="tx1"/>
              </a:solidFill>
              <a:effectLst/>
              <a:latin typeface="Candara" panose="020E0502030303020204" pitchFamily="34" charset="0"/>
            </a:endParaRPr>
          </a:p>
        </p:txBody>
      </p:sp>
      <p:sp>
        <p:nvSpPr>
          <p:cNvPr id="7" name="TextBox 6">
            <a:extLst>
              <a:ext uri="{FF2B5EF4-FFF2-40B4-BE49-F238E27FC236}">
                <a16:creationId xmlns:a16="http://schemas.microsoft.com/office/drawing/2014/main" id="{B87F41E0-1B11-BD03-8B36-6840DD0EE21C}"/>
              </a:ext>
            </a:extLst>
          </p:cNvPr>
          <p:cNvSpPr txBox="1"/>
          <p:nvPr/>
        </p:nvSpPr>
        <p:spPr>
          <a:xfrm>
            <a:off x="210856" y="76200"/>
            <a:ext cx="11828743" cy="5539978"/>
          </a:xfrm>
          <a:prstGeom prst="rect">
            <a:avLst/>
          </a:prstGeom>
          <a:noFill/>
        </p:spPr>
        <p:txBody>
          <a:bodyPr wrap="square">
            <a:spAutoFit/>
          </a:bodyPr>
          <a:lstStyle/>
          <a:p>
            <a:r>
              <a:rPr lang="en-US" sz="4800" dirty="0">
                <a:latin typeface="Candara" panose="020E0502030303020204" pitchFamily="34" charset="0"/>
              </a:rPr>
              <a:t>Should I Save?</a:t>
            </a:r>
          </a:p>
          <a:p>
            <a:r>
              <a:rPr lang="en-US" sz="4800" dirty="0">
                <a:latin typeface="Candara" panose="020E0502030303020204" pitchFamily="34" charset="0"/>
              </a:rPr>
              <a:t>	The value of the IRA after 40 years, with a monthly investment of $500 at 6% interest compounded monthly, would be approximately $995,745.37.</a:t>
            </a:r>
          </a:p>
          <a:p>
            <a:endParaRPr lang="en-US" sz="4800" dirty="0">
              <a:latin typeface="Candara" panose="020E0502030303020204" pitchFamily="34" charset="0"/>
            </a:endParaRPr>
          </a:p>
          <a:p>
            <a:r>
              <a:rPr lang="en-US" sz="6600" b="1" dirty="0">
                <a:latin typeface="Candara" panose="020E0502030303020204" pitchFamily="34" charset="0"/>
              </a:rPr>
              <a:t>Automate your Saving!</a:t>
            </a:r>
          </a:p>
        </p:txBody>
      </p:sp>
      <p:sp>
        <p:nvSpPr>
          <p:cNvPr id="2" name="Date Placeholder 1">
            <a:extLst>
              <a:ext uri="{FF2B5EF4-FFF2-40B4-BE49-F238E27FC236}">
                <a16:creationId xmlns:a16="http://schemas.microsoft.com/office/drawing/2014/main" id="{6706F776-CF2F-3E51-8C53-02A4E27FB0F3}"/>
              </a:ext>
            </a:extLst>
          </p:cNvPr>
          <p:cNvSpPr>
            <a:spLocks noGrp="1"/>
          </p:cNvSpPr>
          <p:nvPr>
            <p:ph type="dt" sz="half" idx="10"/>
          </p:nvPr>
        </p:nvSpPr>
        <p:spPr/>
        <p:txBody>
          <a:bodyPr/>
          <a:lstStyle/>
          <a:p>
            <a:r>
              <a:rPr lang="en-US" dirty="0"/>
              <a:t>1-1-2026</a:t>
            </a:r>
          </a:p>
        </p:txBody>
      </p:sp>
      <p:sp>
        <p:nvSpPr>
          <p:cNvPr id="3" name="Footer Placeholder 2">
            <a:extLst>
              <a:ext uri="{FF2B5EF4-FFF2-40B4-BE49-F238E27FC236}">
                <a16:creationId xmlns:a16="http://schemas.microsoft.com/office/drawing/2014/main" id="{7F7161FF-0386-ECA0-BE54-B44DA35AA0D1}"/>
              </a:ext>
            </a:extLst>
          </p:cNvPr>
          <p:cNvSpPr>
            <a:spLocks noGrp="1"/>
          </p:cNvSpPr>
          <p:nvPr>
            <p:ph type="ftr" sz="quarter" idx="11"/>
          </p:nvPr>
        </p:nvSpPr>
        <p:spPr/>
        <p:txBody>
          <a:bodyPr/>
          <a:lstStyle/>
          <a:p>
            <a:r>
              <a:rPr lang="en-US" dirty="0" err="1"/>
              <a:t>Stewardship.HBT</a:t>
            </a:r>
            <a:endParaRPr lang="en-US" dirty="0"/>
          </a:p>
        </p:txBody>
      </p:sp>
      <p:sp>
        <p:nvSpPr>
          <p:cNvPr id="6" name="Slide Number Placeholder 5">
            <a:extLst>
              <a:ext uri="{FF2B5EF4-FFF2-40B4-BE49-F238E27FC236}">
                <a16:creationId xmlns:a16="http://schemas.microsoft.com/office/drawing/2014/main" id="{CDDB4BD9-D8A4-0245-3A36-F59E0E61BC13}"/>
              </a:ext>
            </a:extLst>
          </p:cNvPr>
          <p:cNvSpPr>
            <a:spLocks noGrp="1"/>
          </p:cNvSpPr>
          <p:nvPr>
            <p:ph type="sldNum" sz="quarter" idx="12"/>
          </p:nvPr>
        </p:nvSpPr>
        <p:spPr/>
        <p:txBody>
          <a:bodyPr/>
          <a:lstStyle/>
          <a:p>
            <a:fld id="{0C50C46B-D2D5-4439-A410-8FA3196FA121}" type="slidenum">
              <a:rPr lang="en-US" smtClean="0"/>
              <a:pPr/>
              <a:t>38</a:t>
            </a:fld>
            <a:endParaRPr lang="en-US" dirty="0"/>
          </a:p>
        </p:txBody>
      </p:sp>
    </p:spTree>
    <p:extLst>
      <p:ext uri="{BB962C8B-B14F-4D97-AF65-F5344CB8AC3E}">
        <p14:creationId xmlns:p14="http://schemas.microsoft.com/office/powerpoint/2010/main" val="87897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47CA-BFA1-D471-B9F5-F7B5089EB60B}"/>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469CF11C-8A2F-14B5-7A3E-1970FC250CAF}"/>
              </a:ext>
            </a:extLst>
          </p:cNvPr>
          <p:cNvSpPr>
            <a:spLocks noChangeArrowheads="1"/>
          </p:cNvSpPr>
          <p:nvPr/>
        </p:nvSpPr>
        <p:spPr bwMode="auto">
          <a:xfrm>
            <a:off x="0" y="-288522"/>
            <a:ext cx="9448099" cy="57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8088" rIns="0" bIns="76176"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E6E8F0"/>
                </a:solidFill>
                <a:effectLst/>
                <a:latin typeface="Candara" panose="020E0502030303020204" pitchFamily="34" charset="0"/>
              </a:rPr>
              <a:t>The value of the IRA after 40 years, with a monthly investment of $500 at 6% interest compounded monthly, would be approximately </a:t>
            </a:r>
            <a:r>
              <a:rPr kumimoji="0" lang="en-US" altLang="en-US" sz="1200" b="1" i="0" u="none" strike="noStrike" cap="none" normalizeH="0" baseline="0" dirty="0">
                <a:ln>
                  <a:noFill/>
                </a:ln>
                <a:solidFill>
                  <a:srgbClr val="E6E8F0"/>
                </a:solidFill>
                <a:effectLst/>
                <a:latin typeface="Candara" panose="020E0502030303020204" pitchFamily="34" charset="0"/>
              </a:rPr>
              <a:t>$995,745.37</a:t>
            </a:r>
            <a:r>
              <a:rPr kumimoji="0" lang="en-US" altLang="en-US" sz="1200" b="0" i="0" u="none" strike="noStrike" cap="none" normalizeH="0" baseline="0" dirty="0">
                <a:ln>
                  <a:noFill/>
                </a:ln>
                <a:solidFill>
                  <a:srgbClr val="E6E8F0"/>
                </a:solidFill>
                <a:effectLst/>
                <a:latin typeface="Candara" panose="020E0502030303020204" pitchFamily="34" charset="0"/>
              </a:rPr>
              <a:t>.</a:t>
            </a:r>
            <a:endParaRPr kumimoji="0" lang="en-US" altLang="en-US" sz="500" b="0" i="0" u="none" strike="noStrike" cap="none" normalizeH="0" baseline="0" dirty="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ndara" panose="020E0502030303020204" pitchFamily="34" charset="0"/>
            </a:endParaRPr>
          </a:p>
        </p:txBody>
      </p:sp>
      <p:sp>
        <p:nvSpPr>
          <p:cNvPr id="5" name="Rectangle 2">
            <a:extLst>
              <a:ext uri="{FF2B5EF4-FFF2-40B4-BE49-F238E27FC236}">
                <a16:creationId xmlns:a16="http://schemas.microsoft.com/office/drawing/2014/main" id="{5D5CD688-C6CD-7AD5-FC8F-9119E7A07FDE}"/>
              </a:ext>
            </a:extLst>
          </p:cNvPr>
          <p:cNvSpPr>
            <a:spLocks noChangeArrowheads="1"/>
          </p:cNvSpPr>
          <p:nvPr/>
        </p:nvSpPr>
        <p:spPr bwMode="auto">
          <a:xfrm>
            <a:off x="0" y="-276999"/>
            <a:ext cx="184731" cy="553998"/>
          </a:xfrm>
          <a:prstGeom prst="rect">
            <a:avLst/>
          </a:prstGeom>
          <a:solidFill>
            <a:srgbClr val="1F1F1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EEF0FF"/>
                </a:solidFill>
                <a:effectLst/>
                <a:latin typeface="Candara" panose="020E0502030303020204" pitchFamily="34" charset="0"/>
              </a:rPr>
            </a:br>
            <a:endParaRPr kumimoji="0" lang="en-US" altLang="en-US" sz="1800" b="0" i="0" u="none" strike="noStrike" cap="none" normalizeH="0" baseline="0" dirty="0">
              <a:ln>
                <a:noFill/>
              </a:ln>
              <a:solidFill>
                <a:schemeClr val="tx1"/>
              </a:solidFill>
              <a:effectLst/>
              <a:latin typeface="Candara" panose="020E0502030303020204" pitchFamily="34" charset="0"/>
            </a:endParaRPr>
          </a:p>
        </p:txBody>
      </p:sp>
      <p:sp>
        <p:nvSpPr>
          <p:cNvPr id="7" name="TextBox 6">
            <a:extLst>
              <a:ext uri="{FF2B5EF4-FFF2-40B4-BE49-F238E27FC236}">
                <a16:creationId xmlns:a16="http://schemas.microsoft.com/office/drawing/2014/main" id="{BF2CDA13-7E9D-42A7-1DFB-6434F9714017}"/>
              </a:ext>
            </a:extLst>
          </p:cNvPr>
          <p:cNvSpPr txBox="1"/>
          <p:nvPr/>
        </p:nvSpPr>
        <p:spPr>
          <a:xfrm>
            <a:off x="228600" y="76200"/>
            <a:ext cx="11582400" cy="2800767"/>
          </a:xfrm>
          <a:prstGeom prst="rect">
            <a:avLst/>
          </a:prstGeom>
          <a:noFill/>
        </p:spPr>
        <p:txBody>
          <a:bodyPr wrap="square">
            <a:spAutoFit/>
          </a:bodyPr>
          <a:lstStyle/>
          <a:p>
            <a:r>
              <a:rPr lang="en-US" sz="4400" dirty="0">
                <a:latin typeface="Candara" panose="020E0502030303020204" pitchFamily="34" charset="0"/>
              </a:rPr>
              <a:t>The value of the IRA after 40 years, with a monthly investment of $600 at 7% interest compounded monthly, would be approximately $1,574,888.04.</a:t>
            </a:r>
          </a:p>
        </p:txBody>
      </p:sp>
      <p:sp>
        <p:nvSpPr>
          <p:cNvPr id="3" name="TextBox 2">
            <a:extLst>
              <a:ext uri="{FF2B5EF4-FFF2-40B4-BE49-F238E27FC236}">
                <a16:creationId xmlns:a16="http://schemas.microsoft.com/office/drawing/2014/main" id="{582F2C14-29A1-59F6-345E-D32C0EE1A53B}"/>
              </a:ext>
            </a:extLst>
          </p:cNvPr>
          <p:cNvSpPr txBox="1"/>
          <p:nvPr/>
        </p:nvSpPr>
        <p:spPr>
          <a:xfrm>
            <a:off x="239110" y="3429000"/>
            <a:ext cx="11800490" cy="2123658"/>
          </a:xfrm>
          <a:prstGeom prst="rect">
            <a:avLst/>
          </a:prstGeom>
          <a:noFill/>
        </p:spPr>
        <p:txBody>
          <a:bodyPr wrap="square">
            <a:spAutoFit/>
          </a:bodyPr>
          <a:lstStyle/>
          <a:p>
            <a:r>
              <a:rPr lang="en-US" sz="4400" dirty="0">
                <a:latin typeface="Nunito" panose="020F0502020204030204" pitchFamily="2" charset="0"/>
              </a:rPr>
              <a:t>	I</a:t>
            </a:r>
            <a:r>
              <a:rPr lang="en-US" sz="4400" b="0" i="0" dirty="0">
                <a:effectLst/>
                <a:latin typeface="Nunito" panose="020F0502020204030204" pitchFamily="2" charset="0"/>
              </a:rPr>
              <a:t>n 2023, mutual funds averaged an annual return of 13.1</a:t>
            </a:r>
            <a:r>
              <a:rPr lang="en-US" sz="4400" dirty="0">
                <a:latin typeface="Nunito" panose="020F0502020204030204" pitchFamily="2" charset="0"/>
              </a:rPr>
              <a:t>7%</a:t>
            </a:r>
            <a:r>
              <a:rPr lang="en-US" sz="4400" b="0" i="0" dirty="0">
                <a:effectLst/>
                <a:latin typeface="Nunito" panose="020F0502020204030204" pitchFamily="2" charset="0"/>
              </a:rPr>
              <a:t>, well above the average annual return over the 15 years before that.</a:t>
            </a:r>
            <a:endParaRPr lang="en-US" sz="4400" dirty="0"/>
          </a:p>
        </p:txBody>
      </p:sp>
      <p:sp>
        <p:nvSpPr>
          <p:cNvPr id="6" name="Date Placeholder 5">
            <a:extLst>
              <a:ext uri="{FF2B5EF4-FFF2-40B4-BE49-F238E27FC236}">
                <a16:creationId xmlns:a16="http://schemas.microsoft.com/office/drawing/2014/main" id="{5581FA1D-1F92-6AB6-3D8A-E010CB56E165}"/>
              </a:ext>
            </a:extLst>
          </p:cNvPr>
          <p:cNvSpPr>
            <a:spLocks noGrp="1"/>
          </p:cNvSpPr>
          <p:nvPr>
            <p:ph type="dt" sz="half" idx="10"/>
          </p:nvPr>
        </p:nvSpPr>
        <p:spPr/>
        <p:txBody>
          <a:bodyPr/>
          <a:lstStyle/>
          <a:p>
            <a:r>
              <a:rPr lang="en-US" dirty="0"/>
              <a:t>1-1-2026</a:t>
            </a:r>
          </a:p>
        </p:txBody>
      </p:sp>
      <p:sp>
        <p:nvSpPr>
          <p:cNvPr id="8" name="Footer Placeholder 7">
            <a:extLst>
              <a:ext uri="{FF2B5EF4-FFF2-40B4-BE49-F238E27FC236}">
                <a16:creationId xmlns:a16="http://schemas.microsoft.com/office/drawing/2014/main" id="{070E9E7B-3AA1-6897-BD09-A2D0A76A542A}"/>
              </a:ext>
            </a:extLst>
          </p:cNvPr>
          <p:cNvSpPr>
            <a:spLocks noGrp="1"/>
          </p:cNvSpPr>
          <p:nvPr>
            <p:ph type="ftr" sz="quarter" idx="11"/>
          </p:nvPr>
        </p:nvSpPr>
        <p:spPr/>
        <p:txBody>
          <a:bodyPr/>
          <a:lstStyle/>
          <a:p>
            <a:r>
              <a:rPr lang="en-US" dirty="0" err="1"/>
              <a:t>Stewardship.HBT</a:t>
            </a:r>
            <a:endParaRPr lang="en-US" dirty="0"/>
          </a:p>
        </p:txBody>
      </p:sp>
      <p:sp>
        <p:nvSpPr>
          <p:cNvPr id="9" name="Slide Number Placeholder 8">
            <a:extLst>
              <a:ext uri="{FF2B5EF4-FFF2-40B4-BE49-F238E27FC236}">
                <a16:creationId xmlns:a16="http://schemas.microsoft.com/office/drawing/2014/main" id="{821FE261-BDC2-C28D-83D5-7F09AC5DAAF9}"/>
              </a:ext>
            </a:extLst>
          </p:cNvPr>
          <p:cNvSpPr>
            <a:spLocks noGrp="1"/>
          </p:cNvSpPr>
          <p:nvPr>
            <p:ph type="sldNum" sz="quarter" idx="12"/>
          </p:nvPr>
        </p:nvSpPr>
        <p:spPr/>
        <p:txBody>
          <a:bodyPr/>
          <a:lstStyle/>
          <a:p>
            <a:fld id="{0C50C46B-D2D5-4439-A410-8FA3196FA121}" type="slidenum">
              <a:rPr lang="en-US" smtClean="0"/>
              <a:pPr/>
              <a:t>39</a:t>
            </a:fld>
            <a:endParaRPr lang="en-US" dirty="0"/>
          </a:p>
        </p:txBody>
      </p:sp>
    </p:spTree>
    <p:extLst>
      <p:ext uri="{BB962C8B-B14F-4D97-AF65-F5344CB8AC3E}">
        <p14:creationId xmlns:p14="http://schemas.microsoft.com/office/powerpoint/2010/main" val="798769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057400" y="838200"/>
            <a:ext cx="7255512" cy="1754326"/>
          </a:xfrm>
          <a:prstGeom prst="rect">
            <a:avLst/>
          </a:prstGeom>
          <a:noFill/>
          <a:ln w="9525">
            <a:noFill/>
            <a:miter lim="800000"/>
            <a:headEnd/>
            <a:tailEnd/>
          </a:ln>
        </p:spPr>
        <p:txBody>
          <a:bodyPr wrap="none">
            <a:spAutoFit/>
          </a:bodyPr>
          <a:lstStyle/>
          <a:p>
            <a:r>
              <a:rPr lang="en-US" sz="5400" b="1" dirty="0"/>
              <a:t>Why do We Need to </a:t>
            </a:r>
          </a:p>
          <a:p>
            <a:r>
              <a:rPr lang="en-US" sz="5400" b="1" dirty="0"/>
              <a:t>Be Concerned?</a:t>
            </a:r>
          </a:p>
        </p:txBody>
      </p:sp>
      <p:pic>
        <p:nvPicPr>
          <p:cNvPr id="136193" name="Picture 1" descr="C:\Documents and Settings\Barry Coffey\Local Settings\Temporary Internet Files\Content.IE5\AD8BD7M1\MCj0240395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715363"/>
            <a:ext cx="1806550" cy="3176813"/>
          </a:xfrm>
          <a:prstGeom prst="rect">
            <a:avLst/>
          </a:prstGeom>
          <a:noFill/>
        </p:spPr>
      </p:pic>
      <p:sp>
        <p:nvSpPr>
          <p:cNvPr id="2" name="Date Placeholder 1">
            <a:extLst>
              <a:ext uri="{FF2B5EF4-FFF2-40B4-BE49-F238E27FC236}">
                <a16:creationId xmlns:a16="http://schemas.microsoft.com/office/drawing/2014/main" id="{D0A6799F-4F66-7585-FE75-369DBB61E7DA}"/>
              </a:ext>
            </a:extLst>
          </p:cNvPr>
          <p:cNvSpPr>
            <a:spLocks noGrp="1"/>
          </p:cNvSpPr>
          <p:nvPr>
            <p:ph type="dt" sz="half" idx="10"/>
          </p:nvPr>
        </p:nvSpPr>
        <p:spPr/>
        <p:txBody>
          <a:bodyPr/>
          <a:lstStyle/>
          <a:p>
            <a:pPr>
              <a:defRPr/>
            </a:pPr>
            <a:r>
              <a:rPr lang="en-US" dirty="0"/>
              <a:t>1-1-2026</a:t>
            </a:r>
          </a:p>
        </p:txBody>
      </p:sp>
      <p:sp>
        <p:nvSpPr>
          <p:cNvPr id="3" name="Footer Placeholder 2">
            <a:extLst>
              <a:ext uri="{FF2B5EF4-FFF2-40B4-BE49-F238E27FC236}">
                <a16:creationId xmlns:a16="http://schemas.microsoft.com/office/drawing/2014/main" id="{0B745A91-6C85-256E-3950-9DD4304487B5}"/>
              </a:ext>
            </a:extLst>
          </p:cNvPr>
          <p:cNvSpPr>
            <a:spLocks noGrp="1"/>
          </p:cNvSpPr>
          <p:nvPr>
            <p:ph type="ftr" sz="quarter" idx="11"/>
          </p:nvPr>
        </p:nvSpPr>
        <p:spPr/>
        <p:txBody>
          <a:bodyPr/>
          <a:lstStyle/>
          <a:p>
            <a:pPr>
              <a:defRPr/>
            </a:pPr>
            <a:r>
              <a:rPr lang="en-US" dirty="0" err="1"/>
              <a:t>Stewardship.HBT</a:t>
            </a:r>
            <a:endParaRPr lang="en-US" dirty="0"/>
          </a:p>
        </p:txBody>
      </p:sp>
      <p:sp>
        <p:nvSpPr>
          <p:cNvPr id="4" name="Slide Number Placeholder 3">
            <a:extLst>
              <a:ext uri="{FF2B5EF4-FFF2-40B4-BE49-F238E27FC236}">
                <a16:creationId xmlns:a16="http://schemas.microsoft.com/office/drawing/2014/main" id="{3A91C39D-7832-51D9-7506-EA03D4B22401}"/>
              </a:ext>
            </a:extLst>
          </p:cNvPr>
          <p:cNvSpPr>
            <a:spLocks noGrp="1"/>
          </p:cNvSpPr>
          <p:nvPr>
            <p:ph type="sldNum" sz="quarter" idx="12"/>
          </p:nvPr>
        </p:nvSpPr>
        <p:spPr/>
        <p:txBody>
          <a:bodyPr/>
          <a:lstStyle/>
          <a:p>
            <a:pPr>
              <a:defRPr/>
            </a:pPr>
            <a:fld id="{FD5A1D72-6791-4B7E-B036-0EB22B4894C2}" type="slidenum">
              <a:rPr lang="en-US" smtClean="0"/>
              <a:pPr>
                <a:defRPr/>
              </a:pPr>
              <a:t>4</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228600" y="152400"/>
            <a:ext cx="11811000" cy="6248400"/>
          </a:xfrm>
        </p:spPr>
        <p:txBody>
          <a:bodyPr/>
          <a:lstStyle/>
          <a:p>
            <a:pPr>
              <a:lnSpc>
                <a:spcPct val="80000"/>
              </a:lnSpc>
            </a:pPr>
            <a:r>
              <a:rPr lang="en-US" sz="4400" dirty="0"/>
              <a:t>The average job now lasts about 3.2 years.</a:t>
            </a:r>
            <a:br>
              <a:rPr lang="en-US" sz="4400" dirty="0"/>
            </a:br>
            <a:endParaRPr lang="en-US" sz="1600" dirty="0"/>
          </a:p>
          <a:p>
            <a:pPr>
              <a:lnSpc>
                <a:spcPct val="80000"/>
              </a:lnSpc>
            </a:pPr>
            <a:r>
              <a:rPr lang="en-US" sz="4400" dirty="0"/>
              <a:t>The average worker will therefore have 14-16 different jobs in a working lifetime.</a:t>
            </a:r>
          </a:p>
          <a:p>
            <a:pPr>
              <a:lnSpc>
                <a:spcPct val="80000"/>
              </a:lnSpc>
              <a:buFont typeface="Wingdings" pitchFamily="2" charset="2"/>
              <a:buNone/>
            </a:pPr>
            <a:endParaRPr lang="en-US" sz="1600" dirty="0"/>
          </a:p>
          <a:p>
            <a:pPr>
              <a:lnSpc>
                <a:spcPct val="80000"/>
              </a:lnSpc>
            </a:pPr>
            <a:r>
              <a:rPr lang="en-US" sz="4400" dirty="0"/>
              <a:t>In 2001, there were over 1,000,000 layoffs and terminations. This is an all-time historical record.</a:t>
            </a:r>
          </a:p>
          <a:p>
            <a:pPr>
              <a:lnSpc>
                <a:spcPct val="80000"/>
              </a:lnSpc>
              <a:buFont typeface="Wingdings" pitchFamily="2" charset="2"/>
              <a:buNone/>
            </a:pPr>
            <a:endParaRPr lang="en-US" sz="1600" dirty="0"/>
          </a:p>
          <a:p>
            <a:pPr>
              <a:lnSpc>
                <a:spcPct val="80000"/>
              </a:lnSpc>
            </a:pPr>
            <a:r>
              <a:rPr lang="en-US" sz="4400" dirty="0"/>
              <a:t>By 2010, we expect the retirement age to be delayed well into the 70s. Benefits will also decline, and they will be given based on need, rather than as an entitlement.</a:t>
            </a:r>
          </a:p>
        </p:txBody>
      </p:sp>
      <p:sp>
        <p:nvSpPr>
          <p:cNvPr id="2" name="Date Placeholder 1">
            <a:extLst>
              <a:ext uri="{FF2B5EF4-FFF2-40B4-BE49-F238E27FC236}">
                <a16:creationId xmlns:a16="http://schemas.microsoft.com/office/drawing/2014/main" id="{A0737672-1EA1-E8D6-5CF2-38E013D973DE}"/>
              </a:ext>
            </a:extLst>
          </p:cNvPr>
          <p:cNvSpPr>
            <a:spLocks noGrp="1"/>
          </p:cNvSpPr>
          <p:nvPr>
            <p:ph type="dt" sz="half" idx="10"/>
          </p:nvPr>
        </p:nvSpPr>
        <p:spPr/>
        <p:txBody>
          <a:bodyPr/>
          <a:lstStyle/>
          <a:p>
            <a:r>
              <a:rPr lang="en-US" dirty="0"/>
              <a:t>1-1-2026</a:t>
            </a:r>
          </a:p>
        </p:txBody>
      </p:sp>
      <p:sp>
        <p:nvSpPr>
          <p:cNvPr id="3" name="Footer Placeholder 2">
            <a:extLst>
              <a:ext uri="{FF2B5EF4-FFF2-40B4-BE49-F238E27FC236}">
                <a16:creationId xmlns:a16="http://schemas.microsoft.com/office/drawing/2014/main" id="{9CFB4D9A-CA3A-1B81-D62B-0437D1950CD0}"/>
              </a:ext>
            </a:extLst>
          </p:cNvPr>
          <p:cNvSpPr>
            <a:spLocks noGrp="1"/>
          </p:cNvSpPr>
          <p:nvPr>
            <p:ph type="ftr" sz="quarter" idx="11"/>
          </p:nvPr>
        </p:nvSpPr>
        <p:spPr/>
        <p:txBody>
          <a:bodyPr/>
          <a:lstStyle/>
          <a:p>
            <a:r>
              <a:rPr lang="en-US" dirty="0" err="1"/>
              <a:t>Stewardship.HBT</a:t>
            </a:r>
            <a:endParaRPr lang="en-US" dirty="0"/>
          </a:p>
        </p:txBody>
      </p:sp>
      <p:sp>
        <p:nvSpPr>
          <p:cNvPr id="4" name="Slide Number Placeholder 3">
            <a:extLst>
              <a:ext uri="{FF2B5EF4-FFF2-40B4-BE49-F238E27FC236}">
                <a16:creationId xmlns:a16="http://schemas.microsoft.com/office/drawing/2014/main" id="{EEED35AD-12BF-53AD-063E-DA7B92A76E48}"/>
              </a:ext>
            </a:extLst>
          </p:cNvPr>
          <p:cNvSpPr>
            <a:spLocks noGrp="1"/>
          </p:cNvSpPr>
          <p:nvPr>
            <p:ph type="sldNum" sz="quarter" idx="12"/>
          </p:nvPr>
        </p:nvSpPr>
        <p:spPr/>
        <p:txBody>
          <a:bodyPr/>
          <a:lstStyle/>
          <a:p>
            <a:fld id="{F9C51F4B-4E98-4A64-8628-9C70DC8DD52C}" type="slidenum">
              <a:rPr lang="en-US" smtClean="0"/>
              <a:pPr/>
              <a:t>40</a:t>
            </a:fld>
            <a:endParaRPr lang="en-US" dirty="0"/>
          </a:p>
        </p:txBody>
      </p:sp>
    </p:spTree>
    <p:extLst>
      <p:ext uri="{BB962C8B-B14F-4D97-AF65-F5344CB8AC3E}">
        <p14:creationId xmlns:p14="http://schemas.microsoft.com/office/powerpoint/2010/main" val="4124108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457200" y="228600"/>
            <a:ext cx="10896600" cy="4800600"/>
          </a:xfrm>
        </p:spPr>
        <p:txBody>
          <a:bodyPr>
            <a:normAutofit/>
          </a:bodyPr>
          <a:lstStyle/>
          <a:p>
            <a:pPr eaLnBrk="1" hangingPunct="1">
              <a:defRPr/>
            </a:pPr>
            <a:r>
              <a:rPr lang="en-US" b="1" dirty="0">
                <a:solidFill>
                  <a:schemeClr val="tx1"/>
                </a:solidFill>
                <a:latin typeface="Candara" panose="020E0502030303020204" pitchFamily="34" charset="0"/>
              </a:rPr>
              <a:t>A good man </a:t>
            </a:r>
            <a:r>
              <a:rPr lang="en-US" b="1" dirty="0" err="1">
                <a:solidFill>
                  <a:schemeClr val="tx1"/>
                </a:solidFill>
                <a:latin typeface="Candara" panose="020E0502030303020204" pitchFamily="34" charset="0"/>
              </a:rPr>
              <a:t>leaveth</a:t>
            </a:r>
            <a:r>
              <a:rPr lang="en-US" b="1" dirty="0">
                <a:solidFill>
                  <a:schemeClr val="tx1"/>
                </a:solidFill>
                <a:latin typeface="Candara" panose="020E0502030303020204" pitchFamily="34" charset="0"/>
              </a:rPr>
              <a:t> an inheritance to his children's children: and the wealth of the sinner is laid up for the just.</a:t>
            </a:r>
            <a:br>
              <a:rPr lang="en-US" dirty="0">
                <a:solidFill>
                  <a:schemeClr val="tx1"/>
                </a:solidFill>
                <a:latin typeface="Candara" panose="020E0502030303020204" pitchFamily="34" charset="0"/>
              </a:rPr>
            </a:br>
            <a:br>
              <a:rPr lang="en-US" dirty="0">
                <a:solidFill>
                  <a:schemeClr val="tx1"/>
                </a:solidFill>
                <a:latin typeface="Candara" panose="020E0502030303020204" pitchFamily="34" charset="0"/>
              </a:rPr>
            </a:br>
            <a:r>
              <a:rPr lang="en-US" sz="3200" dirty="0">
                <a:solidFill>
                  <a:schemeClr val="tx1"/>
                </a:solidFill>
                <a:latin typeface="Candara" panose="020E0502030303020204" pitchFamily="34" charset="0"/>
              </a:rPr>
              <a:t>PROVERBS 13:22</a:t>
            </a:r>
            <a:endParaRPr lang="en-US" dirty="0">
              <a:solidFill>
                <a:schemeClr val="tx1"/>
              </a:solidFill>
              <a:latin typeface="Candara" panose="020E0502030303020204" pitchFamily="34" charset="0"/>
            </a:endParaRPr>
          </a:p>
        </p:txBody>
      </p:sp>
      <p:sp>
        <p:nvSpPr>
          <p:cNvPr id="2" name="Date Placeholder 1">
            <a:extLst>
              <a:ext uri="{FF2B5EF4-FFF2-40B4-BE49-F238E27FC236}">
                <a16:creationId xmlns:a16="http://schemas.microsoft.com/office/drawing/2014/main" id="{5CA05F1C-CB76-B10E-ADB0-7AF2972F1E05}"/>
              </a:ext>
            </a:extLst>
          </p:cNvPr>
          <p:cNvSpPr>
            <a:spLocks noGrp="1"/>
          </p:cNvSpPr>
          <p:nvPr>
            <p:ph type="dt" sz="half" idx="2"/>
          </p:nvPr>
        </p:nvSpPr>
        <p:spPr/>
        <p:txBody>
          <a:bodyPr/>
          <a:lstStyle/>
          <a:p>
            <a:r>
              <a:rPr lang="en-US" dirty="0"/>
              <a:t>1-1-2026</a:t>
            </a:r>
          </a:p>
        </p:txBody>
      </p:sp>
      <p:sp>
        <p:nvSpPr>
          <p:cNvPr id="3" name="Footer Placeholder 2">
            <a:extLst>
              <a:ext uri="{FF2B5EF4-FFF2-40B4-BE49-F238E27FC236}">
                <a16:creationId xmlns:a16="http://schemas.microsoft.com/office/drawing/2014/main" id="{3278FF5A-90F9-59CF-E669-07D209BE07D9}"/>
              </a:ext>
            </a:extLst>
          </p:cNvPr>
          <p:cNvSpPr>
            <a:spLocks noGrp="1"/>
          </p:cNvSpPr>
          <p:nvPr>
            <p:ph type="ftr" sz="quarter" idx="3"/>
          </p:nvPr>
        </p:nvSpPr>
        <p:spPr/>
        <p:txBody>
          <a:bodyPr/>
          <a:lstStyle/>
          <a:p>
            <a:r>
              <a:rPr lang="en-US" dirty="0" err="1"/>
              <a:t>Stewardship.HBT</a:t>
            </a:r>
            <a:endParaRPr lang="en-US" dirty="0"/>
          </a:p>
        </p:txBody>
      </p:sp>
      <p:sp>
        <p:nvSpPr>
          <p:cNvPr id="4" name="Slide Number Placeholder 3">
            <a:extLst>
              <a:ext uri="{FF2B5EF4-FFF2-40B4-BE49-F238E27FC236}">
                <a16:creationId xmlns:a16="http://schemas.microsoft.com/office/drawing/2014/main" id="{49B810D4-07DE-6195-1162-2537C90CAE12}"/>
              </a:ext>
            </a:extLst>
          </p:cNvPr>
          <p:cNvSpPr>
            <a:spLocks noGrp="1"/>
          </p:cNvSpPr>
          <p:nvPr>
            <p:ph type="sldNum" sz="quarter" idx="4"/>
          </p:nvPr>
        </p:nvSpPr>
        <p:spPr/>
        <p:txBody>
          <a:bodyPr/>
          <a:lstStyle/>
          <a:p>
            <a:fld id="{4624A795-8862-4911-A11C-844D77BD6776}" type="slidenum">
              <a:rPr lang="en-US" smtClean="0"/>
              <a:pPr/>
              <a:t>41</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914402"/>
            <a:ext cx="3657600" cy="1676399"/>
          </a:xfrm>
        </p:spPr>
        <p:txBody>
          <a:bodyPr/>
          <a:lstStyle/>
          <a:p>
            <a:pPr algn="l"/>
            <a:r>
              <a:rPr lang="en-US" sz="5400" dirty="0">
                <a:latin typeface="Arial Black" pitchFamily="34" charset="0"/>
              </a:rPr>
              <a:t>Welcome to the New Reality</a:t>
            </a:r>
          </a:p>
        </p:txBody>
      </p:sp>
      <p:pic>
        <p:nvPicPr>
          <p:cNvPr id="4" name="Content Placeholder 3" descr="1101081013_400.jpg"/>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05000" y="228600"/>
            <a:ext cx="4876800" cy="6449568"/>
          </a:xfrm>
        </p:spPr>
      </p:pic>
      <p:sp>
        <p:nvSpPr>
          <p:cNvPr id="3" name="Date Placeholder 2">
            <a:extLst>
              <a:ext uri="{FF2B5EF4-FFF2-40B4-BE49-F238E27FC236}">
                <a16:creationId xmlns:a16="http://schemas.microsoft.com/office/drawing/2014/main" id="{A08BB987-4437-48CF-9745-0625B5756041}"/>
              </a:ext>
            </a:extLst>
          </p:cNvPr>
          <p:cNvSpPr>
            <a:spLocks noGrp="1"/>
          </p:cNvSpPr>
          <p:nvPr>
            <p:ph type="dt" sz="half" idx="10"/>
          </p:nvPr>
        </p:nvSpPr>
        <p:spPr/>
        <p:txBody>
          <a:bodyPr/>
          <a:lstStyle/>
          <a:p>
            <a:r>
              <a:rPr lang="en-US" dirty="0"/>
              <a:t>1-1-2026</a:t>
            </a:r>
          </a:p>
        </p:txBody>
      </p:sp>
      <p:sp>
        <p:nvSpPr>
          <p:cNvPr id="5" name="Footer Placeholder 4">
            <a:extLst>
              <a:ext uri="{FF2B5EF4-FFF2-40B4-BE49-F238E27FC236}">
                <a16:creationId xmlns:a16="http://schemas.microsoft.com/office/drawing/2014/main" id="{61D2F982-FA6F-2046-8F37-FE9FD170571E}"/>
              </a:ext>
            </a:extLst>
          </p:cNvPr>
          <p:cNvSpPr>
            <a:spLocks noGrp="1"/>
          </p:cNvSpPr>
          <p:nvPr>
            <p:ph type="ftr" sz="quarter" idx="11"/>
          </p:nvPr>
        </p:nvSpPr>
        <p:spPr/>
        <p:txBody>
          <a:bodyPr/>
          <a:lstStyle/>
          <a:p>
            <a:r>
              <a:rPr lang="en-US" dirty="0" err="1"/>
              <a:t>Stewardship.HBT</a:t>
            </a:r>
            <a:endParaRPr lang="en-US" dirty="0"/>
          </a:p>
        </p:txBody>
      </p:sp>
      <p:sp>
        <p:nvSpPr>
          <p:cNvPr id="6" name="Slide Number Placeholder 5">
            <a:extLst>
              <a:ext uri="{FF2B5EF4-FFF2-40B4-BE49-F238E27FC236}">
                <a16:creationId xmlns:a16="http://schemas.microsoft.com/office/drawing/2014/main" id="{64830C37-D51F-AAF2-EDFF-D07F2B16EC19}"/>
              </a:ext>
            </a:extLst>
          </p:cNvPr>
          <p:cNvSpPr>
            <a:spLocks noGrp="1"/>
          </p:cNvSpPr>
          <p:nvPr>
            <p:ph type="sldNum" sz="quarter" idx="12"/>
          </p:nvPr>
        </p:nvSpPr>
        <p:spPr/>
        <p:txBody>
          <a:bodyPr/>
          <a:lstStyle/>
          <a:p>
            <a:fld id="{F9C51F4B-4E98-4A64-8628-9C70DC8DD52C}" type="slidenum">
              <a:rPr lang="en-US" smtClean="0"/>
              <a:pPr/>
              <a:t>42</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12039600" cy="6247864"/>
          </a:xfrm>
          <a:prstGeom prst="rect">
            <a:avLst/>
          </a:prstGeom>
        </p:spPr>
        <p:txBody>
          <a:bodyPr wrap="square">
            <a:spAutoFit/>
          </a:bodyPr>
          <a:lstStyle/>
          <a:p>
            <a:r>
              <a:rPr lang="en-US" sz="4800" b="1" dirty="0">
                <a:latin typeface="Candara" panose="020E0502030303020204" pitchFamily="34" charset="0"/>
              </a:rPr>
              <a:t>THE.UNPARDONABLE.SIN   54-1024</a:t>
            </a:r>
          </a:p>
          <a:p>
            <a:r>
              <a:rPr lang="en-US" sz="4400" dirty="0">
                <a:latin typeface="Candara" panose="020E0502030303020204" pitchFamily="34" charset="0"/>
              </a:rPr>
              <a:t> 	102 I've been through depression, been through prosperity. But I wouldn't turn loose the hand of Jesus Christ for all the money and wealth on the face of this earth. He's my Friend when I'm broke. He's my Friend when I got plenty. I love Him when I'm hungry. I love Him when I'm filled. I love Him when I'm in sorrow. I love Him when I'm happy. I love Him because He first loved me. </a:t>
            </a:r>
          </a:p>
        </p:txBody>
      </p:sp>
      <p:sp>
        <p:nvSpPr>
          <p:cNvPr id="2" name="Date Placeholder 1">
            <a:extLst>
              <a:ext uri="{FF2B5EF4-FFF2-40B4-BE49-F238E27FC236}">
                <a16:creationId xmlns:a16="http://schemas.microsoft.com/office/drawing/2014/main" id="{E05AE0E7-4037-5CD5-4BF6-0A95E2479320}"/>
              </a:ext>
            </a:extLst>
          </p:cNvPr>
          <p:cNvSpPr>
            <a:spLocks noGrp="1"/>
          </p:cNvSpPr>
          <p:nvPr>
            <p:ph type="dt" sz="half" idx="10"/>
          </p:nvPr>
        </p:nvSpPr>
        <p:spPr/>
        <p:txBody>
          <a:bodyPr/>
          <a:lstStyle/>
          <a:p>
            <a:r>
              <a:rPr lang="en-US" dirty="0"/>
              <a:t>1-1-2026</a:t>
            </a:r>
          </a:p>
        </p:txBody>
      </p:sp>
      <p:sp>
        <p:nvSpPr>
          <p:cNvPr id="3" name="Footer Placeholder 2">
            <a:extLst>
              <a:ext uri="{FF2B5EF4-FFF2-40B4-BE49-F238E27FC236}">
                <a16:creationId xmlns:a16="http://schemas.microsoft.com/office/drawing/2014/main" id="{2353FACA-35E5-4409-0DDC-0B7EF7C214DA}"/>
              </a:ext>
            </a:extLst>
          </p:cNvPr>
          <p:cNvSpPr>
            <a:spLocks noGrp="1"/>
          </p:cNvSpPr>
          <p:nvPr>
            <p:ph type="ftr" sz="quarter" idx="11"/>
          </p:nvPr>
        </p:nvSpPr>
        <p:spPr/>
        <p:txBody>
          <a:bodyPr/>
          <a:lstStyle/>
          <a:p>
            <a:r>
              <a:rPr lang="en-US" dirty="0" err="1"/>
              <a:t>Stewardship.HBT</a:t>
            </a:r>
            <a:endParaRPr lang="en-US" dirty="0"/>
          </a:p>
        </p:txBody>
      </p:sp>
      <p:sp>
        <p:nvSpPr>
          <p:cNvPr id="5" name="Slide Number Placeholder 4">
            <a:extLst>
              <a:ext uri="{FF2B5EF4-FFF2-40B4-BE49-F238E27FC236}">
                <a16:creationId xmlns:a16="http://schemas.microsoft.com/office/drawing/2014/main" id="{D2B03555-9733-59E8-436B-B566EB70FFD6}"/>
              </a:ext>
            </a:extLst>
          </p:cNvPr>
          <p:cNvSpPr>
            <a:spLocks noGrp="1"/>
          </p:cNvSpPr>
          <p:nvPr>
            <p:ph type="sldNum" sz="quarter" idx="12"/>
          </p:nvPr>
        </p:nvSpPr>
        <p:spPr/>
        <p:txBody>
          <a:bodyPr/>
          <a:lstStyle/>
          <a:p>
            <a:fld id="{0C50C46B-D2D5-4439-A410-8FA3196FA121}" type="slidenum">
              <a:rPr lang="en-US" smtClean="0"/>
              <a:pPr/>
              <a:t>43</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rmAutofit/>
          </a:bodyPr>
          <a:lstStyle/>
          <a:p>
            <a:pPr eaLnBrk="1" hangingPunct="1">
              <a:buFont typeface="Wingdings" pitchFamily="2" charset="2"/>
              <a:buNone/>
              <a:defRPr/>
            </a:pPr>
            <a:r>
              <a:rPr lang="en-US" sz="5400" dirty="0">
                <a:latin typeface="Candara" panose="020E0502030303020204" pitchFamily="34" charset="0"/>
              </a:rPr>
              <a:t>“</a:t>
            </a:r>
            <a:r>
              <a:rPr lang="en-US" sz="6000" dirty="0">
                <a:latin typeface="Candara" panose="020E0502030303020204" pitchFamily="34" charset="0"/>
              </a:rPr>
              <a:t>We will loan you </a:t>
            </a:r>
          </a:p>
          <a:p>
            <a:pPr eaLnBrk="1" hangingPunct="1">
              <a:buFont typeface="Wingdings" pitchFamily="2" charset="2"/>
              <a:buNone/>
              <a:defRPr/>
            </a:pPr>
            <a:r>
              <a:rPr lang="en-US" sz="6000" dirty="0">
                <a:latin typeface="Candara" panose="020E0502030303020204" pitchFamily="34" charset="0"/>
              </a:rPr>
              <a:t>enough money to</a:t>
            </a:r>
          </a:p>
          <a:p>
            <a:pPr eaLnBrk="1" hangingPunct="1">
              <a:buFont typeface="Wingdings" pitchFamily="2" charset="2"/>
              <a:buNone/>
              <a:defRPr/>
            </a:pPr>
            <a:r>
              <a:rPr lang="en-US" sz="6000" dirty="0">
                <a:latin typeface="Candara" panose="020E0502030303020204" pitchFamily="34" charset="0"/>
              </a:rPr>
              <a:t>get completely </a:t>
            </a:r>
          </a:p>
          <a:p>
            <a:pPr eaLnBrk="1" hangingPunct="1">
              <a:buFont typeface="Wingdings" pitchFamily="2" charset="2"/>
              <a:buNone/>
              <a:defRPr/>
            </a:pPr>
            <a:r>
              <a:rPr lang="en-US" sz="6000" dirty="0">
                <a:latin typeface="Candara" panose="020E0502030303020204" pitchFamily="34" charset="0"/>
              </a:rPr>
              <a:t>out of debt!”</a:t>
            </a:r>
          </a:p>
        </p:txBody>
      </p:sp>
      <p:sp>
        <p:nvSpPr>
          <p:cNvPr id="6146" name="Rectangle 2"/>
          <p:cNvSpPr>
            <a:spLocks noGrp="1" noChangeArrowheads="1"/>
          </p:cNvSpPr>
          <p:nvPr>
            <p:ph type="title"/>
          </p:nvPr>
        </p:nvSpPr>
        <p:spPr/>
        <p:txBody>
          <a:bodyPr/>
          <a:lstStyle/>
          <a:p>
            <a:pPr eaLnBrk="1" hangingPunct="1">
              <a:defRPr/>
            </a:pPr>
            <a:r>
              <a:rPr lang="en-US" dirty="0">
                <a:solidFill>
                  <a:schemeClr val="tx1"/>
                </a:solidFill>
                <a:latin typeface="Arial Black" pitchFamily="34" charset="0"/>
              </a:rPr>
              <a:t>Sign in a Loan Office:</a:t>
            </a:r>
          </a:p>
        </p:txBody>
      </p:sp>
      <p:pic>
        <p:nvPicPr>
          <p:cNvPr id="14340" name="Picture 4" descr="j03169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527460"/>
            <a:ext cx="3505200" cy="4464334"/>
          </a:xfrm>
          <a:prstGeom prst="rect">
            <a:avLst/>
          </a:prstGeom>
          <a:noFill/>
          <a:ln w="9525">
            <a:noFill/>
            <a:miter lim="800000"/>
            <a:headEnd/>
            <a:tailEnd/>
          </a:ln>
        </p:spPr>
      </p:pic>
      <p:sp>
        <p:nvSpPr>
          <p:cNvPr id="2" name="Date Placeholder 1">
            <a:extLst>
              <a:ext uri="{FF2B5EF4-FFF2-40B4-BE49-F238E27FC236}">
                <a16:creationId xmlns:a16="http://schemas.microsoft.com/office/drawing/2014/main" id="{9FA7B810-81A1-04AB-B329-C1FAFA253280}"/>
              </a:ext>
            </a:extLst>
          </p:cNvPr>
          <p:cNvSpPr>
            <a:spLocks noGrp="1"/>
          </p:cNvSpPr>
          <p:nvPr>
            <p:ph type="dt" sz="half" idx="14"/>
          </p:nvPr>
        </p:nvSpPr>
        <p:spPr>
          <a:xfrm>
            <a:off x="7721600" y="6203667"/>
            <a:ext cx="3454400" cy="384048"/>
          </a:xfrm>
          <a:prstGeom prst="rect">
            <a:avLst/>
          </a:prstGeom>
        </p:spPr>
        <p:txBody>
          <a:bodyPr vert="horz" anchor="ctr" anchorCtr="0"/>
          <a:lstStyle>
            <a:defPPr>
              <a:defRPr lang="en-US"/>
            </a:defPPr>
            <a:lvl1pPr algn="l"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dirty="0"/>
              <a:t>1-1-2026</a:t>
            </a:r>
          </a:p>
        </p:txBody>
      </p:sp>
      <p:sp>
        <p:nvSpPr>
          <p:cNvPr id="3" name="Footer Placeholder 2">
            <a:extLst>
              <a:ext uri="{FF2B5EF4-FFF2-40B4-BE49-F238E27FC236}">
                <a16:creationId xmlns:a16="http://schemas.microsoft.com/office/drawing/2014/main" id="{F01953B4-7F22-E9CF-DA2A-63E8FC12BF4A}"/>
              </a:ext>
            </a:extLst>
          </p:cNvPr>
          <p:cNvSpPr>
            <a:spLocks noGrp="1"/>
          </p:cNvSpPr>
          <p:nvPr>
            <p:ph type="ftr" sz="quarter" idx="16"/>
          </p:nvPr>
        </p:nvSpPr>
        <p:spPr>
          <a:xfrm>
            <a:off x="2844800" y="6203667"/>
            <a:ext cx="4775200" cy="384048"/>
          </a:xfrm>
          <a:prstGeom prst="rect">
            <a:avLst/>
          </a:prstGeom>
        </p:spPr>
        <p:txBody>
          <a:bodyPr vert="horz" anchor="ctr" anchorCtr="0"/>
          <a:lstStyle>
            <a:defPPr>
              <a:defRPr lang="en-US"/>
            </a:defPPr>
            <a:lvl1pPr algn="r"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dirty="0" err="1"/>
              <a:t>Stewardship.HBT</a:t>
            </a:r>
            <a:endParaRPr lang="en-US" dirty="0"/>
          </a:p>
        </p:txBody>
      </p:sp>
      <p:sp>
        <p:nvSpPr>
          <p:cNvPr id="4" name="Slide Number Placeholder 3">
            <a:extLst>
              <a:ext uri="{FF2B5EF4-FFF2-40B4-BE49-F238E27FC236}">
                <a16:creationId xmlns:a16="http://schemas.microsoft.com/office/drawing/2014/main" id="{C95783AD-1E81-EBAB-5029-D7145E71804D}"/>
              </a:ext>
            </a:extLst>
          </p:cNvPr>
          <p:cNvSpPr>
            <a:spLocks noGrp="1"/>
          </p:cNvSpPr>
          <p:nvPr>
            <p:ph type="sldNum" sz="quarter" idx="15"/>
          </p:nvPr>
        </p:nvSpPr>
        <p:spPr>
          <a:xfrm>
            <a:off x="11214100" y="6181531"/>
            <a:ext cx="812800" cy="457200"/>
          </a:xfrm>
          <a:prstGeom prst="rect">
            <a:avLst/>
          </a:prstGeom>
          <a:noFill/>
        </p:spPr>
        <p:txBody>
          <a:bodyPr vert="horz" lIns="0" tIns="0" rIns="0" bIns="0" anchor="ctr" anchorCtr="0">
            <a:noAutofit/>
          </a:bodyPr>
          <a:lstStyle>
            <a:defPPr>
              <a:defRPr lang="en-US"/>
            </a:defPPr>
            <a:lvl1pPr algn="ctr" rtl="0" eaLnBrk="1" fontAlgn="base" latinLnBrk="0" hangingPunct="1">
              <a:spcBef>
                <a:spcPct val="0"/>
              </a:spcBef>
              <a:spcAft>
                <a:spcPct val="0"/>
              </a:spcAft>
              <a:defRPr kumimoji="0" sz="1600" kern="1200" baseline="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fld id="{2E801C49-B751-46EA-A9D1-5B674F6AA99F}" type="slidenum">
              <a:rPr lang="en-US" smtClean="0"/>
              <a:pPr>
                <a:defRPr/>
              </a:pPr>
              <a:t>44</a:t>
            </a:fld>
            <a:endParaRPr lang="en-US" dirty="0"/>
          </a:p>
        </p:txBody>
      </p:sp>
    </p:spTree>
    <p:extLst>
      <p:ext uri="{BB962C8B-B14F-4D97-AF65-F5344CB8AC3E}">
        <p14:creationId xmlns:p14="http://schemas.microsoft.com/office/powerpoint/2010/main" val="2551310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EF1A08-89AB-267B-77FF-A51BCAACD0AD}"/>
              </a:ext>
            </a:extLst>
          </p:cNvPr>
          <p:cNvSpPr txBox="1"/>
          <p:nvPr/>
        </p:nvSpPr>
        <p:spPr>
          <a:xfrm>
            <a:off x="228600" y="98589"/>
            <a:ext cx="11963400" cy="6001643"/>
          </a:xfrm>
          <a:prstGeom prst="rect">
            <a:avLst/>
          </a:prstGeom>
          <a:noFill/>
        </p:spPr>
        <p:txBody>
          <a:bodyPr wrap="square">
            <a:spAutoFit/>
          </a:bodyPr>
          <a:lstStyle/>
          <a:p>
            <a:r>
              <a:rPr lang="en-US" sz="4800" dirty="0">
                <a:latin typeface="Candara" panose="020E0502030303020204" pitchFamily="34" charset="0"/>
              </a:rPr>
              <a:t>	A very high percentage of U.S. population carries some form of debt; </a:t>
            </a:r>
          </a:p>
          <a:p>
            <a:r>
              <a:rPr lang="en-US" sz="4800" b="1" i="0" dirty="0">
                <a:solidFill>
                  <a:srgbClr val="E6E8F0"/>
                </a:solidFill>
                <a:effectLst/>
                <a:latin typeface="Candara" panose="020E0502030303020204" pitchFamily="34" charset="0"/>
              </a:rPr>
              <a:t>	Approx. 80% of adults</a:t>
            </a:r>
            <a:r>
              <a:rPr lang="en-US" sz="4800" b="0" i="0" dirty="0">
                <a:solidFill>
                  <a:srgbClr val="E6E8F0"/>
                </a:solidFill>
                <a:effectLst/>
                <a:latin typeface="Candara" panose="020E0502030303020204" pitchFamily="34" charset="0"/>
              </a:rPr>
              <a:t> have debt;</a:t>
            </a:r>
          </a:p>
          <a:p>
            <a:r>
              <a:rPr lang="en-US" sz="4800" dirty="0">
                <a:solidFill>
                  <a:srgbClr val="E6E8F0"/>
                </a:solidFill>
                <a:latin typeface="Candara" panose="020E0502030303020204" pitchFamily="34" charset="0"/>
              </a:rPr>
              <a:t>	U</a:t>
            </a:r>
            <a:r>
              <a:rPr lang="en-US" sz="4800" b="0" i="0" dirty="0">
                <a:solidFill>
                  <a:srgbClr val="E6E8F0"/>
                </a:solidFill>
                <a:effectLst/>
                <a:latin typeface="Candara" panose="020E0502030303020204" pitchFamily="34" charset="0"/>
              </a:rPr>
              <a:t>p to </a:t>
            </a:r>
            <a:r>
              <a:rPr lang="en-US" sz="4800" b="1" i="0" dirty="0">
                <a:solidFill>
                  <a:srgbClr val="E6E8F0"/>
                </a:solidFill>
                <a:effectLst/>
                <a:latin typeface="Candara" panose="020E0502030303020204" pitchFamily="34" charset="0"/>
              </a:rPr>
              <a:t>90% of households</a:t>
            </a:r>
            <a:r>
              <a:rPr lang="en-US" sz="4800" b="0" i="0" dirty="0">
                <a:solidFill>
                  <a:srgbClr val="E6E8F0"/>
                </a:solidFill>
                <a:effectLst/>
                <a:latin typeface="Candara" panose="020E0502030303020204" pitchFamily="34" charset="0"/>
              </a:rPr>
              <a:t> hold debt like mortgages, auto loans, credit cards, making it nearly universal for living a typical American lifestyle, with credit cards, student loans, auto loans being major components. </a:t>
            </a:r>
            <a:endParaRPr lang="en-US" sz="4800" dirty="0">
              <a:latin typeface="Candara" panose="020E0502030303020204" pitchFamily="34" charset="0"/>
            </a:endParaRPr>
          </a:p>
        </p:txBody>
      </p:sp>
      <p:sp>
        <p:nvSpPr>
          <p:cNvPr id="2" name="Date Placeholder 1">
            <a:extLst>
              <a:ext uri="{FF2B5EF4-FFF2-40B4-BE49-F238E27FC236}">
                <a16:creationId xmlns:a16="http://schemas.microsoft.com/office/drawing/2014/main" id="{AEF48EF2-9D99-3179-9F25-5212CB86B150}"/>
              </a:ext>
            </a:extLst>
          </p:cNvPr>
          <p:cNvSpPr>
            <a:spLocks noGrp="1"/>
          </p:cNvSpPr>
          <p:nvPr>
            <p:ph type="dt" sz="half" idx="10"/>
          </p:nvPr>
        </p:nvSpPr>
        <p:spPr/>
        <p:txBody>
          <a:bodyPr/>
          <a:lstStyle/>
          <a:p>
            <a:r>
              <a:rPr lang="en-US" dirty="0"/>
              <a:t>1-1-2026</a:t>
            </a:r>
          </a:p>
        </p:txBody>
      </p:sp>
      <p:sp>
        <p:nvSpPr>
          <p:cNvPr id="4" name="Footer Placeholder 3">
            <a:extLst>
              <a:ext uri="{FF2B5EF4-FFF2-40B4-BE49-F238E27FC236}">
                <a16:creationId xmlns:a16="http://schemas.microsoft.com/office/drawing/2014/main" id="{017E5E7B-C4D2-FD3A-5080-4DAEA4EB8BBD}"/>
              </a:ext>
            </a:extLst>
          </p:cNvPr>
          <p:cNvSpPr>
            <a:spLocks noGrp="1"/>
          </p:cNvSpPr>
          <p:nvPr>
            <p:ph type="ftr" sz="quarter" idx="11"/>
          </p:nvPr>
        </p:nvSpPr>
        <p:spPr/>
        <p:txBody>
          <a:bodyPr/>
          <a:lstStyle/>
          <a:p>
            <a:r>
              <a:rPr lang="en-US" dirty="0" err="1"/>
              <a:t>Stewardship.HBT</a:t>
            </a:r>
            <a:endParaRPr lang="en-US" dirty="0"/>
          </a:p>
        </p:txBody>
      </p:sp>
      <p:sp>
        <p:nvSpPr>
          <p:cNvPr id="5" name="Slide Number Placeholder 4">
            <a:extLst>
              <a:ext uri="{FF2B5EF4-FFF2-40B4-BE49-F238E27FC236}">
                <a16:creationId xmlns:a16="http://schemas.microsoft.com/office/drawing/2014/main" id="{43191597-701F-58EB-2216-CA02CB5291E5}"/>
              </a:ext>
            </a:extLst>
          </p:cNvPr>
          <p:cNvSpPr>
            <a:spLocks noGrp="1"/>
          </p:cNvSpPr>
          <p:nvPr>
            <p:ph type="sldNum" sz="quarter" idx="12"/>
          </p:nvPr>
        </p:nvSpPr>
        <p:spPr/>
        <p:txBody>
          <a:bodyPr/>
          <a:lstStyle/>
          <a:p>
            <a:fld id="{0C50C46B-D2D5-4439-A410-8FA3196FA121}" type="slidenum">
              <a:rPr lang="en-US" smtClean="0"/>
              <a:pPr/>
              <a:t>5</a:t>
            </a:fld>
            <a:endParaRPr lang="en-US" dirty="0"/>
          </a:p>
        </p:txBody>
      </p:sp>
    </p:spTree>
    <p:extLst>
      <p:ext uri="{BB962C8B-B14F-4D97-AF65-F5344CB8AC3E}">
        <p14:creationId xmlns:p14="http://schemas.microsoft.com/office/powerpoint/2010/main" val="3880149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761A0A-EB4C-03BD-CCF2-760FCD0CE1C5}"/>
              </a:ext>
            </a:extLst>
          </p:cNvPr>
          <p:cNvSpPr>
            <a:spLocks noGrp="1"/>
          </p:cNvSpPr>
          <p:nvPr>
            <p:ph type="dt" sz="half" idx="10"/>
          </p:nvPr>
        </p:nvSpPr>
        <p:spPr/>
        <p:txBody>
          <a:bodyPr/>
          <a:lstStyle/>
          <a:p>
            <a:r>
              <a:rPr lang="en-US"/>
              <a:t>1-1-2026</a:t>
            </a:r>
            <a:endParaRPr lang="en-US" dirty="0"/>
          </a:p>
        </p:txBody>
      </p:sp>
      <p:sp>
        <p:nvSpPr>
          <p:cNvPr id="3" name="Footer Placeholder 2">
            <a:extLst>
              <a:ext uri="{FF2B5EF4-FFF2-40B4-BE49-F238E27FC236}">
                <a16:creationId xmlns:a16="http://schemas.microsoft.com/office/drawing/2014/main" id="{FAD592E6-A6DB-9305-8D88-6F2F879F05CC}"/>
              </a:ext>
            </a:extLst>
          </p:cNvPr>
          <p:cNvSpPr>
            <a:spLocks noGrp="1"/>
          </p:cNvSpPr>
          <p:nvPr>
            <p:ph type="ftr" sz="quarter" idx="11"/>
          </p:nvPr>
        </p:nvSpPr>
        <p:spPr/>
        <p:txBody>
          <a:bodyPr/>
          <a:lstStyle/>
          <a:p>
            <a:r>
              <a:rPr lang="en-US"/>
              <a:t>Stewardship.HBT</a:t>
            </a:r>
            <a:endParaRPr lang="en-US" dirty="0"/>
          </a:p>
        </p:txBody>
      </p:sp>
      <p:sp>
        <p:nvSpPr>
          <p:cNvPr id="4" name="Slide Number Placeholder 3">
            <a:extLst>
              <a:ext uri="{FF2B5EF4-FFF2-40B4-BE49-F238E27FC236}">
                <a16:creationId xmlns:a16="http://schemas.microsoft.com/office/drawing/2014/main" id="{7DA2F964-C480-8388-FFCB-B00790097FA8}"/>
              </a:ext>
            </a:extLst>
          </p:cNvPr>
          <p:cNvSpPr>
            <a:spLocks noGrp="1"/>
          </p:cNvSpPr>
          <p:nvPr>
            <p:ph type="sldNum" sz="quarter" idx="12"/>
          </p:nvPr>
        </p:nvSpPr>
        <p:spPr/>
        <p:txBody>
          <a:bodyPr/>
          <a:lstStyle/>
          <a:p>
            <a:fld id="{0C50C46B-D2D5-4439-A410-8FA3196FA121}" type="slidenum">
              <a:rPr lang="en-US" smtClean="0"/>
              <a:pPr/>
              <a:t>6</a:t>
            </a:fld>
            <a:endParaRPr lang="en-US" dirty="0"/>
          </a:p>
        </p:txBody>
      </p:sp>
      <p:sp>
        <p:nvSpPr>
          <p:cNvPr id="5" name="TextBox 4">
            <a:extLst>
              <a:ext uri="{FF2B5EF4-FFF2-40B4-BE49-F238E27FC236}">
                <a16:creationId xmlns:a16="http://schemas.microsoft.com/office/drawing/2014/main" id="{957BD8A5-6C5C-9650-A4CE-793B29B80464}"/>
              </a:ext>
            </a:extLst>
          </p:cNvPr>
          <p:cNvSpPr txBox="1"/>
          <p:nvPr/>
        </p:nvSpPr>
        <p:spPr>
          <a:xfrm>
            <a:off x="533400" y="122237"/>
            <a:ext cx="11430000" cy="2554545"/>
          </a:xfrm>
          <a:prstGeom prst="rect">
            <a:avLst/>
          </a:prstGeom>
          <a:noFill/>
        </p:spPr>
        <p:txBody>
          <a:bodyPr wrap="square" rtlCol="0">
            <a:spAutoFit/>
          </a:bodyPr>
          <a:lstStyle/>
          <a:p>
            <a:r>
              <a:rPr lang="en-US" sz="4000" dirty="0"/>
              <a:t>A “Successful” man is one who makes more money than his wife can spend. </a:t>
            </a:r>
          </a:p>
          <a:p>
            <a:r>
              <a:rPr lang="en-US" sz="4000" dirty="0"/>
              <a:t>A “Successful” woman is one who can find such a man. </a:t>
            </a:r>
          </a:p>
        </p:txBody>
      </p:sp>
      <p:sp>
        <p:nvSpPr>
          <p:cNvPr id="6" name="TextBox 5">
            <a:extLst>
              <a:ext uri="{FF2B5EF4-FFF2-40B4-BE49-F238E27FC236}">
                <a16:creationId xmlns:a16="http://schemas.microsoft.com/office/drawing/2014/main" id="{37361ED7-33DB-5BDE-DBCD-BF63066F2F69}"/>
              </a:ext>
            </a:extLst>
          </p:cNvPr>
          <p:cNvSpPr txBox="1"/>
          <p:nvPr/>
        </p:nvSpPr>
        <p:spPr>
          <a:xfrm>
            <a:off x="609600" y="2819400"/>
            <a:ext cx="11277600" cy="3170099"/>
          </a:xfrm>
          <a:prstGeom prst="rect">
            <a:avLst/>
          </a:prstGeom>
          <a:noFill/>
        </p:spPr>
        <p:txBody>
          <a:bodyPr wrap="square" rtlCol="0">
            <a:spAutoFit/>
          </a:bodyPr>
          <a:lstStyle/>
          <a:p>
            <a:r>
              <a:rPr lang="en-US" sz="4000" dirty="0"/>
              <a:t>A man has 6 items in his bathroom: toothpaste, toothbrush, shaving cream, razor, bar of soap, towel. </a:t>
            </a:r>
          </a:p>
          <a:p>
            <a:r>
              <a:rPr lang="en-US" sz="4000" dirty="0"/>
              <a:t>A woman has (</a:t>
            </a:r>
            <a:r>
              <a:rPr lang="en-US" sz="4000" dirty="0" err="1"/>
              <a:t>ave.</a:t>
            </a:r>
            <a:r>
              <a:rPr lang="en-US" sz="4000" dirty="0"/>
              <a:t>) 337 items. A man would not be able to identify more than 20 of the items. </a:t>
            </a:r>
          </a:p>
        </p:txBody>
      </p:sp>
    </p:spTree>
    <p:extLst>
      <p:ext uri="{BB962C8B-B14F-4D97-AF65-F5344CB8AC3E}">
        <p14:creationId xmlns:p14="http://schemas.microsoft.com/office/powerpoint/2010/main" val="2683182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EA37F-199E-4D2B-3042-96E128A21451}"/>
              </a:ext>
            </a:extLst>
          </p:cNvPr>
          <p:cNvSpPr>
            <a:spLocks noGrp="1"/>
          </p:cNvSpPr>
          <p:nvPr>
            <p:ph type="dt" sz="half" idx="10"/>
          </p:nvPr>
        </p:nvSpPr>
        <p:spPr/>
        <p:txBody>
          <a:bodyPr/>
          <a:lstStyle/>
          <a:p>
            <a:pPr>
              <a:defRPr/>
            </a:pPr>
            <a:r>
              <a:rPr lang="en-US" dirty="0"/>
              <a:t>1-1-2026</a:t>
            </a:r>
          </a:p>
        </p:txBody>
      </p:sp>
      <p:sp>
        <p:nvSpPr>
          <p:cNvPr id="3" name="Footer Placeholder 2">
            <a:extLst>
              <a:ext uri="{FF2B5EF4-FFF2-40B4-BE49-F238E27FC236}">
                <a16:creationId xmlns:a16="http://schemas.microsoft.com/office/drawing/2014/main" id="{3B085E1E-8EFF-A6E4-1016-0C1CD2E8A5AA}"/>
              </a:ext>
            </a:extLst>
          </p:cNvPr>
          <p:cNvSpPr>
            <a:spLocks noGrp="1"/>
          </p:cNvSpPr>
          <p:nvPr>
            <p:ph type="ftr" sz="quarter" idx="11"/>
          </p:nvPr>
        </p:nvSpPr>
        <p:spPr/>
        <p:txBody>
          <a:bodyPr/>
          <a:lstStyle/>
          <a:p>
            <a:pPr>
              <a:defRPr/>
            </a:pPr>
            <a:r>
              <a:rPr lang="en-US" dirty="0" err="1"/>
              <a:t>Stewardship.HBT</a:t>
            </a:r>
            <a:endParaRPr lang="en-US" dirty="0"/>
          </a:p>
        </p:txBody>
      </p:sp>
      <p:sp>
        <p:nvSpPr>
          <p:cNvPr id="4" name="Slide Number Placeholder 3">
            <a:extLst>
              <a:ext uri="{FF2B5EF4-FFF2-40B4-BE49-F238E27FC236}">
                <a16:creationId xmlns:a16="http://schemas.microsoft.com/office/drawing/2014/main" id="{40DE1A1F-7656-C3E3-4A16-0D50C7280258}"/>
              </a:ext>
            </a:extLst>
          </p:cNvPr>
          <p:cNvSpPr>
            <a:spLocks noGrp="1"/>
          </p:cNvSpPr>
          <p:nvPr>
            <p:ph type="sldNum" sz="quarter" idx="12"/>
          </p:nvPr>
        </p:nvSpPr>
        <p:spPr/>
        <p:txBody>
          <a:bodyPr/>
          <a:lstStyle/>
          <a:p>
            <a:pPr>
              <a:defRPr/>
            </a:pPr>
            <a:fld id="{FD5A1D72-6791-4B7E-B036-0EB22B4894C2}" type="slidenum">
              <a:rPr lang="en-US" smtClean="0"/>
              <a:pPr>
                <a:defRPr/>
              </a:pPr>
              <a:t>7</a:t>
            </a:fld>
            <a:endParaRPr lang="en-US" dirty="0"/>
          </a:p>
        </p:txBody>
      </p:sp>
      <p:sp>
        <p:nvSpPr>
          <p:cNvPr id="6" name="TextBox 5">
            <a:extLst>
              <a:ext uri="{FF2B5EF4-FFF2-40B4-BE49-F238E27FC236}">
                <a16:creationId xmlns:a16="http://schemas.microsoft.com/office/drawing/2014/main" id="{B7860C59-5801-CC83-4D2D-DF316D31CFE1}"/>
              </a:ext>
            </a:extLst>
          </p:cNvPr>
          <p:cNvSpPr txBox="1"/>
          <p:nvPr/>
        </p:nvSpPr>
        <p:spPr>
          <a:xfrm>
            <a:off x="304800" y="219269"/>
            <a:ext cx="11582400" cy="5683735"/>
          </a:xfrm>
          <a:prstGeom prst="rect">
            <a:avLst/>
          </a:prstGeom>
          <a:noFill/>
        </p:spPr>
        <p:txBody>
          <a:bodyPr wrap="square">
            <a:spAutoFit/>
          </a:bodyPr>
          <a:lstStyle/>
          <a:p>
            <a:pPr marL="0" marR="0">
              <a:lnSpc>
                <a:spcPct val="115000"/>
              </a:lnSpc>
              <a:spcBef>
                <a:spcPts val="0"/>
              </a:spcBef>
              <a:spcAft>
                <a:spcPts val="1200"/>
              </a:spcAft>
            </a:pPr>
            <a:r>
              <a:rPr lang="en-US" sz="4000" kern="0" spc="30" dirty="0">
                <a:effectLst/>
                <a:latin typeface="+mn-lt"/>
                <a:ea typeface="Times New Roman" panose="02020603050405020304" pitchFamily="18" charset="0"/>
                <a:cs typeface="Times New Roman" panose="02020603050405020304" pitchFamily="18" charset="0"/>
              </a:rPr>
              <a:t>	</a:t>
            </a:r>
            <a:r>
              <a:rPr lang="en-US" sz="4000" b="1" kern="0" spc="30" dirty="0">
                <a:effectLst/>
                <a:latin typeface="+mn-lt"/>
                <a:ea typeface="Times New Roman" panose="02020603050405020304" pitchFamily="18" charset="0"/>
                <a:cs typeface="Times New Roman" panose="02020603050405020304" pitchFamily="18" charset="0"/>
              </a:rPr>
              <a:t>Social Security </a:t>
            </a:r>
            <a:r>
              <a:rPr lang="en-US" sz="4000" kern="0" spc="30" dirty="0">
                <a:effectLst/>
                <a:latin typeface="+mn-lt"/>
                <a:ea typeface="Times New Roman" panose="02020603050405020304" pitchFamily="18" charset="0"/>
                <a:cs typeface="Times New Roman" panose="02020603050405020304" pitchFamily="18" charset="0"/>
              </a:rPr>
              <a:t>payments still provide </a:t>
            </a:r>
            <a:r>
              <a:rPr lang="en-US" sz="4000" kern="0" spc="30" dirty="0">
                <a:latin typeface="+mn-lt"/>
                <a:ea typeface="Times New Roman" panose="02020603050405020304" pitchFamily="18" charset="0"/>
                <a:cs typeface="Times New Roman" panose="02020603050405020304" pitchFamily="18" charset="0"/>
              </a:rPr>
              <a:t>about 90% of income</a:t>
            </a:r>
            <a:r>
              <a:rPr lang="en-US" sz="4000" kern="0" spc="30" dirty="0">
                <a:effectLst/>
                <a:latin typeface="+mn-lt"/>
                <a:ea typeface="Times New Roman" panose="02020603050405020304" pitchFamily="18" charset="0"/>
                <a:cs typeface="Times New Roman" panose="02020603050405020304" pitchFamily="18" charset="0"/>
              </a:rPr>
              <a:t> for more than 25% of older adults, according to SSA. But the Social Security trust fund is facing a 75-year deficit, and without intervention it </a:t>
            </a:r>
            <a:r>
              <a:rPr lang="en-US" sz="4000" kern="0" spc="30" dirty="0">
                <a:latin typeface="+mn-lt"/>
                <a:ea typeface="Times New Roman" panose="02020603050405020304" pitchFamily="18" charset="0"/>
                <a:cs typeface="Times New Roman" panose="02020603050405020304" pitchFamily="18" charset="0"/>
              </a:rPr>
              <a:t>will be depleted</a:t>
            </a:r>
            <a:r>
              <a:rPr lang="en-US" sz="4000" kern="0" spc="30" dirty="0">
                <a:effectLst/>
                <a:latin typeface="+mn-lt"/>
                <a:ea typeface="Times New Roman" panose="02020603050405020304" pitchFamily="18" charset="0"/>
                <a:cs typeface="Times New Roman" panose="02020603050405020304" pitchFamily="18" charset="0"/>
              </a:rPr>
              <a:t> by the mid-2030s, meaning that only a portion of retirees’ expected benefits will be paid out. Lawmakers have faced a decades-long political stalemate on how to fix it.</a:t>
            </a:r>
            <a:endParaRPr lang="en-US" sz="4000" kern="100" dirty="0">
              <a:effectLs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860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4553B-4A63-F654-5EB0-964B6000065B}"/>
              </a:ext>
            </a:extLst>
          </p:cNvPr>
          <p:cNvSpPr>
            <a:spLocks noGrp="1"/>
          </p:cNvSpPr>
          <p:nvPr>
            <p:ph type="dt" sz="half" idx="10"/>
          </p:nvPr>
        </p:nvSpPr>
        <p:spPr/>
        <p:txBody>
          <a:bodyPr/>
          <a:lstStyle/>
          <a:p>
            <a:pPr>
              <a:defRPr/>
            </a:pPr>
            <a:r>
              <a:rPr lang="en-US" dirty="0"/>
              <a:t>1-1-2026</a:t>
            </a:r>
          </a:p>
        </p:txBody>
      </p:sp>
      <p:sp>
        <p:nvSpPr>
          <p:cNvPr id="3" name="Footer Placeholder 2">
            <a:extLst>
              <a:ext uri="{FF2B5EF4-FFF2-40B4-BE49-F238E27FC236}">
                <a16:creationId xmlns:a16="http://schemas.microsoft.com/office/drawing/2014/main" id="{86EE3AE4-8426-CBEE-08EC-7972950AA926}"/>
              </a:ext>
            </a:extLst>
          </p:cNvPr>
          <p:cNvSpPr>
            <a:spLocks noGrp="1"/>
          </p:cNvSpPr>
          <p:nvPr>
            <p:ph type="ftr" sz="quarter" idx="11"/>
          </p:nvPr>
        </p:nvSpPr>
        <p:spPr/>
        <p:txBody>
          <a:bodyPr/>
          <a:lstStyle/>
          <a:p>
            <a:pPr>
              <a:defRPr/>
            </a:pPr>
            <a:r>
              <a:rPr lang="en-US" dirty="0" err="1"/>
              <a:t>Stewardship.HBT</a:t>
            </a:r>
            <a:endParaRPr lang="en-US" dirty="0"/>
          </a:p>
        </p:txBody>
      </p:sp>
      <p:sp>
        <p:nvSpPr>
          <p:cNvPr id="4" name="Slide Number Placeholder 3">
            <a:extLst>
              <a:ext uri="{FF2B5EF4-FFF2-40B4-BE49-F238E27FC236}">
                <a16:creationId xmlns:a16="http://schemas.microsoft.com/office/drawing/2014/main" id="{09758929-E856-1138-7A97-AA42500E4141}"/>
              </a:ext>
            </a:extLst>
          </p:cNvPr>
          <p:cNvSpPr>
            <a:spLocks noGrp="1"/>
          </p:cNvSpPr>
          <p:nvPr>
            <p:ph type="sldNum" sz="quarter" idx="12"/>
          </p:nvPr>
        </p:nvSpPr>
        <p:spPr/>
        <p:txBody>
          <a:bodyPr/>
          <a:lstStyle/>
          <a:p>
            <a:pPr>
              <a:defRPr/>
            </a:pPr>
            <a:fld id="{FD5A1D72-6791-4B7E-B036-0EB22B4894C2}" type="slidenum">
              <a:rPr lang="en-US" smtClean="0"/>
              <a:pPr>
                <a:defRPr/>
              </a:pPr>
              <a:t>8</a:t>
            </a:fld>
            <a:endParaRPr lang="en-US" dirty="0"/>
          </a:p>
        </p:txBody>
      </p:sp>
      <p:sp>
        <p:nvSpPr>
          <p:cNvPr id="5" name="Oval 4">
            <a:extLst>
              <a:ext uri="{FF2B5EF4-FFF2-40B4-BE49-F238E27FC236}">
                <a16:creationId xmlns:a16="http://schemas.microsoft.com/office/drawing/2014/main" id="{C24C3774-4F64-985B-D252-BE4DB0A99A45}"/>
              </a:ext>
            </a:extLst>
          </p:cNvPr>
          <p:cNvSpPr/>
          <p:nvPr/>
        </p:nvSpPr>
        <p:spPr>
          <a:xfrm>
            <a:off x="6489700" y="914400"/>
            <a:ext cx="4851400" cy="46874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spc="-300" dirty="0"/>
              <a:t>Retirement</a:t>
            </a:r>
          </a:p>
        </p:txBody>
      </p:sp>
      <p:sp>
        <p:nvSpPr>
          <p:cNvPr id="7" name="Oval 6">
            <a:extLst>
              <a:ext uri="{FF2B5EF4-FFF2-40B4-BE49-F238E27FC236}">
                <a16:creationId xmlns:a16="http://schemas.microsoft.com/office/drawing/2014/main" id="{C87E17D9-A3AD-82A2-2B1A-31A4620F2327}"/>
              </a:ext>
            </a:extLst>
          </p:cNvPr>
          <p:cNvSpPr/>
          <p:nvPr/>
        </p:nvSpPr>
        <p:spPr>
          <a:xfrm>
            <a:off x="685800" y="779355"/>
            <a:ext cx="3352800" cy="29533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spc="-150" dirty="0"/>
              <a:t>Income</a:t>
            </a:r>
          </a:p>
        </p:txBody>
      </p:sp>
      <p:sp>
        <p:nvSpPr>
          <p:cNvPr id="8" name="Oval 7">
            <a:extLst>
              <a:ext uri="{FF2B5EF4-FFF2-40B4-BE49-F238E27FC236}">
                <a16:creationId xmlns:a16="http://schemas.microsoft.com/office/drawing/2014/main" id="{260BB048-80FF-5EA8-7B8B-7921115849CB}"/>
              </a:ext>
            </a:extLst>
          </p:cNvPr>
          <p:cNvSpPr/>
          <p:nvPr/>
        </p:nvSpPr>
        <p:spPr>
          <a:xfrm>
            <a:off x="3480787" y="3486704"/>
            <a:ext cx="2081813" cy="19996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Debt</a:t>
            </a:r>
          </a:p>
        </p:txBody>
      </p:sp>
      <p:sp>
        <p:nvSpPr>
          <p:cNvPr id="6" name="TextBox 5">
            <a:extLst>
              <a:ext uri="{FF2B5EF4-FFF2-40B4-BE49-F238E27FC236}">
                <a16:creationId xmlns:a16="http://schemas.microsoft.com/office/drawing/2014/main" id="{3A752BE8-1C65-DC2F-BB81-86F7733497C9}"/>
              </a:ext>
            </a:extLst>
          </p:cNvPr>
          <p:cNvSpPr txBox="1"/>
          <p:nvPr/>
        </p:nvSpPr>
        <p:spPr>
          <a:xfrm>
            <a:off x="3810000" y="304800"/>
            <a:ext cx="3238387" cy="1631216"/>
          </a:xfrm>
          <a:prstGeom prst="rect">
            <a:avLst/>
          </a:prstGeom>
          <a:noFill/>
        </p:spPr>
        <p:txBody>
          <a:bodyPr wrap="none" rtlCol="0">
            <a:spAutoFit/>
          </a:bodyPr>
          <a:lstStyle/>
          <a:p>
            <a:pPr algn="ctr"/>
            <a:r>
              <a:rPr lang="en-US" sz="6000" dirty="0"/>
              <a:t>“Normal”</a:t>
            </a:r>
          </a:p>
          <a:p>
            <a:pPr algn="ctr"/>
            <a:r>
              <a:rPr lang="en-US" sz="4000" dirty="0"/>
              <a:t>Or Typical</a:t>
            </a:r>
          </a:p>
        </p:txBody>
      </p:sp>
    </p:spTree>
    <p:extLst>
      <p:ext uri="{BB962C8B-B14F-4D97-AF65-F5344CB8AC3E}">
        <p14:creationId xmlns:p14="http://schemas.microsoft.com/office/powerpoint/2010/main" val="3510412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1"/>
            <a:ext cx="11798300" cy="5816977"/>
          </a:xfrm>
          <a:prstGeom prst="rect">
            <a:avLst/>
          </a:prstGeom>
        </p:spPr>
        <p:txBody>
          <a:bodyPr wrap="square">
            <a:spAutoFit/>
          </a:bodyPr>
          <a:lstStyle/>
          <a:p>
            <a:r>
              <a:rPr lang="en-US" sz="3600" dirty="0"/>
              <a:t>	On average, today's consumer has a total of </a:t>
            </a:r>
            <a:r>
              <a:rPr lang="en-US" sz="3600" b="1" dirty="0"/>
              <a:t>13 credit obligations </a:t>
            </a:r>
            <a:r>
              <a:rPr lang="en-US" sz="3600" dirty="0"/>
              <a:t>on record. </a:t>
            </a:r>
          </a:p>
          <a:p>
            <a:r>
              <a:rPr lang="en-US" sz="3600" dirty="0"/>
              <a:t>	These include credit cards (department store charge cards, gas cards, bank cards) and installment loans (auto loans, mortgages, student loans, etc.). </a:t>
            </a:r>
          </a:p>
          <a:p>
            <a:r>
              <a:rPr lang="en-US" sz="3600" dirty="0"/>
              <a:t>	Of these 13 credit obligations, nine are likely to be credit cards and four are likely to be installment loans.</a:t>
            </a:r>
            <a:r>
              <a:rPr lang="en-US" sz="3200" dirty="0"/>
              <a:t>  </a:t>
            </a:r>
            <a:r>
              <a:rPr lang="en-US" sz="2800" dirty="0"/>
              <a:t>(Source: myfico.com)</a:t>
            </a:r>
          </a:p>
          <a:p>
            <a:br>
              <a:rPr lang="en-US" sz="3200" dirty="0"/>
            </a:br>
            <a:endParaRPr lang="en-US" sz="3200" dirty="0"/>
          </a:p>
          <a:p>
            <a:r>
              <a:rPr lang="en-US" sz="2000" dirty="0"/>
              <a:t>Not included are savings and checking accounts. Typically not reported to a credit bureau.</a:t>
            </a:r>
          </a:p>
        </p:txBody>
      </p:sp>
      <p:sp>
        <p:nvSpPr>
          <p:cNvPr id="2" name="Date Placeholder 1">
            <a:extLst>
              <a:ext uri="{FF2B5EF4-FFF2-40B4-BE49-F238E27FC236}">
                <a16:creationId xmlns:a16="http://schemas.microsoft.com/office/drawing/2014/main" id="{3BAB8631-0C05-913C-DF49-F516B91FF07D}"/>
              </a:ext>
            </a:extLst>
          </p:cNvPr>
          <p:cNvSpPr>
            <a:spLocks noGrp="1"/>
          </p:cNvSpPr>
          <p:nvPr>
            <p:ph type="dt" sz="half" idx="10"/>
          </p:nvPr>
        </p:nvSpPr>
        <p:spPr/>
        <p:txBody>
          <a:bodyPr/>
          <a:lstStyle/>
          <a:p>
            <a:pPr>
              <a:defRPr/>
            </a:pPr>
            <a:r>
              <a:rPr lang="en-US" dirty="0"/>
              <a:t>1-1-2026</a:t>
            </a:r>
          </a:p>
        </p:txBody>
      </p:sp>
      <p:sp>
        <p:nvSpPr>
          <p:cNvPr id="3" name="Footer Placeholder 2">
            <a:extLst>
              <a:ext uri="{FF2B5EF4-FFF2-40B4-BE49-F238E27FC236}">
                <a16:creationId xmlns:a16="http://schemas.microsoft.com/office/drawing/2014/main" id="{7847A85F-091B-EAD5-0A25-A15A0D7CF22C}"/>
              </a:ext>
            </a:extLst>
          </p:cNvPr>
          <p:cNvSpPr>
            <a:spLocks noGrp="1"/>
          </p:cNvSpPr>
          <p:nvPr>
            <p:ph type="ftr" sz="quarter" idx="11"/>
          </p:nvPr>
        </p:nvSpPr>
        <p:spPr/>
        <p:txBody>
          <a:bodyPr/>
          <a:lstStyle/>
          <a:p>
            <a:pPr>
              <a:defRPr/>
            </a:pPr>
            <a:r>
              <a:rPr lang="en-US" dirty="0" err="1"/>
              <a:t>Stewardship.HBT</a:t>
            </a:r>
            <a:endParaRPr lang="en-US" dirty="0"/>
          </a:p>
        </p:txBody>
      </p:sp>
      <p:sp>
        <p:nvSpPr>
          <p:cNvPr id="5" name="Slide Number Placeholder 4">
            <a:extLst>
              <a:ext uri="{FF2B5EF4-FFF2-40B4-BE49-F238E27FC236}">
                <a16:creationId xmlns:a16="http://schemas.microsoft.com/office/drawing/2014/main" id="{E51D5A94-775C-AFBE-65B4-1E783758BC30}"/>
              </a:ext>
            </a:extLst>
          </p:cNvPr>
          <p:cNvSpPr>
            <a:spLocks noGrp="1"/>
          </p:cNvSpPr>
          <p:nvPr>
            <p:ph type="sldNum" sz="quarter" idx="12"/>
          </p:nvPr>
        </p:nvSpPr>
        <p:spPr/>
        <p:txBody>
          <a:bodyPr/>
          <a:lstStyle/>
          <a:p>
            <a:pPr>
              <a:defRPr/>
            </a:pPr>
            <a:fld id="{FD5A1D72-6791-4B7E-B036-0EB22B4894C2}" type="slidenum">
              <a:rPr lang="en-US" smtClean="0"/>
              <a:pPr>
                <a:defRPr/>
              </a:pPr>
              <a:t>9</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2710</TotalTime>
  <Words>2064</Words>
  <Application>Microsoft Office PowerPoint</Application>
  <PresentationFormat>Widescreen</PresentationFormat>
  <Paragraphs>268</Paragraphs>
  <Slides>44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Black</vt:lpstr>
      <vt:lpstr>Candara</vt:lpstr>
      <vt:lpstr>Google Sans</vt:lpstr>
      <vt:lpstr>Nunito</vt:lpstr>
      <vt:lpstr>Tahoma</vt:lpstr>
      <vt:lpstr>Wingdings</vt:lpstr>
      <vt:lpstr>Balance</vt:lpstr>
      <vt:lpstr>Principles to Live by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49% of Families could cover less than one month’s expense if they lost their income. 61% for GenZ Familes </vt:lpstr>
      <vt:lpstr>PowerPoint Presentation</vt:lpstr>
      <vt:lpstr>PowerPoint Presentation</vt:lpstr>
      <vt:lpstr>PowerPoint Presentation</vt:lpstr>
      <vt:lpstr>PowerPoint Presentation</vt:lpstr>
      <vt:lpstr>PowerPoint Presentation</vt:lpstr>
      <vt:lpstr>PowerPoint Presentation</vt:lpstr>
      <vt:lpstr>How do we deal with an  Overload of Debt?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Keep God First!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good man leaveth an inheritance to his children's children: and the wealth of the sinner is laid up for the just.  PROVERBS 13:22</vt:lpstr>
      <vt:lpstr>Welcome to the New Reality</vt:lpstr>
      <vt:lpstr>PowerPoint Presentation</vt:lpstr>
      <vt:lpstr>Sign in a Loan Office:</vt:lpstr>
    </vt:vector>
  </TitlesOfParts>
  <Company>CHRISTIAN FELLOWSHIP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BARRY COFFEY</dc:creator>
  <cp:lastModifiedBy>Barry Coffey</cp:lastModifiedBy>
  <cp:revision>206</cp:revision>
  <dcterms:created xsi:type="dcterms:W3CDTF">2004-11-14T08:53:46Z</dcterms:created>
  <dcterms:modified xsi:type="dcterms:W3CDTF">2026-01-22T00:15:51Z</dcterms:modified>
</cp:coreProperties>
</file>