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9" r:id="rId1"/>
    <p:sldMasterId id="2147483700" r:id="rId2"/>
  </p:sldMasterIdLst>
  <p:notesMasterIdLst>
    <p:notesMasterId r:id="rId28"/>
  </p:notesMasterIdLst>
  <p:sldIdLst>
    <p:sldId id="256" r:id="rId3"/>
    <p:sldId id="511" r:id="rId4"/>
    <p:sldId id="507" r:id="rId5"/>
    <p:sldId id="304" r:id="rId6"/>
    <p:sldId id="465" r:id="rId7"/>
    <p:sldId id="466" r:id="rId8"/>
    <p:sldId id="510" r:id="rId9"/>
    <p:sldId id="445" r:id="rId10"/>
    <p:sldId id="508" r:id="rId11"/>
    <p:sldId id="441" r:id="rId12"/>
    <p:sldId id="506" r:id="rId13"/>
    <p:sldId id="411" r:id="rId14"/>
    <p:sldId id="453" r:id="rId15"/>
    <p:sldId id="360" r:id="rId16"/>
    <p:sldId id="513" r:id="rId17"/>
    <p:sldId id="341" r:id="rId18"/>
    <p:sldId id="370" r:id="rId19"/>
    <p:sldId id="514" r:id="rId20"/>
    <p:sldId id="515" r:id="rId21"/>
    <p:sldId id="512" r:id="rId22"/>
    <p:sldId id="516" r:id="rId23"/>
    <p:sldId id="517" r:id="rId24"/>
    <p:sldId id="518" r:id="rId25"/>
    <p:sldId id="519" r:id="rId26"/>
    <p:sldId id="520"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3417" autoAdjust="0"/>
    <p:restoredTop sz="94660"/>
  </p:normalViewPr>
  <p:slideViewPr>
    <p:cSldViewPr snapToGrid="0">
      <p:cViewPr varScale="1">
        <p:scale>
          <a:sx n="75" d="100"/>
          <a:sy n="75" d="100"/>
        </p:scale>
        <p:origin x="372" y="267"/>
      </p:cViewPr>
      <p:guideLst/>
    </p:cSldViewPr>
  </p:slideViewPr>
  <p:notesTextViewPr>
    <p:cViewPr>
      <p:scale>
        <a:sx n="1" d="1"/>
        <a:sy n="1" d="1"/>
      </p:scale>
      <p:origin x="0" y="0"/>
    </p:cViewPr>
  </p:notesTextViewPr>
  <p:sorterViewPr>
    <p:cViewPr>
      <p:scale>
        <a:sx n="90" d="100"/>
        <a:sy n="90" d="100"/>
      </p:scale>
      <p:origin x="0" y="-502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F25081-3DF9-4A40-8CBE-2617700AC5C9}" type="datetimeFigureOut">
              <a:rPr lang="en-US" smtClean="0"/>
              <a:t>1/14/2026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CDD43A-98B4-4825-81A4-2C6C83D0A108}" type="slidenum">
              <a:rPr lang="en-US" smtClean="0"/>
              <a:t>‹#›</a:t>
            </a:fld>
            <a:endParaRPr lang="en-US"/>
          </a:p>
        </p:txBody>
      </p:sp>
    </p:spTree>
    <p:extLst>
      <p:ext uri="{BB962C8B-B14F-4D97-AF65-F5344CB8AC3E}">
        <p14:creationId xmlns:p14="http://schemas.microsoft.com/office/powerpoint/2010/main" val="41358270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MOVE YOUR MIC DOWN AN INCH</a:t>
            </a:r>
          </a:p>
        </p:txBody>
      </p:sp>
      <p:sp>
        <p:nvSpPr>
          <p:cNvPr id="4" name="Slide Number Placeholder 3"/>
          <p:cNvSpPr>
            <a:spLocks noGrp="1"/>
          </p:cNvSpPr>
          <p:nvPr>
            <p:ph type="sldNum" sz="quarter" idx="5"/>
          </p:nvPr>
        </p:nvSpPr>
        <p:spPr/>
        <p:txBody>
          <a:bodyPr/>
          <a:lstStyle/>
          <a:p>
            <a:fld id="{EDCDD43A-98B4-4825-81A4-2C6C83D0A108}" type="slidenum">
              <a:rPr lang="en-US" smtClean="0"/>
              <a:t>1</a:t>
            </a:fld>
            <a:endParaRPr lang="en-US"/>
          </a:p>
        </p:txBody>
      </p:sp>
    </p:spTree>
    <p:extLst>
      <p:ext uri="{BB962C8B-B14F-4D97-AF65-F5344CB8AC3E}">
        <p14:creationId xmlns:p14="http://schemas.microsoft.com/office/powerpoint/2010/main" val="13745364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3FD57542-7F6B-7DC3-0B12-7798350ED60D}"/>
              </a:ext>
            </a:extLst>
          </p:cNvPr>
          <p:cNvSpPr>
            <a:spLocks noGrp="1" noRot="1" noChangeAspect="1" noChangeArrowheads="1" noTextEdit="1"/>
          </p:cNvSpPr>
          <p:nvPr>
            <p:ph type="sldImg"/>
          </p:nvPr>
        </p:nvSpPr>
        <p:spPr>
          <a:ln/>
        </p:spPr>
      </p:sp>
      <p:sp>
        <p:nvSpPr>
          <p:cNvPr id="11267" name="Notes Placeholder 2">
            <a:extLst>
              <a:ext uri="{FF2B5EF4-FFF2-40B4-BE49-F238E27FC236}">
                <a16:creationId xmlns:a16="http://schemas.microsoft.com/office/drawing/2014/main" id="{2EF2D700-5E42-C412-6529-1939E11AC2E7}"/>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1268" name="Slide Number Placeholder 3">
            <a:extLst>
              <a:ext uri="{FF2B5EF4-FFF2-40B4-BE49-F238E27FC236}">
                <a16:creationId xmlns:a16="http://schemas.microsoft.com/office/drawing/2014/main" id="{8CE9C115-6261-0154-9481-36116BDF4027}"/>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ndara" panose="020E0502030303020204" pitchFamily="34" charset="0"/>
              </a:defRPr>
            </a:lvl1pPr>
            <a:lvl2pPr marL="742950" indent="-285750">
              <a:defRPr>
                <a:solidFill>
                  <a:schemeClr val="tx1"/>
                </a:solidFill>
                <a:latin typeface="Candara" panose="020E0502030303020204" pitchFamily="34" charset="0"/>
              </a:defRPr>
            </a:lvl2pPr>
            <a:lvl3pPr marL="1143000" indent="-228600">
              <a:defRPr>
                <a:solidFill>
                  <a:schemeClr val="tx1"/>
                </a:solidFill>
                <a:latin typeface="Candara" panose="020E0502030303020204" pitchFamily="34" charset="0"/>
              </a:defRPr>
            </a:lvl3pPr>
            <a:lvl4pPr marL="1600200" indent="-228600">
              <a:defRPr>
                <a:solidFill>
                  <a:schemeClr val="tx1"/>
                </a:solidFill>
                <a:latin typeface="Candara" panose="020E0502030303020204" pitchFamily="34" charset="0"/>
              </a:defRPr>
            </a:lvl4pPr>
            <a:lvl5pPr marL="2057400" indent="-228600">
              <a:defRPr>
                <a:solidFill>
                  <a:schemeClr val="tx1"/>
                </a:solidFill>
                <a:latin typeface="Candara" panose="020E0502030303020204" pitchFamily="34" charset="0"/>
              </a:defRPr>
            </a:lvl5pPr>
            <a:lvl6pPr marL="2514600" indent="-228600" defTabSz="457200" eaLnBrk="0" fontAlgn="base" hangingPunct="0">
              <a:spcBef>
                <a:spcPct val="0"/>
              </a:spcBef>
              <a:spcAft>
                <a:spcPct val="0"/>
              </a:spcAft>
              <a:defRPr>
                <a:solidFill>
                  <a:schemeClr val="tx1"/>
                </a:solidFill>
                <a:latin typeface="Candara" panose="020E0502030303020204" pitchFamily="34" charset="0"/>
              </a:defRPr>
            </a:lvl6pPr>
            <a:lvl7pPr marL="2971800" indent="-228600" defTabSz="457200" eaLnBrk="0" fontAlgn="base" hangingPunct="0">
              <a:spcBef>
                <a:spcPct val="0"/>
              </a:spcBef>
              <a:spcAft>
                <a:spcPct val="0"/>
              </a:spcAft>
              <a:defRPr>
                <a:solidFill>
                  <a:schemeClr val="tx1"/>
                </a:solidFill>
                <a:latin typeface="Candara" panose="020E0502030303020204" pitchFamily="34" charset="0"/>
              </a:defRPr>
            </a:lvl7pPr>
            <a:lvl8pPr marL="3429000" indent="-228600" defTabSz="457200" eaLnBrk="0" fontAlgn="base" hangingPunct="0">
              <a:spcBef>
                <a:spcPct val="0"/>
              </a:spcBef>
              <a:spcAft>
                <a:spcPct val="0"/>
              </a:spcAft>
              <a:defRPr>
                <a:solidFill>
                  <a:schemeClr val="tx1"/>
                </a:solidFill>
                <a:latin typeface="Candara" panose="020E0502030303020204" pitchFamily="34" charset="0"/>
              </a:defRPr>
            </a:lvl8pPr>
            <a:lvl9pPr marL="3886200" indent="-228600" defTabSz="457200" eaLnBrk="0" fontAlgn="base" hangingPunct="0">
              <a:spcBef>
                <a:spcPct val="0"/>
              </a:spcBef>
              <a:spcAft>
                <a:spcPct val="0"/>
              </a:spcAft>
              <a:defRPr>
                <a:solidFill>
                  <a:schemeClr val="tx1"/>
                </a:solidFill>
                <a:latin typeface="Candara" panose="020E0502030303020204" pitchFamily="34" charset="0"/>
              </a:defRPr>
            </a:lvl9pPr>
          </a:lstStyle>
          <a:p>
            <a:pPr fontAlgn="base">
              <a:spcBef>
                <a:spcPct val="0"/>
              </a:spcBef>
              <a:spcAft>
                <a:spcPct val="0"/>
              </a:spcAft>
            </a:pPr>
            <a:fld id="{567540FC-556C-48C8-A93E-C6F131AFFEB2}" type="slidenum">
              <a:rPr lang="en-US" altLang="en-US" smtClean="0">
                <a:latin typeface="Arial" panose="020B0604020202020204" pitchFamily="34" charset="0"/>
              </a:rPr>
              <a:pPr fontAlgn="base">
                <a:spcBef>
                  <a:spcPct val="0"/>
                </a:spcBef>
                <a:spcAft>
                  <a:spcPct val="0"/>
                </a:spcAft>
              </a:pPr>
              <a:t>14</a:t>
            </a:fld>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6EA3FD71-1F1E-C18F-427C-D962094667C3}"/>
              </a:ext>
            </a:extLst>
          </p:cNvPr>
          <p:cNvSpPr>
            <a:spLocks noGrp="1" noRot="1" noChangeAspect="1" noChangeArrowheads="1" noTextEdit="1"/>
          </p:cNvSpPr>
          <p:nvPr>
            <p:ph type="sldImg"/>
          </p:nvPr>
        </p:nvSpPr>
        <p:spPr>
          <a:ln/>
        </p:spPr>
      </p:sp>
      <p:sp>
        <p:nvSpPr>
          <p:cNvPr id="14339" name="Notes Placeholder 2">
            <a:extLst>
              <a:ext uri="{FF2B5EF4-FFF2-40B4-BE49-F238E27FC236}">
                <a16:creationId xmlns:a16="http://schemas.microsoft.com/office/drawing/2014/main" id="{A266A62C-CDC9-1FB7-216F-10186723E1B4}"/>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4340" name="Slide Number Placeholder 3">
            <a:extLst>
              <a:ext uri="{FF2B5EF4-FFF2-40B4-BE49-F238E27FC236}">
                <a16:creationId xmlns:a16="http://schemas.microsoft.com/office/drawing/2014/main" id="{C7A0B359-E372-DA0E-C874-7CE5E9E4A4F9}"/>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ndara" panose="020E0502030303020204" pitchFamily="34" charset="0"/>
              </a:defRPr>
            </a:lvl1pPr>
            <a:lvl2pPr marL="742950" indent="-285750">
              <a:defRPr>
                <a:solidFill>
                  <a:schemeClr val="tx1"/>
                </a:solidFill>
                <a:latin typeface="Candara" panose="020E0502030303020204" pitchFamily="34" charset="0"/>
              </a:defRPr>
            </a:lvl2pPr>
            <a:lvl3pPr marL="1143000" indent="-228600">
              <a:defRPr>
                <a:solidFill>
                  <a:schemeClr val="tx1"/>
                </a:solidFill>
                <a:latin typeface="Candara" panose="020E0502030303020204" pitchFamily="34" charset="0"/>
              </a:defRPr>
            </a:lvl3pPr>
            <a:lvl4pPr marL="1600200" indent="-228600">
              <a:defRPr>
                <a:solidFill>
                  <a:schemeClr val="tx1"/>
                </a:solidFill>
                <a:latin typeface="Candara" panose="020E0502030303020204" pitchFamily="34" charset="0"/>
              </a:defRPr>
            </a:lvl4pPr>
            <a:lvl5pPr marL="2057400" indent="-228600">
              <a:defRPr>
                <a:solidFill>
                  <a:schemeClr val="tx1"/>
                </a:solidFill>
                <a:latin typeface="Candara" panose="020E0502030303020204" pitchFamily="34" charset="0"/>
              </a:defRPr>
            </a:lvl5pPr>
            <a:lvl6pPr marL="2514600" indent="-228600" defTabSz="457200" eaLnBrk="0" fontAlgn="base" hangingPunct="0">
              <a:spcBef>
                <a:spcPct val="0"/>
              </a:spcBef>
              <a:spcAft>
                <a:spcPct val="0"/>
              </a:spcAft>
              <a:defRPr>
                <a:solidFill>
                  <a:schemeClr val="tx1"/>
                </a:solidFill>
                <a:latin typeface="Candara" panose="020E0502030303020204" pitchFamily="34" charset="0"/>
              </a:defRPr>
            </a:lvl6pPr>
            <a:lvl7pPr marL="2971800" indent="-228600" defTabSz="457200" eaLnBrk="0" fontAlgn="base" hangingPunct="0">
              <a:spcBef>
                <a:spcPct val="0"/>
              </a:spcBef>
              <a:spcAft>
                <a:spcPct val="0"/>
              </a:spcAft>
              <a:defRPr>
                <a:solidFill>
                  <a:schemeClr val="tx1"/>
                </a:solidFill>
                <a:latin typeface="Candara" panose="020E0502030303020204" pitchFamily="34" charset="0"/>
              </a:defRPr>
            </a:lvl7pPr>
            <a:lvl8pPr marL="3429000" indent="-228600" defTabSz="457200" eaLnBrk="0" fontAlgn="base" hangingPunct="0">
              <a:spcBef>
                <a:spcPct val="0"/>
              </a:spcBef>
              <a:spcAft>
                <a:spcPct val="0"/>
              </a:spcAft>
              <a:defRPr>
                <a:solidFill>
                  <a:schemeClr val="tx1"/>
                </a:solidFill>
                <a:latin typeface="Candara" panose="020E0502030303020204" pitchFamily="34" charset="0"/>
              </a:defRPr>
            </a:lvl8pPr>
            <a:lvl9pPr marL="3886200" indent="-228600" defTabSz="457200" eaLnBrk="0" fontAlgn="base" hangingPunct="0">
              <a:spcBef>
                <a:spcPct val="0"/>
              </a:spcBef>
              <a:spcAft>
                <a:spcPct val="0"/>
              </a:spcAft>
              <a:defRPr>
                <a:solidFill>
                  <a:schemeClr val="tx1"/>
                </a:solidFill>
                <a:latin typeface="Candara" panose="020E0502030303020204" pitchFamily="34" charset="0"/>
              </a:defRPr>
            </a:lvl9pPr>
          </a:lstStyle>
          <a:p>
            <a:pPr fontAlgn="base">
              <a:spcBef>
                <a:spcPct val="0"/>
              </a:spcBef>
              <a:spcAft>
                <a:spcPct val="0"/>
              </a:spcAft>
            </a:pPr>
            <a:fld id="{9F00836D-7B4D-4B11-82B5-BAE4E9BEB62A}" type="slidenum">
              <a:rPr lang="en-US" altLang="en-US" smtClean="0">
                <a:latin typeface="Arial" panose="020B0604020202020204" pitchFamily="34" charset="0"/>
              </a:rPr>
              <a:pPr fontAlgn="base">
                <a:spcBef>
                  <a:spcPct val="0"/>
                </a:spcBef>
                <a:spcAft>
                  <a:spcPct val="0"/>
                </a:spcAft>
              </a:pPr>
              <a:t>16</a:t>
            </a:fld>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FE7933F5-C6AE-6818-12E6-23B3D81BF503}"/>
              </a:ext>
            </a:extLst>
          </p:cNvPr>
          <p:cNvSpPr>
            <a:spLocks noGrp="1" noRot="1" noChangeAspect="1" noChangeArrowheads="1" noTextEdit="1"/>
          </p:cNvSpPr>
          <p:nvPr>
            <p:ph type="sldImg"/>
          </p:nvPr>
        </p:nvSpPr>
        <p:spPr>
          <a:ln/>
        </p:spPr>
      </p:sp>
      <p:sp>
        <p:nvSpPr>
          <p:cNvPr id="16387" name="Notes Placeholder 2">
            <a:extLst>
              <a:ext uri="{FF2B5EF4-FFF2-40B4-BE49-F238E27FC236}">
                <a16:creationId xmlns:a16="http://schemas.microsoft.com/office/drawing/2014/main" id="{A5EE7716-64D6-7123-97A4-F372289456D7}"/>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6388" name="Slide Number Placeholder 3">
            <a:extLst>
              <a:ext uri="{FF2B5EF4-FFF2-40B4-BE49-F238E27FC236}">
                <a16:creationId xmlns:a16="http://schemas.microsoft.com/office/drawing/2014/main" id="{51B607CF-B524-8AC6-F982-3E4B30F54A0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ndara" panose="020E0502030303020204" pitchFamily="34" charset="0"/>
              </a:defRPr>
            </a:lvl1pPr>
            <a:lvl2pPr marL="742950" indent="-285750">
              <a:defRPr>
                <a:solidFill>
                  <a:schemeClr val="tx1"/>
                </a:solidFill>
                <a:latin typeface="Candara" panose="020E0502030303020204" pitchFamily="34" charset="0"/>
              </a:defRPr>
            </a:lvl2pPr>
            <a:lvl3pPr marL="1143000" indent="-228600">
              <a:defRPr>
                <a:solidFill>
                  <a:schemeClr val="tx1"/>
                </a:solidFill>
                <a:latin typeface="Candara" panose="020E0502030303020204" pitchFamily="34" charset="0"/>
              </a:defRPr>
            </a:lvl3pPr>
            <a:lvl4pPr marL="1600200" indent="-228600">
              <a:defRPr>
                <a:solidFill>
                  <a:schemeClr val="tx1"/>
                </a:solidFill>
                <a:latin typeface="Candara" panose="020E0502030303020204" pitchFamily="34" charset="0"/>
              </a:defRPr>
            </a:lvl4pPr>
            <a:lvl5pPr marL="2057400" indent="-228600">
              <a:defRPr>
                <a:solidFill>
                  <a:schemeClr val="tx1"/>
                </a:solidFill>
                <a:latin typeface="Candara" panose="020E0502030303020204" pitchFamily="34" charset="0"/>
              </a:defRPr>
            </a:lvl5pPr>
            <a:lvl6pPr marL="2514600" indent="-228600" defTabSz="457200" eaLnBrk="0" fontAlgn="base" hangingPunct="0">
              <a:spcBef>
                <a:spcPct val="0"/>
              </a:spcBef>
              <a:spcAft>
                <a:spcPct val="0"/>
              </a:spcAft>
              <a:defRPr>
                <a:solidFill>
                  <a:schemeClr val="tx1"/>
                </a:solidFill>
                <a:latin typeface="Candara" panose="020E0502030303020204" pitchFamily="34" charset="0"/>
              </a:defRPr>
            </a:lvl6pPr>
            <a:lvl7pPr marL="2971800" indent="-228600" defTabSz="457200" eaLnBrk="0" fontAlgn="base" hangingPunct="0">
              <a:spcBef>
                <a:spcPct val="0"/>
              </a:spcBef>
              <a:spcAft>
                <a:spcPct val="0"/>
              </a:spcAft>
              <a:defRPr>
                <a:solidFill>
                  <a:schemeClr val="tx1"/>
                </a:solidFill>
                <a:latin typeface="Candara" panose="020E0502030303020204" pitchFamily="34" charset="0"/>
              </a:defRPr>
            </a:lvl7pPr>
            <a:lvl8pPr marL="3429000" indent="-228600" defTabSz="457200" eaLnBrk="0" fontAlgn="base" hangingPunct="0">
              <a:spcBef>
                <a:spcPct val="0"/>
              </a:spcBef>
              <a:spcAft>
                <a:spcPct val="0"/>
              </a:spcAft>
              <a:defRPr>
                <a:solidFill>
                  <a:schemeClr val="tx1"/>
                </a:solidFill>
                <a:latin typeface="Candara" panose="020E0502030303020204" pitchFamily="34" charset="0"/>
              </a:defRPr>
            </a:lvl8pPr>
            <a:lvl9pPr marL="3886200" indent="-228600" defTabSz="457200" eaLnBrk="0" fontAlgn="base" hangingPunct="0">
              <a:spcBef>
                <a:spcPct val="0"/>
              </a:spcBef>
              <a:spcAft>
                <a:spcPct val="0"/>
              </a:spcAft>
              <a:defRPr>
                <a:solidFill>
                  <a:schemeClr val="tx1"/>
                </a:solidFill>
                <a:latin typeface="Candara" panose="020E0502030303020204" pitchFamily="34" charset="0"/>
              </a:defRPr>
            </a:lvl9pPr>
          </a:lstStyle>
          <a:p>
            <a:pPr fontAlgn="base">
              <a:spcBef>
                <a:spcPct val="0"/>
              </a:spcBef>
              <a:spcAft>
                <a:spcPct val="0"/>
              </a:spcAft>
            </a:pPr>
            <a:fld id="{7220821B-1D75-4E4B-8992-06234581E9DE}" type="slidenum">
              <a:rPr lang="en-US" altLang="en-US" smtClean="0">
                <a:latin typeface="Arial" panose="020B0604020202020204" pitchFamily="34" charset="0"/>
              </a:rPr>
              <a:pPr fontAlgn="base">
                <a:spcBef>
                  <a:spcPct val="0"/>
                </a:spcBef>
                <a:spcAft>
                  <a:spcPct val="0"/>
                </a:spcAft>
              </a:pPr>
              <a:t>17</a:t>
            </a:fld>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704088"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704088"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r>
              <a:rPr lang="en-US"/>
              <a:t>1-14-2026</a:t>
            </a:r>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r>
              <a:rPr lang="en-US"/>
              <a:t>Principles to Live By 5</a:t>
            </a:r>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928576075"/>
      </p:ext>
    </p:extLst>
  </p:cSld>
  <p:clrMapOvr>
    <a:masterClrMapping/>
  </p:clrMapOvr>
  <p:transition>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r>
              <a:rPr lang="en-US"/>
              <a:t>1-14-2026</a:t>
            </a:r>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r>
              <a:rPr lang="en-US"/>
              <a:t>Principles to Live By 5</a:t>
            </a:r>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4140592249"/>
      </p:ext>
    </p:extLst>
  </p:cSld>
  <p:clrMapOvr>
    <a:masterClrMapping/>
  </p:clrMapOvr>
  <p:transition>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768927" y="997973"/>
            <a:ext cx="8473395"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r>
              <a:rPr lang="en-US"/>
              <a:t>1-14-2026</a:t>
            </a:r>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r>
              <a:rPr lang="en-US"/>
              <a:t>Principles to Live By 5</a:t>
            </a:r>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598678551"/>
      </p:ext>
    </p:extLst>
  </p:cSld>
  <p:clrMapOvr>
    <a:masterClrMapping/>
  </p:clrMapOvr>
  <p:transition>
    <p:wip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24655" y="796631"/>
            <a:ext cx="8335072" cy="2700706"/>
          </a:xfrm>
        </p:spPr>
        <p:txBody>
          <a:bodyPr bIns="0" anchor="b">
            <a:normAutofit/>
          </a:bodyPr>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924655" y="3497338"/>
            <a:ext cx="8335072" cy="1011489"/>
          </a:xfrm>
        </p:spPr>
        <p:txBody>
          <a:bodyPr tIns="91440" bIns="91440">
            <a:normAutofit/>
          </a:bodyPr>
          <a:lstStyle>
            <a:lvl1pPr marL="0" indent="0" algn="ctr">
              <a:buNone/>
              <a:defRPr sz="1600" b="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r>
              <a:rPr lang="en-US"/>
              <a:t>1-14-2026</a:t>
            </a:r>
          </a:p>
        </p:txBody>
      </p:sp>
      <p:sp>
        <p:nvSpPr>
          <p:cNvPr id="5" name="Footer Placeholder 4"/>
          <p:cNvSpPr>
            <a:spLocks noGrp="1"/>
          </p:cNvSpPr>
          <p:nvPr>
            <p:ph type="ftr" sz="quarter" idx="11"/>
          </p:nvPr>
        </p:nvSpPr>
        <p:spPr>
          <a:xfrm>
            <a:off x="1924654" y="329309"/>
            <a:ext cx="4959044" cy="309201"/>
          </a:xfrm>
        </p:spPr>
        <p:txBody>
          <a:bodyPr/>
          <a:lstStyle/>
          <a:p>
            <a:r>
              <a:rPr lang="en-US"/>
              <a:t>Principles to Live By 5</a:t>
            </a:r>
          </a:p>
        </p:txBody>
      </p:sp>
      <p:sp>
        <p:nvSpPr>
          <p:cNvPr id="6" name="Slide Number Placeholder 5"/>
          <p:cNvSpPr>
            <a:spLocks noGrp="1"/>
          </p:cNvSpPr>
          <p:nvPr>
            <p:ph type="sldNum" sz="quarter" idx="12"/>
          </p:nvPr>
        </p:nvSpPr>
        <p:spPr>
          <a:xfrm>
            <a:off x="637014" y="798973"/>
            <a:ext cx="1069340" cy="503578"/>
          </a:xfrm>
        </p:spPr>
        <p:txBody>
          <a:bodyPr/>
          <a:lstStyle/>
          <a:p>
            <a:fld id="{34FBDB5F-F88B-4ECD-8AC6-E346D095E253}" type="slidenum">
              <a:rPr lang="en-US" smtClean="0"/>
              <a:pPr/>
              <a:t>‹#›</a:t>
            </a:fld>
            <a:endParaRPr lang="en-US"/>
          </a:p>
        </p:txBody>
      </p:sp>
    </p:spTree>
    <p:extLst>
      <p:ext uri="{BB962C8B-B14F-4D97-AF65-F5344CB8AC3E}">
        <p14:creationId xmlns:p14="http://schemas.microsoft.com/office/powerpoint/2010/main" val="11769101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1-14-2026</a:t>
            </a:r>
          </a:p>
        </p:txBody>
      </p:sp>
      <p:sp>
        <p:nvSpPr>
          <p:cNvPr id="5" name="Footer Placeholder 4"/>
          <p:cNvSpPr>
            <a:spLocks noGrp="1"/>
          </p:cNvSpPr>
          <p:nvPr>
            <p:ph type="ftr" sz="quarter" idx="11"/>
          </p:nvPr>
        </p:nvSpPr>
        <p:spPr/>
        <p:txBody>
          <a:bodyPr/>
          <a:lstStyle/>
          <a:p>
            <a:r>
              <a:rPr lang="en-US"/>
              <a:t>Principles to Live By 5</a:t>
            </a:r>
          </a:p>
        </p:txBody>
      </p:sp>
      <p:sp>
        <p:nvSpPr>
          <p:cNvPr id="6" name="Slide Number Placeholder 5"/>
          <p:cNvSpPr>
            <a:spLocks noGrp="1"/>
          </p:cNvSpPr>
          <p:nvPr>
            <p:ph type="sldNum" sz="quarter" idx="12"/>
          </p:nvPr>
        </p:nvSpPr>
        <p:spPr/>
        <p:txBody>
          <a:bodyPr/>
          <a:lstStyle/>
          <a:p>
            <a:fld id="{34FBDB5F-F88B-4ECD-8AC6-E346D095E253}" type="slidenum">
              <a:rPr lang="en-US" smtClean="0"/>
              <a:pPr/>
              <a:t>‹#›</a:t>
            </a:fld>
            <a:endParaRPr lang="en-US"/>
          </a:p>
        </p:txBody>
      </p:sp>
    </p:spTree>
    <p:extLst>
      <p:ext uri="{BB962C8B-B14F-4D97-AF65-F5344CB8AC3E}">
        <p14:creationId xmlns:p14="http://schemas.microsoft.com/office/powerpoint/2010/main" val="16119856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24656" y="1756130"/>
            <a:ext cx="8335069" cy="1952270"/>
          </a:xfrm>
        </p:spPr>
        <p:txBody>
          <a:bodyPr anchor="b">
            <a:normAutofit/>
          </a:bodyPr>
          <a:lstStyle>
            <a:lvl1pPr algn="ctr">
              <a:defRPr sz="3200"/>
            </a:lvl1pPr>
          </a:lstStyle>
          <a:p>
            <a:r>
              <a:rPr lang="en-US"/>
              <a:t>Click to edit Master title style</a:t>
            </a:r>
            <a:endParaRPr lang="en-US" dirty="0"/>
          </a:p>
        </p:txBody>
      </p:sp>
      <p:sp>
        <p:nvSpPr>
          <p:cNvPr id="3" name="Text Placeholder 2"/>
          <p:cNvSpPr>
            <a:spLocks noGrp="1"/>
          </p:cNvSpPr>
          <p:nvPr>
            <p:ph type="body" idx="1"/>
          </p:nvPr>
        </p:nvSpPr>
        <p:spPr>
          <a:xfrm>
            <a:off x="1912424" y="3708401"/>
            <a:ext cx="8335069" cy="1110725"/>
          </a:xfrm>
        </p:spPr>
        <p:txBody>
          <a:bodyPr tIns="91440">
            <a:normAutofit/>
          </a:bodyPr>
          <a:lstStyle>
            <a:lvl1pPr marL="0" indent="0" algn="ctr">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r>
              <a:rPr lang="en-US"/>
              <a:t>1-14-2026</a:t>
            </a:r>
          </a:p>
        </p:txBody>
      </p:sp>
      <p:sp>
        <p:nvSpPr>
          <p:cNvPr id="5" name="Footer Placeholder 4"/>
          <p:cNvSpPr>
            <a:spLocks noGrp="1"/>
          </p:cNvSpPr>
          <p:nvPr>
            <p:ph type="ftr" sz="quarter" idx="11"/>
          </p:nvPr>
        </p:nvSpPr>
        <p:spPr/>
        <p:txBody>
          <a:bodyPr/>
          <a:lstStyle/>
          <a:p>
            <a:r>
              <a:rPr lang="en-US"/>
              <a:t>Principles to Live By 5</a:t>
            </a:r>
          </a:p>
        </p:txBody>
      </p:sp>
      <p:sp>
        <p:nvSpPr>
          <p:cNvPr id="6" name="Slide Number Placeholder 5"/>
          <p:cNvSpPr>
            <a:spLocks noGrp="1"/>
          </p:cNvSpPr>
          <p:nvPr>
            <p:ph type="sldNum" sz="quarter" idx="12"/>
          </p:nvPr>
        </p:nvSpPr>
        <p:spPr/>
        <p:txBody>
          <a:bodyPr/>
          <a:lstStyle/>
          <a:p>
            <a:fld id="{34FBDB5F-F88B-4ECD-8AC6-E346D095E253}" type="slidenum">
              <a:rPr lang="en-US" smtClean="0"/>
              <a:pPr/>
              <a:t>‹#›</a:t>
            </a:fld>
            <a:endParaRPr lang="en-US"/>
          </a:p>
        </p:txBody>
      </p:sp>
    </p:spTree>
    <p:extLst>
      <p:ext uri="{BB962C8B-B14F-4D97-AF65-F5344CB8AC3E}">
        <p14:creationId xmlns:p14="http://schemas.microsoft.com/office/powerpoint/2010/main" val="26049550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924655" y="804891"/>
            <a:ext cx="8335071"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924655" y="2013936"/>
            <a:ext cx="3954176" cy="34375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05549" y="2013937"/>
            <a:ext cx="3953899" cy="34375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t>1-14-2026</a:t>
            </a:r>
          </a:p>
        </p:txBody>
      </p:sp>
      <p:sp>
        <p:nvSpPr>
          <p:cNvPr id="6" name="Footer Placeholder 5"/>
          <p:cNvSpPr>
            <a:spLocks noGrp="1"/>
          </p:cNvSpPr>
          <p:nvPr>
            <p:ph type="ftr" sz="quarter" idx="11"/>
          </p:nvPr>
        </p:nvSpPr>
        <p:spPr/>
        <p:txBody>
          <a:bodyPr/>
          <a:lstStyle/>
          <a:p>
            <a:r>
              <a:rPr lang="en-US"/>
              <a:t>Principles to Live By 5</a:t>
            </a:r>
          </a:p>
        </p:txBody>
      </p:sp>
      <p:sp>
        <p:nvSpPr>
          <p:cNvPr id="7" name="Slide Number Placeholder 6"/>
          <p:cNvSpPr>
            <a:spLocks noGrp="1"/>
          </p:cNvSpPr>
          <p:nvPr>
            <p:ph type="sldNum" sz="quarter" idx="12"/>
          </p:nvPr>
        </p:nvSpPr>
        <p:spPr/>
        <p:txBody>
          <a:bodyPr/>
          <a:lstStyle/>
          <a:p>
            <a:fld id="{34FBDB5F-F88B-4ECD-8AC6-E346D095E253}" type="slidenum">
              <a:rPr lang="en-US" smtClean="0"/>
              <a:pPr/>
              <a:t>‹#›</a:t>
            </a:fld>
            <a:endParaRPr lang="en-US"/>
          </a:p>
        </p:txBody>
      </p:sp>
    </p:spTree>
    <p:extLst>
      <p:ext uri="{BB962C8B-B14F-4D97-AF65-F5344CB8AC3E}">
        <p14:creationId xmlns:p14="http://schemas.microsoft.com/office/powerpoint/2010/main" val="8339506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24655" y="804165"/>
            <a:ext cx="833507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924655" y="2019551"/>
            <a:ext cx="3954175"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1924655" y="2824271"/>
            <a:ext cx="3954175"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05694" y="2023005"/>
            <a:ext cx="3954031"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6305694" y="2821491"/>
            <a:ext cx="3954031"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1-14-2026</a:t>
            </a:r>
          </a:p>
        </p:txBody>
      </p:sp>
      <p:sp>
        <p:nvSpPr>
          <p:cNvPr id="8" name="Footer Placeholder 7"/>
          <p:cNvSpPr>
            <a:spLocks noGrp="1"/>
          </p:cNvSpPr>
          <p:nvPr>
            <p:ph type="ftr" sz="quarter" idx="11"/>
          </p:nvPr>
        </p:nvSpPr>
        <p:spPr/>
        <p:txBody>
          <a:bodyPr/>
          <a:lstStyle/>
          <a:p>
            <a:r>
              <a:rPr lang="en-US"/>
              <a:t>Principles to Live By 5</a:t>
            </a:r>
          </a:p>
        </p:txBody>
      </p:sp>
      <p:sp>
        <p:nvSpPr>
          <p:cNvPr id="9" name="Slide Number Placeholder 8"/>
          <p:cNvSpPr>
            <a:spLocks noGrp="1"/>
          </p:cNvSpPr>
          <p:nvPr>
            <p:ph type="sldNum" sz="quarter" idx="12"/>
          </p:nvPr>
        </p:nvSpPr>
        <p:spPr/>
        <p:txBody>
          <a:bodyPr/>
          <a:lstStyle/>
          <a:p>
            <a:fld id="{34FBDB5F-F88B-4ECD-8AC6-E346D095E253}" type="slidenum">
              <a:rPr lang="en-US" smtClean="0"/>
              <a:pPr/>
              <a:t>‹#›</a:t>
            </a:fld>
            <a:endParaRPr lang="en-US"/>
          </a:p>
        </p:txBody>
      </p:sp>
    </p:spTree>
    <p:extLst>
      <p:ext uri="{BB962C8B-B14F-4D97-AF65-F5344CB8AC3E}">
        <p14:creationId xmlns:p14="http://schemas.microsoft.com/office/powerpoint/2010/main" val="22417157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en-US"/>
              <a:t>1-14-2026</a:t>
            </a:r>
          </a:p>
        </p:txBody>
      </p:sp>
      <p:sp>
        <p:nvSpPr>
          <p:cNvPr id="4" name="Footer Placeholder 3"/>
          <p:cNvSpPr>
            <a:spLocks noGrp="1"/>
          </p:cNvSpPr>
          <p:nvPr>
            <p:ph type="ftr" sz="quarter" idx="11"/>
          </p:nvPr>
        </p:nvSpPr>
        <p:spPr/>
        <p:txBody>
          <a:bodyPr/>
          <a:lstStyle/>
          <a:p>
            <a:r>
              <a:rPr lang="en-US"/>
              <a:t>Principles to Live By 5</a:t>
            </a:r>
          </a:p>
        </p:txBody>
      </p:sp>
      <p:sp>
        <p:nvSpPr>
          <p:cNvPr id="5" name="Slide Number Placeholder 4"/>
          <p:cNvSpPr>
            <a:spLocks noGrp="1"/>
          </p:cNvSpPr>
          <p:nvPr>
            <p:ph type="sldNum" sz="quarter" idx="12"/>
          </p:nvPr>
        </p:nvSpPr>
        <p:spPr/>
        <p:txBody>
          <a:bodyPr/>
          <a:lstStyle/>
          <a:p>
            <a:fld id="{34FBDB5F-F88B-4ECD-8AC6-E346D095E253}" type="slidenum">
              <a:rPr lang="en-US" smtClean="0"/>
              <a:pPr/>
              <a:t>‹#›</a:t>
            </a:fld>
            <a:endParaRPr lang="en-US"/>
          </a:p>
        </p:txBody>
      </p:sp>
    </p:spTree>
    <p:extLst>
      <p:ext uri="{BB962C8B-B14F-4D97-AF65-F5344CB8AC3E}">
        <p14:creationId xmlns:p14="http://schemas.microsoft.com/office/powerpoint/2010/main" val="15743663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831077" y="6373030"/>
            <a:ext cx="3157723" cy="309201"/>
          </a:xfrm>
        </p:spPr>
        <p:txBody>
          <a:bodyPr/>
          <a:lstStyle/>
          <a:p>
            <a:r>
              <a:rPr lang="en-US"/>
              <a:t>1-14-2026</a:t>
            </a:r>
          </a:p>
        </p:txBody>
      </p:sp>
      <p:sp>
        <p:nvSpPr>
          <p:cNvPr id="3" name="Footer Placeholder 2"/>
          <p:cNvSpPr>
            <a:spLocks noGrp="1"/>
          </p:cNvSpPr>
          <p:nvPr>
            <p:ph type="ftr" sz="quarter" idx="11"/>
          </p:nvPr>
        </p:nvSpPr>
        <p:spPr>
          <a:xfrm>
            <a:off x="2336801" y="6373030"/>
            <a:ext cx="4959044" cy="309201"/>
          </a:xfrm>
        </p:spPr>
        <p:txBody>
          <a:bodyPr/>
          <a:lstStyle/>
          <a:p>
            <a:r>
              <a:rPr lang="en-US"/>
              <a:t>Principles to Live By 5</a:t>
            </a:r>
          </a:p>
        </p:txBody>
      </p:sp>
      <p:sp>
        <p:nvSpPr>
          <p:cNvPr id="4" name="Slide Number Placeholder 3"/>
          <p:cNvSpPr>
            <a:spLocks noGrp="1"/>
          </p:cNvSpPr>
          <p:nvPr>
            <p:ph type="sldNum" sz="quarter" idx="12"/>
          </p:nvPr>
        </p:nvSpPr>
        <p:spPr>
          <a:xfrm>
            <a:off x="203200" y="6178652"/>
            <a:ext cx="1060995" cy="503578"/>
          </a:xfrm>
        </p:spPr>
        <p:txBody>
          <a:bodyPr/>
          <a:lstStyle/>
          <a:p>
            <a:fld id="{34FBDB5F-F88B-4ECD-8AC6-E346D095E253}" type="slidenum">
              <a:rPr lang="en-US" smtClean="0"/>
              <a:pPr/>
              <a:t>‹#›</a:t>
            </a:fld>
            <a:endParaRPr lang="en-US" dirty="0"/>
          </a:p>
        </p:txBody>
      </p:sp>
    </p:spTree>
    <p:extLst>
      <p:ext uri="{BB962C8B-B14F-4D97-AF65-F5344CB8AC3E}">
        <p14:creationId xmlns:p14="http://schemas.microsoft.com/office/powerpoint/2010/main" val="33569841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18723" y="798974"/>
            <a:ext cx="3234600" cy="2406519"/>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582209" y="798974"/>
            <a:ext cx="4675625"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18723" y="3205493"/>
            <a:ext cx="3228668"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r>
              <a:rPr lang="en-US"/>
              <a:t>1-14-2026</a:t>
            </a:r>
          </a:p>
        </p:txBody>
      </p:sp>
      <p:sp>
        <p:nvSpPr>
          <p:cNvPr id="6" name="Footer Placeholder 5"/>
          <p:cNvSpPr>
            <a:spLocks noGrp="1"/>
          </p:cNvSpPr>
          <p:nvPr>
            <p:ph type="ftr" sz="quarter" idx="11"/>
          </p:nvPr>
        </p:nvSpPr>
        <p:spPr/>
        <p:txBody>
          <a:bodyPr/>
          <a:lstStyle/>
          <a:p>
            <a:r>
              <a:rPr lang="en-US"/>
              <a:t>Principles to Live By 5</a:t>
            </a:r>
          </a:p>
        </p:txBody>
      </p:sp>
      <p:sp>
        <p:nvSpPr>
          <p:cNvPr id="7" name="Slide Number Placeholder 6"/>
          <p:cNvSpPr>
            <a:spLocks noGrp="1"/>
          </p:cNvSpPr>
          <p:nvPr>
            <p:ph type="sldNum" sz="quarter" idx="12"/>
          </p:nvPr>
        </p:nvSpPr>
        <p:spPr/>
        <p:txBody>
          <a:bodyPr/>
          <a:lstStyle/>
          <a:p>
            <a:fld id="{34FBDB5F-F88B-4ECD-8AC6-E346D095E253}" type="slidenum">
              <a:rPr lang="en-US" smtClean="0"/>
              <a:pPr/>
              <a:t>‹#›</a:t>
            </a:fld>
            <a:endParaRPr lang="en-US"/>
          </a:p>
        </p:txBody>
      </p:sp>
    </p:spTree>
    <p:extLst>
      <p:ext uri="{BB962C8B-B14F-4D97-AF65-F5344CB8AC3E}">
        <p14:creationId xmlns:p14="http://schemas.microsoft.com/office/powerpoint/2010/main" val="297551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r>
              <a:rPr lang="en-US"/>
              <a:t>1-14-2026</a:t>
            </a:r>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r>
              <a:rPr lang="en-US"/>
              <a:t>Principles to Live By 5</a:t>
            </a:r>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059502475"/>
      </p:ext>
    </p:extLst>
  </p:cSld>
  <p:clrMapOvr>
    <a:masterClrMapping/>
  </p:clrMapOvr>
  <p:transition>
    <p:wip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6662002" y="482172"/>
            <a:ext cx="4681849" cy="5149101"/>
            <a:chOff x="4996501" y="482171"/>
            <a:chExt cx="3511387" cy="5149101"/>
          </a:xfrm>
        </p:grpSpPr>
        <p:sp>
          <p:nvSpPr>
            <p:cNvPr id="14" name="Rectangle 13"/>
            <p:cNvSpPr/>
            <p:nvPr/>
          </p:nvSpPr>
          <p:spPr>
            <a:xfrm>
              <a:off x="4996501" y="482171"/>
              <a:ext cx="3511387" cy="5149101"/>
            </a:xfrm>
            <a:prstGeom prst="rect">
              <a:avLst/>
            </a:prstGeom>
            <a:blipFill dpi="0" rotWithShape="1">
              <a:blip r:embed="rId2">
                <a:alphaModFix amt="30000"/>
                <a:extLst>
                  <a:ext uri="{28A0092B-C50C-407E-A947-70E740481C1C}">
                    <a14:useLocalDpi xmlns:a14="http://schemas.microsoft.com/office/drawing/2010/main"/>
                  </a:ext>
                </a:extLst>
              </a:blip>
              <a:srcRect/>
              <a:tile tx="0" ty="0" sx="100000" sy="100000" flip="none" algn="ctr"/>
            </a:blip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extrusionH="76200" contourW="12700" prstMaterial="matte">
              <a:bevelT w="152400" h="50800" prst="softRound"/>
              <a:extrusionClr>
                <a:schemeClr val="tx2"/>
              </a:extrusionClr>
              <a:contourClr>
                <a:schemeClr val="bg2"/>
              </a:contourClr>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5312152" y="812506"/>
              <a:ext cx="2883013" cy="4479361"/>
            </a:xfrm>
            <a:prstGeom prst="rect">
              <a:avLst/>
            </a:prstGeom>
            <a:gradFill>
              <a:gsLst>
                <a:gs pos="0">
                  <a:srgbClr val="DADADA"/>
                </a:gs>
                <a:gs pos="100000">
                  <a:srgbClr val="FFFFFE"/>
                </a:gs>
              </a:gsLst>
              <a:lin ang="16200000" scaled="0"/>
            </a:gradFill>
            <a:ln w="38100" cmpd="sng">
              <a:solidFill>
                <a:schemeClr val="tx2">
                  <a:lumMod val="25000"/>
                </a:schemeClr>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925532" y="1129513"/>
            <a:ext cx="4107320"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520171" y="1122544"/>
            <a:ext cx="2979997" cy="3866327"/>
          </a:xfrm>
          <a:solidFill>
            <a:schemeClr val="bg1">
              <a:lumMod val="50000"/>
              <a:lumOff val="50000"/>
              <a:alpha val="80000"/>
            </a:schemeClr>
          </a:solidFill>
          <a:ln w="9525" cap="sq">
            <a:noFill/>
            <a:miter lim="800000"/>
          </a:ln>
          <a:effectLst/>
        </p:spPr>
        <p:txBody>
          <a:bodyPr vert="horz" lIns="91440" tIns="45720" rIns="91440" bIns="45720" rtlCol="0" anchor="t">
            <a:normAutofit/>
          </a:bodyPr>
          <a:lstStyle>
            <a:lvl1pPr>
              <a:defRPr lang="en-US" sz="3200" dirty="0"/>
            </a:lvl1pPr>
          </a:lstStyle>
          <a:p>
            <a:pPr lvl="0" algn="ctr" defTabSz="914400">
              <a:spcBef>
                <a:spcPts val="1800"/>
              </a:spcBef>
            </a:pPr>
            <a:r>
              <a:rPr lang="en-US"/>
              <a:t>Click icon to add picture</a:t>
            </a:r>
            <a:endParaRPr lang="en-US" dirty="0"/>
          </a:p>
        </p:txBody>
      </p:sp>
      <p:sp>
        <p:nvSpPr>
          <p:cNvPr id="4" name="Text Placeholder 3"/>
          <p:cNvSpPr>
            <a:spLocks noGrp="1"/>
          </p:cNvSpPr>
          <p:nvPr>
            <p:ph type="body" sz="half" idx="2"/>
          </p:nvPr>
        </p:nvSpPr>
        <p:spPr>
          <a:xfrm>
            <a:off x="1924657" y="3145992"/>
            <a:ext cx="410143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a:xfrm>
            <a:off x="1915553" y="5469858"/>
            <a:ext cx="4110540" cy="320123"/>
          </a:xfrm>
        </p:spPr>
        <p:txBody>
          <a:bodyPr/>
          <a:lstStyle>
            <a:lvl1pPr algn="l">
              <a:defRPr/>
            </a:lvl1pPr>
          </a:lstStyle>
          <a:p>
            <a:r>
              <a:rPr lang="en-US"/>
              <a:t>1-14-2026</a:t>
            </a:r>
          </a:p>
        </p:txBody>
      </p:sp>
      <p:sp>
        <p:nvSpPr>
          <p:cNvPr id="6" name="Footer Placeholder 5"/>
          <p:cNvSpPr>
            <a:spLocks noGrp="1"/>
          </p:cNvSpPr>
          <p:nvPr>
            <p:ph type="ftr" sz="quarter" idx="11"/>
          </p:nvPr>
        </p:nvSpPr>
        <p:spPr>
          <a:xfrm>
            <a:off x="1916707" y="318642"/>
            <a:ext cx="4109444" cy="320931"/>
          </a:xfrm>
        </p:spPr>
        <p:txBody>
          <a:bodyPr/>
          <a:lstStyle/>
          <a:p>
            <a:r>
              <a:rPr lang="en-US"/>
              <a:t>Principles to Live By 5</a:t>
            </a:r>
          </a:p>
        </p:txBody>
      </p:sp>
      <p:sp>
        <p:nvSpPr>
          <p:cNvPr id="7" name="Slide Number Placeholder 6"/>
          <p:cNvSpPr>
            <a:spLocks noGrp="1"/>
          </p:cNvSpPr>
          <p:nvPr>
            <p:ph type="sldNum" sz="quarter" idx="12"/>
          </p:nvPr>
        </p:nvSpPr>
        <p:spPr/>
        <p:txBody>
          <a:bodyPr/>
          <a:lstStyle/>
          <a:p>
            <a:fld id="{34FBDB5F-F88B-4ECD-8AC6-E346D095E253}" type="slidenum">
              <a:rPr lang="en-US" smtClean="0"/>
              <a:pPr/>
              <a:t>‹#›</a:t>
            </a:fld>
            <a:endParaRPr lang="en-US"/>
          </a:p>
        </p:txBody>
      </p:sp>
    </p:spTree>
    <p:extLst>
      <p:ext uri="{BB962C8B-B14F-4D97-AF65-F5344CB8AC3E}">
        <p14:creationId xmlns:p14="http://schemas.microsoft.com/office/powerpoint/2010/main" val="42320104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1-14-2026</a:t>
            </a:r>
          </a:p>
        </p:txBody>
      </p:sp>
      <p:sp>
        <p:nvSpPr>
          <p:cNvPr id="5" name="Footer Placeholder 4"/>
          <p:cNvSpPr>
            <a:spLocks noGrp="1"/>
          </p:cNvSpPr>
          <p:nvPr>
            <p:ph type="ftr" sz="quarter" idx="11"/>
          </p:nvPr>
        </p:nvSpPr>
        <p:spPr/>
        <p:txBody>
          <a:bodyPr/>
          <a:lstStyle/>
          <a:p>
            <a:r>
              <a:rPr lang="en-US"/>
              <a:t>Principles to Live By 5</a:t>
            </a:r>
          </a:p>
        </p:txBody>
      </p:sp>
      <p:sp>
        <p:nvSpPr>
          <p:cNvPr id="6" name="Slide Number Placeholder 5"/>
          <p:cNvSpPr>
            <a:spLocks noGrp="1"/>
          </p:cNvSpPr>
          <p:nvPr>
            <p:ph type="sldNum" sz="quarter" idx="12"/>
          </p:nvPr>
        </p:nvSpPr>
        <p:spPr/>
        <p:txBody>
          <a:bodyPr/>
          <a:lstStyle/>
          <a:p>
            <a:fld id="{34FBDB5F-F88B-4ECD-8AC6-E346D095E253}" type="slidenum">
              <a:rPr lang="en-US" smtClean="0"/>
              <a:pPr/>
              <a:t>‹#›</a:t>
            </a:fld>
            <a:endParaRPr lang="en-US"/>
          </a:p>
        </p:txBody>
      </p:sp>
    </p:spTree>
    <p:extLst>
      <p:ext uri="{BB962C8B-B14F-4D97-AF65-F5344CB8AC3E}">
        <p14:creationId xmlns:p14="http://schemas.microsoft.com/office/powerpoint/2010/main" val="35164150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89831" y="798975"/>
            <a:ext cx="1470703"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924656" y="798975"/>
            <a:ext cx="6647683"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1-14-2026</a:t>
            </a:r>
          </a:p>
        </p:txBody>
      </p:sp>
      <p:sp>
        <p:nvSpPr>
          <p:cNvPr id="5" name="Footer Placeholder 4"/>
          <p:cNvSpPr>
            <a:spLocks noGrp="1"/>
          </p:cNvSpPr>
          <p:nvPr>
            <p:ph type="ftr" sz="quarter" idx="11"/>
          </p:nvPr>
        </p:nvSpPr>
        <p:spPr/>
        <p:txBody>
          <a:bodyPr/>
          <a:lstStyle/>
          <a:p>
            <a:r>
              <a:rPr lang="en-US"/>
              <a:t>Principles to Live By 5</a:t>
            </a:r>
          </a:p>
        </p:txBody>
      </p:sp>
      <p:sp>
        <p:nvSpPr>
          <p:cNvPr id="6" name="Slide Number Placeholder 5"/>
          <p:cNvSpPr>
            <a:spLocks noGrp="1"/>
          </p:cNvSpPr>
          <p:nvPr>
            <p:ph type="sldNum" sz="quarter" idx="12"/>
          </p:nvPr>
        </p:nvSpPr>
        <p:spPr/>
        <p:txBody>
          <a:bodyPr/>
          <a:lstStyle/>
          <a:p>
            <a:fld id="{34FBDB5F-F88B-4ECD-8AC6-E346D095E253}" type="slidenum">
              <a:rPr lang="en-US" smtClean="0"/>
              <a:pPr/>
              <a:t>‹#›</a:t>
            </a:fld>
            <a:endParaRPr lang="en-US"/>
          </a:p>
        </p:txBody>
      </p:sp>
    </p:spTree>
    <p:extLst>
      <p:ext uri="{BB962C8B-B14F-4D97-AF65-F5344CB8AC3E}">
        <p14:creationId xmlns:p14="http://schemas.microsoft.com/office/powerpoint/2010/main" val="13272854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r>
              <a:rPr lang="en-US"/>
              <a:t>1-14-2026</a:t>
            </a:r>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r>
              <a:rPr lang="en-US"/>
              <a:t>Principles to Live By 5</a:t>
            </a:r>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968692430"/>
      </p:ext>
    </p:extLst>
  </p:cSld>
  <p:clrMapOvr>
    <a:masterClrMapping/>
  </p:clrMapOvr>
  <p:transition>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14400"/>
            <a:ext cx="10691265" cy="1307592"/>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04088"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81344"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r>
              <a:rPr lang="en-US"/>
              <a:t>1-14-2026</a:t>
            </a:r>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r>
              <a:rPr lang="en-US"/>
              <a:t>Principles to Live By 5</a:t>
            </a:r>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4294308926"/>
      </p:ext>
    </p:extLst>
  </p:cSld>
  <p:clrMapOvr>
    <a:masterClrMapping/>
  </p:clrMapOvr>
  <p:transition>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704087" y="929147"/>
            <a:ext cx="10689336" cy="798451"/>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04088"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04088"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81344"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81344"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r>
              <a:rPr lang="en-US"/>
              <a:t>1-14-2026</a:t>
            </a:r>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r>
              <a:rPr lang="en-US"/>
              <a:t>Principles to Live By 5</a:t>
            </a:r>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515551573"/>
      </p:ext>
    </p:extLst>
  </p:cSld>
  <p:clrMapOvr>
    <a:masterClrMapping/>
  </p:clrMapOvr>
  <p:transition>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r>
              <a:rPr lang="en-US"/>
              <a:t>1-14-2026</a:t>
            </a:r>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r>
              <a:rPr lang="en-US"/>
              <a:t>Principles to Live By 5</a:t>
            </a:r>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829654673"/>
      </p:ext>
    </p:extLst>
  </p:cSld>
  <p:clrMapOvr>
    <a:masterClrMapping/>
  </p:clrMapOvr>
  <p:transition>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r>
              <a:rPr lang="en-US"/>
              <a:t>1-14-2026</a:t>
            </a:r>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r>
              <a:rPr lang="en-US"/>
              <a:t>Principles to Live By 5</a:t>
            </a:r>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699704532"/>
      </p:ext>
    </p:extLst>
  </p:cSld>
  <p:clrMapOvr>
    <a:masterClrMapping/>
  </p:clrMapOvr>
  <p:transition>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704088" y="1069848"/>
            <a:ext cx="4093599" cy="1316736"/>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1069848"/>
            <a:ext cx="6172200" cy="47912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704088" y="2551176"/>
            <a:ext cx="4093599" cy="331927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r>
              <a:rPr lang="en-US"/>
              <a:t>1-14-2026</a:t>
            </a:r>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r>
              <a:rPr lang="en-US"/>
              <a:t>Principles to Live By 5</a:t>
            </a:r>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106899469"/>
      </p:ext>
    </p:extLst>
  </p:cSld>
  <p:clrMapOvr>
    <a:masterClrMapping/>
  </p:clrMapOvr>
  <p:transition>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704088"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704088"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r>
              <a:rPr lang="en-US"/>
              <a:t>1-14-2026</a:t>
            </a:r>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r>
              <a:rPr lang="en-US"/>
              <a:t>Principles to Live By 5</a:t>
            </a:r>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648014390"/>
      </p:ext>
    </p:extLst>
  </p:cSld>
  <p:clrMapOvr>
    <a:masterClrMapping/>
  </p:clrMapOvr>
  <p:transition>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extLst>
              <a:ext uri="{28A0092B-C50C-407E-A947-70E740481C1C}">
                <a14:useLocalDpi xmlns:a14="http://schemas.microsoft.com/office/drawing/2010/main"/>
              </a:ext>
            </a:extLst>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14400"/>
            <a:ext cx="10691265" cy="130759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21992"/>
            <a:ext cx="10691265" cy="37398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49564" cy="365125"/>
          </a:xfrm>
          <a:prstGeom prst="rect">
            <a:avLst/>
          </a:prstGeom>
        </p:spPr>
        <p:txBody>
          <a:bodyPr vert="horz" lIns="91440" tIns="45720" rIns="91440" bIns="45720" rtlCol="0" anchor="ctr"/>
          <a:lstStyle>
            <a:lvl1pPr algn="r">
              <a:defRPr sz="1050">
                <a:solidFill>
                  <a:schemeClr val="tx1"/>
                </a:solidFill>
                <a:latin typeface="+mj-lt"/>
              </a:defRPr>
            </a:lvl1pPr>
          </a:lstStyle>
          <a:p>
            <a:r>
              <a:rPr lang="en-US"/>
              <a:t>1-14-2026</a:t>
            </a:r>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04088"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r>
              <a:rPr lang="en-US"/>
              <a:t>Principles to Live By 5</a:t>
            </a:r>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87E7843D-FF13-4365-9478-9625B70A2705}" type="slidenum">
              <a:rPr lang="en-US" smtClean="0"/>
              <a:t>‹#›</a:t>
            </a:fld>
            <a:endParaRPr lang="en-US"/>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9120787"/>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2" r:id="rId6"/>
    <p:sldLayoutId id="2147483688" r:id="rId7"/>
    <p:sldLayoutId id="2147483689" r:id="rId8"/>
    <p:sldLayoutId id="2147483690" r:id="rId9"/>
    <p:sldLayoutId id="2147483691" r:id="rId10"/>
    <p:sldLayoutId id="2147483693" r:id="rId11"/>
  </p:sldLayoutIdLst>
  <p:transition>
    <p:wipe/>
  </p:transition>
  <p:hf hdr="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p:cNvSpPr/>
          <p:nvPr/>
        </p:nvSpPr>
        <p:spPr>
          <a:xfrm>
            <a:off x="0" y="3622292"/>
            <a:ext cx="12192000" cy="2512271"/>
          </a:xfrm>
          <a:prstGeom prst="rect">
            <a:avLst/>
          </a:prstGeom>
          <a:gradFill flip="none" rotWithShape="1">
            <a:gsLst>
              <a:gs pos="0">
                <a:schemeClr val="bg2">
                  <a:alpha val="0"/>
                </a:schemeClr>
              </a:gs>
              <a:gs pos="100000">
                <a:schemeClr val="bg2">
                  <a:alpha val="8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sz="1800" dirty="0">
              <a:latin typeface="Candara" panose="020E0502030303020204" pitchFamily="34" charset="0"/>
            </a:endParaRPr>
          </a:p>
        </p:txBody>
      </p:sp>
      <p:pic>
        <p:nvPicPr>
          <p:cNvPr id="11" name="Picture 10"/>
          <p:cNvPicPr>
            <a:picLocks noChangeAspect="1"/>
          </p:cNvPicPr>
          <p:nvPr/>
        </p:nvPicPr>
        <p:blipFill rotWithShape="1">
          <a:blip r:embed="rId13" cstate="screen">
            <a:extLst>
              <a:ext uri="{28A0092B-C50C-407E-A947-70E740481C1C}">
                <a14:useLocalDpi xmlns:a14="http://schemas.microsoft.com/office/drawing/2010/main"/>
              </a:ext>
            </a:extLst>
          </a:blip>
          <a:srcRect b="-2848"/>
          <a:stretch/>
        </p:blipFill>
        <p:spPr>
          <a:xfrm>
            <a:off x="0" y="6135624"/>
            <a:ext cx="12192000" cy="742950"/>
          </a:xfrm>
          <a:prstGeom prst="rect">
            <a:avLst/>
          </a:prstGeom>
        </p:spPr>
      </p:pic>
      <p:sp>
        <p:nvSpPr>
          <p:cNvPr id="2" name="Title Placeholder 1"/>
          <p:cNvSpPr>
            <a:spLocks noGrp="1"/>
          </p:cNvSpPr>
          <p:nvPr>
            <p:ph type="title"/>
          </p:nvPr>
        </p:nvSpPr>
        <p:spPr>
          <a:xfrm>
            <a:off x="1924655" y="804521"/>
            <a:ext cx="8335071" cy="1049235"/>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924655" y="2015734"/>
            <a:ext cx="8335071"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102003" y="330370"/>
            <a:ext cx="3157723" cy="309201"/>
          </a:xfrm>
          <a:prstGeom prst="rect">
            <a:avLst/>
          </a:prstGeom>
        </p:spPr>
        <p:txBody>
          <a:bodyPr vert="horz" lIns="91440" tIns="45720" rIns="91440" bIns="45720" rtlCol="0" anchor="ctr"/>
          <a:lstStyle>
            <a:lvl1pPr algn="r">
              <a:defRPr sz="1000">
                <a:solidFill>
                  <a:schemeClr val="tx1">
                    <a:tint val="75000"/>
                  </a:schemeClr>
                </a:solidFill>
                <a:latin typeface="Candara" panose="020E0502030303020204" pitchFamily="34" charset="0"/>
              </a:defRPr>
            </a:lvl1pPr>
          </a:lstStyle>
          <a:p>
            <a:r>
              <a:rPr lang="en-US"/>
              <a:t>1-14-2026</a:t>
            </a:r>
            <a:endParaRPr lang="en-US" dirty="0"/>
          </a:p>
        </p:txBody>
      </p:sp>
      <p:sp>
        <p:nvSpPr>
          <p:cNvPr id="5" name="Footer Placeholder 4"/>
          <p:cNvSpPr>
            <a:spLocks noGrp="1"/>
          </p:cNvSpPr>
          <p:nvPr>
            <p:ph type="ftr" sz="quarter" idx="3"/>
          </p:nvPr>
        </p:nvSpPr>
        <p:spPr>
          <a:xfrm>
            <a:off x="1924655" y="329309"/>
            <a:ext cx="4959044" cy="309201"/>
          </a:xfrm>
          <a:prstGeom prst="rect">
            <a:avLst/>
          </a:prstGeom>
        </p:spPr>
        <p:txBody>
          <a:bodyPr vert="horz" lIns="91440" tIns="45720" rIns="91440" bIns="45720" rtlCol="0" anchor="ctr"/>
          <a:lstStyle>
            <a:lvl1pPr algn="l">
              <a:defRPr sz="1000">
                <a:solidFill>
                  <a:schemeClr val="tx1">
                    <a:tint val="75000"/>
                  </a:schemeClr>
                </a:solidFill>
                <a:latin typeface="Candara" panose="020E0502030303020204" pitchFamily="34" charset="0"/>
              </a:defRPr>
            </a:lvl1pPr>
          </a:lstStyle>
          <a:p>
            <a:r>
              <a:rPr lang="en-US"/>
              <a:t>Principles to Live By 5</a:t>
            </a:r>
            <a:endParaRPr lang="en-US" dirty="0"/>
          </a:p>
        </p:txBody>
      </p:sp>
      <p:sp>
        <p:nvSpPr>
          <p:cNvPr id="6" name="Slide Number Placeholder 5"/>
          <p:cNvSpPr>
            <a:spLocks noGrp="1"/>
          </p:cNvSpPr>
          <p:nvPr>
            <p:ph type="sldNum" sz="quarter" idx="4"/>
          </p:nvPr>
        </p:nvSpPr>
        <p:spPr>
          <a:xfrm>
            <a:off x="650300" y="798973"/>
            <a:ext cx="1060995" cy="503578"/>
          </a:xfrm>
          <a:prstGeom prst="rect">
            <a:avLst/>
          </a:prstGeom>
        </p:spPr>
        <p:txBody>
          <a:bodyPr vert="horz" lIns="91440" tIns="45720" rIns="91440" bIns="45720" rtlCol="0" anchor="t"/>
          <a:lstStyle>
            <a:lvl1pPr algn="r">
              <a:defRPr sz="2800">
                <a:solidFill>
                  <a:schemeClr val="accent1"/>
                </a:solidFill>
                <a:latin typeface="Candara" panose="020E0502030303020204" pitchFamily="34" charset="0"/>
              </a:defRPr>
            </a:lvl1pPr>
          </a:lstStyle>
          <a:p>
            <a:fld id="{34FBDB5F-F88B-4ECD-8AC6-E346D095E253}" type="slidenum">
              <a:rPr lang="en-US" smtClean="0"/>
              <a:pPr/>
              <a:t>‹#›</a:t>
            </a:fld>
            <a:endParaRPr lang="en-US" dirty="0"/>
          </a:p>
        </p:txBody>
      </p:sp>
      <p:cxnSp>
        <p:nvCxnSpPr>
          <p:cNvPr id="12" name="Straight Connector 11"/>
          <p:cNvCxnSpPr/>
          <p:nvPr/>
        </p:nvCxnSpPr>
        <p:spPr>
          <a:xfrm>
            <a:off x="0" y="6144768"/>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5450829"/>
      </p:ext>
    </p:extLst>
  </p:cSld>
  <p:clrMap bg1="dk1" tx1="lt1" bg2="dk2" tx2="lt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hf hdr="0"/>
  <p:txStyles>
    <p:titleStyle>
      <a:lvl1pPr algn="ctr" defTabSz="685800" rtl="0" eaLnBrk="1" latinLnBrk="0" hangingPunct="1">
        <a:lnSpc>
          <a:spcPct val="90000"/>
        </a:lnSpc>
        <a:spcBef>
          <a:spcPct val="0"/>
        </a:spcBef>
        <a:buNone/>
        <a:defRPr sz="3200" b="0" i="0" kern="1200" cap="all">
          <a:solidFill>
            <a:schemeClr val="accent1"/>
          </a:solidFill>
          <a:effectLst/>
          <a:latin typeface="Candara" panose="020E0502030303020204" pitchFamily="34" charset="0"/>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Candara" panose="020E0502030303020204" pitchFamily="34" charset="0"/>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Candara" panose="020E0502030303020204" pitchFamily="34" charset="0"/>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Candara" panose="020E0502030303020204" pitchFamily="34" charset="0"/>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Candara" panose="020E0502030303020204" pitchFamily="34" charset="0"/>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Candara" panose="020E0502030303020204" pitchFamily="34" charset="0"/>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EECA69B-4C2A-7F31-8019-E90DB3BD49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sto MT"/>
              <a:ea typeface="+mn-ea"/>
              <a:cs typeface="+mn-cs"/>
            </a:endParaRPr>
          </a:p>
        </p:txBody>
      </p:sp>
      <p:pic>
        <p:nvPicPr>
          <p:cNvPr id="4" name="Picture 3" descr="Cloudy oil paint art">
            <a:extLst>
              <a:ext uri="{FF2B5EF4-FFF2-40B4-BE49-F238E27FC236}">
                <a16:creationId xmlns:a16="http://schemas.microsoft.com/office/drawing/2014/main" id="{563C5CE9-B1E9-4EC9-D9FC-8F405E9B7B7F}"/>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a:xfrm>
            <a:off x="0" y="10"/>
            <a:ext cx="12191980" cy="6857990"/>
          </a:xfrm>
          <a:prstGeom prst="rect">
            <a:avLst/>
          </a:prstGeom>
        </p:spPr>
      </p:pic>
      <p:sp>
        <p:nvSpPr>
          <p:cNvPr id="11" name="Rectangle 10">
            <a:extLst>
              <a:ext uri="{FF2B5EF4-FFF2-40B4-BE49-F238E27FC236}">
                <a16:creationId xmlns:a16="http://schemas.microsoft.com/office/drawing/2014/main" id="{1103FDB8-D911-F8F8-F9EC-FB7FF54359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84324"/>
            <a:ext cx="12192000" cy="2573677"/>
          </a:xfrm>
          <a:prstGeom prst="rect">
            <a:avLst/>
          </a:prstGeom>
          <a:gradFill>
            <a:gsLst>
              <a:gs pos="0">
                <a:schemeClr val="bg1">
                  <a:alpha val="0"/>
                </a:schemeClr>
              </a:gs>
              <a:gs pos="46000">
                <a:schemeClr val="bg1">
                  <a:alpha val="17000"/>
                </a:schemeClr>
              </a:gs>
              <a:gs pos="65000">
                <a:schemeClr val="bg1">
                  <a:alpha val="29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sto MT"/>
              <a:ea typeface="+mn-ea"/>
              <a:cs typeface="+mn-cs"/>
            </a:endParaRPr>
          </a:p>
        </p:txBody>
      </p:sp>
      <p:sp>
        <p:nvSpPr>
          <p:cNvPr id="2" name="Title 1">
            <a:extLst>
              <a:ext uri="{FF2B5EF4-FFF2-40B4-BE49-F238E27FC236}">
                <a16:creationId xmlns:a16="http://schemas.microsoft.com/office/drawing/2014/main" id="{E79D40D6-9509-AC5D-4C33-7AA5BC652847}"/>
              </a:ext>
            </a:extLst>
          </p:cNvPr>
          <p:cNvSpPr>
            <a:spLocks noGrp="1"/>
          </p:cNvSpPr>
          <p:nvPr>
            <p:ph type="ctrTitle"/>
          </p:nvPr>
        </p:nvSpPr>
        <p:spPr>
          <a:xfrm>
            <a:off x="3953575" y="390046"/>
            <a:ext cx="7983068" cy="974347"/>
          </a:xfrm>
          <a:ln>
            <a:noFill/>
          </a:ln>
        </p:spPr>
        <p:txBody>
          <a:bodyPr anchor="ctr">
            <a:normAutofit fontScale="90000"/>
          </a:bodyPr>
          <a:lstStyle/>
          <a:p>
            <a:r>
              <a:rPr lang="en-US" sz="6000" b="1" dirty="0">
                <a:solidFill>
                  <a:srgbClr val="0070C0"/>
                </a:solidFill>
              </a:rPr>
              <a:t>Principles to Live by 5</a:t>
            </a:r>
          </a:p>
        </p:txBody>
      </p:sp>
      <p:sp>
        <p:nvSpPr>
          <p:cNvPr id="6" name="TextBox 5">
            <a:extLst>
              <a:ext uri="{FF2B5EF4-FFF2-40B4-BE49-F238E27FC236}">
                <a16:creationId xmlns:a16="http://schemas.microsoft.com/office/drawing/2014/main" id="{1875CF6C-D143-42A2-2702-CA5D636159D6}"/>
              </a:ext>
            </a:extLst>
          </p:cNvPr>
          <p:cNvSpPr txBox="1"/>
          <p:nvPr/>
        </p:nvSpPr>
        <p:spPr>
          <a:xfrm>
            <a:off x="6847368" y="1364393"/>
            <a:ext cx="4663973" cy="1815882"/>
          </a:xfrm>
          <a:prstGeom prst="rect">
            <a:avLst/>
          </a:prstGeom>
          <a:noFill/>
        </p:spPr>
        <p:txBody>
          <a:bodyPr wrap="square">
            <a:spAutoFit/>
          </a:bodyPr>
          <a:lstStyle/>
          <a:p>
            <a:pPr algn="r"/>
            <a:r>
              <a:rPr lang="en-US" altLang="en-US" sz="2800" b="1" dirty="0">
                <a:solidFill>
                  <a:schemeClr val="accent2">
                    <a:lumMod val="75000"/>
                  </a:schemeClr>
                </a:solidFill>
              </a:rPr>
              <a:t>LUKE 1:67-75</a:t>
            </a:r>
          </a:p>
          <a:p>
            <a:pPr algn="r"/>
            <a:r>
              <a:rPr lang="en-US" altLang="en-US" sz="2800" i="1" dirty="0">
                <a:solidFill>
                  <a:schemeClr val="accent2">
                    <a:lumMod val="75000"/>
                  </a:schemeClr>
                </a:solidFill>
              </a:rPr>
              <a:t>And his father Zacharias was filled with the Holy Ghost, and prophesied, saying… </a:t>
            </a:r>
          </a:p>
        </p:txBody>
      </p:sp>
      <p:sp>
        <p:nvSpPr>
          <p:cNvPr id="8" name="Subtitle 7">
            <a:extLst>
              <a:ext uri="{FF2B5EF4-FFF2-40B4-BE49-F238E27FC236}">
                <a16:creationId xmlns:a16="http://schemas.microsoft.com/office/drawing/2014/main" id="{0793AC3C-D8AF-FD1F-D265-D6CFC6CCB6B7}"/>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607029525"/>
      </p:ext>
    </p:extLst>
  </p:cSld>
  <p:clrMapOvr>
    <a:overrideClrMapping bg1="dk1" tx1="lt1" bg2="dk2" tx2="lt2" accent1="accent1" accent2="accent2" accent3="accent3" accent4="accent4" accent5="accent5" accent6="accent6" hlink="hlink" folHlink="folHlink"/>
  </p:clrMapOvr>
  <p:transition>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
            <a:extLst>
              <a:ext uri="{FF2B5EF4-FFF2-40B4-BE49-F238E27FC236}">
                <a16:creationId xmlns:a16="http://schemas.microsoft.com/office/drawing/2014/main" id="{410E100C-C627-DB03-9313-D198086E8233}"/>
              </a:ext>
            </a:extLst>
          </p:cNvPr>
          <p:cNvSpPr>
            <a:spLocks noChangeArrowheads="1"/>
          </p:cNvSpPr>
          <p:nvPr/>
        </p:nvSpPr>
        <p:spPr bwMode="auto">
          <a:xfrm>
            <a:off x="533400" y="-129290"/>
            <a:ext cx="11658600" cy="5308600"/>
          </a:xfrm>
          <a:prstGeom prst="rect">
            <a:avLst/>
          </a:prstGeom>
          <a:noFill/>
          <a:ln w="9525">
            <a:noFill/>
            <a:miter lim="800000"/>
            <a:headEnd/>
            <a:tailEnd/>
          </a:ln>
        </p:spPr>
        <p:txBody>
          <a:bodyPr lIns="76182" tIns="38090" rIns="76182" bIns="38090">
            <a:spAutoFit/>
          </a:bodyPr>
          <a:lstStyle/>
          <a:p>
            <a:pPr indent="543588" defTabSz="1087177">
              <a:defRPr/>
            </a:pPr>
            <a:r>
              <a:rPr lang="en-US" sz="6000" b="1" dirty="0">
                <a:latin typeface="+mn-lt"/>
                <a:cs typeface="Times New Roman" pitchFamily="18" charset="0"/>
              </a:rPr>
              <a:t>ONCE.MORE    </a:t>
            </a:r>
            <a:r>
              <a:rPr lang="en-US" sz="3600" dirty="0">
                <a:latin typeface="+mn-lt"/>
                <a:cs typeface="Times New Roman" pitchFamily="18" charset="0"/>
              </a:rPr>
              <a:t>63-1117</a:t>
            </a:r>
            <a:endParaRPr lang="en-US" sz="2400" dirty="0">
              <a:latin typeface="+mn-lt"/>
              <a:cs typeface="Times New Roman" pitchFamily="18" charset="0"/>
            </a:endParaRPr>
          </a:p>
          <a:p>
            <a:pPr indent="543588" defTabSz="1087177">
              <a:defRPr/>
            </a:pPr>
            <a:r>
              <a:rPr lang="en-US" sz="3700" dirty="0">
                <a:latin typeface="+mn-lt"/>
                <a:cs typeface="Times New Roman" pitchFamily="18" charset="0"/>
              </a:rPr>
              <a:t>	202   </a:t>
            </a:r>
            <a:r>
              <a:rPr lang="en-US" sz="4000" dirty="0">
                <a:latin typeface="+mn-lt"/>
                <a:cs typeface="Times New Roman" pitchFamily="18" charset="0"/>
              </a:rPr>
              <a:t>…You said, 'a little while, the world, Babylon, or Sodom, won't see You. '</a:t>
            </a:r>
            <a:r>
              <a:rPr lang="en-US" sz="4000" i="1" dirty="0">
                <a:latin typeface="+mn-lt"/>
                <a:cs typeface="Times New Roman" pitchFamily="18" charset="0"/>
              </a:rPr>
              <a:t>But ye shall see Me. You shall see Me, for I will be with you, all the way to the end of the world</a:t>
            </a:r>
            <a:r>
              <a:rPr lang="en-US" sz="4000" dirty="0">
                <a:latin typeface="+mn-lt"/>
                <a:cs typeface="Times New Roman" pitchFamily="18" charset="0"/>
              </a:rPr>
              <a:t>.’”  </a:t>
            </a:r>
          </a:p>
          <a:p>
            <a:pPr indent="543588" defTabSz="1087177">
              <a:defRPr/>
            </a:pPr>
            <a:r>
              <a:rPr lang="en-US" sz="4000" dirty="0">
                <a:latin typeface="+mn-lt"/>
                <a:cs typeface="Times New Roman" pitchFamily="18" charset="0"/>
              </a:rPr>
              <a:t>	It hasn't come to an end yet. "</a:t>
            </a:r>
            <a:r>
              <a:rPr lang="en-US" sz="4000" i="1" dirty="0">
                <a:latin typeface="+mn-lt"/>
                <a:cs typeface="Times New Roman" pitchFamily="18" charset="0"/>
              </a:rPr>
              <a:t>You will see Me. Ye shall see Me, for I'll be with you, even in you</a:t>
            </a:r>
            <a:r>
              <a:rPr lang="en-US" sz="4000" dirty="0">
                <a:latin typeface="+mn-lt"/>
                <a:cs typeface="Times New Roman" pitchFamily="18" charset="0"/>
              </a:rPr>
              <a:t>." </a:t>
            </a:r>
            <a:r>
              <a:rPr lang="en-US" sz="4000" b="1" dirty="0">
                <a:latin typeface="+mn-lt"/>
                <a:cs typeface="Times New Roman" pitchFamily="18" charset="0"/>
              </a:rPr>
              <a:t>You'll see His Life reproduced in the believers.</a:t>
            </a:r>
            <a:endParaRPr lang="en-US" sz="3700" dirty="0">
              <a:latin typeface="+mn-lt"/>
            </a:endParaRPr>
          </a:p>
        </p:txBody>
      </p:sp>
      <p:sp>
        <p:nvSpPr>
          <p:cNvPr id="31747" name="Date Placeholder 2">
            <a:extLst>
              <a:ext uri="{FF2B5EF4-FFF2-40B4-BE49-F238E27FC236}">
                <a16:creationId xmlns:a16="http://schemas.microsoft.com/office/drawing/2014/main" id="{FE8E3B43-6E28-0152-5EC7-492566F40AEB}"/>
              </a:ext>
            </a:extLst>
          </p:cNvPr>
          <p:cNvSpPr>
            <a:spLocks noGrp="1"/>
          </p:cNvSpPr>
          <p:nvPr>
            <p:ph type="dt" sz="quarter" idx="10"/>
          </p:nvPr>
        </p:nvSpPr>
        <p:spPr/>
        <p:txBody>
          <a:bodyPr/>
          <a:lstStyle/>
          <a:p>
            <a:pPr>
              <a:defRPr/>
            </a:pPr>
            <a:r>
              <a:rPr lang="en-US"/>
              <a:t>1-14-2026</a:t>
            </a:r>
          </a:p>
        </p:txBody>
      </p:sp>
      <p:sp>
        <p:nvSpPr>
          <p:cNvPr id="2" name="Slide Number Placeholder 1">
            <a:extLst>
              <a:ext uri="{FF2B5EF4-FFF2-40B4-BE49-F238E27FC236}">
                <a16:creationId xmlns:a16="http://schemas.microsoft.com/office/drawing/2014/main" id="{AB28213A-B421-0BA6-2D8C-F1EBADD378C9}"/>
              </a:ext>
            </a:extLst>
          </p:cNvPr>
          <p:cNvSpPr>
            <a:spLocks noGrp="1"/>
          </p:cNvSpPr>
          <p:nvPr>
            <p:ph type="sldNum" sz="quarter" idx="12"/>
          </p:nvPr>
        </p:nvSpPr>
        <p:spPr>
          <a:xfrm>
            <a:off x="4038600" y="6356350"/>
            <a:ext cx="4114800" cy="365125"/>
          </a:xfrm>
        </p:spPr>
        <p:txBody>
          <a:bodyPr/>
          <a:lstStyle/>
          <a:p>
            <a:pPr algn="ctr">
              <a:defRPr/>
            </a:pPr>
            <a:fld id="{EB8CB8BD-79CE-42D5-B2C8-0912E170B830}" type="slidenum">
              <a:rPr lang="en-US" smtClean="0"/>
              <a:pPr algn="ctr">
                <a:defRPr/>
              </a:pPr>
              <a:t>10</a:t>
            </a:fld>
            <a:endParaRPr lang="en-US"/>
          </a:p>
        </p:txBody>
      </p:sp>
      <p:sp>
        <p:nvSpPr>
          <p:cNvPr id="31749" name="Footer Placeholder 4">
            <a:extLst>
              <a:ext uri="{FF2B5EF4-FFF2-40B4-BE49-F238E27FC236}">
                <a16:creationId xmlns:a16="http://schemas.microsoft.com/office/drawing/2014/main" id="{8C9856B2-4046-3B61-71CB-6C79B8E14AF4}"/>
              </a:ext>
            </a:extLst>
          </p:cNvPr>
          <p:cNvSpPr>
            <a:spLocks noGrp="1"/>
          </p:cNvSpPr>
          <p:nvPr>
            <p:ph type="ftr" sz="quarter" idx="11"/>
          </p:nvPr>
        </p:nvSpPr>
        <p:spPr>
          <a:xfrm>
            <a:off x="8610600" y="6356350"/>
            <a:ext cx="2743200" cy="365125"/>
          </a:xfrm>
        </p:spPr>
        <p:txBody>
          <a:bodyPr/>
          <a:lstStyle/>
          <a:p>
            <a:pPr algn="r">
              <a:defRPr/>
            </a:pPr>
            <a:r>
              <a:rPr lang="en-US"/>
              <a:t>Principles to Live By 5</a:t>
            </a:r>
          </a:p>
        </p:txBody>
      </p:sp>
    </p:spTree>
  </p:cSld>
  <p:clrMapOvr>
    <a:masterClrMapping/>
  </p:clrMapOvr>
  <p:transition>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40A920D-0E45-9624-3AF8-6D8BCA08AC44}"/>
              </a:ext>
            </a:extLst>
          </p:cNvPr>
          <p:cNvSpPr>
            <a:spLocks noGrp="1"/>
          </p:cNvSpPr>
          <p:nvPr>
            <p:ph type="dt" sz="quarter" idx="10"/>
          </p:nvPr>
        </p:nvSpPr>
        <p:spPr/>
        <p:txBody>
          <a:bodyPr/>
          <a:lstStyle/>
          <a:p>
            <a:pPr>
              <a:defRPr/>
            </a:pPr>
            <a:r>
              <a:rPr lang="en-US" altLang="en-US"/>
              <a:t>1-14-2026</a:t>
            </a:r>
          </a:p>
        </p:txBody>
      </p:sp>
      <p:sp>
        <p:nvSpPr>
          <p:cNvPr id="3" name="Footer Placeholder 2">
            <a:extLst>
              <a:ext uri="{FF2B5EF4-FFF2-40B4-BE49-F238E27FC236}">
                <a16:creationId xmlns:a16="http://schemas.microsoft.com/office/drawing/2014/main" id="{96CA9D86-E4C2-4745-9083-60C982641755}"/>
              </a:ext>
            </a:extLst>
          </p:cNvPr>
          <p:cNvSpPr>
            <a:spLocks noGrp="1"/>
          </p:cNvSpPr>
          <p:nvPr>
            <p:ph type="ftr" sz="quarter" idx="11"/>
          </p:nvPr>
        </p:nvSpPr>
        <p:spPr/>
        <p:txBody>
          <a:bodyPr/>
          <a:lstStyle/>
          <a:p>
            <a:pPr>
              <a:defRPr/>
            </a:pPr>
            <a:r>
              <a:rPr lang="en-US" altLang="en-US"/>
              <a:t>Principles to Live By 5</a:t>
            </a:r>
          </a:p>
        </p:txBody>
      </p:sp>
      <p:sp>
        <p:nvSpPr>
          <p:cNvPr id="4" name="Slide Number Placeholder 3">
            <a:extLst>
              <a:ext uri="{FF2B5EF4-FFF2-40B4-BE49-F238E27FC236}">
                <a16:creationId xmlns:a16="http://schemas.microsoft.com/office/drawing/2014/main" id="{B39B2612-A26D-9595-66E3-B9412FB51CB6}"/>
              </a:ext>
            </a:extLst>
          </p:cNvPr>
          <p:cNvSpPr>
            <a:spLocks noGrp="1"/>
          </p:cNvSpPr>
          <p:nvPr>
            <p:ph type="sldNum" sz="quarter" idx="12"/>
          </p:nvPr>
        </p:nvSpPr>
        <p:spPr/>
        <p:txBody>
          <a:bodyPr/>
          <a:lstStyle/>
          <a:p>
            <a:pPr>
              <a:defRPr/>
            </a:pPr>
            <a:fld id="{162E16DF-A6B8-4E93-80D5-0EAA34D81151}" type="slidenum">
              <a:rPr lang="en-US" altLang="en-US" smtClean="0"/>
              <a:pPr>
                <a:defRPr/>
              </a:pPr>
              <a:t>11</a:t>
            </a:fld>
            <a:endParaRPr lang="en-US" altLang="en-US"/>
          </a:p>
        </p:txBody>
      </p:sp>
      <p:sp>
        <p:nvSpPr>
          <p:cNvPr id="32773" name="TextBox 5">
            <a:extLst>
              <a:ext uri="{FF2B5EF4-FFF2-40B4-BE49-F238E27FC236}">
                <a16:creationId xmlns:a16="http://schemas.microsoft.com/office/drawing/2014/main" id="{91836A88-D156-C2BB-97A1-F8F8DDAAA4DA}"/>
              </a:ext>
            </a:extLst>
          </p:cNvPr>
          <p:cNvSpPr txBox="1">
            <a:spLocks noChangeArrowheads="1"/>
          </p:cNvSpPr>
          <p:nvPr/>
        </p:nvSpPr>
        <p:spPr bwMode="auto">
          <a:xfrm>
            <a:off x="190500" y="47625"/>
            <a:ext cx="11811000" cy="5755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ndara" panose="020E0502030303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ndara" panose="020E0502030303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ndara" panose="020E0502030303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ndara" panose="020E0502030303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ndara" panose="020E0502030303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9pPr>
          </a:lstStyle>
          <a:p>
            <a:pPr>
              <a:lnSpc>
                <a:spcPct val="100000"/>
              </a:lnSpc>
              <a:spcBef>
                <a:spcPct val="0"/>
              </a:spcBef>
              <a:buFontTx/>
              <a:buNone/>
            </a:pPr>
            <a:r>
              <a:rPr lang="en-US" altLang="en-US" sz="4400" b="1" dirty="0"/>
              <a:t>WHO.IS.THIS.MELCHISEDEC </a:t>
            </a:r>
            <a:r>
              <a:rPr lang="en-US" altLang="en-US" sz="2400" dirty="0"/>
              <a:t>65-0221 </a:t>
            </a:r>
            <a:endParaRPr lang="en-US" altLang="en-US" sz="2400" b="1" dirty="0"/>
          </a:p>
          <a:p>
            <a:pPr>
              <a:lnSpc>
                <a:spcPct val="100000"/>
              </a:lnSpc>
              <a:spcBef>
                <a:spcPct val="0"/>
              </a:spcBef>
              <a:buFontTx/>
              <a:buNone/>
            </a:pPr>
            <a:r>
              <a:rPr lang="en-US" altLang="en-US" sz="3600" dirty="0"/>
              <a:t>	72 Like you women claiming you got Holy Ghost, going out, wearing shorts? How could the Spirit of God in you ever let you do such a thing as that? It just can't be so. He's not a filthy spirit; He's a holy Spirit.</a:t>
            </a:r>
          </a:p>
          <a:p>
            <a:pPr>
              <a:lnSpc>
                <a:spcPct val="100000"/>
              </a:lnSpc>
              <a:spcBef>
                <a:spcPct val="0"/>
              </a:spcBef>
              <a:buFontTx/>
              <a:buNone/>
            </a:pPr>
            <a:r>
              <a:rPr lang="en-US" altLang="en-US" sz="3600" dirty="0"/>
              <a:t>	73 And then when you become subject to that Spirit, it throws your </a:t>
            </a:r>
            <a:r>
              <a:rPr lang="en-US" altLang="en-US" sz="3600" b="1" dirty="0"/>
              <a:t>whole being</a:t>
            </a:r>
            <a:r>
              <a:rPr lang="en-US" altLang="en-US" sz="3600" dirty="0"/>
              <a:t> subject to that Spirit. That Spirit is nothing in the world but this Seed Word made manifest, or quickened, made alive. And when the Bible said, "Don't do this," that body quickly turns to It. </a:t>
            </a:r>
            <a:r>
              <a:rPr lang="en-US" altLang="en-US" sz="3600" b="1" u="sng" dirty="0"/>
              <a:t>There is no question</a:t>
            </a:r>
            <a:r>
              <a:rPr lang="en-US" altLang="en-US" sz="3600" dirty="0"/>
              <a:t>.</a:t>
            </a:r>
          </a:p>
        </p:txBody>
      </p:sp>
    </p:spTree>
  </p:cSld>
  <p:clrMapOvr>
    <a:masterClrMapping/>
  </p:clrMapOvr>
  <p:transition>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E6BFF8C-D52A-0F60-2A0C-4AF0B2A8EBCD}"/>
              </a:ext>
            </a:extLst>
          </p:cNvPr>
          <p:cNvSpPr txBox="1"/>
          <p:nvPr/>
        </p:nvSpPr>
        <p:spPr>
          <a:xfrm>
            <a:off x="196849" y="699750"/>
            <a:ext cx="4949309" cy="6031250"/>
          </a:xfrm>
          <a:prstGeom prst="rect">
            <a:avLst/>
          </a:prstGeom>
        </p:spPr>
        <p:txBody>
          <a:bodyPr vert="horz" lIns="91440" tIns="45720" rIns="91440" bIns="45720" rtlCol="0">
            <a:normAutofit lnSpcReduction="10000"/>
          </a:bodyPr>
          <a:lstStyle/>
          <a:p>
            <a:pPr>
              <a:lnSpc>
                <a:spcPct val="110000"/>
              </a:lnSpc>
              <a:spcAft>
                <a:spcPts val="600"/>
              </a:spcAft>
            </a:pPr>
            <a:r>
              <a:rPr lang="en-US" sz="4000" b="1" i="0" dirty="0">
                <a:effectLst/>
              </a:rPr>
              <a:t>The "test" for Spiritual experiences</a:t>
            </a:r>
            <a:r>
              <a:rPr lang="en-US" sz="4000" b="1" dirty="0"/>
              <a:t>:</a:t>
            </a:r>
            <a:endParaRPr lang="en-US" sz="4000" b="1" i="0" dirty="0">
              <a:effectLst/>
            </a:endParaRPr>
          </a:p>
          <a:p>
            <a:pPr>
              <a:lnSpc>
                <a:spcPct val="110000"/>
              </a:lnSpc>
              <a:spcAft>
                <a:spcPts val="600"/>
              </a:spcAft>
            </a:pPr>
            <a:r>
              <a:rPr lang="en-US" sz="3200" b="0" i="0" dirty="0">
                <a:effectLst/>
              </a:rPr>
              <a:t>If someone claims the Spirit told them to do something that violates a Biblical command (like being dishonest), they can be sure it was </a:t>
            </a:r>
            <a:r>
              <a:rPr lang="en-US" sz="3200" b="0" i="0" u="sng" dirty="0">
                <a:effectLst/>
              </a:rPr>
              <a:t>not the Spirit of truth</a:t>
            </a:r>
            <a:r>
              <a:rPr lang="en-US" sz="3200" b="0" i="0" dirty="0">
                <a:effectLst/>
              </a:rPr>
              <a:t>, because the Spirit always aligns with God's revealed truth. </a:t>
            </a:r>
            <a:endParaRPr lang="en-US" sz="3200" dirty="0"/>
          </a:p>
        </p:txBody>
      </p:sp>
      <p:pic>
        <p:nvPicPr>
          <p:cNvPr id="4" name="Picture 3">
            <a:extLst>
              <a:ext uri="{FF2B5EF4-FFF2-40B4-BE49-F238E27FC236}">
                <a16:creationId xmlns:a16="http://schemas.microsoft.com/office/drawing/2014/main" id="{357D7FF7-AB71-62E7-898F-3CE1CC3DBC86}"/>
              </a:ext>
            </a:extLst>
          </p:cNvPr>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a:xfrm>
            <a:off x="5335961" y="1053583"/>
            <a:ext cx="6659190" cy="4750834"/>
          </a:xfrm>
          <a:prstGeom prst="rect">
            <a:avLst/>
          </a:prstGeom>
        </p:spPr>
      </p:pic>
      <p:sp>
        <p:nvSpPr>
          <p:cNvPr id="2" name="Date Placeholder 1">
            <a:extLst>
              <a:ext uri="{FF2B5EF4-FFF2-40B4-BE49-F238E27FC236}">
                <a16:creationId xmlns:a16="http://schemas.microsoft.com/office/drawing/2014/main" id="{5CC3990B-C10B-D77D-691D-CF51363CFBAD}"/>
              </a:ext>
            </a:extLst>
          </p:cNvPr>
          <p:cNvSpPr>
            <a:spLocks noGrp="1"/>
          </p:cNvSpPr>
          <p:nvPr>
            <p:ph type="dt" sz="half" idx="10"/>
          </p:nvPr>
        </p:nvSpPr>
        <p:spPr/>
        <p:txBody>
          <a:bodyPr/>
          <a:lstStyle/>
          <a:p>
            <a:r>
              <a:rPr lang="en-US"/>
              <a:t>1-14-2026</a:t>
            </a:r>
          </a:p>
        </p:txBody>
      </p:sp>
      <p:sp>
        <p:nvSpPr>
          <p:cNvPr id="5" name="Footer Placeholder 4">
            <a:extLst>
              <a:ext uri="{FF2B5EF4-FFF2-40B4-BE49-F238E27FC236}">
                <a16:creationId xmlns:a16="http://schemas.microsoft.com/office/drawing/2014/main" id="{79389568-F76E-B4BC-80E6-1A904054C3C0}"/>
              </a:ext>
            </a:extLst>
          </p:cNvPr>
          <p:cNvSpPr>
            <a:spLocks noGrp="1"/>
          </p:cNvSpPr>
          <p:nvPr>
            <p:ph type="ftr" sz="quarter" idx="11"/>
          </p:nvPr>
        </p:nvSpPr>
        <p:spPr/>
        <p:txBody>
          <a:bodyPr/>
          <a:lstStyle/>
          <a:p>
            <a:r>
              <a:rPr lang="en-US"/>
              <a:t>Principles to Live By 5</a:t>
            </a:r>
          </a:p>
        </p:txBody>
      </p:sp>
      <p:sp>
        <p:nvSpPr>
          <p:cNvPr id="6" name="Slide Number Placeholder 5">
            <a:extLst>
              <a:ext uri="{FF2B5EF4-FFF2-40B4-BE49-F238E27FC236}">
                <a16:creationId xmlns:a16="http://schemas.microsoft.com/office/drawing/2014/main" id="{5D875189-7E6D-D6AE-2149-BF89622B663D}"/>
              </a:ext>
            </a:extLst>
          </p:cNvPr>
          <p:cNvSpPr>
            <a:spLocks noGrp="1"/>
          </p:cNvSpPr>
          <p:nvPr>
            <p:ph type="sldNum" sz="quarter" idx="12"/>
          </p:nvPr>
        </p:nvSpPr>
        <p:spPr/>
        <p:txBody>
          <a:bodyPr/>
          <a:lstStyle/>
          <a:p>
            <a:fld id="{148CC95F-0247-41B6-91CF-DC97C76A7088}" type="slidenum">
              <a:rPr lang="en-US" smtClean="0"/>
              <a:t>12</a:t>
            </a:fld>
            <a:endParaRPr lang="en-US"/>
          </a:p>
        </p:txBody>
      </p:sp>
    </p:spTree>
    <p:extLst>
      <p:ext uri="{BB962C8B-B14F-4D97-AF65-F5344CB8AC3E}">
        <p14:creationId xmlns:p14="http://schemas.microsoft.com/office/powerpoint/2010/main" val="1133173003"/>
      </p:ext>
    </p:extLst>
  </p:cSld>
  <p:clrMapOvr>
    <a:masterClrMapping/>
  </p:clrMapOvr>
  <p:transition>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C20B8DBE-E92E-D483-519A-BE7011370A98}"/>
              </a:ext>
            </a:extLst>
          </p:cNvPr>
          <p:cNvSpPr>
            <a:spLocks noGrp="1"/>
          </p:cNvSpPr>
          <p:nvPr>
            <p:ph type="dt" sz="quarter" idx="10"/>
          </p:nvPr>
        </p:nvSpPr>
        <p:spPr/>
        <p:txBody>
          <a:bodyPr/>
          <a:lstStyle/>
          <a:p>
            <a:pPr>
              <a:defRPr/>
            </a:pPr>
            <a:r>
              <a:rPr lang="en-US" altLang="en-US"/>
              <a:t>1-14-2026</a:t>
            </a:r>
          </a:p>
        </p:txBody>
      </p:sp>
      <p:sp>
        <p:nvSpPr>
          <p:cNvPr id="5" name="Footer Placeholder 4">
            <a:extLst>
              <a:ext uri="{FF2B5EF4-FFF2-40B4-BE49-F238E27FC236}">
                <a16:creationId xmlns:a16="http://schemas.microsoft.com/office/drawing/2014/main" id="{C93246D5-D63B-524F-D4BF-DFC9026BBA8E}"/>
              </a:ext>
            </a:extLst>
          </p:cNvPr>
          <p:cNvSpPr>
            <a:spLocks noGrp="1"/>
          </p:cNvSpPr>
          <p:nvPr>
            <p:ph type="ftr" sz="quarter" idx="11"/>
          </p:nvPr>
        </p:nvSpPr>
        <p:spPr/>
        <p:txBody>
          <a:bodyPr/>
          <a:lstStyle/>
          <a:p>
            <a:pPr>
              <a:defRPr/>
            </a:pPr>
            <a:r>
              <a:rPr lang="en-US" altLang="en-US"/>
              <a:t>Principles to Live By 5</a:t>
            </a:r>
          </a:p>
        </p:txBody>
      </p:sp>
      <p:sp>
        <p:nvSpPr>
          <p:cNvPr id="6" name="Slide Number Placeholder 5">
            <a:extLst>
              <a:ext uri="{FF2B5EF4-FFF2-40B4-BE49-F238E27FC236}">
                <a16:creationId xmlns:a16="http://schemas.microsoft.com/office/drawing/2014/main" id="{C2470E1A-3AA4-A730-C9BF-A0E8702BDBF0}"/>
              </a:ext>
            </a:extLst>
          </p:cNvPr>
          <p:cNvSpPr>
            <a:spLocks noGrp="1"/>
          </p:cNvSpPr>
          <p:nvPr>
            <p:ph type="sldNum" sz="quarter" idx="12"/>
          </p:nvPr>
        </p:nvSpPr>
        <p:spPr/>
        <p:txBody>
          <a:bodyPr/>
          <a:lstStyle/>
          <a:p>
            <a:pPr>
              <a:defRPr/>
            </a:pPr>
            <a:fld id="{CC88D54E-C7B5-447D-A904-0E1C96917AA4}" type="slidenum">
              <a:rPr lang="en-US" altLang="en-US" smtClean="0"/>
              <a:pPr>
                <a:defRPr/>
              </a:pPr>
              <a:t>13</a:t>
            </a:fld>
            <a:endParaRPr lang="en-US" altLang="en-US"/>
          </a:p>
        </p:txBody>
      </p:sp>
      <p:pic>
        <p:nvPicPr>
          <p:cNvPr id="9221" name="Picture 7">
            <a:extLst>
              <a:ext uri="{FF2B5EF4-FFF2-40B4-BE49-F238E27FC236}">
                <a16:creationId xmlns:a16="http://schemas.microsoft.com/office/drawing/2014/main" id="{5FC13B7A-86BB-0BA5-D851-AA4C242954B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7675" y="1790700"/>
            <a:ext cx="7181850" cy="476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8">
            <a:extLst>
              <a:ext uri="{FF2B5EF4-FFF2-40B4-BE49-F238E27FC236}">
                <a16:creationId xmlns:a16="http://schemas.microsoft.com/office/drawing/2014/main" id="{137FE144-B12E-8618-FEFD-7D93B8228C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81925" y="1795463"/>
            <a:ext cx="4300538" cy="4757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3" name="TextBox 2">
            <a:extLst>
              <a:ext uri="{FF2B5EF4-FFF2-40B4-BE49-F238E27FC236}">
                <a16:creationId xmlns:a16="http://schemas.microsoft.com/office/drawing/2014/main" id="{56A36C11-5CA8-5AEF-8886-D4479D2B96B5}"/>
              </a:ext>
            </a:extLst>
          </p:cNvPr>
          <p:cNvSpPr txBox="1">
            <a:spLocks noChangeArrowheads="1"/>
          </p:cNvSpPr>
          <p:nvPr/>
        </p:nvSpPr>
        <p:spPr bwMode="auto">
          <a:xfrm>
            <a:off x="0" y="298986"/>
            <a:ext cx="12191999" cy="1323439"/>
          </a:xfrm>
          <a:prstGeom prst="rect">
            <a:avLst/>
          </a:prstGeom>
          <a:solidFill>
            <a:schemeClr val="bg2">
              <a:lumMod val="75000"/>
            </a:schemeClr>
          </a:solid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ndara" panose="020E0502030303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ndara" panose="020E0502030303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ndara" panose="020E0502030303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ndara" panose="020E0502030303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ndara" panose="020E0502030303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9pPr>
          </a:lstStyle>
          <a:p>
            <a:pPr algn="ctr">
              <a:lnSpc>
                <a:spcPct val="100000"/>
              </a:lnSpc>
              <a:spcBef>
                <a:spcPct val="0"/>
              </a:spcBef>
              <a:buFontTx/>
              <a:buNone/>
            </a:pPr>
            <a:r>
              <a:rPr lang="en-US" altLang="en-US" sz="4000" i="1" dirty="0"/>
              <a:t>O worship the LORD in the beauty of holiness: fear </a:t>
            </a:r>
          </a:p>
          <a:p>
            <a:pPr algn="ctr">
              <a:lnSpc>
                <a:spcPct val="100000"/>
              </a:lnSpc>
              <a:spcBef>
                <a:spcPct val="0"/>
              </a:spcBef>
              <a:buFontTx/>
              <a:buNone/>
            </a:pPr>
            <a:r>
              <a:rPr lang="en-US" altLang="en-US" sz="4000" i="1" dirty="0"/>
              <a:t>before him, all the earth. (</a:t>
            </a:r>
            <a:r>
              <a:rPr lang="en-US" altLang="en-US" sz="4000" dirty="0"/>
              <a:t>Ps. 96:9)</a:t>
            </a:r>
          </a:p>
        </p:txBody>
      </p:sp>
    </p:spTree>
  </p:cSld>
  <p:clrMapOvr>
    <a:masterClrMapping/>
  </p:clrMapOvr>
  <p:transition>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927E7C-D4C0-0D1B-0401-9D66AB675F86}"/>
              </a:ext>
            </a:extLst>
          </p:cNvPr>
          <p:cNvSpPr>
            <a:spLocks noGrp="1"/>
          </p:cNvSpPr>
          <p:nvPr>
            <p:ph type="dt" sz="quarter" idx="10"/>
          </p:nvPr>
        </p:nvSpPr>
        <p:spPr/>
        <p:txBody>
          <a:bodyPr/>
          <a:lstStyle/>
          <a:p>
            <a:pPr>
              <a:defRPr/>
            </a:pPr>
            <a:r>
              <a:rPr lang="en-US"/>
              <a:t>1-14-2026</a:t>
            </a:r>
          </a:p>
        </p:txBody>
      </p:sp>
      <p:sp>
        <p:nvSpPr>
          <p:cNvPr id="4" name="Slide Number Placeholder 3">
            <a:extLst>
              <a:ext uri="{FF2B5EF4-FFF2-40B4-BE49-F238E27FC236}">
                <a16:creationId xmlns:a16="http://schemas.microsoft.com/office/drawing/2014/main" id="{76C0F7C9-D5C9-323C-02C4-02D242675F23}"/>
              </a:ext>
            </a:extLst>
          </p:cNvPr>
          <p:cNvSpPr>
            <a:spLocks noGrp="1"/>
          </p:cNvSpPr>
          <p:nvPr>
            <p:ph type="sldNum" sz="quarter" idx="12"/>
          </p:nvPr>
        </p:nvSpPr>
        <p:spPr>
          <a:xfrm>
            <a:off x="4038600" y="6356350"/>
            <a:ext cx="4114800" cy="365125"/>
          </a:xfrm>
        </p:spPr>
        <p:txBody>
          <a:bodyPr/>
          <a:lstStyle/>
          <a:p>
            <a:pPr algn="ctr">
              <a:defRPr/>
            </a:pPr>
            <a:fld id="{9950BF82-605F-40C5-B4A7-F37CC203F50E}" type="slidenum">
              <a:rPr lang="en-US" smtClean="0"/>
              <a:pPr algn="ctr">
                <a:defRPr/>
              </a:pPr>
              <a:t>14</a:t>
            </a:fld>
            <a:endParaRPr lang="en-US"/>
          </a:p>
        </p:txBody>
      </p:sp>
      <p:sp>
        <p:nvSpPr>
          <p:cNvPr id="3" name="Footer Placeholder 2">
            <a:extLst>
              <a:ext uri="{FF2B5EF4-FFF2-40B4-BE49-F238E27FC236}">
                <a16:creationId xmlns:a16="http://schemas.microsoft.com/office/drawing/2014/main" id="{2150742A-DB81-44A4-B4C4-E0906AD7603D}"/>
              </a:ext>
            </a:extLst>
          </p:cNvPr>
          <p:cNvSpPr>
            <a:spLocks noGrp="1"/>
          </p:cNvSpPr>
          <p:nvPr>
            <p:ph type="ftr" sz="quarter" idx="11"/>
          </p:nvPr>
        </p:nvSpPr>
        <p:spPr>
          <a:xfrm>
            <a:off x="8610600" y="6356350"/>
            <a:ext cx="2743200" cy="365125"/>
          </a:xfrm>
        </p:spPr>
        <p:txBody>
          <a:bodyPr/>
          <a:lstStyle/>
          <a:p>
            <a:pPr algn="r">
              <a:defRPr/>
            </a:pPr>
            <a:r>
              <a:rPr lang="en-US"/>
              <a:t>Principles to Live By 5</a:t>
            </a:r>
          </a:p>
        </p:txBody>
      </p:sp>
      <p:sp>
        <p:nvSpPr>
          <p:cNvPr id="2049" name="Rectangle 1">
            <a:extLst>
              <a:ext uri="{FF2B5EF4-FFF2-40B4-BE49-F238E27FC236}">
                <a16:creationId xmlns:a16="http://schemas.microsoft.com/office/drawing/2014/main" id="{737A4681-957F-746F-BB36-23BA52946FF0}"/>
              </a:ext>
            </a:extLst>
          </p:cNvPr>
          <p:cNvSpPr>
            <a:spLocks noChangeArrowheads="1"/>
          </p:cNvSpPr>
          <p:nvPr/>
        </p:nvSpPr>
        <p:spPr bwMode="auto">
          <a:xfrm>
            <a:off x="509477" y="-148856"/>
            <a:ext cx="11367091" cy="5448300"/>
          </a:xfrm>
          <a:prstGeom prst="rect">
            <a:avLst/>
          </a:prstGeom>
          <a:noFill/>
          <a:ln w="9525">
            <a:noFill/>
            <a:miter lim="800000"/>
            <a:headEnd/>
            <a:tailEnd/>
          </a:ln>
          <a:effectLst/>
        </p:spPr>
        <p:txBody>
          <a:bodyPr wrap="square" anchor="ctr">
            <a:spAutoFit/>
          </a:bodyPr>
          <a:lstStyle/>
          <a:p>
            <a:pPr defTabSz="914400" eaLnBrk="1" hangingPunct="1">
              <a:defRPr/>
            </a:pPr>
            <a:r>
              <a:rPr lang="en-US" sz="6000" b="1" dirty="0">
                <a:latin typeface="+mj-lt"/>
                <a:ea typeface="Times New Roman" pitchFamily="18" charset="0"/>
                <a:cs typeface="Arial" pitchFamily="34" charset="0"/>
              </a:rPr>
              <a:t>FELLOWSHIP</a:t>
            </a:r>
            <a:endParaRPr lang="en-US" sz="4000" dirty="0">
              <a:latin typeface="+mj-lt"/>
            </a:endParaRPr>
          </a:p>
          <a:p>
            <a:pPr defTabSz="914400">
              <a:defRPr/>
            </a:pPr>
            <a:r>
              <a:rPr lang="en-US" sz="4000" dirty="0">
                <a:latin typeface="+mj-lt"/>
                <a:ea typeface="Times New Roman" pitchFamily="18" charset="0"/>
                <a:cs typeface="Arial" pitchFamily="34" charset="0"/>
              </a:rPr>
              <a:t>	4  …I thought, "God, why should I speak to my sisters in the way that I do, and not wanting to say those things, but why should I do that?" And just as sweetly, not a audible voice, but something inside me said, "</a:t>
            </a:r>
            <a:r>
              <a:rPr lang="en-US" sz="4000" b="1" dirty="0">
                <a:latin typeface="+mj-lt"/>
                <a:ea typeface="Times New Roman" pitchFamily="18" charset="0"/>
                <a:cs typeface="Arial" pitchFamily="34" charset="0"/>
              </a:rPr>
              <a:t>I don't want My children looking like that.</a:t>
            </a:r>
            <a:r>
              <a:rPr lang="en-US" sz="4000" dirty="0">
                <a:latin typeface="+mj-lt"/>
                <a:ea typeface="Times New Roman" pitchFamily="18" charset="0"/>
                <a:cs typeface="Arial" pitchFamily="34" charset="0"/>
              </a:rPr>
              <a:t>" </a:t>
            </a:r>
            <a:r>
              <a:rPr lang="en-US" sz="4000" b="1" u="sng" dirty="0">
                <a:latin typeface="+mj-lt"/>
                <a:ea typeface="Times New Roman" pitchFamily="18" charset="0"/>
                <a:cs typeface="Arial" pitchFamily="34" charset="0"/>
              </a:rPr>
              <a:t>You are different people</a:t>
            </a:r>
            <a:r>
              <a:rPr lang="en-US" sz="4000" dirty="0">
                <a:latin typeface="+mj-lt"/>
                <a:ea typeface="Times New Roman" pitchFamily="18" charset="0"/>
                <a:cs typeface="Arial" pitchFamily="34" charset="0"/>
              </a:rPr>
              <a:t>. </a:t>
            </a:r>
          </a:p>
          <a:p>
            <a:pPr algn="r">
              <a:defRPr/>
            </a:pPr>
            <a:r>
              <a:rPr lang="en-US" sz="4800" b="1" dirty="0">
                <a:latin typeface="+mj-lt"/>
                <a:ea typeface="Times New Roman" pitchFamily="18" charset="0"/>
                <a:cs typeface="Arial" pitchFamily="34" charset="0"/>
              </a:rPr>
              <a:t> </a:t>
            </a:r>
            <a:r>
              <a:rPr lang="en-US" sz="3600" dirty="0">
                <a:latin typeface="+mj-lt"/>
                <a:ea typeface="Times New Roman" pitchFamily="18" charset="0"/>
                <a:cs typeface="Arial" pitchFamily="34" charset="0"/>
              </a:rPr>
              <a:t>62-0519 </a:t>
            </a:r>
            <a:endParaRPr lang="en-US" sz="4800" dirty="0">
              <a:latin typeface="+mj-lt"/>
            </a:endParaRPr>
          </a:p>
        </p:txBody>
      </p:sp>
    </p:spTree>
  </p:cSld>
  <p:clrMapOvr>
    <a:masterClrMapping/>
  </p:clrMapOvr>
  <p:transition>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9B938CE-C376-3F5D-6170-843B39C1FFF0}"/>
              </a:ext>
            </a:extLst>
          </p:cNvPr>
          <p:cNvSpPr>
            <a:spLocks noGrp="1"/>
          </p:cNvSpPr>
          <p:nvPr>
            <p:ph type="dt" sz="half" idx="10"/>
          </p:nvPr>
        </p:nvSpPr>
        <p:spPr/>
        <p:txBody>
          <a:bodyPr/>
          <a:lstStyle/>
          <a:p>
            <a:r>
              <a:rPr lang="en-US"/>
              <a:t>1-14-2026</a:t>
            </a:r>
          </a:p>
        </p:txBody>
      </p:sp>
      <p:sp>
        <p:nvSpPr>
          <p:cNvPr id="3" name="Footer Placeholder 2">
            <a:extLst>
              <a:ext uri="{FF2B5EF4-FFF2-40B4-BE49-F238E27FC236}">
                <a16:creationId xmlns:a16="http://schemas.microsoft.com/office/drawing/2014/main" id="{342266A0-B709-0533-1B7F-242C2BABC4F1}"/>
              </a:ext>
            </a:extLst>
          </p:cNvPr>
          <p:cNvSpPr>
            <a:spLocks noGrp="1"/>
          </p:cNvSpPr>
          <p:nvPr>
            <p:ph type="ftr" sz="quarter" idx="11"/>
          </p:nvPr>
        </p:nvSpPr>
        <p:spPr/>
        <p:txBody>
          <a:bodyPr/>
          <a:lstStyle/>
          <a:p>
            <a:r>
              <a:rPr lang="en-US"/>
              <a:t>Principles to Live By 5</a:t>
            </a:r>
            <a:endParaRPr lang="en-US" dirty="0"/>
          </a:p>
        </p:txBody>
      </p:sp>
      <p:sp>
        <p:nvSpPr>
          <p:cNvPr id="4" name="Slide Number Placeholder 3">
            <a:extLst>
              <a:ext uri="{FF2B5EF4-FFF2-40B4-BE49-F238E27FC236}">
                <a16:creationId xmlns:a16="http://schemas.microsoft.com/office/drawing/2014/main" id="{225FD267-944F-CF4D-2830-5DE374AC3DEE}"/>
              </a:ext>
            </a:extLst>
          </p:cNvPr>
          <p:cNvSpPr>
            <a:spLocks noGrp="1"/>
          </p:cNvSpPr>
          <p:nvPr>
            <p:ph type="sldNum" sz="quarter" idx="12"/>
          </p:nvPr>
        </p:nvSpPr>
        <p:spPr/>
        <p:txBody>
          <a:bodyPr/>
          <a:lstStyle/>
          <a:p>
            <a:fld id="{87E7843D-FF13-4365-9478-9625B70A2705}" type="slidenum">
              <a:rPr lang="en-US" smtClean="0"/>
              <a:t>15</a:t>
            </a:fld>
            <a:endParaRPr lang="en-US"/>
          </a:p>
        </p:txBody>
      </p:sp>
      <p:sp>
        <p:nvSpPr>
          <p:cNvPr id="8" name="TextBox 7">
            <a:extLst>
              <a:ext uri="{FF2B5EF4-FFF2-40B4-BE49-F238E27FC236}">
                <a16:creationId xmlns:a16="http://schemas.microsoft.com/office/drawing/2014/main" id="{EC632EF9-5588-8B36-4C8D-D5AD47B13BCA}"/>
              </a:ext>
            </a:extLst>
          </p:cNvPr>
          <p:cNvSpPr txBox="1"/>
          <p:nvPr/>
        </p:nvSpPr>
        <p:spPr>
          <a:xfrm>
            <a:off x="7347597" y="748714"/>
            <a:ext cx="4720356" cy="4524315"/>
          </a:xfrm>
          <a:prstGeom prst="rect">
            <a:avLst/>
          </a:prstGeom>
          <a:noFill/>
        </p:spPr>
        <p:txBody>
          <a:bodyPr wrap="square">
            <a:spAutoFit/>
          </a:bodyPr>
          <a:lstStyle/>
          <a:p>
            <a:r>
              <a:rPr lang="en-US" sz="3200" b="1" dirty="0"/>
              <a:t>Holiness: </a:t>
            </a:r>
            <a:r>
              <a:rPr lang="en-US" sz="3200" i="1" dirty="0" err="1"/>
              <a:t>eleutheros</a:t>
            </a:r>
            <a:endParaRPr lang="en-US" sz="3200" i="1" dirty="0"/>
          </a:p>
          <a:p>
            <a:r>
              <a:rPr lang="en-US" sz="3200" dirty="0"/>
              <a:t>    Freeborn; in a civil sense one who is not a slave, of one who ceases to be restrained, now freed, not bound by an obligation. </a:t>
            </a:r>
          </a:p>
          <a:p>
            <a:r>
              <a:rPr lang="en-US" sz="3200" dirty="0"/>
              <a:t>     In an ethical sense: free from the yoke of the Mosaic Law.</a:t>
            </a:r>
          </a:p>
        </p:txBody>
      </p:sp>
      <p:sp>
        <p:nvSpPr>
          <p:cNvPr id="10" name="TextBox 9">
            <a:extLst>
              <a:ext uri="{FF2B5EF4-FFF2-40B4-BE49-F238E27FC236}">
                <a16:creationId xmlns:a16="http://schemas.microsoft.com/office/drawing/2014/main" id="{D1F6064C-D273-836B-89A5-F5DFC1149E28}"/>
              </a:ext>
            </a:extLst>
          </p:cNvPr>
          <p:cNvSpPr txBox="1"/>
          <p:nvPr/>
        </p:nvSpPr>
        <p:spPr>
          <a:xfrm>
            <a:off x="704088" y="891777"/>
            <a:ext cx="6557950" cy="4401205"/>
          </a:xfrm>
          <a:prstGeom prst="rect">
            <a:avLst/>
          </a:prstGeom>
          <a:noFill/>
        </p:spPr>
        <p:txBody>
          <a:bodyPr wrap="square">
            <a:spAutoFit/>
          </a:bodyPr>
          <a:lstStyle/>
          <a:p>
            <a:r>
              <a:rPr lang="en-US" sz="4000" b="1" dirty="0"/>
              <a:t>I THESSALONIANS 4:3</a:t>
            </a:r>
          </a:p>
          <a:p>
            <a:r>
              <a:rPr lang="en-US" sz="4000" i="1" spc="-150" dirty="0"/>
              <a:t>For this is the will of God, even your sanctification, that ye should abstain from fornication: 4 That every one of you should know how to possess his vessel in sanctification and </a:t>
            </a:r>
            <a:r>
              <a:rPr lang="en-US" sz="4000" i="1" spc="-150" dirty="0" err="1"/>
              <a:t>honour</a:t>
            </a:r>
            <a:r>
              <a:rPr lang="en-US" sz="4000" i="1" spc="-150" dirty="0"/>
              <a:t>; </a:t>
            </a:r>
          </a:p>
        </p:txBody>
      </p:sp>
    </p:spTree>
    <p:extLst>
      <p:ext uri="{BB962C8B-B14F-4D97-AF65-F5344CB8AC3E}">
        <p14:creationId xmlns:p14="http://schemas.microsoft.com/office/powerpoint/2010/main" val="1431836818"/>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additive="base">
                                        <p:cTn id="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anim calcmode="lin" valueType="num">
                                      <p:cBhvr additive="base">
                                        <p:cTn id="11"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 calcmode="lin" valueType="num">
                                      <p:cBhvr additive="base">
                                        <p:cTn id="1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
                                            <p:txEl>
                                              <p:pRg st="0" end="0"/>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8">
                                            <p:txEl>
                                              <p:pRg st="1" end="1"/>
                                            </p:txEl>
                                          </p:spTgt>
                                        </p:tgtEl>
                                        <p:attrNameLst>
                                          <p:attrName>style.visibility</p:attrName>
                                        </p:attrNameLst>
                                      </p:cBhvr>
                                      <p:to>
                                        <p:strVal val="visible"/>
                                      </p:to>
                                    </p:set>
                                    <p:anim calcmode="lin" valueType="num">
                                      <p:cBhvr additive="base">
                                        <p:cTn id="21"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8">
                                            <p:txEl>
                                              <p:pRg st="1" end="1"/>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8">
                                            <p:txEl>
                                              <p:pRg st="2" end="2"/>
                                            </p:txEl>
                                          </p:spTgt>
                                        </p:tgtEl>
                                        <p:attrNameLst>
                                          <p:attrName>style.visibility</p:attrName>
                                        </p:attrNameLst>
                                      </p:cBhvr>
                                      <p:to>
                                        <p:strVal val="visible"/>
                                      </p:to>
                                    </p:set>
                                    <p:anim calcmode="lin" valueType="num">
                                      <p:cBhvr additive="base">
                                        <p:cTn id="25"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342D651-48CE-EB20-B1A3-2A87BDF37A97}"/>
              </a:ext>
            </a:extLst>
          </p:cNvPr>
          <p:cNvSpPr/>
          <p:nvPr/>
        </p:nvSpPr>
        <p:spPr>
          <a:xfrm>
            <a:off x="698205" y="0"/>
            <a:ext cx="10965712" cy="6801862"/>
          </a:xfrm>
          <a:prstGeom prst="rect">
            <a:avLst/>
          </a:prstGeom>
        </p:spPr>
        <p:txBody>
          <a:bodyPr wrap="square">
            <a:spAutoFit/>
          </a:bodyPr>
          <a:lstStyle/>
          <a:p>
            <a:pPr>
              <a:defRPr/>
            </a:pPr>
            <a:r>
              <a:rPr lang="en-US" sz="4800" b="1" dirty="0">
                <a:latin typeface="+mj-lt"/>
              </a:rPr>
              <a:t>HEBREWS 12:13</a:t>
            </a:r>
          </a:p>
          <a:p>
            <a:pPr>
              <a:defRPr/>
            </a:pPr>
            <a:r>
              <a:rPr lang="en-US" sz="4000" dirty="0">
                <a:latin typeface="+mj-lt"/>
              </a:rPr>
              <a:t>	</a:t>
            </a:r>
            <a:r>
              <a:rPr lang="en-US" sz="3800" i="1" dirty="0">
                <a:latin typeface="+mj-lt"/>
              </a:rPr>
              <a:t>And make straight </a:t>
            </a:r>
            <a:r>
              <a:rPr lang="en-US" sz="3800" dirty="0">
                <a:latin typeface="+mj-lt"/>
              </a:rPr>
              <a:t>[upright] </a:t>
            </a:r>
            <a:r>
              <a:rPr lang="en-US" sz="3800" i="1" dirty="0">
                <a:latin typeface="+mj-lt"/>
              </a:rPr>
              <a:t>paths for your feet, lest that which is lame be turned out of the way; but let it rather be healed. 14 </a:t>
            </a:r>
            <a:r>
              <a:rPr lang="en-US" sz="3800" i="1" u="sng" dirty="0">
                <a:latin typeface="+mj-lt"/>
              </a:rPr>
              <a:t>Follow peace with all men, and holiness, without which no man shall see the Lord</a:t>
            </a:r>
            <a:r>
              <a:rPr lang="en-US" sz="3800" i="1" dirty="0">
                <a:latin typeface="+mj-lt"/>
              </a:rPr>
              <a:t>: 15 Looking diligently lest any man fail of the grace of God; lest any root of bitterness springing up trouble you, and thereby many be defiled; 16 Lest there be any fornicator, or profane person, as Esau, who for one morsel of meat sold his birthright. </a:t>
            </a:r>
          </a:p>
          <a:p>
            <a:pPr>
              <a:defRPr/>
            </a:pPr>
            <a:endParaRPr lang="en-US" sz="4400" b="1" dirty="0">
              <a:latin typeface="+mj-lt"/>
            </a:endParaRPr>
          </a:p>
        </p:txBody>
      </p:sp>
      <p:sp>
        <p:nvSpPr>
          <p:cNvPr id="3" name="Date Placeholder 2">
            <a:extLst>
              <a:ext uri="{FF2B5EF4-FFF2-40B4-BE49-F238E27FC236}">
                <a16:creationId xmlns:a16="http://schemas.microsoft.com/office/drawing/2014/main" id="{0BCEFFCB-1D58-51F4-57BF-63195D62BD0B}"/>
              </a:ext>
            </a:extLst>
          </p:cNvPr>
          <p:cNvSpPr>
            <a:spLocks noGrp="1"/>
          </p:cNvSpPr>
          <p:nvPr>
            <p:ph type="dt" sz="quarter" idx="10"/>
          </p:nvPr>
        </p:nvSpPr>
        <p:spPr/>
        <p:txBody>
          <a:bodyPr/>
          <a:lstStyle/>
          <a:p>
            <a:pPr>
              <a:defRPr/>
            </a:pPr>
            <a:r>
              <a:rPr lang="en-US"/>
              <a:t>1-14-2026</a:t>
            </a:r>
          </a:p>
        </p:txBody>
      </p:sp>
      <p:sp>
        <p:nvSpPr>
          <p:cNvPr id="4" name="Slide Number Placeholder 3">
            <a:extLst>
              <a:ext uri="{FF2B5EF4-FFF2-40B4-BE49-F238E27FC236}">
                <a16:creationId xmlns:a16="http://schemas.microsoft.com/office/drawing/2014/main" id="{965560C1-45EC-D612-8662-5FAFBBE843DD}"/>
              </a:ext>
            </a:extLst>
          </p:cNvPr>
          <p:cNvSpPr>
            <a:spLocks noGrp="1"/>
          </p:cNvSpPr>
          <p:nvPr>
            <p:ph type="sldNum" sz="quarter" idx="12"/>
          </p:nvPr>
        </p:nvSpPr>
        <p:spPr>
          <a:xfrm>
            <a:off x="4038600" y="6356350"/>
            <a:ext cx="4114800" cy="365125"/>
          </a:xfrm>
        </p:spPr>
        <p:txBody>
          <a:bodyPr/>
          <a:lstStyle/>
          <a:p>
            <a:pPr algn="ctr">
              <a:defRPr/>
            </a:pPr>
            <a:fld id="{CD92FD31-3CEF-46BC-B378-63D236CB5BB2}" type="slidenum">
              <a:rPr lang="en-US" smtClean="0"/>
              <a:pPr algn="ctr">
                <a:defRPr/>
              </a:pPr>
              <a:t>16</a:t>
            </a:fld>
            <a:endParaRPr lang="en-US"/>
          </a:p>
        </p:txBody>
      </p:sp>
      <p:sp>
        <p:nvSpPr>
          <p:cNvPr id="5" name="Footer Placeholder 4">
            <a:extLst>
              <a:ext uri="{FF2B5EF4-FFF2-40B4-BE49-F238E27FC236}">
                <a16:creationId xmlns:a16="http://schemas.microsoft.com/office/drawing/2014/main" id="{508419BA-991A-E08F-0BEB-7EE444714288}"/>
              </a:ext>
            </a:extLst>
          </p:cNvPr>
          <p:cNvSpPr>
            <a:spLocks noGrp="1"/>
          </p:cNvSpPr>
          <p:nvPr>
            <p:ph type="ftr" sz="quarter" idx="11"/>
          </p:nvPr>
        </p:nvSpPr>
        <p:spPr>
          <a:xfrm>
            <a:off x="8610600" y="6356350"/>
            <a:ext cx="2743200" cy="365125"/>
          </a:xfrm>
        </p:spPr>
        <p:txBody>
          <a:bodyPr/>
          <a:lstStyle/>
          <a:p>
            <a:pPr algn="r">
              <a:defRPr/>
            </a:pPr>
            <a:r>
              <a:rPr lang="en-US"/>
              <a:t>Principles to Live By 5</a:t>
            </a:r>
          </a:p>
        </p:txBody>
      </p:sp>
    </p:spTree>
  </p:cSld>
  <p:clrMapOvr>
    <a:masterClrMapping/>
  </p:clrMapOvr>
  <p:transition>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D5D143-C8B0-AC14-4110-F028169220A4}"/>
              </a:ext>
            </a:extLst>
          </p:cNvPr>
          <p:cNvSpPr>
            <a:spLocks noGrp="1"/>
          </p:cNvSpPr>
          <p:nvPr>
            <p:ph type="dt" sz="quarter" idx="10"/>
          </p:nvPr>
        </p:nvSpPr>
        <p:spPr/>
        <p:txBody>
          <a:bodyPr/>
          <a:lstStyle/>
          <a:p>
            <a:pPr>
              <a:defRPr/>
            </a:pPr>
            <a:r>
              <a:rPr lang="en-US"/>
              <a:t>1-14-2026</a:t>
            </a:r>
          </a:p>
        </p:txBody>
      </p:sp>
      <p:sp>
        <p:nvSpPr>
          <p:cNvPr id="4" name="Slide Number Placeholder 3">
            <a:extLst>
              <a:ext uri="{FF2B5EF4-FFF2-40B4-BE49-F238E27FC236}">
                <a16:creationId xmlns:a16="http://schemas.microsoft.com/office/drawing/2014/main" id="{06D180D7-E056-E7BC-9BA3-05B9EC60F2DA}"/>
              </a:ext>
            </a:extLst>
          </p:cNvPr>
          <p:cNvSpPr>
            <a:spLocks noGrp="1"/>
          </p:cNvSpPr>
          <p:nvPr>
            <p:ph type="sldNum" sz="quarter" idx="12"/>
          </p:nvPr>
        </p:nvSpPr>
        <p:spPr>
          <a:xfrm>
            <a:off x="4038600" y="6356350"/>
            <a:ext cx="4114800" cy="365125"/>
          </a:xfrm>
        </p:spPr>
        <p:txBody>
          <a:bodyPr/>
          <a:lstStyle/>
          <a:p>
            <a:pPr algn="ctr">
              <a:defRPr/>
            </a:pPr>
            <a:fld id="{2623F7A3-0F8C-427C-9A88-BAD3240CB5DF}" type="slidenum">
              <a:rPr lang="en-US" smtClean="0"/>
              <a:pPr algn="ctr">
                <a:defRPr/>
              </a:pPr>
              <a:t>17</a:t>
            </a:fld>
            <a:endParaRPr lang="en-US"/>
          </a:p>
        </p:txBody>
      </p:sp>
      <p:sp>
        <p:nvSpPr>
          <p:cNvPr id="3" name="Footer Placeholder 2">
            <a:extLst>
              <a:ext uri="{FF2B5EF4-FFF2-40B4-BE49-F238E27FC236}">
                <a16:creationId xmlns:a16="http://schemas.microsoft.com/office/drawing/2014/main" id="{C416E49D-A41A-0CEE-5432-799E21434446}"/>
              </a:ext>
            </a:extLst>
          </p:cNvPr>
          <p:cNvSpPr>
            <a:spLocks noGrp="1"/>
          </p:cNvSpPr>
          <p:nvPr>
            <p:ph type="ftr" sz="quarter" idx="11"/>
          </p:nvPr>
        </p:nvSpPr>
        <p:spPr>
          <a:xfrm>
            <a:off x="8610600" y="6356350"/>
            <a:ext cx="2743200" cy="365125"/>
          </a:xfrm>
        </p:spPr>
        <p:txBody>
          <a:bodyPr/>
          <a:lstStyle/>
          <a:p>
            <a:pPr algn="r">
              <a:defRPr/>
            </a:pPr>
            <a:r>
              <a:rPr lang="en-US"/>
              <a:t>Principles to Live By 5</a:t>
            </a:r>
          </a:p>
        </p:txBody>
      </p:sp>
      <p:sp>
        <p:nvSpPr>
          <p:cNvPr id="38917" name="Rectangle 1">
            <a:extLst>
              <a:ext uri="{FF2B5EF4-FFF2-40B4-BE49-F238E27FC236}">
                <a16:creationId xmlns:a16="http://schemas.microsoft.com/office/drawing/2014/main" id="{E3063A29-37C0-02CA-33D1-D85CA4191E86}"/>
              </a:ext>
            </a:extLst>
          </p:cNvPr>
          <p:cNvSpPr>
            <a:spLocks noChangeArrowheads="1"/>
          </p:cNvSpPr>
          <p:nvPr/>
        </p:nvSpPr>
        <p:spPr bwMode="auto">
          <a:xfrm>
            <a:off x="595423" y="-13809"/>
            <a:ext cx="11191100" cy="6309420"/>
          </a:xfrm>
          <a:prstGeom prst="rect">
            <a:avLst/>
          </a:prstGeom>
          <a:noFill/>
          <a:ln>
            <a:noFill/>
          </a:ln>
        </p:spPr>
        <p:txBody>
          <a:bodyPr wrap="square" anchor="ctr">
            <a:spAutoFit/>
          </a:bodyPr>
          <a:lstStyle>
            <a:lvl1pPr>
              <a:defRPr>
                <a:solidFill>
                  <a:schemeClr val="tx1"/>
                </a:solidFill>
                <a:latin typeface="Candara" panose="020E0502030303020204" pitchFamily="34" charset="0"/>
              </a:defRPr>
            </a:lvl1pPr>
            <a:lvl2pPr marL="742950" indent="-285750">
              <a:defRPr>
                <a:solidFill>
                  <a:schemeClr val="tx1"/>
                </a:solidFill>
                <a:latin typeface="Candara" panose="020E0502030303020204" pitchFamily="34" charset="0"/>
              </a:defRPr>
            </a:lvl2pPr>
            <a:lvl3pPr marL="1143000" indent="-228600">
              <a:defRPr>
                <a:solidFill>
                  <a:schemeClr val="tx1"/>
                </a:solidFill>
                <a:latin typeface="Candara" panose="020E0502030303020204" pitchFamily="34" charset="0"/>
              </a:defRPr>
            </a:lvl3pPr>
            <a:lvl4pPr marL="1600200" indent="-228600">
              <a:defRPr>
                <a:solidFill>
                  <a:schemeClr val="tx1"/>
                </a:solidFill>
                <a:latin typeface="Candara" panose="020E0502030303020204" pitchFamily="34" charset="0"/>
              </a:defRPr>
            </a:lvl4pPr>
            <a:lvl5pPr marL="2057400" indent="-228600">
              <a:defRPr>
                <a:solidFill>
                  <a:schemeClr val="tx1"/>
                </a:solidFill>
                <a:latin typeface="Candara" panose="020E0502030303020204" pitchFamily="34" charset="0"/>
              </a:defRPr>
            </a:lvl5pPr>
            <a:lvl6pPr marL="2514600" indent="-228600" eaLnBrk="0" fontAlgn="base" hangingPunct="0">
              <a:spcBef>
                <a:spcPct val="0"/>
              </a:spcBef>
              <a:spcAft>
                <a:spcPct val="0"/>
              </a:spcAft>
              <a:defRPr>
                <a:solidFill>
                  <a:schemeClr val="tx1"/>
                </a:solidFill>
                <a:latin typeface="Candara" panose="020E0502030303020204" pitchFamily="34" charset="0"/>
              </a:defRPr>
            </a:lvl6pPr>
            <a:lvl7pPr marL="2971800" indent="-228600" eaLnBrk="0" fontAlgn="base" hangingPunct="0">
              <a:spcBef>
                <a:spcPct val="0"/>
              </a:spcBef>
              <a:spcAft>
                <a:spcPct val="0"/>
              </a:spcAft>
              <a:defRPr>
                <a:solidFill>
                  <a:schemeClr val="tx1"/>
                </a:solidFill>
                <a:latin typeface="Candara" panose="020E0502030303020204" pitchFamily="34" charset="0"/>
              </a:defRPr>
            </a:lvl7pPr>
            <a:lvl8pPr marL="3429000" indent="-228600" eaLnBrk="0" fontAlgn="base" hangingPunct="0">
              <a:spcBef>
                <a:spcPct val="0"/>
              </a:spcBef>
              <a:spcAft>
                <a:spcPct val="0"/>
              </a:spcAft>
              <a:defRPr>
                <a:solidFill>
                  <a:schemeClr val="tx1"/>
                </a:solidFill>
                <a:latin typeface="Candara" panose="020E0502030303020204" pitchFamily="34" charset="0"/>
              </a:defRPr>
            </a:lvl8pPr>
            <a:lvl9pPr marL="3886200" indent="-228600" eaLnBrk="0" fontAlgn="base" hangingPunct="0">
              <a:spcBef>
                <a:spcPct val="0"/>
              </a:spcBef>
              <a:spcAft>
                <a:spcPct val="0"/>
              </a:spcAft>
              <a:defRPr>
                <a:solidFill>
                  <a:schemeClr val="tx1"/>
                </a:solidFill>
                <a:latin typeface="Candara" panose="020E0502030303020204" pitchFamily="34" charset="0"/>
              </a:defRPr>
            </a:lvl9pPr>
          </a:lstStyle>
          <a:p>
            <a:pPr defTabSz="914400" eaLnBrk="1" hangingPunct="1">
              <a:defRPr/>
            </a:pPr>
            <a:r>
              <a:rPr lang="en-US" altLang="en-US" sz="4400" b="1" dirty="0">
                <a:latin typeface="+mn-lt"/>
                <a:cs typeface="Times New Roman" panose="02020603050405020304" pitchFamily="18" charset="0"/>
              </a:rPr>
              <a:t>II CORINTHIANS 4:15-18</a:t>
            </a:r>
          </a:p>
          <a:p>
            <a:pPr>
              <a:defRPr/>
            </a:pPr>
            <a:r>
              <a:rPr lang="en-US" altLang="en-US" sz="3600" i="1" dirty="0">
                <a:latin typeface="+mn-lt"/>
                <a:cs typeface="Times New Roman" panose="02020603050405020304" pitchFamily="18" charset="0"/>
              </a:rPr>
              <a:t>	For all things are for your sakes, that the abundant grace might through the thanksgiving of many redound to the glory of God. 16 For which cause we faint not; but though our outward man perish, yet the inward man is renewed day by day. 17 For our light affliction, which is but for a moment, worketh for us a far more exceeding and eternal weight of glory; 18 While we look not at the things which are seen, but at the things which are not seen: for the things which are seen are temporal; but the things which are not seen are eternal. </a:t>
            </a:r>
            <a:endParaRPr lang="en-US" altLang="en-US" sz="3200" dirty="0">
              <a:latin typeface="+mn-lt"/>
            </a:endParaRPr>
          </a:p>
        </p:txBody>
      </p:sp>
    </p:spTree>
  </p:cSld>
  <p:clrMapOvr>
    <a:masterClrMapping/>
  </p:clrMapOvr>
  <p:transition>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8052B8-2E94-9640-C090-FEA46DC836CB}"/>
              </a:ext>
            </a:extLst>
          </p:cNvPr>
          <p:cNvSpPr>
            <a:spLocks noGrp="1"/>
          </p:cNvSpPr>
          <p:nvPr>
            <p:ph type="dt" sz="half" idx="10"/>
          </p:nvPr>
        </p:nvSpPr>
        <p:spPr/>
        <p:txBody>
          <a:bodyPr/>
          <a:lstStyle/>
          <a:p>
            <a:r>
              <a:rPr lang="en-US"/>
              <a:t>1-14-2026</a:t>
            </a:r>
          </a:p>
        </p:txBody>
      </p:sp>
      <p:sp>
        <p:nvSpPr>
          <p:cNvPr id="3" name="Footer Placeholder 2">
            <a:extLst>
              <a:ext uri="{FF2B5EF4-FFF2-40B4-BE49-F238E27FC236}">
                <a16:creationId xmlns:a16="http://schemas.microsoft.com/office/drawing/2014/main" id="{F520B1EA-A7C3-E226-AD77-C445B9A6B867}"/>
              </a:ext>
            </a:extLst>
          </p:cNvPr>
          <p:cNvSpPr>
            <a:spLocks noGrp="1"/>
          </p:cNvSpPr>
          <p:nvPr>
            <p:ph type="ftr" sz="quarter" idx="11"/>
          </p:nvPr>
        </p:nvSpPr>
        <p:spPr/>
        <p:txBody>
          <a:bodyPr/>
          <a:lstStyle/>
          <a:p>
            <a:r>
              <a:rPr lang="en-US"/>
              <a:t>Principles to Live By 5</a:t>
            </a:r>
            <a:endParaRPr lang="en-US" dirty="0"/>
          </a:p>
        </p:txBody>
      </p:sp>
      <p:sp>
        <p:nvSpPr>
          <p:cNvPr id="4" name="Slide Number Placeholder 3">
            <a:extLst>
              <a:ext uri="{FF2B5EF4-FFF2-40B4-BE49-F238E27FC236}">
                <a16:creationId xmlns:a16="http://schemas.microsoft.com/office/drawing/2014/main" id="{70073FBC-F1B7-7554-55B8-795D37D0D36C}"/>
              </a:ext>
            </a:extLst>
          </p:cNvPr>
          <p:cNvSpPr>
            <a:spLocks noGrp="1"/>
          </p:cNvSpPr>
          <p:nvPr>
            <p:ph type="sldNum" sz="quarter" idx="12"/>
          </p:nvPr>
        </p:nvSpPr>
        <p:spPr/>
        <p:txBody>
          <a:bodyPr/>
          <a:lstStyle/>
          <a:p>
            <a:fld id="{87E7843D-FF13-4365-9478-9625B70A2705}" type="slidenum">
              <a:rPr lang="en-US" smtClean="0"/>
              <a:t>18</a:t>
            </a:fld>
            <a:endParaRPr lang="en-US"/>
          </a:p>
        </p:txBody>
      </p:sp>
      <p:sp>
        <p:nvSpPr>
          <p:cNvPr id="6" name="TextBox 5">
            <a:extLst>
              <a:ext uri="{FF2B5EF4-FFF2-40B4-BE49-F238E27FC236}">
                <a16:creationId xmlns:a16="http://schemas.microsoft.com/office/drawing/2014/main" id="{1749B45F-58B2-91C5-7CF9-E56C334FA24A}"/>
              </a:ext>
            </a:extLst>
          </p:cNvPr>
          <p:cNvSpPr txBox="1"/>
          <p:nvPr/>
        </p:nvSpPr>
        <p:spPr>
          <a:xfrm>
            <a:off x="611267" y="-27378"/>
            <a:ext cx="11394558" cy="6309420"/>
          </a:xfrm>
          <a:prstGeom prst="rect">
            <a:avLst/>
          </a:prstGeom>
          <a:noFill/>
        </p:spPr>
        <p:txBody>
          <a:bodyPr wrap="square">
            <a:spAutoFit/>
          </a:bodyPr>
          <a:lstStyle/>
          <a:p>
            <a:r>
              <a:rPr lang="en-US" sz="4800" b="1" dirty="0"/>
              <a:t>ROMANS 6:17-19</a:t>
            </a:r>
          </a:p>
          <a:p>
            <a:r>
              <a:rPr lang="en-US" sz="4000" i="1" dirty="0"/>
              <a:t>	But God be thanked, that ye were the servants of sin, but ye have obeyed </a:t>
            </a:r>
            <a:r>
              <a:rPr lang="en-US" sz="4000" i="1" u="sng" dirty="0"/>
              <a:t>from the heart </a:t>
            </a:r>
            <a:r>
              <a:rPr lang="en-US" sz="4000" i="1" dirty="0"/>
              <a:t>that form of doctrine which was delivered you. 18 Being then made </a:t>
            </a:r>
            <a:r>
              <a:rPr lang="en-US" sz="4000" i="1" u="sng" dirty="0"/>
              <a:t>free from sin</a:t>
            </a:r>
            <a:r>
              <a:rPr lang="en-US" sz="4000" i="1" dirty="0"/>
              <a:t>, ye became </a:t>
            </a:r>
            <a:r>
              <a:rPr lang="en-US" sz="4000" i="1" u="sng" dirty="0"/>
              <a:t>the servants of righteous-ness</a:t>
            </a:r>
            <a:r>
              <a:rPr lang="en-US" sz="4000" i="1" dirty="0"/>
              <a:t>. 19 I speak after the manner of men because of the infirmity </a:t>
            </a:r>
            <a:r>
              <a:rPr lang="en-US" sz="2800" u="sng" dirty="0"/>
              <a:t>[weakness] </a:t>
            </a:r>
            <a:r>
              <a:rPr lang="en-US" sz="4000" i="1" dirty="0"/>
              <a:t>of your flesh: for as ye have yielded your members servants to uncleanness and to iniquity unto iniquity; even so now </a:t>
            </a:r>
            <a:r>
              <a:rPr lang="en-US" sz="4000" b="1" i="1" dirty="0"/>
              <a:t>yield your members servants to righteousness unto holiness</a:t>
            </a:r>
            <a:r>
              <a:rPr lang="en-US" sz="4000" i="1" dirty="0"/>
              <a:t>. </a:t>
            </a:r>
          </a:p>
        </p:txBody>
      </p:sp>
    </p:spTree>
    <p:extLst>
      <p:ext uri="{BB962C8B-B14F-4D97-AF65-F5344CB8AC3E}">
        <p14:creationId xmlns:p14="http://schemas.microsoft.com/office/powerpoint/2010/main" val="2998770839"/>
      </p:ext>
    </p:extLst>
  </p:cSld>
  <p:clrMapOvr>
    <a:masterClrMapping/>
  </p:clrMapOvr>
  <p:transition>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B5391B-6B57-0C51-DF70-C6843A8C923A}"/>
              </a:ext>
            </a:extLst>
          </p:cNvPr>
          <p:cNvSpPr>
            <a:spLocks noGrp="1"/>
          </p:cNvSpPr>
          <p:nvPr>
            <p:ph type="dt" sz="half" idx="10"/>
          </p:nvPr>
        </p:nvSpPr>
        <p:spPr/>
        <p:txBody>
          <a:bodyPr/>
          <a:lstStyle/>
          <a:p>
            <a:r>
              <a:rPr lang="en-US"/>
              <a:t>1-14-2026</a:t>
            </a:r>
          </a:p>
        </p:txBody>
      </p:sp>
      <p:sp>
        <p:nvSpPr>
          <p:cNvPr id="3" name="Footer Placeholder 2">
            <a:extLst>
              <a:ext uri="{FF2B5EF4-FFF2-40B4-BE49-F238E27FC236}">
                <a16:creationId xmlns:a16="http://schemas.microsoft.com/office/drawing/2014/main" id="{DD70CEDA-CDAE-8301-3981-FD5C296640A2}"/>
              </a:ext>
            </a:extLst>
          </p:cNvPr>
          <p:cNvSpPr>
            <a:spLocks noGrp="1"/>
          </p:cNvSpPr>
          <p:nvPr>
            <p:ph type="ftr" sz="quarter" idx="11"/>
          </p:nvPr>
        </p:nvSpPr>
        <p:spPr/>
        <p:txBody>
          <a:bodyPr/>
          <a:lstStyle/>
          <a:p>
            <a:r>
              <a:rPr lang="en-US"/>
              <a:t>Principles to Live By 5</a:t>
            </a:r>
            <a:endParaRPr lang="en-US" dirty="0"/>
          </a:p>
        </p:txBody>
      </p:sp>
      <p:sp>
        <p:nvSpPr>
          <p:cNvPr id="4" name="Slide Number Placeholder 3">
            <a:extLst>
              <a:ext uri="{FF2B5EF4-FFF2-40B4-BE49-F238E27FC236}">
                <a16:creationId xmlns:a16="http://schemas.microsoft.com/office/drawing/2014/main" id="{0CF7F75D-206A-89D1-2FE2-3BF370E1CB82}"/>
              </a:ext>
            </a:extLst>
          </p:cNvPr>
          <p:cNvSpPr>
            <a:spLocks noGrp="1"/>
          </p:cNvSpPr>
          <p:nvPr>
            <p:ph type="sldNum" sz="quarter" idx="12"/>
          </p:nvPr>
        </p:nvSpPr>
        <p:spPr/>
        <p:txBody>
          <a:bodyPr/>
          <a:lstStyle/>
          <a:p>
            <a:fld id="{87E7843D-FF13-4365-9478-9625B70A2705}" type="slidenum">
              <a:rPr lang="en-US" smtClean="0"/>
              <a:t>19</a:t>
            </a:fld>
            <a:endParaRPr lang="en-US"/>
          </a:p>
        </p:txBody>
      </p:sp>
      <p:sp>
        <p:nvSpPr>
          <p:cNvPr id="6" name="TextBox 5">
            <a:extLst>
              <a:ext uri="{FF2B5EF4-FFF2-40B4-BE49-F238E27FC236}">
                <a16:creationId xmlns:a16="http://schemas.microsoft.com/office/drawing/2014/main" id="{E1203054-C934-B9D8-6A49-B63B26B14C9A}"/>
              </a:ext>
            </a:extLst>
          </p:cNvPr>
          <p:cNvSpPr txBox="1"/>
          <p:nvPr/>
        </p:nvSpPr>
        <p:spPr>
          <a:xfrm>
            <a:off x="704088" y="680478"/>
            <a:ext cx="11012991" cy="5232202"/>
          </a:xfrm>
          <a:prstGeom prst="rect">
            <a:avLst/>
          </a:prstGeom>
          <a:noFill/>
        </p:spPr>
        <p:txBody>
          <a:bodyPr wrap="square">
            <a:spAutoFit/>
          </a:bodyPr>
          <a:lstStyle/>
          <a:p>
            <a:pPr algn="l">
              <a:buNone/>
            </a:pPr>
            <a:r>
              <a:rPr lang="en-US" sz="5400" b="1" i="0" dirty="0">
                <a:solidFill>
                  <a:srgbClr val="000000"/>
                </a:solidFill>
                <a:effectLst/>
                <a:latin typeface="system-ui"/>
              </a:rPr>
              <a:t>Romans 6:19</a:t>
            </a:r>
          </a:p>
          <a:p>
            <a:pPr algn="l">
              <a:buNone/>
            </a:pPr>
            <a:r>
              <a:rPr lang="en-US" sz="4000" baseline="30000" dirty="0">
                <a:solidFill>
                  <a:srgbClr val="000000"/>
                </a:solidFill>
                <a:latin typeface="system-ui"/>
              </a:rPr>
              <a:t>	</a:t>
            </a:r>
            <a:r>
              <a:rPr lang="en-US" sz="4000" b="1" i="0" baseline="30000" dirty="0">
                <a:solidFill>
                  <a:srgbClr val="000000"/>
                </a:solidFill>
                <a:effectLst/>
                <a:latin typeface="system-ui"/>
              </a:rPr>
              <a:t>19</a:t>
            </a:r>
            <a:r>
              <a:rPr lang="en-US" sz="4000" b="1" i="1" baseline="30000" dirty="0">
                <a:solidFill>
                  <a:srgbClr val="000000"/>
                </a:solidFill>
                <a:effectLst/>
                <a:latin typeface="system-ui"/>
              </a:rPr>
              <a:t> </a:t>
            </a:r>
            <a:r>
              <a:rPr lang="en-US" sz="4000" b="0" i="1" dirty="0">
                <a:solidFill>
                  <a:srgbClr val="000000"/>
                </a:solidFill>
                <a:effectLst/>
                <a:latin typeface="system-ui"/>
              </a:rPr>
              <a:t>Because of the weakness of your human nature, I am using the illustration of slavery to help you understand all this. Previously, you let yourselves be slaves to impurity and lawlessness, which led ever deeper into sin. Now you must give yourselves to be slaves to righteous living so that you will become holy.</a:t>
            </a:r>
          </a:p>
        </p:txBody>
      </p:sp>
    </p:spTree>
    <p:extLst>
      <p:ext uri="{BB962C8B-B14F-4D97-AF65-F5344CB8AC3E}">
        <p14:creationId xmlns:p14="http://schemas.microsoft.com/office/powerpoint/2010/main" val="1332428973"/>
      </p:ext>
    </p:extLst>
  </p:cSld>
  <p:clrMapOvr>
    <a:masterClrMapping/>
  </p:clrMapOvr>
  <p:transition>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662EBAE-9DB2-E69F-CD95-F79FD4A8FCB9}"/>
              </a:ext>
            </a:extLst>
          </p:cNvPr>
          <p:cNvSpPr>
            <a:spLocks noGrp="1"/>
          </p:cNvSpPr>
          <p:nvPr>
            <p:ph type="dt" sz="quarter" idx="10"/>
          </p:nvPr>
        </p:nvSpPr>
        <p:spPr/>
        <p:txBody>
          <a:bodyPr/>
          <a:lstStyle/>
          <a:p>
            <a:pPr>
              <a:defRPr/>
            </a:pPr>
            <a:r>
              <a:rPr lang="en-US" altLang="en-US"/>
              <a:t>1-14-2026</a:t>
            </a:r>
          </a:p>
        </p:txBody>
      </p:sp>
      <p:sp>
        <p:nvSpPr>
          <p:cNvPr id="3" name="Footer Placeholder 2">
            <a:extLst>
              <a:ext uri="{FF2B5EF4-FFF2-40B4-BE49-F238E27FC236}">
                <a16:creationId xmlns:a16="http://schemas.microsoft.com/office/drawing/2014/main" id="{E0F3F9DA-389E-2C2E-1A79-A9798CEF7ADE}"/>
              </a:ext>
            </a:extLst>
          </p:cNvPr>
          <p:cNvSpPr>
            <a:spLocks noGrp="1"/>
          </p:cNvSpPr>
          <p:nvPr>
            <p:ph type="ftr" sz="quarter" idx="11"/>
          </p:nvPr>
        </p:nvSpPr>
        <p:spPr/>
        <p:txBody>
          <a:bodyPr/>
          <a:lstStyle/>
          <a:p>
            <a:pPr>
              <a:defRPr/>
            </a:pPr>
            <a:r>
              <a:rPr lang="en-US" altLang="en-US"/>
              <a:t>Principles to Live By 5</a:t>
            </a:r>
          </a:p>
        </p:txBody>
      </p:sp>
      <p:sp>
        <p:nvSpPr>
          <p:cNvPr id="4" name="Slide Number Placeholder 3">
            <a:extLst>
              <a:ext uri="{FF2B5EF4-FFF2-40B4-BE49-F238E27FC236}">
                <a16:creationId xmlns:a16="http://schemas.microsoft.com/office/drawing/2014/main" id="{B812FEBE-50C0-77DE-9043-1B8C56825412}"/>
              </a:ext>
            </a:extLst>
          </p:cNvPr>
          <p:cNvSpPr>
            <a:spLocks noGrp="1"/>
          </p:cNvSpPr>
          <p:nvPr>
            <p:ph type="sldNum" sz="quarter" idx="12"/>
          </p:nvPr>
        </p:nvSpPr>
        <p:spPr/>
        <p:txBody>
          <a:bodyPr/>
          <a:lstStyle/>
          <a:p>
            <a:pPr>
              <a:defRPr/>
            </a:pPr>
            <a:fld id="{62C5ADDB-50F6-4508-A7FA-5C4AAE74A84A}" type="slidenum">
              <a:rPr lang="en-US" altLang="en-US" smtClean="0"/>
              <a:pPr>
                <a:defRPr/>
              </a:pPr>
              <a:t>2</a:t>
            </a:fld>
            <a:endParaRPr lang="en-US" altLang="en-US"/>
          </a:p>
        </p:txBody>
      </p:sp>
      <p:sp>
        <p:nvSpPr>
          <p:cNvPr id="14341" name="TextBox 5">
            <a:extLst>
              <a:ext uri="{FF2B5EF4-FFF2-40B4-BE49-F238E27FC236}">
                <a16:creationId xmlns:a16="http://schemas.microsoft.com/office/drawing/2014/main" id="{86DCA326-3C7C-62B7-5004-D298C5C50859}"/>
              </a:ext>
            </a:extLst>
          </p:cNvPr>
          <p:cNvSpPr txBox="1">
            <a:spLocks noChangeArrowheads="1"/>
          </p:cNvSpPr>
          <p:nvPr/>
        </p:nvSpPr>
        <p:spPr bwMode="auto">
          <a:xfrm>
            <a:off x="304800" y="-53163"/>
            <a:ext cx="11887200" cy="695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ndara" panose="020E0502030303020204" pitchFamily="34" charset="0"/>
              </a:defRPr>
            </a:lvl1pPr>
            <a:lvl2pPr marL="742950" indent="-285750">
              <a:defRPr>
                <a:solidFill>
                  <a:schemeClr val="tx1"/>
                </a:solidFill>
                <a:latin typeface="Candara" panose="020E0502030303020204" pitchFamily="34" charset="0"/>
              </a:defRPr>
            </a:lvl2pPr>
            <a:lvl3pPr marL="1143000" indent="-228600">
              <a:defRPr>
                <a:solidFill>
                  <a:schemeClr val="tx1"/>
                </a:solidFill>
                <a:latin typeface="Candara" panose="020E0502030303020204" pitchFamily="34" charset="0"/>
              </a:defRPr>
            </a:lvl3pPr>
            <a:lvl4pPr marL="1600200" indent="-228600">
              <a:defRPr>
                <a:solidFill>
                  <a:schemeClr val="tx1"/>
                </a:solidFill>
                <a:latin typeface="Candara" panose="020E0502030303020204" pitchFamily="34" charset="0"/>
              </a:defRPr>
            </a:lvl4pPr>
            <a:lvl5pPr marL="2057400" indent="-228600">
              <a:defRPr>
                <a:solidFill>
                  <a:schemeClr val="tx1"/>
                </a:solidFill>
                <a:latin typeface="Candara" panose="020E0502030303020204" pitchFamily="34" charset="0"/>
              </a:defRPr>
            </a:lvl5pPr>
            <a:lvl6pPr marL="2514600" indent="-228600" defTabSz="457200" eaLnBrk="0" fontAlgn="base" hangingPunct="0">
              <a:spcBef>
                <a:spcPct val="0"/>
              </a:spcBef>
              <a:spcAft>
                <a:spcPct val="0"/>
              </a:spcAft>
              <a:defRPr>
                <a:solidFill>
                  <a:schemeClr val="tx1"/>
                </a:solidFill>
                <a:latin typeface="Candara" panose="020E0502030303020204" pitchFamily="34" charset="0"/>
              </a:defRPr>
            </a:lvl6pPr>
            <a:lvl7pPr marL="2971800" indent="-228600" defTabSz="457200" eaLnBrk="0" fontAlgn="base" hangingPunct="0">
              <a:spcBef>
                <a:spcPct val="0"/>
              </a:spcBef>
              <a:spcAft>
                <a:spcPct val="0"/>
              </a:spcAft>
              <a:defRPr>
                <a:solidFill>
                  <a:schemeClr val="tx1"/>
                </a:solidFill>
                <a:latin typeface="Candara" panose="020E0502030303020204" pitchFamily="34" charset="0"/>
              </a:defRPr>
            </a:lvl7pPr>
            <a:lvl8pPr marL="3429000" indent="-228600" defTabSz="457200" eaLnBrk="0" fontAlgn="base" hangingPunct="0">
              <a:spcBef>
                <a:spcPct val="0"/>
              </a:spcBef>
              <a:spcAft>
                <a:spcPct val="0"/>
              </a:spcAft>
              <a:defRPr>
                <a:solidFill>
                  <a:schemeClr val="tx1"/>
                </a:solidFill>
                <a:latin typeface="Candara" panose="020E0502030303020204" pitchFamily="34" charset="0"/>
              </a:defRPr>
            </a:lvl8pPr>
            <a:lvl9pPr marL="3886200" indent="-228600" defTabSz="457200" eaLnBrk="0" fontAlgn="base" hangingPunct="0">
              <a:spcBef>
                <a:spcPct val="0"/>
              </a:spcBef>
              <a:spcAft>
                <a:spcPct val="0"/>
              </a:spcAft>
              <a:defRPr>
                <a:solidFill>
                  <a:schemeClr val="tx1"/>
                </a:solidFill>
                <a:latin typeface="Candara" panose="020E0502030303020204" pitchFamily="34" charset="0"/>
              </a:defRPr>
            </a:lvl9pPr>
          </a:lstStyle>
          <a:p>
            <a:r>
              <a:rPr lang="en-US" altLang="en-US" sz="5400" b="1" dirty="0"/>
              <a:t>PROVERBS 2:3-7</a:t>
            </a:r>
          </a:p>
          <a:p>
            <a:r>
              <a:rPr lang="en-US" altLang="en-US" sz="4000" i="1" dirty="0"/>
              <a:t>	Yea, if thou </a:t>
            </a:r>
            <a:r>
              <a:rPr lang="en-US" altLang="en-US" sz="4000" i="1" dirty="0" err="1"/>
              <a:t>criest</a:t>
            </a:r>
            <a:r>
              <a:rPr lang="en-US" altLang="en-US" sz="4000" i="1" dirty="0"/>
              <a:t> after knowledge, and </a:t>
            </a:r>
            <a:r>
              <a:rPr lang="en-US" altLang="en-US" sz="4000" i="1" dirty="0" err="1"/>
              <a:t>liftest</a:t>
            </a:r>
            <a:r>
              <a:rPr lang="en-US" altLang="en-US" sz="4000" i="1" dirty="0"/>
              <a:t> up thy voice for understanding; </a:t>
            </a:r>
          </a:p>
          <a:p>
            <a:r>
              <a:rPr lang="en-US" altLang="en-US" sz="4000" i="1" dirty="0"/>
              <a:t>	4 If thou </a:t>
            </a:r>
            <a:r>
              <a:rPr lang="en-US" altLang="en-US" sz="4000" i="1" dirty="0" err="1"/>
              <a:t>seekest</a:t>
            </a:r>
            <a:r>
              <a:rPr lang="en-US" altLang="en-US" sz="4000" i="1" dirty="0"/>
              <a:t> her as silver, and </a:t>
            </a:r>
            <a:r>
              <a:rPr lang="en-US" altLang="en-US" sz="4000" i="1" dirty="0" err="1"/>
              <a:t>searchest</a:t>
            </a:r>
            <a:r>
              <a:rPr lang="en-US" altLang="en-US" sz="4000" i="1" dirty="0"/>
              <a:t> for her as for hid treasures; 5 Then shalt thou understand the fear of the LORD, and find the knowledge of God. 6 For the LORD giveth wisdom: out of his mouth cometh knowledge and understanding. 7 </a:t>
            </a:r>
            <a:r>
              <a:rPr lang="en-US" altLang="en-US" sz="4000" i="1" u="sng" dirty="0"/>
              <a:t>He </a:t>
            </a:r>
            <a:r>
              <a:rPr lang="en-US" altLang="en-US" sz="4000" i="1" u="sng" dirty="0" err="1"/>
              <a:t>layeth</a:t>
            </a:r>
            <a:r>
              <a:rPr lang="en-US" altLang="en-US" sz="4000" i="1" u="sng" dirty="0"/>
              <a:t> up sound wisdom for the righteous</a:t>
            </a:r>
            <a:r>
              <a:rPr lang="en-US" altLang="en-US" sz="4000" i="1" dirty="0"/>
              <a:t>: he is a buckler to them that walk uprightly.</a:t>
            </a:r>
          </a:p>
          <a:p>
            <a:endParaRPr lang="en-US" altLang="en-US" sz="3600" dirty="0"/>
          </a:p>
        </p:txBody>
      </p:sp>
    </p:spTree>
  </p:cSld>
  <p:clrMapOvr>
    <a:masterClrMapping/>
  </p:clrMapOvr>
  <p:transition>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D84618-6CEE-D91A-9DEA-0C0E146FA8E9}"/>
              </a:ext>
            </a:extLst>
          </p:cNvPr>
          <p:cNvSpPr>
            <a:spLocks noGrp="1"/>
          </p:cNvSpPr>
          <p:nvPr>
            <p:ph type="dt" sz="half" idx="10"/>
          </p:nvPr>
        </p:nvSpPr>
        <p:spPr/>
        <p:txBody>
          <a:bodyPr/>
          <a:lstStyle/>
          <a:p>
            <a:r>
              <a:rPr lang="en-US"/>
              <a:t>1-14-2026</a:t>
            </a:r>
          </a:p>
        </p:txBody>
      </p:sp>
      <p:sp>
        <p:nvSpPr>
          <p:cNvPr id="3" name="Footer Placeholder 2">
            <a:extLst>
              <a:ext uri="{FF2B5EF4-FFF2-40B4-BE49-F238E27FC236}">
                <a16:creationId xmlns:a16="http://schemas.microsoft.com/office/drawing/2014/main" id="{8DCC7356-BEC2-3F56-1429-083B97C2D5FC}"/>
              </a:ext>
            </a:extLst>
          </p:cNvPr>
          <p:cNvSpPr>
            <a:spLocks noGrp="1"/>
          </p:cNvSpPr>
          <p:nvPr>
            <p:ph type="ftr" sz="quarter" idx="11"/>
          </p:nvPr>
        </p:nvSpPr>
        <p:spPr/>
        <p:txBody>
          <a:bodyPr/>
          <a:lstStyle/>
          <a:p>
            <a:r>
              <a:rPr lang="en-US"/>
              <a:t>Principles to Live By 5</a:t>
            </a:r>
            <a:endParaRPr lang="en-US" dirty="0"/>
          </a:p>
        </p:txBody>
      </p:sp>
      <p:sp>
        <p:nvSpPr>
          <p:cNvPr id="4" name="Slide Number Placeholder 3">
            <a:extLst>
              <a:ext uri="{FF2B5EF4-FFF2-40B4-BE49-F238E27FC236}">
                <a16:creationId xmlns:a16="http://schemas.microsoft.com/office/drawing/2014/main" id="{E3E7B417-0BB2-9936-68AD-967AA27ADE7A}"/>
              </a:ext>
            </a:extLst>
          </p:cNvPr>
          <p:cNvSpPr>
            <a:spLocks noGrp="1"/>
          </p:cNvSpPr>
          <p:nvPr>
            <p:ph type="sldNum" sz="quarter" idx="12"/>
          </p:nvPr>
        </p:nvSpPr>
        <p:spPr/>
        <p:txBody>
          <a:bodyPr/>
          <a:lstStyle/>
          <a:p>
            <a:fld id="{87E7843D-FF13-4365-9478-9625B70A2705}" type="slidenum">
              <a:rPr lang="en-US" smtClean="0"/>
              <a:t>20</a:t>
            </a:fld>
            <a:endParaRPr lang="en-US"/>
          </a:p>
        </p:txBody>
      </p:sp>
      <p:sp>
        <p:nvSpPr>
          <p:cNvPr id="6" name="TextBox 5">
            <a:extLst>
              <a:ext uri="{FF2B5EF4-FFF2-40B4-BE49-F238E27FC236}">
                <a16:creationId xmlns:a16="http://schemas.microsoft.com/office/drawing/2014/main" id="{130A17E4-10A3-9E9D-9CF2-6341F2CF3C06}"/>
              </a:ext>
            </a:extLst>
          </p:cNvPr>
          <p:cNvSpPr txBox="1"/>
          <p:nvPr/>
        </p:nvSpPr>
        <p:spPr>
          <a:xfrm>
            <a:off x="704088" y="51461"/>
            <a:ext cx="10783292" cy="3170099"/>
          </a:xfrm>
          <a:prstGeom prst="rect">
            <a:avLst/>
          </a:prstGeom>
          <a:noFill/>
        </p:spPr>
        <p:txBody>
          <a:bodyPr wrap="square">
            <a:spAutoFit/>
          </a:bodyPr>
          <a:lstStyle/>
          <a:p>
            <a:r>
              <a:rPr lang="en-US" sz="4000" b="1" dirty="0"/>
              <a:t>*LUKE 1:74-75</a:t>
            </a:r>
          </a:p>
          <a:p>
            <a:r>
              <a:rPr lang="en-US" sz="4000" i="1" dirty="0"/>
              <a:t>	That he would grant unto us, that we being delivered out of the hand of our enemies might serve him without fear, 75 </a:t>
            </a:r>
            <a:r>
              <a:rPr lang="en-US" sz="4000" b="1" i="1" u="sng" dirty="0"/>
              <a:t>In holiness and righteousness</a:t>
            </a:r>
            <a:r>
              <a:rPr lang="en-US" sz="4000" i="1" dirty="0"/>
              <a:t> before him, all the days of our life. </a:t>
            </a:r>
          </a:p>
        </p:txBody>
      </p:sp>
      <p:sp>
        <p:nvSpPr>
          <p:cNvPr id="8" name="TextBox 7">
            <a:extLst>
              <a:ext uri="{FF2B5EF4-FFF2-40B4-BE49-F238E27FC236}">
                <a16:creationId xmlns:a16="http://schemas.microsoft.com/office/drawing/2014/main" id="{8B7BF3DE-34C5-9437-C351-CE554164858F}"/>
              </a:ext>
            </a:extLst>
          </p:cNvPr>
          <p:cNvSpPr txBox="1"/>
          <p:nvPr/>
        </p:nvSpPr>
        <p:spPr>
          <a:xfrm>
            <a:off x="704088" y="3636441"/>
            <a:ext cx="10783292" cy="1938992"/>
          </a:xfrm>
          <a:prstGeom prst="rect">
            <a:avLst/>
          </a:prstGeom>
          <a:noFill/>
        </p:spPr>
        <p:txBody>
          <a:bodyPr wrap="square">
            <a:spAutoFit/>
          </a:bodyPr>
          <a:lstStyle/>
          <a:p>
            <a:r>
              <a:rPr lang="en-US" sz="4000" b="1" dirty="0"/>
              <a:t>EPHESIANS 4:24  </a:t>
            </a:r>
          </a:p>
          <a:p>
            <a:r>
              <a:rPr lang="en-US" sz="4000" b="1" i="1" dirty="0"/>
              <a:t>	</a:t>
            </a:r>
            <a:r>
              <a:rPr lang="en-US" sz="4000" i="1" dirty="0"/>
              <a:t>And that ye put on the new man, which after God is created in righteousness and </a:t>
            </a:r>
            <a:r>
              <a:rPr lang="en-US" sz="4000" b="1" i="1" u="sng" dirty="0"/>
              <a:t>true holiness. </a:t>
            </a:r>
          </a:p>
        </p:txBody>
      </p:sp>
    </p:spTree>
    <p:extLst>
      <p:ext uri="{BB962C8B-B14F-4D97-AF65-F5344CB8AC3E}">
        <p14:creationId xmlns:p14="http://schemas.microsoft.com/office/powerpoint/2010/main" val="2263945024"/>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0-#ppt_h/2"/>
                                          </p:val>
                                        </p:tav>
                                        <p:tav tm="100000">
                                          <p:val>
                                            <p:strVal val="#ppt_y"/>
                                          </p:val>
                                        </p:tav>
                                      </p:tavLst>
                                    </p:anim>
                                  </p:childTnLst>
                                </p:cTn>
                              </p:par>
                              <p:par>
                                <p:cTn id="9" presetID="2" presetClass="entr" presetSubtype="3" fill="hold" nodeType="with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anim calcmode="lin" valueType="num">
                                      <p:cBhvr additive="base">
                                        <p:cTn id="11" dur="500" fill="hold"/>
                                        <p:tgtEl>
                                          <p:spTgt spid="8">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8">
                                            <p:txEl>
                                              <p:pRg st="1" end="1"/>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6F63F7A9-3B02-C7F5-5F15-EE04FEC9BE3D}"/>
              </a:ext>
            </a:extLst>
          </p:cNvPr>
          <p:cNvSpPr txBox="1"/>
          <p:nvPr/>
        </p:nvSpPr>
        <p:spPr>
          <a:xfrm>
            <a:off x="266700" y="68581"/>
            <a:ext cx="5163558" cy="6172683"/>
          </a:xfrm>
          <a:prstGeom prst="rect">
            <a:avLst/>
          </a:prstGeom>
        </p:spPr>
        <p:txBody>
          <a:bodyPr vert="horz" lIns="91440" tIns="45720" rIns="91440" bIns="45720" rtlCol="0">
            <a:noAutofit/>
          </a:bodyPr>
          <a:lstStyle/>
          <a:p>
            <a:pPr>
              <a:lnSpc>
                <a:spcPct val="110000"/>
              </a:lnSpc>
              <a:spcAft>
                <a:spcPts val="600"/>
              </a:spcAft>
            </a:pPr>
            <a:r>
              <a:rPr lang="en-US" sz="3600" b="1" i="0" dirty="0">
                <a:effectLst/>
              </a:rPr>
              <a:t>Zacchaeus:</a:t>
            </a:r>
            <a:r>
              <a:rPr lang="en-US" sz="3600" b="0" i="0" dirty="0">
                <a:effectLst/>
              </a:rPr>
              <a:t> </a:t>
            </a:r>
          </a:p>
          <a:p>
            <a:pPr>
              <a:lnSpc>
                <a:spcPct val="110000"/>
              </a:lnSpc>
              <a:spcAft>
                <a:spcPts val="600"/>
              </a:spcAft>
            </a:pPr>
            <a:r>
              <a:rPr lang="en-US" sz="3400" b="0" i="0" dirty="0">
                <a:effectLst/>
              </a:rPr>
              <a:t>Known for extortion ("old man"), his </a:t>
            </a:r>
            <a:r>
              <a:rPr lang="en-US" sz="3400" b="0" i="0" dirty="0" err="1">
                <a:effectLst/>
              </a:rPr>
              <a:t>encoun</a:t>
            </a:r>
            <a:r>
              <a:rPr lang="en-US" sz="3400" b="0" i="0" dirty="0">
                <a:effectLst/>
              </a:rPr>
              <a:t>-ter with Jesus led to immediate trans-formation. He put on the new man by vowing to give half his goods to the poor and restoring fourfold to those he had cheated (Luke 19:1–10).</a:t>
            </a:r>
            <a:endParaRPr lang="en-US" sz="3400" dirty="0"/>
          </a:p>
        </p:txBody>
      </p:sp>
      <p:pic>
        <p:nvPicPr>
          <p:cNvPr id="7" name="Picture 6">
            <a:extLst>
              <a:ext uri="{FF2B5EF4-FFF2-40B4-BE49-F238E27FC236}">
                <a16:creationId xmlns:a16="http://schemas.microsoft.com/office/drawing/2014/main" id="{C19B1AE7-FFB7-EF5E-DD36-288EF352A271}"/>
              </a:ext>
            </a:extLst>
          </p:cNvPr>
          <p:cNvPicPr>
            <a:picLocks noChangeAspect="1"/>
          </p:cNvPicPr>
          <p:nvPr/>
        </p:nvPicPr>
        <p:blipFill>
          <a:blip r:embed="rId2"/>
          <a:srcRect l="12386" r="2011" b="-2"/>
          <a:stretch>
            <a:fillRect/>
          </a:stretch>
        </p:blipFill>
        <p:spPr>
          <a:xfrm>
            <a:off x="5430258" y="616736"/>
            <a:ext cx="6495042" cy="5419642"/>
          </a:xfrm>
          <a:prstGeom prst="rect">
            <a:avLst/>
          </a:prstGeom>
        </p:spPr>
      </p:pic>
      <p:sp>
        <p:nvSpPr>
          <p:cNvPr id="3" name="Footer Placeholder 2">
            <a:extLst>
              <a:ext uri="{FF2B5EF4-FFF2-40B4-BE49-F238E27FC236}">
                <a16:creationId xmlns:a16="http://schemas.microsoft.com/office/drawing/2014/main" id="{0014AF8E-B51F-D049-BCED-77D16D53B256}"/>
              </a:ext>
            </a:extLst>
          </p:cNvPr>
          <p:cNvSpPr>
            <a:spLocks noGrp="1"/>
          </p:cNvSpPr>
          <p:nvPr>
            <p:ph type="ftr" sz="quarter" idx="11"/>
          </p:nvPr>
        </p:nvSpPr>
        <p:spPr>
          <a:xfrm>
            <a:off x="704088" y="6356350"/>
            <a:ext cx="4539727" cy="365125"/>
          </a:xfrm>
        </p:spPr>
        <p:txBody>
          <a:bodyPr vert="horz" lIns="91440" tIns="45720" rIns="91440" bIns="45720" rtlCol="0" anchor="ctr">
            <a:normAutofit/>
          </a:bodyPr>
          <a:lstStyle/>
          <a:p>
            <a:pPr>
              <a:spcAft>
                <a:spcPts val="600"/>
              </a:spcAft>
            </a:pPr>
            <a:r>
              <a:rPr lang="en-US" kern="1200" dirty="0">
                <a:solidFill>
                  <a:schemeClr val="tx1"/>
                </a:solidFill>
                <a:latin typeface="+mj-lt"/>
                <a:ea typeface="+mn-ea"/>
                <a:cs typeface="+mn-cs"/>
              </a:rPr>
              <a:t>Principles to Live By 5</a:t>
            </a:r>
          </a:p>
        </p:txBody>
      </p:sp>
      <p:sp>
        <p:nvSpPr>
          <p:cNvPr id="2" name="Date Placeholder 1">
            <a:extLst>
              <a:ext uri="{FF2B5EF4-FFF2-40B4-BE49-F238E27FC236}">
                <a16:creationId xmlns:a16="http://schemas.microsoft.com/office/drawing/2014/main" id="{8CCBE8D1-B422-00DC-0E4D-A1CC48BD15B6}"/>
              </a:ext>
            </a:extLst>
          </p:cNvPr>
          <p:cNvSpPr>
            <a:spLocks noGrp="1"/>
          </p:cNvSpPr>
          <p:nvPr>
            <p:ph type="dt" sz="half" idx="10"/>
          </p:nvPr>
        </p:nvSpPr>
        <p:spPr>
          <a:xfrm>
            <a:off x="8369448" y="6356350"/>
            <a:ext cx="2549564" cy="365125"/>
          </a:xfrm>
        </p:spPr>
        <p:txBody>
          <a:bodyPr vert="horz" lIns="91440" tIns="45720" rIns="91440" bIns="45720" rtlCol="0" anchor="ctr">
            <a:normAutofit/>
          </a:bodyPr>
          <a:lstStyle/>
          <a:p>
            <a:pPr>
              <a:spcAft>
                <a:spcPts val="600"/>
              </a:spcAft>
            </a:pPr>
            <a:r>
              <a:rPr lang="en-US"/>
              <a:t>1-14-2026</a:t>
            </a:r>
          </a:p>
        </p:txBody>
      </p:sp>
      <p:sp>
        <p:nvSpPr>
          <p:cNvPr id="4" name="Slide Number Placeholder 3">
            <a:extLst>
              <a:ext uri="{FF2B5EF4-FFF2-40B4-BE49-F238E27FC236}">
                <a16:creationId xmlns:a16="http://schemas.microsoft.com/office/drawing/2014/main" id="{1D264B32-E5A6-4230-D76E-A1B56B54834D}"/>
              </a:ext>
            </a:extLst>
          </p:cNvPr>
          <p:cNvSpPr>
            <a:spLocks noGrp="1"/>
          </p:cNvSpPr>
          <p:nvPr>
            <p:ph type="sldNum" sz="quarter" idx="12"/>
          </p:nvPr>
        </p:nvSpPr>
        <p:spPr>
          <a:xfrm>
            <a:off x="10919012" y="6356350"/>
            <a:ext cx="672354" cy="365125"/>
          </a:xfrm>
        </p:spPr>
        <p:txBody>
          <a:bodyPr vert="horz" lIns="91440" tIns="45720" rIns="91440" bIns="45720" rtlCol="0" anchor="ctr">
            <a:normAutofit/>
          </a:bodyPr>
          <a:lstStyle/>
          <a:p>
            <a:pPr>
              <a:lnSpc>
                <a:spcPct val="90000"/>
              </a:lnSpc>
              <a:spcAft>
                <a:spcPts val="600"/>
              </a:spcAft>
            </a:pPr>
            <a:fld id="{87E7843D-FF13-4365-9478-9625B70A2705}" type="slidenum">
              <a:rPr lang="en-US" smtClean="0"/>
              <a:pPr>
                <a:lnSpc>
                  <a:spcPct val="90000"/>
                </a:lnSpc>
                <a:spcAft>
                  <a:spcPts val="600"/>
                </a:spcAft>
              </a:pPr>
              <a:t>21</a:t>
            </a:fld>
            <a:endParaRPr lang="en-US"/>
          </a:p>
        </p:txBody>
      </p:sp>
    </p:spTree>
    <p:extLst>
      <p:ext uri="{BB962C8B-B14F-4D97-AF65-F5344CB8AC3E}">
        <p14:creationId xmlns:p14="http://schemas.microsoft.com/office/powerpoint/2010/main" val="1516860644"/>
      </p:ext>
    </p:extLst>
  </p:cSld>
  <p:clrMapOvr>
    <a:masterClrMapping/>
  </p:clrMapOvr>
  <p:transition>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2B09F7-4EB4-23C1-040A-6129389C8F19}"/>
              </a:ext>
            </a:extLst>
          </p:cNvPr>
          <p:cNvSpPr>
            <a:spLocks noGrp="1"/>
          </p:cNvSpPr>
          <p:nvPr>
            <p:ph type="dt" sz="half" idx="10"/>
          </p:nvPr>
        </p:nvSpPr>
        <p:spPr/>
        <p:txBody>
          <a:bodyPr/>
          <a:lstStyle/>
          <a:p>
            <a:r>
              <a:rPr lang="en-US"/>
              <a:t>1-14-2026</a:t>
            </a:r>
          </a:p>
        </p:txBody>
      </p:sp>
      <p:sp>
        <p:nvSpPr>
          <p:cNvPr id="3" name="Footer Placeholder 2">
            <a:extLst>
              <a:ext uri="{FF2B5EF4-FFF2-40B4-BE49-F238E27FC236}">
                <a16:creationId xmlns:a16="http://schemas.microsoft.com/office/drawing/2014/main" id="{AE09C25A-B451-52D7-4BEB-6A1301C15A71}"/>
              </a:ext>
            </a:extLst>
          </p:cNvPr>
          <p:cNvSpPr>
            <a:spLocks noGrp="1"/>
          </p:cNvSpPr>
          <p:nvPr>
            <p:ph type="ftr" sz="quarter" idx="11"/>
          </p:nvPr>
        </p:nvSpPr>
        <p:spPr/>
        <p:txBody>
          <a:bodyPr/>
          <a:lstStyle/>
          <a:p>
            <a:r>
              <a:rPr lang="en-US"/>
              <a:t>Principles to Live By 5</a:t>
            </a:r>
            <a:endParaRPr lang="en-US" dirty="0"/>
          </a:p>
        </p:txBody>
      </p:sp>
      <p:sp>
        <p:nvSpPr>
          <p:cNvPr id="4" name="Slide Number Placeholder 3">
            <a:extLst>
              <a:ext uri="{FF2B5EF4-FFF2-40B4-BE49-F238E27FC236}">
                <a16:creationId xmlns:a16="http://schemas.microsoft.com/office/drawing/2014/main" id="{2BAE51EB-7B29-7A7A-9292-FA203D5A9FD8}"/>
              </a:ext>
            </a:extLst>
          </p:cNvPr>
          <p:cNvSpPr>
            <a:spLocks noGrp="1"/>
          </p:cNvSpPr>
          <p:nvPr>
            <p:ph type="sldNum" sz="quarter" idx="12"/>
          </p:nvPr>
        </p:nvSpPr>
        <p:spPr/>
        <p:txBody>
          <a:bodyPr/>
          <a:lstStyle/>
          <a:p>
            <a:fld id="{87E7843D-FF13-4365-9478-9625B70A2705}" type="slidenum">
              <a:rPr lang="en-US" smtClean="0"/>
              <a:t>22</a:t>
            </a:fld>
            <a:endParaRPr lang="en-US"/>
          </a:p>
        </p:txBody>
      </p:sp>
      <p:pic>
        <p:nvPicPr>
          <p:cNvPr id="5" name="Picture 4">
            <a:extLst>
              <a:ext uri="{FF2B5EF4-FFF2-40B4-BE49-F238E27FC236}">
                <a16:creationId xmlns:a16="http://schemas.microsoft.com/office/drawing/2014/main" id="{852875FA-152A-A66E-67C8-1B4C8C7F17E3}"/>
              </a:ext>
            </a:extLst>
          </p:cNvPr>
          <p:cNvPicPr>
            <a:picLocks noChangeAspect="1"/>
          </p:cNvPicPr>
          <p:nvPr/>
        </p:nvPicPr>
        <p:blipFill>
          <a:blip r:embed="rId2"/>
          <a:stretch>
            <a:fillRect/>
          </a:stretch>
        </p:blipFill>
        <p:spPr>
          <a:xfrm>
            <a:off x="6299200" y="475485"/>
            <a:ext cx="5697538" cy="3817115"/>
          </a:xfrm>
          <a:prstGeom prst="rect">
            <a:avLst/>
          </a:prstGeom>
        </p:spPr>
      </p:pic>
      <p:sp>
        <p:nvSpPr>
          <p:cNvPr id="7" name="TextBox 6">
            <a:extLst>
              <a:ext uri="{FF2B5EF4-FFF2-40B4-BE49-F238E27FC236}">
                <a16:creationId xmlns:a16="http://schemas.microsoft.com/office/drawing/2014/main" id="{4B55627C-47E2-2C97-71F3-101B0D74C77E}"/>
              </a:ext>
            </a:extLst>
          </p:cNvPr>
          <p:cNvSpPr txBox="1"/>
          <p:nvPr/>
        </p:nvSpPr>
        <p:spPr>
          <a:xfrm>
            <a:off x="431038" y="829786"/>
            <a:ext cx="7144512" cy="5078313"/>
          </a:xfrm>
          <a:prstGeom prst="rect">
            <a:avLst/>
          </a:prstGeom>
          <a:noFill/>
        </p:spPr>
        <p:txBody>
          <a:bodyPr wrap="square">
            <a:spAutoFit/>
          </a:bodyPr>
          <a:lstStyle/>
          <a:p>
            <a:r>
              <a:rPr lang="en-US" sz="3600" dirty="0"/>
              <a:t>The last words of Adoniram </a:t>
            </a:r>
          </a:p>
          <a:p>
            <a:r>
              <a:rPr lang="en-US" sz="3600" dirty="0"/>
              <a:t>Judson Jr., a U.S. Baptist </a:t>
            </a:r>
          </a:p>
          <a:p>
            <a:r>
              <a:rPr lang="en-US" sz="3600" dirty="0"/>
              <a:t>missionary to Burma, echoed </a:t>
            </a:r>
          </a:p>
          <a:p>
            <a:r>
              <a:rPr lang="en-US" sz="3600" dirty="0"/>
              <a:t>those of a schoolboy </a:t>
            </a:r>
            <a:r>
              <a:rPr lang="en-US" sz="3600" dirty="0" err="1"/>
              <a:t>celebra</a:t>
            </a:r>
            <a:r>
              <a:rPr lang="en-US" sz="3600" dirty="0"/>
              <a:t>-</a:t>
            </a:r>
          </a:p>
          <a:p>
            <a:r>
              <a:rPr lang="en-US" sz="3600" dirty="0"/>
              <a:t>ting the end of the school </a:t>
            </a:r>
          </a:p>
          <a:p>
            <a:r>
              <a:rPr lang="en-US" sz="3600" dirty="0"/>
              <a:t>year. “I go with the gladness </a:t>
            </a:r>
          </a:p>
          <a:p>
            <a:r>
              <a:rPr lang="en-US" sz="3600" dirty="0"/>
              <a:t>of a boy bounding away from school,” Judson said in 1850. “I feel so strong in Christ.”</a:t>
            </a:r>
          </a:p>
        </p:txBody>
      </p:sp>
    </p:spTree>
    <p:extLst>
      <p:ext uri="{BB962C8B-B14F-4D97-AF65-F5344CB8AC3E}">
        <p14:creationId xmlns:p14="http://schemas.microsoft.com/office/powerpoint/2010/main" val="2173785654"/>
      </p:ext>
    </p:extLst>
  </p:cSld>
  <p:clrMapOvr>
    <a:masterClrMapping/>
  </p:clrMapOvr>
  <p:transition>
    <p:wip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227B40-D227-9BF2-488E-3265209E0C5F}"/>
              </a:ext>
            </a:extLst>
          </p:cNvPr>
          <p:cNvSpPr>
            <a:spLocks noGrp="1"/>
          </p:cNvSpPr>
          <p:nvPr>
            <p:ph type="dt" sz="half" idx="10"/>
          </p:nvPr>
        </p:nvSpPr>
        <p:spPr/>
        <p:txBody>
          <a:bodyPr/>
          <a:lstStyle/>
          <a:p>
            <a:r>
              <a:rPr lang="en-US"/>
              <a:t>1-14-2026</a:t>
            </a:r>
          </a:p>
        </p:txBody>
      </p:sp>
      <p:sp>
        <p:nvSpPr>
          <p:cNvPr id="3" name="Footer Placeholder 2">
            <a:extLst>
              <a:ext uri="{FF2B5EF4-FFF2-40B4-BE49-F238E27FC236}">
                <a16:creationId xmlns:a16="http://schemas.microsoft.com/office/drawing/2014/main" id="{B7401CBE-B841-2859-1963-C6058D8AB2C0}"/>
              </a:ext>
            </a:extLst>
          </p:cNvPr>
          <p:cNvSpPr>
            <a:spLocks noGrp="1"/>
          </p:cNvSpPr>
          <p:nvPr>
            <p:ph type="ftr" sz="quarter" idx="11"/>
          </p:nvPr>
        </p:nvSpPr>
        <p:spPr/>
        <p:txBody>
          <a:bodyPr/>
          <a:lstStyle/>
          <a:p>
            <a:r>
              <a:rPr lang="en-US"/>
              <a:t>Principles to Live By 5</a:t>
            </a:r>
            <a:endParaRPr lang="en-US" dirty="0"/>
          </a:p>
        </p:txBody>
      </p:sp>
      <p:sp>
        <p:nvSpPr>
          <p:cNvPr id="4" name="Slide Number Placeholder 3">
            <a:extLst>
              <a:ext uri="{FF2B5EF4-FFF2-40B4-BE49-F238E27FC236}">
                <a16:creationId xmlns:a16="http://schemas.microsoft.com/office/drawing/2014/main" id="{5452C249-CDD5-E69A-4B2A-E4D9FFD7E344}"/>
              </a:ext>
            </a:extLst>
          </p:cNvPr>
          <p:cNvSpPr>
            <a:spLocks noGrp="1"/>
          </p:cNvSpPr>
          <p:nvPr>
            <p:ph type="sldNum" sz="quarter" idx="12"/>
          </p:nvPr>
        </p:nvSpPr>
        <p:spPr/>
        <p:txBody>
          <a:bodyPr/>
          <a:lstStyle/>
          <a:p>
            <a:fld id="{87E7843D-FF13-4365-9478-9625B70A2705}" type="slidenum">
              <a:rPr lang="en-US" smtClean="0"/>
              <a:t>23</a:t>
            </a:fld>
            <a:endParaRPr lang="en-US"/>
          </a:p>
        </p:txBody>
      </p:sp>
      <p:sp>
        <p:nvSpPr>
          <p:cNvPr id="6" name="TextBox 5">
            <a:extLst>
              <a:ext uri="{FF2B5EF4-FFF2-40B4-BE49-F238E27FC236}">
                <a16:creationId xmlns:a16="http://schemas.microsoft.com/office/drawing/2014/main" id="{157D6628-3DAD-556D-6414-B0B59275E3C2}"/>
              </a:ext>
            </a:extLst>
          </p:cNvPr>
          <p:cNvSpPr txBox="1"/>
          <p:nvPr/>
        </p:nvSpPr>
        <p:spPr>
          <a:xfrm>
            <a:off x="704088" y="-50799"/>
            <a:ext cx="11220450" cy="5847755"/>
          </a:xfrm>
          <a:prstGeom prst="rect">
            <a:avLst/>
          </a:prstGeom>
          <a:noFill/>
        </p:spPr>
        <p:txBody>
          <a:bodyPr wrap="square">
            <a:spAutoFit/>
          </a:bodyPr>
          <a:lstStyle/>
          <a:p>
            <a:r>
              <a:rPr lang="en-US" sz="5400" b="1" dirty="0"/>
              <a:t>ZECHARIAH 2:10-12</a:t>
            </a:r>
          </a:p>
          <a:p>
            <a:r>
              <a:rPr lang="en-US" sz="4000" i="1" dirty="0"/>
              <a:t>	Sing and rejoice, O daughter of Zion: for, lo, I come, and I will dwell in the midst of thee, saith the LORD. 11 And </a:t>
            </a:r>
            <a:r>
              <a:rPr lang="en-US" sz="4000" i="1" u="sng" dirty="0"/>
              <a:t>many nations shall be joined to the LORD in that day, and shall be my people</a:t>
            </a:r>
            <a:r>
              <a:rPr lang="en-US" sz="4000" i="1" dirty="0"/>
              <a:t>: and I will dwell in the midst of thee, and thou shalt know that the LORD of hosts hath sent me unto thee. 12 And the LORD shall inherit Judah his portion in the holy land, and </a:t>
            </a:r>
            <a:r>
              <a:rPr lang="en-US" sz="4000" b="1" i="1" dirty="0"/>
              <a:t>shall choose Jerusalem again</a:t>
            </a:r>
            <a:r>
              <a:rPr lang="en-US" sz="4000" i="1" dirty="0"/>
              <a:t>.</a:t>
            </a:r>
          </a:p>
        </p:txBody>
      </p:sp>
    </p:spTree>
    <p:extLst>
      <p:ext uri="{BB962C8B-B14F-4D97-AF65-F5344CB8AC3E}">
        <p14:creationId xmlns:p14="http://schemas.microsoft.com/office/powerpoint/2010/main" val="103883721"/>
      </p:ext>
    </p:extLst>
  </p:cSld>
  <p:clrMapOvr>
    <a:masterClrMapping/>
  </p:clrMapOvr>
  <p:transition>
    <p:wip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B287695-FF4B-313C-0D31-29854523E210}"/>
              </a:ext>
            </a:extLst>
          </p:cNvPr>
          <p:cNvSpPr>
            <a:spLocks noGrp="1"/>
          </p:cNvSpPr>
          <p:nvPr>
            <p:ph type="dt" sz="half" idx="10"/>
          </p:nvPr>
        </p:nvSpPr>
        <p:spPr/>
        <p:txBody>
          <a:bodyPr/>
          <a:lstStyle/>
          <a:p>
            <a:r>
              <a:rPr lang="en-US"/>
              <a:t>1-14-2026</a:t>
            </a:r>
          </a:p>
        </p:txBody>
      </p:sp>
      <p:sp>
        <p:nvSpPr>
          <p:cNvPr id="3" name="Footer Placeholder 2">
            <a:extLst>
              <a:ext uri="{FF2B5EF4-FFF2-40B4-BE49-F238E27FC236}">
                <a16:creationId xmlns:a16="http://schemas.microsoft.com/office/drawing/2014/main" id="{17BB6089-9C20-43C6-6C9A-933BB02E3F46}"/>
              </a:ext>
            </a:extLst>
          </p:cNvPr>
          <p:cNvSpPr>
            <a:spLocks noGrp="1"/>
          </p:cNvSpPr>
          <p:nvPr>
            <p:ph type="ftr" sz="quarter" idx="11"/>
          </p:nvPr>
        </p:nvSpPr>
        <p:spPr/>
        <p:txBody>
          <a:bodyPr/>
          <a:lstStyle/>
          <a:p>
            <a:r>
              <a:rPr lang="en-US"/>
              <a:t>Principles to Live By 5</a:t>
            </a:r>
            <a:endParaRPr lang="en-US" dirty="0"/>
          </a:p>
        </p:txBody>
      </p:sp>
      <p:sp>
        <p:nvSpPr>
          <p:cNvPr id="4" name="Slide Number Placeholder 3">
            <a:extLst>
              <a:ext uri="{FF2B5EF4-FFF2-40B4-BE49-F238E27FC236}">
                <a16:creationId xmlns:a16="http://schemas.microsoft.com/office/drawing/2014/main" id="{CF6FD9E0-4001-1B93-C161-360D35C89E39}"/>
              </a:ext>
            </a:extLst>
          </p:cNvPr>
          <p:cNvSpPr>
            <a:spLocks noGrp="1"/>
          </p:cNvSpPr>
          <p:nvPr>
            <p:ph type="sldNum" sz="quarter" idx="12"/>
          </p:nvPr>
        </p:nvSpPr>
        <p:spPr/>
        <p:txBody>
          <a:bodyPr/>
          <a:lstStyle/>
          <a:p>
            <a:fld id="{87E7843D-FF13-4365-9478-9625B70A2705}" type="slidenum">
              <a:rPr lang="en-US" smtClean="0"/>
              <a:t>24</a:t>
            </a:fld>
            <a:endParaRPr lang="en-US"/>
          </a:p>
        </p:txBody>
      </p:sp>
      <p:sp>
        <p:nvSpPr>
          <p:cNvPr id="6" name="TextBox 5">
            <a:extLst>
              <a:ext uri="{FF2B5EF4-FFF2-40B4-BE49-F238E27FC236}">
                <a16:creationId xmlns:a16="http://schemas.microsoft.com/office/drawing/2014/main" id="{E82B0C1E-7202-86F0-FB41-22FE2647E0D5}"/>
              </a:ext>
            </a:extLst>
          </p:cNvPr>
          <p:cNvSpPr txBox="1"/>
          <p:nvPr/>
        </p:nvSpPr>
        <p:spPr>
          <a:xfrm>
            <a:off x="590550" y="9525"/>
            <a:ext cx="11245850" cy="6155531"/>
          </a:xfrm>
          <a:prstGeom prst="rect">
            <a:avLst/>
          </a:prstGeom>
          <a:noFill/>
        </p:spPr>
        <p:txBody>
          <a:bodyPr wrap="square">
            <a:spAutoFit/>
          </a:bodyPr>
          <a:lstStyle/>
          <a:p>
            <a:r>
              <a:rPr lang="en-US" sz="4400" b="1" dirty="0"/>
              <a:t>MATTHEW 24:14</a:t>
            </a:r>
          </a:p>
          <a:p>
            <a:r>
              <a:rPr lang="en-US" sz="3600" dirty="0"/>
              <a:t>	</a:t>
            </a:r>
            <a:r>
              <a:rPr lang="en-US" sz="3600" i="1" dirty="0"/>
              <a:t>And this gospel of the kingdom shall be preached in </a:t>
            </a:r>
            <a:r>
              <a:rPr lang="en-US" sz="3600" b="1" i="1" u="sng" dirty="0"/>
              <a:t>all the world for a witness unto all nations</a:t>
            </a:r>
            <a:r>
              <a:rPr lang="en-US" sz="3600" i="1" dirty="0"/>
              <a:t>; and then shall the end come.</a:t>
            </a:r>
            <a:endParaRPr lang="en-US" sz="1200" i="1" dirty="0"/>
          </a:p>
          <a:p>
            <a:endParaRPr lang="en-US" sz="1200" i="1" dirty="0"/>
          </a:p>
          <a:p>
            <a:r>
              <a:rPr lang="en-US" sz="4400" b="1" dirty="0"/>
              <a:t>MATTHEW 28:19</a:t>
            </a:r>
          </a:p>
          <a:p>
            <a:r>
              <a:rPr lang="en-US" sz="3600" i="1" u="sng" dirty="0"/>
              <a:t>Go ye therefore, and teach </a:t>
            </a:r>
            <a:r>
              <a:rPr lang="en-US" sz="3600" b="1" i="1" u="sng" dirty="0"/>
              <a:t>all nations</a:t>
            </a:r>
            <a:r>
              <a:rPr lang="en-US" sz="3600" i="1" dirty="0"/>
              <a:t>, baptizing them in the name of the Father, and of the Son, and of the Holy Ghost: 20 Teaching them to observe all things whatsoever I have commanded you: and, lo, I am with you </a:t>
            </a:r>
            <a:r>
              <a:rPr lang="en-US" sz="3600" i="1" dirty="0" err="1"/>
              <a:t>alway</a:t>
            </a:r>
            <a:r>
              <a:rPr lang="en-US" sz="3600" i="1" dirty="0"/>
              <a:t>, even unto the end of the world. Amen.</a:t>
            </a:r>
          </a:p>
        </p:txBody>
      </p:sp>
    </p:spTree>
    <p:extLst>
      <p:ext uri="{BB962C8B-B14F-4D97-AF65-F5344CB8AC3E}">
        <p14:creationId xmlns:p14="http://schemas.microsoft.com/office/powerpoint/2010/main" val="3193508194"/>
      </p:ext>
    </p:extLst>
  </p:cSld>
  <p:clrMapOvr>
    <a:masterClrMapping/>
  </p:clrMapOvr>
  <p:transition>
    <p:wip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390AB93-0AF9-D639-C9F2-0345F4F38794}"/>
              </a:ext>
            </a:extLst>
          </p:cNvPr>
          <p:cNvSpPr>
            <a:spLocks noGrp="1"/>
          </p:cNvSpPr>
          <p:nvPr>
            <p:ph type="dt" sz="half" idx="10"/>
          </p:nvPr>
        </p:nvSpPr>
        <p:spPr/>
        <p:txBody>
          <a:bodyPr/>
          <a:lstStyle/>
          <a:p>
            <a:r>
              <a:rPr lang="en-US"/>
              <a:t>1-14-2026</a:t>
            </a:r>
          </a:p>
        </p:txBody>
      </p:sp>
      <p:sp>
        <p:nvSpPr>
          <p:cNvPr id="3" name="Footer Placeholder 2">
            <a:extLst>
              <a:ext uri="{FF2B5EF4-FFF2-40B4-BE49-F238E27FC236}">
                <a16:creationId xmlns:a16="http://schemas.microsoft.com/office/drawing/2014/main" id="{8731C406-C820-C8AA-B2BC-AC29B0B056D0}"/>
              </a:ext>
            </a:extLst>
          </p:cNvPr>
          <p:cNvSpPr>
            <a:spLocks noGrp="1"/>
          </p:cNvSpPr>
          <p:nvPr>
            <p:ph type="ftr" sz="quarter" idx="11"/>
          </p:nvPr>
        </p:nvSpPr>
        <p:spPr/>
        <p:txBody>
          <a:bodyPr/>
          <a:lstStyle/>
          <a:p>
            <a:r>
              <a:rPr lang="en-US" dirty="0"/>
              <a:t>Principles to Live By 5</a:t>
            </a:r>
          </a:p>
        </p:txBody>
      </p:sp>
      <p:sp>
        <p:nvSpPr>
          <p:cNvPr id="4" name="Slide Number Placeholder 3">
            <a:extLst>
              <a:ext uri="{FF2B5EF4-FFF2-40B4-BE49-F238E27FC236}">
                <a16:creationId xmlns:a16="http://schemas.microsoft.com/office/drawing/2014/main" id="{21A1FD30-3B49-71E5-3032-49C4442A327E}"/>
              </a:ext>
            </a:extLst>
          </p:cNvPr>
          <p:cNvSpPr>
            <a:spLocks noGrp="1"/>
          </p:cNvSpPr>
          <p:nvPr>
            <p:ph type="sldNum" sz="quarter" idx="12"/>
          </p:nvPr>
        </p:nvSpPr>
        <p:spPr/>
        <p:txBody>
          <a:bodyPr/>
          <a:lstStyle/>
          <a:p>
            <a:fld id="{87E7843D-FF13-4365-9478-9625B70A2705}" type="slidenum">
              <a:rPr lang="en-US" smtClean="0"/>
              <a:t>25</a:t>
            </a:fld>
            <a:endParaRPr lang="en-US"/>
          </a:p>
        </p:txBody>
      </p:sp>
      <p:sp>
        <p:nvSpPr>
          <p:cNvPr id="6" name="TextBox 5">
            <a:extLst>
              <a:ext uri="{FF2B5EF4-FFF2-40B4-BE49-F238E27FC236}">
                <a16:creationId xmlns:a16="http://schemas.microsoft.com/office/drawing/2014/main" id="{E7DCB583-37C3-2798-EF28-22B250AF9E6F}"/>
              </a:ext>
            </a:extLst>
          </p:cNvPr>
          <p:cNvSpPr txBox="1"/>
          <p:nvPr/>
        </p:nvSpPr>
        <p:spPr>
          <a:xfrm>
            <a:off x="755650" y="31751"/>
            <a:ext cx="11169650" cy="5816977"/>
          </a:xfrm>
          <a:prstGeom prst="rect">
            <a:avLst/>
          </a:prstGeom>
          <a:noFill/>
        </p:spPr>
        <p:txBody>
          <a:bodyPr wrap="square">
            <a:spAutoFit/>
          </a:bodyPr>
          <a:lstStyle/>
          <a:p>
            <a:r>
              <a:rPr lang="en-US" sz="4800" b="1" dirty="0"/>
              <a:t>JOHN 19:10-12</a:t>
            </a:r>
          </a:p>
          <a:p>
            <a:r>
              <a:rPr lang="en-US" sz="3600" i="1" dirty="0"/>
              <a:t>Then saith Pilate unto him, </a:t>
            </a:r>
            <a:r>
              <a:rPr lang="en-US" sz="3600" i="1" dirty="0" err="1"/>
              <a:t>Speakest</a:t>
            </a:r>
            <a:r>
              <a:rPr lang="en-US" sz="3600" i="1" dirty="0"/>
              <a:t> thou not unto me? knowest thou not that I have power to crucify thee, and have power to release thee. 11 Jesus answered, </a:t>
            </a:r>
            <a:r>
              <a:rPr lang="en-US" sz="3600" i="1" u="sng" dirty="0"/>
              <a:t>Thou </a:t>
            </a:r>
            <a:r>
              <a:rPr lang="en-US" sz="3600" i="1" u="sng" dirty="0" err="1"/>
              <a:t>couldest</a:t>
            </a:r>
            <a:r>
              <a:rPr lang="en-US" sz="3600" i="1" u="sng" dirty="0"/>
              <a:t> have no power at all against me, except it were given thee from above</a:t>
            </a:r>
            <a:r>
              <a:rPr lang="en-US" sz="3600" i="1" dirty="0"/>
              <a:t>: therefore he that delivered me unto thee hath the greater sin. 12 And from thenceforth Pilate sought to release him: but the Jews cried out, saying, If thou let this man go, thou art not Caesar's friend: whosoever maketh himself a king </a:t>
            </a:r>
            <a:r>
              <a:rPr lang="en-US" sz="3600" i="1" dirty="0" err="1"/>
              <a:t>speaketh</a:t>
            </a:r>
            <a:r>
              <a:rPr lang="en-US" sz="3600" i="1" dirty="0"/>
              <a:t> against Caesar. </a:t>
            </a:r>
          </a:p>
        </p:txBody>
      </p:sp>
    </p:spTree>
    <p:extLst>
      <p:ext uri="{BB962C8B-B14F-4D97-AF65-F5344CB8AC3E}">
        <p14:creationId xmlns:p14="http://schemas.microsoft.com/office/powerpoint/2010/main" val="456139305"/>
      </p:ext>
    </p:extLst>
  </p:cSld>
  <p:clrMapOvr>
    <a:masterClrMapping/>
  </p:clrMapOvr>
  <p:transition>
    <p:wipe/>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5593591-F9C4-46AA-BF3F-63F2AB752B44}"/>
              </a:ext>
            </a:extLst>
          </p:cNvPr>
          <p:cNvSpPr>
            <a:spLocks noGrp="1"/>
          </p:cNvSpPr>
          <p:nvPr>
            <p:ph type="dt" sz="half" idx="10"/>
          </p:nvPr>
        </p:nvSpPr>
        <p:spPr>
          <a:xfrm>
            <a:off x="8147308" y="6373030"/>
            <a:ext cx="2368292" cy="309201"/>
          </a:xfrm>
        </p:spPr>
        <p:txBody>
          <a:bodyPr/>
          <a:lstStyle/>
          <a:p>
            <a:pPr defTabSz="457200"/>
            <a:r>
              <a:rPr lang="en-US">
                <a:solidFill>
                  <a:prstClr val="white">
                    <a:tint val="75000"/>
                  </a:prstClr>
                </a:solidFill>
              </a:rPr>
              <a:t>1-14-2026</a:t>
            </a:r>
            <a:endParaRPr lang="en-US" dirty="0">
              <a:solidFill>
                <a:prstClr val="white">
                  <a:tint val="75000"/>
                </a:prstClr>
              </a:solidFill>
            </a:endParaRPr>
          </a:p>
        </p:txBody>
      </p:sp>
      <p:sp>
        <p:nvSpPr>
          <p:cNvPr id="3" name="Footer Placeholder 2">
            <a:extLst>
              <a:ext uri="{FF2B5EF4-FFF2-40B4-BE49-F238E27FC236}">
                <a16:creationId xmlns:a16="http://schemas.microsoft.com/office/drawing/2014/main" id="{7CBB2C51-D453-48E8-8A96-DDFC269686C0}"/>
              </a:ext>
            </a:extLst>
          </p:cNvPr>
          <p:cNvSpPr>
            <a:spLocks noGrp="1"/>
          </p:cNvSpPr>
          <p:nvPr>
            <p:ph type="ftr" sz="quarter" idx="11"/>
          </p:nvPr>
        </p:nvSpPr>
        <p:spPr>
          <a:xfrm>
            <a:off x="3276601" y="6373030"/>
            <a:ext cx="3719283" cy="309201"/>
          </a:xfrm>
        </p:spPr>
        <p:txBody>
          <a:bodyPr/>
          <a:lstStyle/>
          <a:p>
            <a:pPr defTabSz="457200"/>
            <a:r>
              <a:rPr lang="en-US">
                <a:solidFill>
                  <a:prstClr val="white">
                    <a:tint val="75000"/>
                  </a:prstClr>
                </a:solidFill>
              </a:rPr>
              <a:t>Principles to Live By 5</a:t>
            </a:r>
            <a:endParaRPr lang="en-US" dirty="0">
              <a:solidFill>
                <a:prstClr val="white">
                  <a:tint val="75000"/>
                </a:prstClr>
              </a:solidFill>
            </a:endParaRPr>
          </a:p>
        </p:txBody>
      </p:sp>
      <p:pic>
        <p:nvPicPr>
          <p:cNvPr id="6" name="Picture 5">
            <a:extLst>
              <a:ext uri="{FF2B5EF4-FFF2-40B4-BE49-F238E27FC236}">
                <a16:creationId xmlns:a16="http://schemas.microsoft.com/office/drawing/2014/main" id="{E5FCCBF9-9746-48F8-8B98-E428723316A6}"/>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5159508" y="47626"/>
            <a:ext cx="5508493" cy="6124575"/>
          </a:xfrm>
          <a:prstGeom prst="rect">
            <a:avLst/>
          </a:prstGeom>
        </p:spPr>
      </p:pic>
      <p:sp>
        <p:nvSpPr>
          <p:cNvPr id="5" name="TextBox 4">
            <a:extLst>
              <a:ext uri="{FF2B5EF4-FFF2-40B4-BE49-F238E27FC236}">
                <a16:creationId xmlns:a16="http://schemas.microsoft.com/office/drawing/2014/main" id="{DDA51152-22BE-4645-B26A-58E3A4BDBEF0}"/>
              </a:ext>
            </a:extLst>
          </p:cNvPr>
          <p:cNvSpPr txBox="1"/>
          <p:nvPr/>
        </p:nvSpPr>
        <p:spPr>
          <a:xfrm>
            <a:off x="2074272" y="505753"/>
            <a:ext cx="6536328" cy="4893647"/>
          </a:xfrm>
          <a:prstGeom prst="rect">
            <a:avLst/>
          </a:prstGeom>
          <a:noFill/>
        </p:spPr>
        <p:txBody>
          <a:bodyPr wrap="square" rtlCol="0">
            <a:spAutoFit/>
          </a:bodyPr>
          <a:lstStyle/>
          <a:p>
            <a:pPr defTabSz="457200"/>
            <a:r>
              <a:rPr lang="en-US" sz="7200" dirty="0">
                <a:solidFill>
                  <a:prstClr val="white"/>
                </a:solidFill>
                <a:latin typeface="Candara" panose="020E0502030303020204" pitchFamily="34" charset="0"/>
              </a:rPr>
              <a:t>Holiness</a:t>
            </a:r>
            <a:r>
              <a:rPr lang="en-US" sz="4800" b="1" dirty="0">
                <a:solidFill>
                  <a:prstClr val="white"/>
                </a:solidFill>
                <a:latin typeface="Candara" panose="020E0502030303020204" pitchFamily="34" charset="0"/>
              </a:rPr>
              <a:t> </a:t>
            </a:r>
            <a:r>
              <a:rPr lang="en-US" sz="4400" dirty="0">
                <a:solidFill>
                  <a:prstClr val="white"/>
                </a:solidFill>
                <a:latin typeface="Candara" panose="020E0502030303020204" pitchFamily="34" charset="0"/>
              </a:rPr>
              <a:t>(or, Purity):</a:t>
            </a:r>
          </a:p>
          <a:p>
            <a:pPr defTabSz="457200"/>
            <a:r>
              <a:rPr lang="en-US" sz="4000" dirty="0">
                <a:solidFill>
                  <a:prstClr val="white"/>
                </a:solidFill>
                <a:latin typeface="Candara" panose="020E0502030303020204" pitchFamily="34" charset="0"/>
              </a:rPr>
              <a:t>	</a:t>
            </a:r>
            <a:r>
              <a:rPr lang="en-US" sz="4400" dirty="0">
                <a:solidFill>
                  <a:prstClr val="white"/>
                </a:solidFill>
                <a:latin typeface="Candara" panose="020E0502030303020204" pitchFamily="34" charset="0"/>
              </a:rPr>
              <a:t>Internal and External 	Quality About it. </a:t>
            </a:r>
          </a:p>
          <a:p>
            <a:pPr defTabSz="457200"/>
            <a:endParaRPr lang="en-US" sz="4400" dirty="0">
              <a:solidFill>
                <a:prstClr val="white"/>
              </a:solidFill>
              <a:latin typeface="Candara" panose="020E0502030303020204" pitchFamily="34" charset="0"/>
            </a:endParaRPr>
          </a:p>
          <a:p>
            <a:pPr defTabSz="457200"/>
            <a:endParaRPr lang="en-US" sz="4400" dirty="0">
              <a:solidFill>
                <a:prstClr val="white"/>
              </a:solidFill>
              <a:latin typeface="Candara" panose="020E0502030303020204" pitchFamily="34" charset="0"/>
            </a:endParaRPr>
          </a:p>
          <a:p>
            <a:pPr defTabSz="457200"/>
            <a:endParaRPr lang="en-US" sz="4400" dirty="0">
              <a:solidFill>
                <a:prstClr val="white"/>
              </a:solidFill>
              <a:latin typeface="Candara" panose="020E0502030303020204" pitchFamily="34" charset="0"/>
            </a:endParaRPr>
          </a:p>
          <a:p>
            <a:pPr defTabSz="457200"/>
            <a:endParaRPr lang="en-US" sz="2000" dirty="0">
              <a:solidFill>
                <a:prstClr val="white"/>
              </a:solidFill>
              <a:latin typeface="Candara" panose="020E0502030303020204" pitchFamily="34" charset="0"/>
            </a:endParaRPr>
          </a:p>
        </p:txBody>
      </p:sp>
      <p:sp>
        <p:nvSpPr>
          <p:cNvPr id="4" name="Slide Number Placeholder 3">
            <a:extLst>
              <a:ext uri="{FF2B5EF4-FFF2-40B4-BE49-F238E27FC236}">
                <a16:creationId xmlns:a16="http://schemas.microsoft.com/office/drawing/2014/main" id="{8F140C2C-A634-93FA-B311-89C5EA0EB5D9}"/>
              </a:ext>
            </a:extLst>
          </p:cNvPr>
          <p:cNvSpPr>
            <a:spLocks noGrp="1"/>
          </p:cNvSpPr>
          <p:nvPr>
            <p:ph type="sldNum" sz="quarter" idx="12"/>
          </p:nvPr>
        </p:nvSpPr>
        <p:spPr/>
        <p:txBody>
          <a:bodyPr/>
          <a:lstStyle/>
          <a:p>
            <a:fld id="{34FBDB5F-F88B-4ECD-8AC6-E346D095E253}" type="slidenum">
              <a:rPr lang="en-US" smtClean="0"/>
              <a:pPr/>
              <a:t>3</a:t>
            </a:fld>
            <a:endParaRPr lang="en-US" dirty="0"/>
          </a:p>
        </p:txBody>
      </p:sp>
    </p:spTree>
    <p:extLst>
      <p:ext uri="{BB962C8B-B14F-4D97-AF65-F5344CB8AC3E}">
        <p14:creationId xmlns:p14="http://schemas.microsoft.com/office/powerpoint/2010/main" val="37391183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7ECFD1A-41B9-EADE-5DBE-A8E8818E0FD0}"/>
              </a:ext>
            </a:extLst>
          </p:cNvPr>
          <p:cNvSpPr>
            <a:spLocks noGrp="1"/>
          </p:cNvSpPr>
          <p:nvPr>
            <p:ph type="dt" sz="half" idx="10"/>
          </p:nvPr>
        </p:nvSpPr>
        <p:spPr/>
        <p:txBody>
          <a:bodyPr/>
          <a:lstStyle/>
          <a:p>
            <a:r>
              <a:rPr lang="en-US"/>
              <a:t>1-14-2026</a:t>
            </a:r>
          </a:p>
        </p:txBody>
      </p:sp>
      <p:sp>
        <p:nvSpPr>
          <p:cNvPr id="3" name="Footer Placeholder 2">
            <a:extLst>
              <a:ext uri="{FF2B5EF4-FFF2-40B4-BE49-F238E27FC236}">
                <a16:creationId xmlns:a16="http://schemas.microsoft.com/office/drawing/2014/main" id="{E7F3400B-27CA-7ADD-D3FD-33272616BB35}"/>
              </a:ext>
            </a:extLst>
          </p:cNvPr>
          <p:cNvSpPr>
            <a:spLocks noGrp="1"/>
          </p:cNvSpPr>
          <p:nvPr>
            <p:ph type="ftr" sz="quarter" idx="11"/>
          </p:nvPr>
        </p:nvSpPr>
        <p:spPr/>
        <p:txBody>
          <a:bodyPr/>
          <a:lstStyle/>
          <a:p>
            <a:r>
              <a:rPr lang="en-US"/>
              <a:t>Principles to Live By 5</a:t>
            </a:r>
            <a:endParaRPr lang="en-US" dirty="0"/>
          </a:p>
        </p:txBody>
      </p:sp>
      <p:sp>
        <p:nvSpPr>
          <p:cNvPr id="6" name="TextBox 5">
            <a:extLst>
              <a:ext uri="{FF2B5EF4-FFF2-40B4-BE49-F238E27FC236}">
                <a16:creationId xmlns:a16="http://schemas.microsoft.com/office/drawing/2014/main" id="{18C08C16-464C-CA59-997C-556BD91EED68}"/>
              </a:ext>
            </a:extLst>
          </p:cNvPr>
          <p:cNvSpPr txBox="1"/>
          <p:nvPr/>
        </p:nvSpPr>
        <p:spPr>
          <a:xfrm>
            <a:off x="704088" y="0"/>
            <a:ext cx="11271602" cy="6801862"/>
          </a:xfrm>
          <a:prstGeom prst="rect">
            <a:avLst/>
          </a:prstGeom>
          <a:noFill/>
        </p:spPr>
        <p:txBody>
          <a:bodyPr wrap="square">
            <a:spAutoFit/>
          </a:bodyPr>
          <a:lstStyle/>
          <a:p>
            <a:r>
              <a:rPr lang="en-US" sz="4400" b="1" dirty="0"/>
              <a:t>MATTHEW 23:25 </a:t>
            </a:r>
            <a:r>
              <a:rPr lang="en-US" sz="4400" dirty="0"/>
              <a:t>(Clean on the Outside)</a:t>
            </a:r>
          </a:p>
          <a:p>
            <a:r>
              <a:rPr lang="en-US" sz="3600" i="1" dirty="0"/>
              <a:t>	Woe unto you, scribes and Pharisees, hypocrites! for ye make clean </a:t>
            </a:r>
            <a:r>
              <a:rPr lang="en-US" sz="3600" i="1" u="sng" dirty="0"/>
              <a:t>the outside of the cup and of the platter</a:t>
            </a:r>
            <a:r>
              <a:rPr lang="en-US" sz="3600" i="1" dirty="0"/>
              <a:t>, but within they are full of extortion and excess. 26 Thou blind Pharisee, cleanse first that which is within the cup and platter, that the outside of them may be clean also.</a:t>
            </a:r>
            <a:endParaRPr lang="en-US" i="1" dirty="0"/>
          </a:p>
          <a:p>
            <a:endParaRPr lang="en-US" sz="1600" i="1" dirty="0"/>
          </a:p>
          <a:p>
            <a:r>
              <a:rPr lang="en-US" sz="4000" b="1" dirty="0"/>
              <a:t>I CORINTHIANS 9:27 </a:t>
            </a:r>
          </a:p>
          <a:p>
            <a:r>
              <a:rPr lang="en-US" sz="3600" i="1" dirty="0"/>
              <a:t>	But I keep under my body, and bring it into subjection: lest that by any means, when I have preached to others, I myself should be a castaway. </a:t>
            </a:r>
          </a:p>
          <a:p>
            <a:endParaRPr lang="en-US" sz="3200" i="1" dirty="0"/>
          </a:p>
        </p:txBody>
      </p:sp>
      <p:sp>
        <p:nvSpPr>
          <p:cNvPr id="4" name="Slide Number Placeholder 3">
            <a:extLst>
              <a:ext uri="{FF2B5EF4-FFF2-40B4-BE49-F238E27FC236}">
                <a16:creationId xmlns:a16="http://schemas.microsoft.com/office/drawing/2014/main" id="{6DC81A77-9875-2947-8145-51E189460492}"/>
              </a:ext>
            </a:extLst>
          </p:cNvPr>
          <p:cNvSpPr>
            <a:spLocks noGrp="1"/>
          </p:cNvSpPr>
          <p:nvPr>
            <p:ph type="sldNum" sz="quarter" idx="12"/>
          </p:nvPr>
        </p:nvSpPr>
        <p:spPr/>
        <p:txBody>
          <a:bodyPr/>
          <a:lstStyle/>
          <a:p>
            <a:fld id="{87E7843D-FF13-4365-9478-9625B70A2705}" type="slidenum">
              <a:rPr lang="en-US" smtClean="0"/>
              <a:t>4</a:t>
            </a:fld>
            <a:endParaRPr lang="en-US"/>
          </a:p>
        </p:txBody>
      </p:sp>
    </p:spTree>
    <p:extLst>
      <p:ext uri="{BB962C8B-B14F-4D97-AF65-F5344CB8AC3E}">
        <p14:creationId xmlns:p14="http://schemas.microsoft.com/office/powerpoint/2010/main" val="3850450903"/>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anim calcmode="lin" valueType="num">
                                      <p:cBhvr additive="base">
                                        <p:cTn id="7"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4" end="4"/>
                                            </p:txEl>
                                          </p:spTgt>
                                        </p:tgtEl>
                                        <p:attrNameLst>
                                          <p:attrName>style.visibility</p:attrName>
                                        </p:attrNameLst>
                                      </p:cBhvr>
                                      <p:to>
                                        <p:strVal val="visible"/>
                                      </p:to>
                                    </p:set>
                                    <p:anim calcmode="lin" valueType="num">
                                      <p:cBhvr additive="base">
                                        <p:cTn id="1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B293EAB3-2B98-18A6-6742-E06F8B3AA494}"/>
              </a:ext>
            </a:extLst>
          </p:cNvPr>
          <p:cNvSpPr>
            <a:spLocks noGrp="1"/>
          </p:cNvSpPr>
          <p:nvPr>
            <p:ph type="dt" sz="quarter" idx="10"/>
          </p:nvPr>
        </p:nvSpPr>
        <p:spPr/>
        <p:txBody>
          <a:bodyPr/>
          <a:lstStyle/>
          <a:p>
            <a:pPr>
              <a:defRPr/>
            </a:pPr>
            <a:r>
              <a:rPr lang="en-US" altLang="en-US"/>
              <a:t>1-14-2026</a:t>
            </a:r>
          </a:p>
        </p:txBody>
      </p:sp>
      <p:sp>
        <p:nvSpPr>
          <p:cNvPr id="5" name="Footer Placeholder 4">
            <a:extLst>
              <a:ext uri="{FF2B5EF4-FFF2-40B4-BE49-F238E27FC236}">
                <a16:creationId xmlns:a16="http://schemas.microsoft.com/office/drawing/2014/main" id="{B37816E0-AA11-D889-DE58-C879CAF2949A}"/>
              </a:ext>
            </a:extLst>
          </p:cNvPr>
          <p:cNvSpPr>
            <a:spLocks noGrp="1"/>
          </p:cNvSpPr>
          <p:nvPr>
            <p:ph type="ftr" sz="quarter" idx="11"/>
          </p:nvPr>
        </p:nvSpPr>
        <p:spPr/>
        <p:txBody>
          <a:bodyPr/>
          <a:lstStyle/>
          <a:p>
            <a:pPr>
              <a:defRPr/>
            </a:pPr>
            <a:r>
              <a:rPr lang="en-US" altLang="en-US"/>
              <a:t>Principles to Live By 5</a:t>
            </a:r>
          </a:p>
        </p:txBody>
      </p:sp>
      <p:sp>
        <p:nvSpPr>
          <p:cNvPr id="6" name="Slide Number Placeholder 5">
            <a:extLst>
              <a:ext uri="{FF2B5EF4-FFF2-40B4-BE49-F238E27FC236}">
                <a16:creationId xmlns:a16="http://schemas.microsoft.com/office/drawing/2014/main" id="{95D4AF23-39B3-29A1-69F5-2EB13BED1951}"/>
              </a:ext>
            </a:extLst>
          </p:cNvPr>
          <p:cNvSpPr>
            <a:spLocks noGrp="1"/>
          </p:cNvSpPr>
          <p:nvPr>
            <p:ph type="sldNum" sz="quarter" idx="12"/>
          </p:nvPr>
        </p:nvSpPr>
        <p:spPr/>
        <p:txBody>
          <a:bodyPr/>
          <a:lstStyle/>
          <a:p>
            <a:pPr>
              <a:defRPr/>
            </a:pPr>
            <a:fld id="{96BD6377-0BA7-42CA-95FC-1B6CB7E98E89}" type="slidenum">
              <a:rPr lang="en-US" altLang="en-US" smtClean="0"/>
              <a:pPr>
                <a:defRPr/>
              </a:pPr>
              <a:t>5</a:t>
            </a:fld>
            <a:endParaRPr lang="en-US" altLang="en-US"/>
          </a:p>
        </p:txBody>
      </p:sp>
      <p:sp>
        <p:nvSpPr>
          <p:cNvPr id="7173" name="TextBox 7">
            <a:extLst>
              <a:ext uri="{FF2B5EF4-FFF2-40B4-BE49-F238E27FC236}">
                <a16:creationId xmlns:a16="http://schemas.microsoft.com/office/drawing/2014/main" id="{E03BD5F2-442F-A293-F929-CE5E605B36D4}"/>
              </a:ext>
            </a:extLst>
          </p:cNvPr>
          <p:cNvSpPr txBox="1">
            <a:spLocks noChangeArrowheads="1"/>
          </p:cNvSpPr>
          <p:nvPr/>
        </p:nvSpPr>
        <p:spPr bwMode="auto">
          <a:xfrm>
            <a:off x="428846" y="104626"/>
            <a:ext cx="11671005" cy="575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ndara" panose="020E0502030303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ndara" panose="020E0502030303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ndara" panose="020E0502030303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ndara" panose="020E0502030303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ndara" panose="020E0502030303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9pPr>
          </a:lstStyle>
          <a:p>
            <a:pPr>
              <a:lnSpc>
                <a:spcPct val="100000"/>
              </a:lnSpc>
              <a:spcBef>
                <a:spcPct val="0"/>
              </a:spcBef>
              <a:buFontTx/>
              <a:buNone/>
            </a:pPr>
            <a:r>
              <a:rPr lang="en-US" altLang="en-US" sz="4400" b="1" dirty="0"/>
              <a:t>THE.BAPTISM.OF.THE.HOLY.SPIRIT</a:t>
            </a:r>
          </a:p>
          <a:p>
            <a:pPr>
              <a:lnSpc>
                <a:spcPct val="100000"/>
              </a:lnSpc>
              <a:spcBef>
                <a:spcPct val="0"/>
              </a:spcBef>
              <a:buFontTx/>
              <a:buNone/>
            </a:pPr>
            <a:r>
              <a:rPr lang="en-US" altLang="en-US" sz="3600" dirty="0"/>
              <a:t>	 2  We're studying and taking our time on this church doctrine…may be some strangers with us. I'm not here in the Tabernacle enough to know who is the members of the church. But I announced this would just be for members of the church, because people has so many different doctrines, when you come into another church and it teaches something very contrary, they think, "</a:t>
            </a:r>
            <a:r>
              <a:rPr lang="en-US" altLang="en-US" sz="3600" i="1" dirty="0"/>
              <a:t>Say, I don't agree with that</a:t>
            </a:r>
            <a:r>
              <a:rPr lang="en-US" altLang="en-US" sz="3600" dirty="0"/>
              <a:t>."  Well, we don't mean to be rude or to hurt anyone, the reason we do this:  </a:t>
            </a:r>
          </a:p>
        </p:txBody>
      </p:sp>
    </p:spTree>
    <p:extLst>
      <p:ext uri="{BB962C8B-B14F-4D97-AF65-F5344CB8AC3E}">
        <p14:creationId xmlns:p14="http://schemas.microsoft.com/office/powerpoint/2010/main" val="4002111783"/>
      </p:ext>
    </p:extLst>
  </p:cSld>
  <p:clrMapOvr>
    <a:masterClrMapping/>
  </p:clrMapOvr>
  <p:transition>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6EA146-74FD-995B-3C0D-4C5A7715B538}"/>
              </a:ext>
            </a:extLst>
          </p:cNvPr>
          <p:cNvSpPr>
            <a:spLocks noGrp="1"/>
          </p:cNvSpPr>
          <p:nvPr>
            <p:ph type="dt" sz="quarter" idx="10"/>
          </p:nvPr>
        </p:nvSpPr>
        <p:spPr/>
        <p:txBody>
          <a:bodyPr/>
          <a:lstStyle/>
          <a:p>
            <a:pPr>
              <a:defRPr/>
            </a:pPr>
            <a:r>
              <a:rPr lang="en-US" altLang="en-US"/>
              <a:t>1-14-2026</a:t>
            </a:r>
          </a:p>
        </p:txBody>
      </p:sp>
      <p:sp>
        <p:nvSpPr>
          <p:cNvPr id="3" name="Footer Placeholder 2">
            <a:extLst>
              <a:ext uri="{FF2B5EF4-FFF2-40B4-BE49-F238E27FC236}">
                <a16:creationId xmlns:a16="http://schemas.microsoft.com/office/drawing/2014/main" id="{3648D000-9FFD-6B27-136F-6E8DBAB234DC}"/>
              </a:ext>
            </a:extLst>
          </p:cNvPr>
          <p:cNvSpPr>
            <a:spLocks noGrp="1"/>
          </p:cNvSpPr>
          <p:nvPr>
            <p:ph type="ftr" sz="quarter" idx="11"/>
          </p:nvPr>
        </p:nvSpPr>
        <p:spPr/>
        <p:txBody>
          <a:bodyPr/>
          <a:lstStyle/>
          <a:p>
            <a:pPr>
              <a:defRPr/>
            </a:pPr>
            <a:r>
              <a:rPr lang="en-US" altLang="en-US"/>
              <a:t>Principles to Live By 5</a:t>
            </a:r>
          </a:p>
        </p:txBody>
      </p:sp>
      <p:sp>
        <p:nvSpPr>
          <p:cNvPr id="4" name="Slide Number Placeholder 3">
            <a:extLst>
              <a:ext uri="{FF2B5EF4-FFF2-40B4-BE49-F238E27FC236}">
                <a16:creationId xmlns:a16="http://schemas.microsoft.com/office/drawing/2014/main" id="{0761ADF9-5A93-DC1E-113F-30266ADC1510}"/>
              </a:ext>
            </a:extLst>
          </p:cNvPr>
          <p:cNvSpPr>
            <a:spLocks noGrp="1"/>
          </p:cNvSpPr>
          <p:nvPr>
            <p:ph type="sldNum" sz="quarter" idx="12"/>
          </p:nvPr>
        </p:nvSpPr>
        <p:spPr/>
        <p:txBody>
          <a:bodyPr/>
          <a:lstStyle/>
          <a:p>
            <a:pPr>
              <a:defRPr/>
            </a:pPr>
            <a:fld id="{FECE2967-7390-47DC-8E3A-E701D89E8661}" type="slidenum">
              <a:rPr lang="en-US" altLang="en-US" smtClean="0"/>
              <a:pPr>
                <a:defRPr/>
              </a:pPr>
              <a:t>6</a:t>
            </a:fld>
            <a:endParaRPr lang="en-US" altLang="en-US"/>
          </a:p>
        </p:txBody>
      </p:sp>
      <p:sp>
        <p:nvSpPr>
          <p:cNvPr id="8197" name="TextBox 5">
            <a:extLst>
              <a:ext uri="{FF2B5EF4-FFF2-40B4-BE49-F238E27FC236}">
                <a16:creationId xmlns:a16="http://schemas.microsoft.com/office/drawing/2014/main" id="{A4DDF8CC-D2C5-79A9-ADD3-146FC6520BEF}"/>
              </a:ext>
            </a:extLst>
          </p:cNvPr>
          <p:cNvSpPr txBox="1">
            <a:spLocks noChangeArrowheads="1"/>
          </p:cNvSpPr>
          <p:nvPr/>
        </p:nvSpPr>
        <p:spPr bwMode="auto">
          <a:xfrm>
            <a:off x="604284" y="814794"/>
            <a:ext cx="11210366"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ndara" panose="020E0502030303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ndara" panose="020E0502030303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ndara" panose="020E0502030303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ndara" panose="020E0502030303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ndara" panose="020E050203030302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ndara" panose="020E0502030303020204" pitchFamily="34" charset="0"/>
              </a:defRPr>
            </a:lvl9pPr>
          </a:lstStyle>
          <a:p>
            <a:pPr>
              <a:lnSpc>
                <a:spcPct val="100000"/>
              </a:lnSpc>
              <a:spcBef>
                <a:spcPct val="0"/>
              </a:spcBef>
              <a:buFontTx/>
              <a:buNone/>
            </a:pPr>
            <a:r>
              <a:rPr lang="en-US" altLang="en-US" sz="3600" dirty="0">
                <a:solidFill>
                  <a:schemeClr val="bg1"/>
                </a:solidFill>
              </a:rPr>
              <a:t>	</a:t>
            </a:r>
            <a:r>
              <a:rPr lang="en-US" altLang="en-US" sz="3600" dirty="0"/>
              <a:t>You believe whatever you wish, but I'm placing it and have to make it real strong because this is what we stand for here. And that way, we wouldn't want you to feel offended and think that we were trying to hurt you and your belief or anything like that. We go through this about every 2-3 years around here, the doctrine we stand for and why we do it, why we believe this. </a:t>
            </a:r>
          </a:p>
          <a:p>
            <a:pPr algn="r">
              <a:lnSpc>
                <a:spcPct val="100000"/>
              </a:lnSpc>
              <a:spcBef>
                <a:spcPct val="0"/>
              </a:spcBef>
              <a:buFontTx/>
              <a:buNone/>
            </a:pPr>
            <a:r>
              <a:rPr lang="en-US" altLang="en-US" sz="3600" dirty="0"/>
              <a:t>58-0928 </a:t>
            </a:r>
            <a:endParaRPr lang="en-US" altLang="en-US" sz="3600" dirty="0">
              <a:solidFill>
                <a:schemeClr val="bg1"/>
              </a:solidFill>
            </a:endParaRPr>
          </a:p>
        </p:txBody>
      </p:sp>
    </p:spTree>
    <p:extLst>
      <p:ext uri="{BB962C8B-B14F-4D97-AF65-F5344CB8AC3E}">
        <p14:creationId xmlns:p14="http://schemas.microsoft.com/office/powerpoint/2010/main" val="138331191"/>
      </p:ext>
    </p:extLst>
  </p:cSld>
  <p:clrMapOvr>
    <a:masterClrMapping/>
  </p:clrMapOvr>
  <p:transition>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03A8368-FD34-1708-0199-61148B740DC3}"/>
              </a:ext>
            </a:extLst>
          </p:cNvPr>
          <p:cNvPicPr>
            <a:picLocks noChangeAspect="1"/>
          </p:cNvPicPr>
          <p:nvPr/>
        </p:nvPicPr>
        <p:blipFill>
          <a:blip r:embed="rId2"/>
          <a:stretch>
            <a:fillRect/>
          </a:stretch>
        </p:blipFill>
        <p:spPr>
          <a:xfrm>
            <a:off x="6255288" y="5641"/>
            <a:ext cx="5511262" cy="6127011"/>
          </a:xfrm>
          <a:prstGeom prst="rect">
            <a:avLst/>
          </a:prstGeom>
        </p:spPr>
      </p:pic>
      <p:sp>
        <p:nvSpPr>
          <p:cNvPr id="2" name="Date Placeholder 1">
            <a:extLst>
              <a:ext uri="{FF2B5EF4-FFF2-40B4-BE49-F238E27FC236}">
                <a16:creationId xmlns:a16="http://schemas.microsoft.com/office/drawing/2014/main" id="{9CA41188-7C59-E454-BDB0-E4CFBB794CF0}"/>
              </a:ext>
            </a:extLst>
          </p:cNvPr>
          <p:cNvSpPr>
            <a:spLocks noGrp="1"/>
          </p:cNvSpPr>
          <p:nvPr>
            <p:ph type="dt" sz="half" idx="10"/>
          </p:nvPr>
        </p:nvSpPr>
        <p:spPr/>
        <p:txBody>
          <a:bodyPr/>
          <a:lstStyle/>
          <a:p>
            <a:r>
              <a:rPr lang="en-US"/>
              <a:t>1-14-2026</a:t>
            </a:r>
          </a:p>
        </p:txBody>
      </p:sp>
      <p:sp>
        <p:nvSpPr>
          <p:cNvPr id="6" name="TextBox 5">
            <a:extLst>
              <a:ext uri="{FF2B5EF4-FFF2-40B4-BE49-F238E27FC236}">
                <a16:creationId xmlns:a16="http://schemas.microsoft.com/office/drawing/2014/main" id="{15796C0F-C293-D1C8-3546-E0088817AA9C}"/>
              </a:ext>
            </a:extLst>
          </p:cNvPr>
          <p:cNvSpPr txBox="1"/>
          <p:nvPr/>
        </p:nvSpPr>
        <p:spPr>
          <a:xfrm>
            <a:off x="425450" y="273050"/>
            <a:ext cx="8888671" cy="4216539"/>
          </a:xfrm>
          <a:prstGeom prst="rect">
            <a:avLst/>
          </a:prstGeom>
          <a:noFill/>
        </p:spPr>
        <p:txBody>
          <a:bodyPr wrap="square">
            <a:spAutoFit/>
          </a:bodyPr>
          <a:lstStyle/>
          <a:p>
            <a:r>
              <a:rPr lang="en-US" sz="4800" b="1" dirty="0">
                <a:latin typeface="Candara" panose="020E0502030303020204" pitchFamily="34" charset="0"/>
              </a:rPr>
              <a:t>II CORINTHIANS 7:1</a:t>
            </a:r>
            <a:endParaRPr lang="en-US" sz="4800" b="1" i="1" dirty="0">
              <a:latin typeface="Candara" panose="020E0502030303020204" pitchFamily="34" charset="0"/>
            </a:endParaRPr>
          </a:p>
          <a:p>
            <a:r>
              <a:rPr lang="en-US" sz="3600" i="1" dirty="0">
                <a:latin typeface="Candara" panose="020E0502030303020204" pitchFamily="34" charset="0"/>
              </a:rPr>
              <a:t>	</a:t>
            </a:r>
            <a:r>
              <a:rPr lang="en-US" sz="4400" i="1" dirty="0">
                <a:latin typeface="Candara" panose="020E0502030303020204" pitchFamily="34" charset="0"/>
              </a:rPr>
              <a:t> Having therefore these promises, dearly beloved, let us cleanse ourselves from all filthiness of the </a:t>
            </a:r>
            <a:r>
              <a:rPr lang="en-US" sz="4400" i="1" u="sng" dirty="0">
                <a:latin typeface="Candara" panose="020E0502030303020204" pitchFamily="34" charset="0"/>
              </a:rPr>
              <a:t>flesh and spirit</a:t>
            </a:r>
            <a:r>
              <a:rPr lang="en-US" sz="4400" i="1" dirty="0">
                <a:latin typeface="Candara" panose="020E0502030303020204" pitchFamily="34" charset="0"/>
              </a:rPr>
              <a:t>, perfecting holiness in the fear of God. </a:t>
            </a:r>
          </a:p>
        </p:txBody>
      </p:sp>
      <p:sp>
        <p:nvSpPr>
          <p:cNvPr id="7" name="Footer Placeholder 6">
            <a:extLst>
              <a:ext uri="{FF2B5EF4-FFF2-40B4-BE49-F238E27FC236}">
                <a16:creationId xmlns:a16="http://schemas.microsoft.com/office/drawing/2014/main" id="{7A4C812A-A9C5-3844-9FC9-E7C4C11162CF}"/>
              </a:ext>
            </a:extLst>
          </p:cNvPr>
          <p:cNvSpPr>
            <a:spLocks noGrp="1"/>
          </p:cNvSpPr>
          <p:nvPr>
            <p:ph type="ftr" sz="quarter" idx="11"/>
          </p:nvPr>
        </p:nvSpPr>
        <p:spPr/>
        <p:txBody>
          <a:bodyPr/>
          <a:lstStyle/>
          <a:p>
            <a:r>
              <a:rPr lang="en-US"/>
              <a:t>Principles to Live By 5</a:t>
            </a:r>
          </a:p>
        </p:txBody>
      </p:sp>
      <p:sp>
        <p:nvSpPr>
          <p:cNvPr id="4" name="Slide Number Placeholder 3">
            <a:extLst>
              <a:ext uri="{FF2B5EF4-FFF2-40B4-BE49-F238E27FC236}">
                <a16:creationId xmlns:a16="http://schemas.microsoft.com/office/drawing/2014/main" id="{811009F8-05D5-31C1-97E9-D062BC5A4F24}"/>
              </a:ext>
            </a:extLst>
          </p:cNvPr>
          <p:cNvSpPr>
            <a:spLocks noGrp="1"/>
          </p:cNvSpPr>
          <p:nvPr>
            <p:ph type="sldNum" sz="quarter" idx="12"/>
          </p:nvPr>
        </p:nvSpPr>
        <p:spPr/>
        <p:txBody>
          <a:bodyPr/>
          <a:lstStyle/>
          <a:p>
            <a:fld id="{34FBDB5F-F88B-4ECD-8AC6-E346D095E253}" type="slidenum">
              <a:rPr lang="en-US" smtClean="0"/>
              <a:pPr/>
              <a:t>7</a:t>
            </a:fld>
            <a:endParaRPr lang="en-US" dirty="0"/>
          </a:p>
        </p:txBody>
      </p:sp>
    </p:spTree>
    <p:extLst>
      <p:ext uri="{BB962C8B-B14F-4D97-AF65-F5344CB8AC3E}">
        <p14:creationId xmlns:p14="http://schemas.microsoft.com/office/powerpoint/2010/main" val="23882017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AA099B4-1B29-3AB8-F549-513B40BA1876}"/>
              </a:ext>
            </a:extLst>
          </p:cNvPr>
          <p:cNvSpPr>
            <a:spLocks noGrp="1"/>
          </p:cNvSpPr>
          <p:nvPr>
            <p:ph type="dt" sz="half" idx="10"/>
          </p:nvPr>
        </p:nvSpPr>
        <p:spPr/>
        <p:txBody>
          <a:bodyPr/>
          <a:lstStyle/>
          <a:p>
            <a:r>
              <a:rPr lang="en-US"/>
              <a:t>1-14-2026</a:t>
            </a:r>
          </a:p>
        </p:txBody>
      </p:sp>
      <p:sp>
        <p:nvSpPr>
          <p:cNvPr id="3" name="Footer Placeholder 2">
            <a:extLst>
              <a:ext uri="{FF2B5EF4-FFF2-40B4-BE49-F238E27FC236}">
                <a16:creationId xmlns:a16="http://schemas.microsoft.com/office/drawing/2014/main" id="{61B81CC1-1CAF-0BF8-5AE7-0EA1508D902A}"/>
              </a:ext>
            </a:extLst>
          </p:cNvPr>
          <p:cNvSpPr>
            <a:spLocks noGrp="1"/>
          </p:cNvSpPr>
          <p:nvPr>
            <p:ph type="ftr" sz="quarter" idx="11"/>
          </p:nvPr>
        </p:nvSpPr>
        <p:spPr/>
        <p:txBody>
          <a:bodyPr/>
          <a:lstStyle/>
          <a:p>
            <a:r>
              <a:rPr lang="en-US"/>
              <a:t>Principles to Live By 5</a:t>
            </a:r>
            <a:endParaRPr lang="en-US" dirty="0"/>
          </a:p>
        </p:txBody>
      </p:sp>
      <p:sp>
        <p:nvSpPr>
          <p:cNvPr id="6" name="TextBox 5">
            <a:extLst>
              <a:ext uri="{FF2B5EF4-FFF2-40B4-BE49-F238E27FC236}">
                <a16:creationId xmlns:a16="http://schemas.microsoft.com/office/drawing/2014/main" id="{8856761D-29AB-DFAD-FDCB-EC57F492D451}"/>
              </a:ext>
            </a:extLst>
          </p:cNvPr>
          <p:cNvSpPr txBox="1"/>
          <p:nvPr/>
        </p:nvSpPr>
        <p:spPr>
          <a:xfrm>
            <a:off x="424016" y="-50800"/>
            <a:ext cx="11543071" cy="6370975"/>
          </a:xfrm>
          <a:prstGeom prst="rect">
            <a:avLst/>
          </a:prstGeom>
          <a:noFill/>
        </p:spPr>
        <p:txBody>
          <a:bodyPr wrap="square">
            <a:spAutoFit/>
          </a:bodyPr>
          <a:lstStyle/>
          <a:p>
            <a:r>
              <a:rPr lang="en-US" sz="4800" b="1" dirty="0"/>
              <a:t>I CORINTHIANS 6:9-11</a:t>
            </a:r>
          </a:p>
          <a:p>
            <a:r>
              <a:rPr lang="en-US" sz="4000" dirty="0"/>
              <a:t> 	</a:t>
            </a:r>
            <a:r>
              <a:rPr lang="en-US" sz="4000" i="1" dirty="0"/>
              <a:t>Know ye not that the unrighteous shall not inherit the kingdom of God? Be not deceived: neither fornicators, nor idolaters, nor adulterers, nor effeminate, nor abusers of themselves with mankind, 10 Nor thieves, nor covetous, nor drunkards, nor revilers, nor extortioners, shall inherit the kingdom of God. 11 And such were some of you: but ye are washed, but ye are sanctified, but ye are justified in the name of the Lord Jesus, and by the Spirit of our God. </a:t>
            </a:r>
          </a:p>
        </p:txBody>
      </p:sp>
      <p:sp>
        <p:nvSpPr>
          <p:cNvPr id="4" name="Slide Number Placeholder 3">
            <a:extLst>
              <a:ext uri="{FF2B5EF4-FFF2-40B4-BE49-F238E27FC236}">
                <a16:creationId xmlns:a16="http://schemas.microsoft.com/office/drawing/2014/main" id="{09739635-668F-081B-7C0F-9E8D2DDD0782}"/>
              </a:ext>
            </a:extLst>
          </p:cNvPr>
          <p:cNvSpPr>
            <a:spLocks noGrp="1"/>
          </p:cNvSpPr>
          <p:nvPr>
            <p:ph type="sldNum" sz="quarter" idx="12"/>
          </p:nvPr>
        </p:nvSpPr>
        <p:spPr/>
        <p:txBody>
          <a:bodyPr/>
          <a:lstStyle/>
          <a:p>
            <a:fld id="{87E7843D-FF13-4365-9478-9625B70A2705}" type="slidenum">
              <a:rPr lang="en-US" smtClean="0"/>
              <a:t>8</a:t>
            </a:fld>
            <a:endParaRPr lang="en-US"/>
          </a:p>
        </p:txBody>
      </p:sp>
    </p:spTree>
    <p:extLst>
      <p:ext uri="{BB962C8B-B14F-4D97-AF65-F5344CB8AC3E}">
        <p14:creationId xmlns:p14="http://schemas.microsoft.com/office/powerpoint/2010/main" val="646624303"/>
      </p:ext>
    </p:extLst>
  </p:cSld>
  <p:clrMapOvr>
    <a:masterClrMapping/>
  </p:clrMapOvr>
  <p:transition>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1-14-2026</a:t>
            </a:r>
          </a:p>
        </p:txBody>
      </p:sp>
      <p:sp>
        <p:nvSpPr>
          <p:cNvPr id="4" name="Footer Placeholder 3"/>
          <p:cNvSpPr>
            <a:spLocks noGrp="1"/>
          </p:cNvSpPr>
          <p:nvPr>
            <p:ph type="ftr" sz="quarter" idx="11"/>
          </p:nvPr>
        </p:nvSpPr>
        <p:spPr/>
        <p:txBody>
          <a:bodyPr/>
          <a:lstStyle/>
          <a:p>
            <a:r>
              <a:rPr lang="en-US"/>
              <a:t>Principles to Live By 5</a:t>
            </a:r>
          </a:p>
        </p:txBody>
      </p:sp>
      <p:sp>
        <p:nvSpPr>
          <p:cNvPr id="5" name="Rectangle 4"/>
          <p:cNvSpPr/>
          <p:nvPr/>
        </p:nvSpPr>
        <p:spPr>
          <a:xfrm>
            <a:off x="530225" y="-171448"/>
            <a:ext cx="11131550" cy="5755422"/>
          </a:xfrm>
          <a:prstGeom prst="rect">
            <a:avLst/>
          </a:prstGeom>
        </p:spPr>
        <p:txBody>
          <a:bodyPr wrap="square">
            <a:spAutoFit/>
          </a:bodyPr>
          <a:lstStyle/>
          <a:p>
            <a:r>
              <a:rPr lang="en-US" sz="6000" b="1" dirty="0"/>
              <a:t>CHURCH.AGE.BOOK </a:t>
            </a:r>
          </a:p>
          <a:p>
            <a:r>
              <a:rPr lang="en-US" sz="4400" dirty="0"/>
              <a:t>	292-1 …It is not joining a church that counts. The life is not in the church. </a:t>
            </a:r>
            <a:r>
              <a:rPr lang="en-US" sz="4400" b="1" dirty="0"/>
              <a:t>The life is in Christ</a:t>
            </a:r>
            <a:r>
              <a:rPr lang="en-US" sz="4400" dirty="0"/>
              <a:t>. </a:t>
            </a:r>
          </a:p>
          <a:p>
            <a:r>
              <a:rPr lang="en-US" sz="4400" i="1" dirty="0"/>
              <a:t>	</a:t>
            </a:r>
            <a:r>
              <a:rPr lang="mr-IN" sz="4400" i="1" dirty="0"/>
              <a:t>…</a:t>
            </a:r>
            <a:r>
              <a:rPr lang="en-US" sz="4400" b="1" dirty="0"/>
              <a:t>Man is made holy by the Spirit</a:t>
            </a:r>
            <a:r>
              <a:rPr lang="en-US" sz="4400" dirty="0"/>
              <a:t>. It is the Spirit of Holiness that raised Jesus from the dead that in-dwells us and makes us holy with His holiness.</a:t>
            </a:r>
          </a:p>
        </p:txBody>
      </p:sp>
      <p:sp>
        <p:nvSpPr>
          <p:cNvPr id="3" name="Slide Number Placeholder 2">
            <a:extLst>
              <a:ext uri="{FF2B5EF4-FFF2-40B4-BE49-F238E27FC236}">
                <a16:creationId xmlns:a16="http://schemas.microsoft.com/office/drawing/2014/main" id="{BA17D8B9-E28E-5789-518C-011697519EB8}"/>
              </a:ext>
            </a:extLst>
          </p:cNvPr>
          <p:cNvSpPr>
            <a:spLocks noGrp="1"/>
          </p:cNvSpPr>
          <p:nvPr>
            <p:ph type="sldNum" sz="quarter" idx="12"/>
          </p:nvPr>
        </p:nvSpPr>
        <p:spPr/>
        <p:txBody>
          <a:bodyPr/>
          <a:lstStyle/>
          <a:p>
            <a:fld id="{87E7843D-FF13-4365-9478-9625B70A2705}" type="slidenum">
              <a:rPr lang="en-US" smtClean="0"/>
              <a:t>9</a:t>
            </a:fld>
            <a:endParaRPr lang="en-US"/>
          </a:p>
        </p:txBody>
      </p:sp>
    </p:spTree>
    <p:extLst>
      <p:ext uri="{BB962C8B-B14F-4D97-AF65-F5344CB8AC3E}">
        <p14:creationId xmlns:p14="http://schemas.microsoft.com/office/powerpoint/2010/main" val="26791542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Candara">
      <a:maj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ndara" panose="020E0502030303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hronicleVTI" id="{508E4D90-5116-4BF0-876B-3F422DD1F65F}" vid="{AA21DC3D-92A8-43A4-8358-ED428371CD55}"/>
    </a:ext>
  </a:extLst>
</a:theme>
</file>

<file path=ppt/theme/theme2.xml><?xml version="1.0" encoding="utf-8"?>
<a:theme xmlns:a="http://schemas.openxmlformats.org/drawingml/2006/main" name="Gallery">
  <a:themeElements>
    <a:clrScheme name="Gallery">
      <a:dk1>
        <a:sysClr val="windowText" lastClr="000000"/>
      </a:dk1>
      <a:lt1>
        <a:sysClr val="window" lastClr="FFFFFF"/>
      </a:lt1>
      <a:dk2>
        <a:srgbClr val="454545"/>
      </a:dk2>
      <a:lt2>
        <a:srgbClr val="DFD9D5"/>
      </a:lt2>
      <a:accent1>
        <a:srgbClr val="FB8C29"/>
      </a:accent1>
      <a:accent2>
        <a:srgbClr val="F2C351"/>
      </a:accent2>
      <a:accent3>
        <a:srgbClr val="D0CBA5"/>
      </a:accent3>
      <a:accent4>
        <a:srgbClr val="A2C476"/>
      </a:accent4>
      <a:accent5>
        <a:srgbClr val="57C293"/>
      </a:accent5>
      <a:accent6>
        <a:srgbClr val="43BFDE"/>
      </a:accent6>
      <a:hlink>
        <a:srgbClr val="FBAE29"/>
      </a:hlink>
      <a:folHlink>
        <a:srgbClr val="EDC47E"/>
      </a:folHlink>
    </a:clrScheme>
    <a:fontScheme name="Cambria">
      <a:maj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BB5F5D82-B5E9-469E-A815-C655ED4AF24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4365</TotalTime>
  <Words>2115</Words>
  <Application>Microsoft Office PowerPoint</Application>
  <PresentationFormat>Widescreen</PresentationFormat>
  <Paragraphs>151</Paragraphs>
  <Slides>25</Slides>
  <Notes>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25</vt:i4>
      </vt:variant>
    </vt:vector>
  </HeadingPairs>
  <TitlesOfParts>
    <vt:vector size="32" baseType="lpstr">
      <vt:lpstr>Aptos</vt:lpstr>
      <vt:lpstr>Arial</vt:lpstr>
      <vt:lpstr>Calisto MT</vt:lpstr>
      <vt:lpstr>Candara</vt:lpstr>
      <vt:lpstr>system-ui</vt:lpstr>
      <vt:lpstr>ChronicleVTI</vt:lpstr>
      <vt:lpstr>Gallery</vt:lpstr>
      <vt:lpstr>Principles to Live by 5</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Barry Coffey</dc:creator>
  <cp:lastModifiedBy>Barry Coffey</cp:lastModifiedBy>
  <cp:revision>88</cp:revision>
  <dcterms:created xsi:type="dcterms:W3CDTF">2025-10-27T23:45:04Z</dcterms:created>
  <dcterms:modified xsi:type="dcterms:W3CDTF">2026-01-14T23:24:53Z</dcterms:modified>
</cp:coreProperties>
</file>