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9" r:id="rId1"/>
  </p:sldMasterIdLst>
  <p:notesMasterIdLst>
    <p:notesMasterId r:id="rId30"/>
  </p:notesMasterIdLst>
  <p:sldIdLst>
    <p:sldId id="256" r:id="rId2"/>
    <p:sldId id="477" r:id="rId3"/>
    <p:sldId id="257" r:id="rId4"/>
    <p:sldId id="270" r:id="rId5"/>
    <p:sldId id="259" r:id="rId6"/>
    <p:sldId id="260" r:id="rId7"/>
    <p:sldId id="269" r:id="rId8"/>
    <p:sldId id="474" r:id="rId9"/>
    <p:sldId id="266" r:id="rId10"/>
    <p:sldId id="258" r:id="rId11"/>
    <p:sldId id="467" r:id="rId12"/>
    <p:sldId id="267" r:id="rId13"/>
    <p:sldId id="465" r:id="rId14"/>
    <p:sldId id="464" r:id="rId15"/>
    <p:sldId id="461" r:id="rId16"/>
    <p:sldId id="475" r:id="rId17"/>
    <p:sldId id="476" r:id="rId18"/>
    <p:sldId id="261" r:id="rId19"/>
    <p:sldId id="262" r:id="rId20"/>
    <p:sldId id="468" r:id="rId21"/>
    <p:sldId id="472" r:id="rId22"/>
    <p:sldId id="469" r:id="rId23"/>
    <p:sldId id="473" r:id="rId24"/>
    <p:sldId id="470" r:id="rId25"/>
    <p:sldId id="471" r:id="rId26"/>
    <p:sldId id="271" r:id="rId27"/>
    <p:sldId id="273" r:id="rId28"/>
    <p:sldId id="272"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73" autoAdjust="0"/>
    <p:restoredTop sz="94673" autoAdjust="0"/>
  </p:normalViewPr>
  <p:slideViewPr>
    <p:cSldViewPr snapToGrid="0">
      <p:cViewPr varScale="1">
        <p:scale>
          <a:sx n="97" d="100"/>
          <a:sy n="97" d="100"/>
        </p:scale>
        <p:origin x="942" y="306"/>
      </p:cViewPr>
      <p:guideLst/>
    </p:cSldViewPr>
  </p:slideViewPr>
  <p:notesTextViewPr>
    <p:cViewPr>
      <p:scale>
        <a:sx n="1" d="1"/>
        <a:sy n="1" d="1"/>
      </p:scale>
      <p:origin x="0" y="0"/>
    </p:cViewPr>
  </p:notesTextViewPr>
  <p:sorterViewPr>
    <p:cViewPr>
      <p:scale>
        <a:sx n="90" d="100"/>
        <a:sy n="90" d="100"/>
      </p:scale>
      <p:origin x="0" y="-261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895B5B-96E4-439D-AB15-FF8F445D97CD}" type="datetimeFigureOut">
              <a:rPr lang="en-US" smtClean="0"/>
              <a:t>1/7/2026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248503-6DD2-48FE-875C-F30703104D35}" type="slidenum">
              <a:rPr lang="en-US" smtClean="0"/>
              <a:t>‹#›</a:t>
            </a:fld>
            <a:endParaRPr lang="en-US"/>
          </a:p>
        </p:txBody>
      </p:sp>
    </p:spTree>
    <p:extLst>
      <p:ext uri="{BB962C8B-B14F-4D97-AF65-F5344CB8AC3E}">
        <p14:creationId xmlns:p14="http://schemas.microsoft.com/office/powerpoint/2010/main" val="2157540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0C4F9-5EE7-47B7-B965-368EB53A4352}"/>
              </a:ext>
            </a:extLst>
          </p:cNvPr>
          <p:cNvSpPr>
            <a:spLocks noGrp="1"/>
          </p:cNvSpPr>
          <p:nvPr>
            <p:ph type="ctrTitle"/>
          </p:nvPr>
        </p:nvSpPr>
        <p:spPr>
          <a:xfrm>
            <a:off x="647700" y="1181099"/>
            <a:ext cx="6864724" cy="3581399"/>
          </a:xfrm>
        </p:spPr>
        <p:txBody>
          <a:bodyPr anchor="b">
            <a:normAutofit/>
          </a:bodyPr>
          <a:lstStyle>
            <a:lvl1pPr algn="l">
              <a:defRPr sz="3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E7A4A1F1-374F-4FC8-89F7-83065EA4F5DD}"/>
              </a:ext>
            </a:extLst>
          </p:cNvPr>
          <p:cNvSpPr>
            <a:spLocks noGrp="1"/>
          </p:cNvSpPr>
          <p:nvPr>
            <p:ph type="subTitle" idx="1"/>
          </p:nvPr>
        </p:nvSpPr>
        <p:spPr>
          <a:xfrm>
            <a:off x="647700" y="5075227"/>
            <a:ext cx="6864724" cy="868374"/>
          </a:xfrm>
        </p:spPr>
        <p:txBody>
          <a:bodyPr>
            <a:normAutofit/>
          </a:bodyPr>
          <a:lstStyle>
            <a:lvl1pPr marL="0" indent="0" algn="l">
              <a:lnSpc>
                <a:spcPct val="110000"/>
              </a:lnSpc>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7FB5CB5F-AE9B-4C02-B16F-C462CAFC1963}"/>
              </a:ext>
            </a:extLst>
          </p:cNvPr>
          <p:cNvSpPr>
            <a:spLocks noGrp="1"/>
          </p:cNvSpPr>
          <p:nvPr>
            <p:ph type="dt" sz="half" idx="10"/>
          </p:nvPr>
        </p:nvSpPr>
        <p:spPr/>
        <p:txBody>
          <a:bodyPr/>
          <a:lstStyle/>
          <a:p>
            <a:r>
              <a:rPr lang="en-US"/>
              <a:t>01/07/2026</a:t>
            </a:r>
          </a:p>
        </p:txBody>
      </p:sp>
      <p:sp>
        <p:nvSpPr>
          <p:cNvPr id="5" name="Footer Placeholder 4">
            <a:extLst>
              <a:ext uri="{FF2B5EF4-FFF2-40B4-BE49-F238E27FC236}">
                <a16:creationId xmlns:a16="http://schemas.microsoft.com/office/drawing/2014/main" id="{4114B1CC-830B-4695-B174-D9E9100A86F7}"/>
              </a:ext>
            </a:extLst>
          </p:cNvPr>
          <p:cNvSpPr>
            <a:spLocks noGrp="1"/>
          </p:cNvSpPr>
          <p:nvPr>
            <p:ph type="ftr" sz="quarter" idx="11"/>
          </p:nvPr>
        </p:nvSpPr>
        <p:spPr/>
        <p:txBody>
          <a:bodyPr/>
          <a:lstStyle/>
          <a:p>
            <a:r>
              <a:rPr lang="en-US"/>
              <a:t>Thy Word: How To Study Your Bible</a:t>
            </a:r>
          </a:p>
        </p:txBody>
      </p:sp>
      <p:sp>
        <p:nvSpPr>
          <p:cNvPr id="6" name="Slide Number Placeholder 5">
            <a:extLst>
              <a:ext uri="{FF2B5EF4-FFF2-40B4-BE49-F238E27FC236}">
                <a16:creationId xmlns:a16="http://schemas.microsoft.com/office/drawing/2014/main" id="{03DCD43F-E516-4123-A6D8-DB72C3CC50B2}"/>
              </a:ext>
            </a:extLst>
          </p:cNvPr>
          <p:cNvSpPr>
            <a:spLocks noGrp="1"/>
          </p:cNvSpPr>
          <p:nvPr>
            <p:ph type="sldNum" sz="quarter" idx="12"/>
          </p:nvPr>
        </p:nvSpPr>
        <p:spPr/>
        <p:txBody>
          <a:bodyPr/>
          <a:lstStyle/>
          <a:p>
            <a:fld id="{4BA915EE-10CB-4CF1-8569-6154455DA573}" type="slidenum">
              <a:rPr lang="en-US" smtClean="0"/>
              <a:t>‹#›</a:t>
            </a:fld>
            <a:endParaRPr lang="en-US"/>
          </a:p>
        </p:txBody>
      </p:sp>
    </p:spTree>
    <p:extLst>
      <p:ext uri="{BB962C8B-B14F-4D97-AF65-F5344CB8AC3E}">
        <p14:creationId xmlns:p14="http://schemas.microsoft.com/office/powerpoint/2010/main" val="9517071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8C0AF-44D0-4830-AF13-49B8522BE62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61B4D8C-6045-47B3-9A0C-F2215A904C5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19A9F1-F398-416A-A8C0-0A36D838DD15}"/>
              </a:ext>
            </a:extLst>
          </p:cNvPr>
          <p:cNvSpPr>
            <a:spLocks noGrp="1"/>
          </p:cNvSpPr>
          <p:nvPr>
            <p:ph type="dt" sz="half" idx="10"/>
          </p:nvPr>
        </p:nvSpPr>
        <p:spPr/>
        <p:txBody>
          <a:bodyPr/>
          <a:lstStyle/>
          <a:p>
            <a:r>
              <a:rPr lang="en-US"/>
              <a:t>01/07/2026</a:t>
            </a:r>
          </a:p>
        </p:txBody>
      </p:sp>
      <p:sp>
        <p:nvSpPr>
          <p:cNvPr id="5" name="Footer Placeholder 4">
            <a:extLst>
              <a:ext uri="{FF2B5EF4-FFF2-40B4-BE49-F238E27FC236}">
                <a16:creationId xmlns:a16="http://schemas.microsoft.com/office/drawing/2014/main" id="{6E37F801-C9FB-4A34-8386-BA9FBACCBC3C}"/>
              </a:ext>
            </a:extLst>
          </p:cNvPr>
          <p:cNvSpPr>
            <a:spLocks noGrp="1"/>
          </p:cNvSpPr>
          <p:nvPr>
            <p:ph type="ftr" sz="quarter" idx="11"/>
          </p:nvPr>
        </p:nvSpPr>
        <p:spPr/>
        <p:txBody>
          <a:bodyPr/>
          <a:lstStyle/>
          <a:p>
            <a:r>
              <a:rPr lang="en-US"/>
              <a:t>Thy Word: How To Study Your Bible</a:t>
            </a:r>
          </a:p>
        </p:txBody>
      </p:sp>
      <p:sp>
        <p:nvSpPr>
          <p:cNvPr id="6" name="Slide Number Placeholder 5">
            <a:extLst>
              <a:ext uri="{FF2B5EF4-FFF2-40B4-BE49-F238E27FC236}">
                <a16:creationId xmlns:a16="http://schemas.microsoft.com/office/drawing/2014/main" id="{B8E05176-F6E9-4997-8355-74F2A4560A65}"/>
              </a:ext>
            </a:extLst>
          </p:cNvPr>
          <p:cNvSpPr>
            <a:spLocks noGrp="1"/>
          </p:cNvSpPr>
          <p:nvPr>
            <p:ph type="sldNum" sz="quarter" idx="12"/>
          </p:nvPr>
        </p:nvSpPr>
        <p:spPr/>
        <p:txBody>
          <a:bodyPr/>
          <a:lstStyle/>
          <a:p>
            <a:fld id="{4BA915EE-10CB-4CF1-8569-6154455DA573}" type="slidenum">
              <a:rPr lang="en-US" smtClean="0"/>
              <a:t>‹#›</a:t>
            </a:fld>
            <a:endParaRPr lang="en-US"/>
          </a:p>
        </p:txBody>
      </p:sp>
    </p:spTree>
    <p:extLst>
      <p:ext uri="{BB962C8B-B14F-4D97-AF65-F5344CB8AC3E}">
        <p14:creationId xmlns:p14="http://schemas.microsoft.com/office/powerpoint/2010/main" val="18598708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BEBC807-13E1-4F3F-83FA-FD9BD24F3B1F}"/>
              </a:ext>
            </a:extLst>
          </p:cNvPr>
          <p:cNvSpPr>
            <a:spLocks noGrp="1"/>
          </p:cNvSpPr>
          <p:nvPr>
            <p:ph type="title" orient="vert"/>
          </p:nvPr>
        </p:nvSpPr>
        <p:spPr>
          <a:xfrm>
            <a:off x="8986520" y="647699"/>
            <a:ext cx="2291080" cy="5295901"/>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9B7E2EAA-155E-482E-A2B8-547653B253EE}"/>
              </a:ext>
            </a:extLst>
          </p:cNvPr>
          <p:cNvSpPr>
            <a:spLocks noGrp="1"/>
          </p:cNvSpPr>
          <p:nvPr>
            <p:ph type="body" orient="vert" idx="1"/>
          </p:nvPr>
        </p:nvSpPr>
        <p:spPr>
          <a:xfrm>
            <a:off x="652371" y="647699"/>
            <a:ext cx="8120789" cy="52959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4A4BDC-BDD0-417D-AF7C-516EE556D7E4}"/>
              </a:ext>
            </a:extLst>
          </p:cNvPr>
          <p:cNvSpPr>
            <a:spLocks noGrp="1"/>
          </p:cNvSpPr>
          <p:nvPr>
            <p:ph type="dt" sz="half" idx="10"/>
          </p:nvPr>
        </p:nvSpPr>
        <p:spPr/>
        <p:txBody>
          <a:bodyPr/>
          <a:lstStyle/>
          <a:p>
            <a:r>
              <a:rPr lang="en-US"/>
              <a:t>01/07/2026</a:t>
            </a:r>
          </a:p>
        </p:txBody>
      </p:sp>
      <p:sp>
        <p:nvSpPr>
          <p:cNvPr id="5" name="Footer Placeholder 4">
            <a:extLst>
              <a:ext uri="{FF2B5EF4-FFF2-40B4-BE49-F238E27FC236}">
                <a16:creationId xmlns:a16="http://schemas.microsoft.com/office/drawing/2014/main" id="{0EF663EC-23F9-4202-80F3-F8E550884F61}"/>
              </a:ext>
            </a:extLst>
          </p:cNvPr>
          <p:cNvSpPr>
            <a:spLocks noGrp="1"/>
          </p:cNvSpPr>
          <p:nvPr>
            <p:ph type="ftr" sz="quarter" idx="11"/>
          </p:nvPr>
        </p:nvSpPr>
        <p:spPr/>
        <p:txBody>
          <a:bodyPr/>
          <a:lstStyle/>
          <a:p>
            <a:r>
              <a:rPr lang="en-US"/>
              <a:t>Thy Word: How To Study Your Bible</a:t>
            </a:r>
          </a:p>
        </p:txBody>
      </p:sp>
      <p:sp>
        <p:nvSpPr>
          <p:cNvPr id="6" name="Slide Number Placeholder 5">
            <a:extLst>
              <a:ext uri="{FF2B5EF4-FFF2-40B4-BE49-F238E27FC236}">
                <a16:creationId xmlns:a16="http://schemas.microsoft.com/office/drawing/2014/main" id="{DAC8402D-7367-485B-AEA6-5AB2B8209D19}"/>
              </a:ext>
            </a:extLst>
          </p:cNvPr>
          <p:cNvSpPr>
            <a:spLocks noGrp="1"/>
          </p:cNvSpPr>
          <p:nvPr>
            <p:ph type="sldNum" sz="quarter" idx="12"/>
          </p:nvPr>
        </p:nvSpPr>
        <p:spPr/>
        <p:txBody>
          <a:bodyPr/>
          <a:lstStyle/>
          <a:p>
            <a:fld id="{4BA915EE-10CB-4CF1-8569-6154455DA573}" type="slidenum">
              <a:rPr lang="en-US" smtClean="0"/>
              <a:t>‹#›</a:t>
            </a:fld>
            <a:endParaRPr lang="en-US"/>
          </a:p>
        </p:txBody>
      </p:sp>
    </p:spTree>
    <p:extLst>
      <p:ext uri="{BB962C8B-B14F-4D97-AF65-F5344CB8AC3E}">
        <p14:creationId xmlns:p14="http://schemas.microsoft.com/office/powerpoint/2010/main" val="13166604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FF197-4D72-4945-8068-57D52018E6C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C81FA8-039D-4BAF-8AAB-7B6616AFEEC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27357F-46A1-493A-A5E4-1D7FAE5B9960}"/>
              </a:ext>
            </a:extLst>
          </p:cNvPr>
          <p:cNvSpPr>
            <a:spLocks noGrp="1"/>
          </p:cNvSpPr>
          <p:nvPr>
            <p:ph type="dt" sz="half" idx="10"/>
          </p:nvPr>
        </p:nvSpPr>
        <p:spPr/>
        <p:txBody>
          <a:bodyPr/>
          <a:lstStyle/>
          <a:p>
            <a:r>
              <a:rPr lang="en-US"/>
              <a:t>01/07/2026</a:t>
            </a:r>
          </a:p>
        </p:txBody>
      </p:sp>
      <p:sp>
        <p:nvSpPr>
          <p:cNvPr id="5" name="Footer Placeholder 4">
            <a:extLst>
              <a:ext uri="{FF2B5EF4-FFF2-40B4-BE49-F238E27FC236}">
                <a16:creationId xmlns:a16="http://schemas.microsoft.com/office/drawing/2014/main" id="{C57277BC-26F9-4B14-A2DC-C7575C5A6393}"/>
              </a:ext>
            </a:extLst>
          </p:cNvPr>
          <p:cNvSpPr>
            <a:spLocks noGrp="1"/>
          </p:cNvSpPr>
          <p:nvPr>
            <p:ph type="ftr" sz="quarter" idx="11"/>
          </p:nvPr>
        </p:nvSpPr>
        <p:spPr/>
        <p:txBody>
          <a:bodyPr/>
          <a:lstStyle/>
          <a:p>
            <a:r>
              <a:rPr lang="en-US"/>
              <a:t>Thy Word: How To Study Your Bible</a:t>
            </a:r>
          </a:p>
        </p:txBody>
      </p:sp>
      <p:sp>
        <p:nvSpPr>
          <p:cNvPr id="6" name="Slide Number Placeholder 5">
            <a:extLst>
              <a:ext uri="{FF2B5EF4-FFF2-40B4-BE49-F238E27FC236}">
                <a16:creationId xmlns:a16="http://schemas.microsoft.com/office/drawing/2014/main" id="{107BC3FF-EE25-45FB-A7A8-AAA522F70748}"/>
              </a:ext>
            </a:extLst>
          </p:cNvPr>
          <p:cNvSpPr>
            <a:spLocks noGrp="1"/>
          </p:cNvSpPr>
          <p:nvPr>
            <p:ph type="sldNum" sz="quarter" idx="12"/>
          </p:nvPr>
        </p:nvSpPr>
        <p:spPr/>
        <p:txBody>
          <a:bodyPr/>
          <a:lstStyle/>
          <a:p>
            <a:fld id="{4BA915EE-10CB-4CF1-8569-6154455DA573}" type="slidenum">
              <a:rPr lang="en-US" smtClean="0"/>
              <a:t>‹#›</a:t>
            </a:fld>
            <a:endParaRPr lang="en-US"/>
          </a:p>
        </p:txBody>
      </p:sp>
    </p:spTree>
    <p:extLst>
      <p:ext uri="{BB962C8B-B14F-4D97-AF65-F5344CB8AC3E}">
        <p14:creationId xmlns:p14="http://schemas.microsoft.com/office/powerpoint/2010/main" val="3568517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5596BE-9AF9-4E97-9204-5B672D797384}"/>
              </a:ext>
            </a:extLst>
          </p:cNvPr>
          <p:cNvSpPr>
            <a:spLocks noGrp="1"/>
          </p:cNvSpPr>
          <p:nvPr>
            <p:ph type="title"/>
          </p:nvPr>
        </p:nvSpPr>
        <p:spPr>
          <a:xfrm>
            <a:off x="1981200" y="2362200"/>
            <a:ext cx="7696200" cy="2400300"/>
          </a:xfrm>
        </p:spPr>
        <p:txBody>
          <a:bodyPr anchor="b">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5EDF98A-E8AE-4443-9A8C-CB35DEB2CE60}"/>
              </a:ext>
            </a:extLst>
          </p:cNvPr>
          <p:cNvSpPr>
            <a:spLocks noGrp="1"/>
          </p:cNvSpPr>
          <p:nvPr>
            <p:ph type="body" idx="1"/>
          </p:nvPr>
        </p:nvSpPr>
        <p:spPr>
          <a:xfrm>
            <a:off x="1981200" y="5067300"/>
            <a:ext cx="7696200" cy="876300"/>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DB7114B-35CB-40C5-BCC8-C5039524FFC1}"/>
              </a:ext>
            </a:extLst>
          </p:cNvPr>
          <p:cNvSpPr>
            <a:spLocks noGrp="1"/>
          </p:cNvSpPr>
          <p:nvPr>
            <p:ph type="dt" sz="half" idx="10"/>
          </p:nvPr>
        </p:nvSpPr>
        <p:spPr/>
        <p:txBody>
          <a:bodyPr/>
          <a:lstStyle/>
          <a:p>
            <a:r>
              <a:rPr lang="en-US"/>
              <a:t>01/07/2026</a:t>
            </a:r>
          </a:p>
        </p:txBody>
      </p:sp>
      <p:sp>
        <p:nvSpPr>
          <p:cNvPr id="5" name="Footer Placeholder 4">
            <a:extLst>
              <a:ext uri="{FF2B5EF4-FFF2-40B4-BE49-F238E27FC236}">
                <a16:creationId xmlns:a16="http://schemas.microsoft.com/office/drawing/2014/main" id="{7A1AA324-982E-42C4-8002-5F236877CFD5}"/>
              </a:ext>
            </a:extLst>
          </p:cNvPr>
          <p:cNvSpPr>
            <a:spLocks noGrp="1"/>
          </p:cNvSpPr>
          <p:nvPr>
            <p:ph type="ftr" sz="quarter" idx="11"/>
          </p:nvPr>
        </p:nvSpPr>
        <p:spPr/>
        <p:txBody>
          <a:bodyPr/>
          <a:lstStyle/>
          <a:p>
            <a:r>
              <a:rPr lang="en-US"/>
              <a:t>Thy Word: How To Study Your Bible</a:t>
            </a:r>
          </a:p>
        </p:txBody>
      </p:sp>
      <p:sp>
        <p:nvSpPr>
          <p:cNvPr id="6" name="Slide Number Placeholder 5">
            <a:extLst>
              <a:ext uri="{FF2B5EF4-FFF2-40B4-BE49-F238E27FC236}">
                <a16:creationId xmlns:a16="http://schemas.microsoft.com/office/drawing/2014/main" id="{5D401596-9353-4C1A-972E-6522F2B42049}"/>
              </a:ext>
            </a:extLst>
          </p:cNvPr>
          <p:cNvSpPr>
            <a:spLocks noGrp="1"/>
          </p:cNvSpPr>
          <p:nvPr>
            <p:ph type="sldNum" sz="quarter" idx="12"/>
          </p:nvPr>
        </p:nvSpPr>
        <p:spPr/>
        <p:txBody>
          <a:bodyPr/>
          <a:lstStyle/>
          <a:p>
            <a:fld id="{4BA915EE-10CB-4CF1-8569-6154455DA573}" type="slidenum">
              <a:rPr lang="en-US" smtClean="0"/>
              <a:t>‹#›</a:t>
            </a:fld>
            <a:endParaRPr lang="en-US"/>
          </a:p>
        </p:txBody>
      </p:sp>
    </p:spTree>
    <p:extLst>
      <p:ext uri="{BB962C8B-B14F-4D97-AF65-F5344CB8AC3E}">
        <p14:creationId xmlns:p14="http://schemas.microsoft.com/office/powerpoint/2010/main" val="4851444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F0BC9-7469-437A-B92B-0A2627E4B9B4}"/>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1B7D887-595C-4649-AF8E-E78307000D4A}"/>
              </a:ext>
            </a:extLst>
          </p:cNvPr>
          <p:cNvSpPr>
            <a:spLocks noGrp="1"/>
          </p:cNvSpPr>
          <p:nvPr>
            <p:ph sz="half" idx="1"/>
          </p:nvPr>
        </p:nvSpPr>
        <p:spPr>
          <a:xfrm>
            <a:off x="914400" y="1825625"/>
            <a:ext cx="49911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B39FE29C-ED37-4DD9-949F-0024342619E1}"/>
              </a:ext>
            </a:extLst>
          </p:cNvPr>
          <p:cNvSpPr>
            <a:spLocks noGrp="1"/>
          </p:cNvSpPr>
          <p:nvPr>
            <p:ph sz="half" idx="2"/>
          </p:nvPr>
        </p:nvSpPr>
        <p:spPr>
          <a:xfrm>
            <a:off x="6248400" y="1825625"/>
            <a:ext cx="5029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A6F6AA34-8CC0-4E5B-8396-0AC75633142B}"/>
              </a:ext>
            </a:extLst>
          </p:cNvPr>
          <p:cNvSpPr>
            <a:spLocks noGrp="1"/>
          </p:cNvSpPr>
          <p:nvPr>
            <p:ph type="dt" sz="half" idx="10"/>
          </p:nvPr>
        </p:nvSpPr>
        <p:spPr/>
        <p:txBody>
          <a:bodyPr/>
          <a:lstStyle/>
          <a:p>
            <a:r>
              <a:rPr lang="en-US"/>
              <a:t>01/07/2026</a:t>
            </a:r>
          </a:p>
        </p:txBody>
      </p:sp>
      <p:sp>
        <p:nvSpPr>
          <p:cNvPr id="6" name="Footer Placeholder 5">
            <a:extLst>
              <a:ext uri="{FF2B5EF4-FFF2-40B4-BE49-F238E27FC236}">
                <a16:creationId xmlns:a16="http://schemas.microsoft.com/office/drawing/2014/main" id="{28DF7398-73FE-4D27-AFF9-91BEBFED32A5}"/>
              </a:ext>
            </a:extLst>
          </p:cNvPr>
          <p:cNvSpPr>
            <a:spLocks noGrp="1"/>
          </p:cNvSpPr>
          <p:nvPr>
            <p:ph type="ftr" sz="quarter" idx="11"/>
          </p:nvPr>
        </p:nvSpPr>
        <p:spPr/>
        <p:txBody>
          <a:bodyPr/>
          <a:lstStyle/>
          <a:p>
            <a:r>
              <a:rPr lang="en-US"/>
              <a:t>Thy Word: How To Study Your Bible</a:t>
            </a:r>
          </a:p>
        </p:txBody>
      </p:sp>
      <p:sp>
        <p:nvSpPr>
          <p:cNvPr id="7" name="Slide Number Placeholder 6">
            <a:extLst>
              <a:ext uri="{FF2B5EF4-FFF2-40B4-BE49-F238E27FC236}">
                <a16:creationId xmlns:a16="http://schemas.microsoft.com/office/drawing/2014/main" id="{11700880-10EE-4115-8BBB-13DDF270DBD1}"/>
              </a:ext>
            </a:extLst>
          </p:cNvPr>
          <p:cNvSpPr>
            <a:spLocks noGrp="1"/>
          </p:cNvSpPr>
          <p:nvPr>
            <p:ph type="sldNum" sz="quarter" idx="12"/>
          </p:nvPr>
        </p:nvSpPr>
        <p:spPr/>
        <p:txBody>
          <a:bodyPr/>
          <a:lstStyle/>
          <a:p>
            <a:fld id="{4BA915EE-10CB-4CF1-8569-6154455DA573}" type="slidenum">
              <a:rPr lang="en-US" smtClean="0"/>
              <a:t>‹#›</a:t>
            </a:fld>
            <a:endParaRPr lang="en-US"/>
          </a:p>
        </p:txBody>
      </p:sp>
    </p:spTree>
    <p:extLst>
      <p:ext uri="{BB962C8B-B14F-4D97-AF65-F5344CB8AC3E}">
        <p14:creationId xmlns:p14="http://schemas.microsoft.com/office/powerpoint/2010/main" val="28332490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F3C9B-D20D-43FA-BA18-D50F86A9127E}"/>
              </a:ext>
            </a:extLst>
          </p:cNvPr>
          <p:cNvSpPr>
            <a:spLocks noGrp="1"/>
          </p:cNvSpPr>
          <p:nvPr>
            <p:ph type="title"/>
          </p:nvPr>
        </p:nvSpPr>
        <p:spPr>
          <a:xfrm>
            <a:off x="652371" y="647699"/>
            <a:ext cx="10625229" cy="1150621"/>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D52F00A-F4EE-40FC-9325-373840422D52}"/>
              </a:ext>
            </a:extLst>
          </p:cNvPr>
          <p:cNvSpPr>
            <a:spLocks noGrp="1"/>
          </p:cNvSpPr>
          <p:nvPr>
            <p:ph type="body" idx="1"/>
          </p:nvPr>
        </p:nvSpPr>
        <p:spPr>
          <a:xfrm>
            <a:off x="655863" y="1879599"/>
            <a:ext cx="5157787" cy="675641"/>
          </a:xfrm>
        </p:spPr>
        <p:txBody>
          <a:bodyPr anchor="b">
            <a:no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F75DD90-A306-4A8B-A54C-8033B7F7F0E9}"/>
              </a:ext>
            </a:extLst>
          </p:cNvPr>
          <p:cNvSpPr>
            <a:spLocks noGrp="1"/>
          </p:cNvSpPr>
          <p:nvPr>
            <p:ph sz="half" idx="2"/>
          </p:nvPr>
        </p:nvSpPr>
        <p:spPr>
          <a:xfrm>
            <a:off x="655863" y="2560955"/>
            <a:ext cx="5157787" cy="36493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2040E0AA-F8F8-4862-B27B-50FAF2F34DE0}"/>
              </a:ext>
            </a:extLst>
          </p:cNvPr>
          <p:cNvSpPr>
            <a:spLocks noGrp="1"/>
          </p:cNvSpPr>
          <p:nvPr>
            <p:ph type="body" sz="quarter" idx="3"/>
          </p:nvPr>
        </p:nvSpPr>
        <p:spPr>
          <a:xfrm>
            <a:off x="6094412" y="1879599"/>
            <a:ext cx="5183188" cy="675641"/>
          </a:xfrm>
        </p:spPr>
        <p:txBody>
          <a:bodyPr anchor="b">
            <a:no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9FEBDD6-EDA1-4CE7-9DDC-9D977E12DDAB}"/>
              </a:ext>
            </a:extLst>
          </p:cNvPr>
          <p:cNvSpPr>
            <a:spLocks noGrp="1"/>
          </p:cNvSpPr>
          <p:nvPr>
            <p:ph sz="quarter" idx="4"/>
          </p:nvPr>
        </p:nvSpPr>
        <p:spPr>
          <a:xfrm>
            <a:off x="6094412" y="2560955"/>
            <a:ext cx="5183188" cy="36493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E0044487-D350-4434-A5C7-A96942FFC95E}"/>
              </a:ext>
            </a:extLst>
          </p:cNvPr>
          <p:cNvSpPr>
            <a:spLocks noGrp="1"/>
          </p:cNvSpPr>
          <p:nvPr>
            <p:ph type="dt" sz="half" idx="10"/>
          </p:nvPr>
        </p:nvSpPr>
        <p:spPr/>
        <p:txBody>
          <a:bodyPr/>
          <a:lstStyle/>
          <a:p>
            <a:r>
              <a:rPr lang="en-US"/>
              <a:t>01/07/2026</a:t>
            </a:r>
          </a:p>
        </p:txBody>
      </p:sp>
      <p:sp>
        <p:nvSpPr>
          <p:cNvPr id="8" name="Footer Placeholder 7">
            <a:extLst>
              <a:ext uri="{FF2B5EF4-FFF2-40B4-BE49-F238E27FC236}">
                <a16:creationId xmlns:a16="http://schemas.microsoft.com/office/drawing/2014/main" id="{3389DC43-E591-42BF-82EE-E4887E4BC53A}"/>
              </a:ext>
            </a:extLst>
          </p:cNvPr>
          <p:cNvSpPr>
            <a:spLocks noGrp="1"/>
          </p:cNvSpPr>
          <p:nvPr>
            <p:ph type="ftr" sz="quarter" idx="11"/>
          </p:nvPr>
        </p:nvSpPr>
        <p:spPr/>
        <p:txBody>
          <a:bodyPr/>
          <a:lstStyle/>
          <a:p>
            <a:r>
              <a:rPr lang="en-US"/>
              <a:t>Thy Word: How To Study Your Bible</a:t>
            </a:r>
          </a:p>
        </p:txBody>
      </p:sp>
      <p:sp>
        <p:nvSpPr>
          <p:cNvPr id="9" name="Slide Number Placeholder 8">
            <a:extLst>
              <a:ext uri="{FF2B5EF4-FFF2-40B4-BE49-F238E27FC236}">
                <a16:creationId xmlns:a16="http://schemas.microsoft.com/office/drawing/2014/main" id="{568CD421-2D00-41DD-A393-4739E389D95E}"/>
              </a:ext>
            </a:extLst>
          </p:cNvPr>
          <p:cNvSpPr>
            <a:spLocks noGrp="1"/>
          </p:cNvSpPr>
          <p:nvPr>
            <p:ph type="sldNum" sz="quarter" idx="12"/>
          </p:nvPr>
        </p:nvSpPr>
        <p:spPr/>
        <p:txBody>
          <a:bodyPr/>
          <a:lstStyle/>
          <a:p>
            <a:fld id="{4BA915EE-10CB-4CF1-8569-6154455DA573}" type="slidenum">
              <a:rPr lang="en-US" smtClean="0"/>
              <a:t>‹#›</a:t>
            </a:fld>
            <a:endParaRPr lang="en-US"/>
          </a:p>
        </p:txBody>
      </p:sp>
    </p:spTree>
    <p:extLst>
      <p:ext uri="{BB962C8B-B14F-4D97-AF65-F5344CB8AC3E}">
        <p14:creationId xmlns:p14="http://schemas.microsoft.com/office/powerpoint/2010/main" val="1562899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39A8B-0FAF-431C-9657-9003FA03731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1BBA2A1-331D-40F8-867B-CE15011360A1}"/>
              </a:ext>
            </a:extLst>
          </p:cNvPr>
          <p:cNvSpPr>
            <a:spLocks noGrp="1"/>
          </p:cNvSpPr>
          <p:nvPr>
            <p:ph type="dt" sz="half" idx="10"/>
          </p:nvPr>
        </p:nvSpPr>
        <p:spPr/>
        <p:txBody>
          <a:bodyPr/>
          <a:lstStyle/>
          <a:p>
            <a:r>
              <a:rPr lang="en-US"/>
              <a:t>01/07/2026</a:t>
            </a:r>
          </a:p>
        </p:txBody>
      </p:sp>
      <p:sp>
        <p:nvSpPr>
          <p:cNvPr id="4" name="Footer Placeholder 3">
            <a:extLst>
              <a:ext uri="{FF2B5EF4-FFF2-40B4-BE49-F238E27FC236}">
                <a16:creationId xmlns:a16="http://schemas.microsoft.com/office/drawing/2014/main" id="{850995C1-5121-47B6-AC6D-F60C0FF6635F}"/>
              </a:ext>
            </a:extLst>
          </p:cNvPr>
          <p:cNvSpPr>
            <a:spLocks noGrp="1"/>
          </p:cNvSpPr>
          <p:nvPr>
            <p:ph type="ftr" sz="quarter" idx="11"/>
          </p:nvPr>
        </p:nvSpPr>
        <p:spPr/>
        <p:txBody>
          <a:bodyPr/>
          <a:lstStyle/>
          <a:p>
            <a:r>
              <a:rPr lang="en-US"/>
              <a:t>Thy Word: How To Study Your Bible</a:t>
            </a:r>
          </a:p>
        </p:txBody>
      </p:sp>
      <p:sp>
        <p:nvSpPr>
          <p:cNvPr id="5" name="Slide Number Placeholder 4">
            <a:extLst>
              <a:ext uri="{FF2B5EF4-FFF2-40B4-BE49-F238E27FC236}">
                <a16:creationId xmlns:a16="http://schemas.microsoft.com/office/drawing/2014/main" id="{DEDBE022-9B54-431C-80D5-5D8F2AFCB920}"/>
              </a:ext>
            </a:extLst>
          </p:cNvPr>
          <p:cNvSpPr>
            <a:spLocks noGrp="1"/>
          </p:cNvSpPr>
          <p:nvPr>
            <p:ph type="sldNum" sz="quarter" idx="12"/>
          </p:nvPr>
        </p:nvSpPr>
        <p:spPr/>
        <p:txBody>
          <a:bodyPr/>
          <a:lstStyle/>
          <a:p>
            <a:fld id="{4BA915EE-10CB-4CF1-8569-6154455DA573}" type="slidenum">
              <a:rPr lang="en-US" smtClean="0"/>
              <a:t>‹#›</a:t>
            </a:fld>
            <a:endParaRPr lang="en-US"/>
          </a:p>
        </p:txBody>
      </p:sp>
    </p:spTree>
    <p:extLst>
      <p:ext uri="{BB962C8B-B14F-4D97-AF65-F5344CB8AC3E}">
        <p14:creationId xmlns:p14="http://schemas.microsoft.com/office/powerpoint/2010/main" val="1836601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015B6E5-6347-41F6-85FC-3BF3652D1BC3}"/>
              </a:ext>
            </a:extLst>
          </p:cNvPr>
          <p:cNvSpPr>
            <a:spLocks noGrp="1"/>
          </p:cNvSpPr>
          <p:nvPr>
            <p:ph type="dt" sz="half" idx="10"/>
          </p:nvPr>
        </p:nvSpPr>
        <p:spPr/>
        <p:txBody>
          <a:bodyPr/>
          <a:lstStyle/>
          <a:p>
            <a:r>
              <a:rPr lang="en-US"/>
              <a:t>01/07/2026</a:t>
            </a:r>
          </a:p>
        </p:txBody>
      </p:sp>
      <p:sp>
        <p:nvSpPr>
          <p:cNvPr id="3" name="Footer Placeholder 2">
            <a:extLst>
              <a:ext uri="{FF2B5EF4-FFF2-40B4-BE49-F238E27FC236}">
                <a16:creationId xmlns:a16="http://schemas.microsoft.com/office/drawing/2014/main" id="{1C6A93F6-45F8-4453-B5DC-B2F3D5D0B50A}"/>
              </a:ext>
            </a:extLst>
          </p:cNvPr>
          <p:cNvSpPr>
            <a:spLocks noGrp="1"/>
          </p:cNvSpPr>
          <p:nvPr>
            <p:ph type="ftr" sz="quarter" idx="11"/>
          </p:nvPr>
        </p:nvSpPr>
        <p:spPr/>
        <p:txBody>
          <a:bodyPr/>
          <a:lstStyle/>
          <a:p>
            <a:r>
              <a:rPr lang="en-US"/>
              <a:t>Thy Word: How To Study Your Bible</a:t>
            </a:r>
          </a:p>
        </p:txBody>
      </p:sp>
      <p:sp>
        <p:nvSpPr>
          <p:cNvPr id="4" name="Slide Number Placeholder 3">
            <a:extLst>
              <a:ext uri="{FF2B5EF4-FFF2-40B4-BE49-F238E27FC236}">
                <a16:creationId xmlns:a16="http://schemas.microsoft.com/office/drawing/2014/main" id="{7EE364E1-213B-4AF0-80D7-8101EFD5E410}"/>
              </a:ext>
            </a:extLst>
          </p:cNvPr>
          <p:cNvSpPr>
            <a:spLocks noGrp="1"/>
          </p:cNvSpPr>
          <p:nvPr>
            <p:ph type="sldNum" sz="quarter" idx="12"/>
          </p:nvPr>
        </p:nvSpPr>
        <p:spPr/>
        <p:txBody>
          <a:bodyPr/>
          <a:lstStyle/>
          <a:p>
            <a:fld id="{4BA915EE-10CB-4CF1-8569-6154455DA573}" type="slidenum">
              <a:rPr lang="en-US" smtClean="0"/>
              <a:t>‹#›</a:t>
            </a:fld>
            <a:endParaRPr lang="en-US"/>
          </a:p>
        </p:txBody>
      </p:sp>
    </p:spTree>
    <p:extLst>
      <p:ext uri="{BB962C8B-B14F-4D97-AF65-F5344CB8AC3E}">
        <p14:creationId xmlns:p14="http://schemas.microsoft.com/office/powerpoint/2010/main" val="39785683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90B5D-E76D-4797-AD77-15625D675F3A}"/>
              </a:ext>
            </a:extLst>
          </p:cNvPr>
          <p:cNvSpPr>
            <a:spLocks noGrp="1"/>
          </p:cNvSpPr>
          <p:nvPr>
            <p:ph type="title"/>
          </p:nvPr>
        </p:nvSpPr>
        <p:spPr>
          <a:xfrm>
            <a:off x="652372" y="647700"/>
            <a:ext cx="4119654" cy="1714500"/>
          </a:xfrm>
        </p:spPr>
        <p:txBody>
          <a:bodyPr anchor="b">
            <a:noAutofit/>
          </a:bodyPr>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9744D8D-C9CF-43B2-905D-2368B17A539A}"/>
              </a:ext>
            </a:extLst>
          </p:cNvPr>
          <p:cNvSpPr>
            <a:spLocks noGrp="1"/>
          </p:cNvSpPr>
          <p:nvPr>
            <p:ph idx="1"/>
          </p:nvPr>
        </p:nvSpPr>
        <p:spPr>
          <a:xfrm>
            <a:off x="5540188" y="914400"/>
            <a:ext cx="5737412" cy="502919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F1B4BF0C-D14C-46D7-ACDD-1885DDD883F1}"/>
              </a:ext>
            </a:extLst>
          </p:cNvPr>
          <p:cNvSpPr>
            <a:spLocks noGrp="1"/>
          </p:cNvSpPr>
          <p:nvPr>
            <p:ph type="body" sz="half" idx="2"/>
          </p:nvPr>
        </p:nvSpPr>
        <p:spPr>
          <a:xfrm>
            <a:off x="652372" y="2697479"/>
            <a:ext cx="4119654" cy="324611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FD7D8D-72E7-4ABD-BB87-80BB49003104}"/>
              </a:ext>
            </a:extLst>
          </p:cNvPr>
          <p:cNvSpPr>
            <a:spLocks noGrp="1"/>
          </p:cNvSpPr>
          <p:nvPr>
            <p:ph type="dt" sz="half" idx="10"/>
          </p:nvPr>
        </p:nvSpPr>
        <p:spPr/>
        <p:txBody>
          <a:bodyPr/>
          <a:lstStyle/>
          <a:p>
            <a:r>
              <a:rPr lang="en-US"/>
              <a:t>01/07/2026</a:t>
            </a:r>
          </a:p>
        </p:txBody>
      </p:sp>
      <p:sp>
        <p:nvSpPr>
          <p:cNvPr id="6" name="Footer Placeholder 5">
            <a:extLst>
              <a:ext uri="{FF2B5EF4-FFF2-40B4-BE49-F238E27FC236}">
                <a16:creationId xmlns:a16="http://schemas.microsoft.com/office/drawing/2014/main" id="{A9D9C1CE-C8CE-4364-A021-ADC2D6472609}"/>
              </a:ext>
            </a:extLst>
          </p:cNvPr>
          <p:cNvSpPr>
            <a:spLocks noGrp="1"/>
          </p:cNvSpPr>
          <p:nvPr>
            <p:ph type="ftr" sz="quarter" idx="11"/>
          </p:nvPr>
        </p:nvSpPr>
        <p:spPr/>
        <p:txBody>
          <a:bodyPr/>
          <a:lstStyle/>
          <a:p>
            <a:r>
              <a:rPr lang="en-US"/>
              <a:t>Thy Word: How To Study Your Bible</a:t>
            </a:r>
          </a:p>
        </p:txBody>
      </p:sp>
      <p:sp>
        <p:nvSpPr>
          <p:cNvPr id="7" name="Slide Number Placeholder 6">
            <a:extLst>
              <a:ext uri="{FF2B5EF4-FFF2-40B4-BE49-F238E27FC236}">
                <a16:creationId xmlns:a16="http://schemas.microsoft.com/office/drawing/2014/main" id="{6AE6FA33-09EF-495A-853E-63750CA37AC2}"/>
              </a:ext>
            </a:extLst>
          </p:cNvPr>
          <p:cNvSpPr>
            <a:spLocks noGrp="1"/>
          </p:cNvSpPr>
          <p:nvPr>
            <p:ph type="sldNum" sz="quarter" idx="12"/>
          </p:nvPr>
        </p:nvSpPr>
        <p:spPr/>
        <p:txBody>
          <a:bodyPr/>
          <a:lstStyle/>
          <a:p>
            <a:fld id="{4BA915EE-10CB-4CF1-8569-6154455DA573}" type="slidenum">
              <a:rPr lang="en-US" smtClean="0"/>
              <a:t>‹#›</a:t>
            </a:fld>
            <a:endParaRPr lang="en-US"/>
          </a:p>
        </p:txBody>
      </p:sp>
    </p:spTree>
    <p:extLst>
      <p:ext uri="{BB962C8B-B14F-4D97-AF65-F5344CB8AC3E}">
        <p14:creationId xmlns:p14="http://schemas.microsoft.com/office/powerpoint/2010/main" val="28364428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F023E-952E-40DF-A101-74D22789D534}"/>
              </a:ext>
            </a:extLst>
          </p:cNvPr>
          <p:cNvSpPr>
            <a:spLocks noGrp="1"/>
          </p:cNvSpPr>
          <p:nvPr>
            <p:ph type="title"/>
          </p:nvPr>
        </p:nvSpPr>
        <p:spPr>
          <a:xfrm>
            <a:off x="652372" y="647700"/>
            <a:ext cx="4119654" cy="1714500"/>
          </a:xfrm>
        </p:spPr>
        <p:txBody>
          <a:bodyPr anchor="b">
            <a:noAutofit/>
          </a:bodyPr>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841E98DD-BF5D-4CCA-8C66-F2A6CE11271C}"/>
              </a:ext>
            </a:extLst>
          </p:cNvPr>
          <p:cNvSpPr>
            <a:spLocks noGrp="1"/>
          </p:cNvSpPr>
          <p:nvPr>
            <p:ph type="pic" idx="1"/>
          </p:nvPr>
        </p:nvSpPr>
        <p:spPr>
          <a:xfrm>
            <a:off x="5486400" y="914400"/>
            <a:ext cx="5791200" cy="50291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0EC22A6-F2C2-4A88-BEE5-2D6CEB520EB9}"/>
              </a:ext>
            </a:extLst>
          </p:cNvPr>
          <p:cNvSpPr>
            <a:spLocks noGrp="1"/>
          </p:cNvSpPr>
          <p:nvPr>
            <p:ph type="body" sz="half" idx="2"/>
          </p:nvPr>
        </p:nvSpPr>
        <p:spPr>
          <a:xfrm>
            <a:off x="652372" y="2697480"/>
            <a:ext cx="4119654" cy="317150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A1F755-C7AF-4C50-8CA8-828612A767B0}"/>
              </a:ext>
            </a:extLst>
          </p:cNvPr>
          <p:cNvSpPr>
            <a:spLocks noGrp="1"/>
          </p:cNvSpPr>
          <p:nvPr>
            <p:ph type="dt" sz="half" idx="10"/>
          </p:nvPr>
        </p:nvSpPr>
        <p:spPr/>
        <p:txBody>
          <a:bodyPr/>
          <a:lstStyle/>
          <a:p>
            <a:r>
              <a:rPr lang="en-US"/>
              <a:t>01/07/2026</a:t>
            </a:r>
          </a:p>
        </p:txBody>
      </p:sp>
      <p:sp>
        <p:nvSpPr>
          <p:cNvPr id="6" name="Footer Placeholder 5">
            <a:extLst>
              <a:ext uri="{FF2B5EF4-FFF2-40B4-BE49-F238E27FC236}">
                <a16:creationId xmlns:a16="http://schemas.microsoft.com/office/drawing/2014/main" id="{C1EDE175-E818-477C-A3F6-7DD65C12688E}"/>
              </a:ext>
            </a:extLst>
          </p:cNvPr>
          <p:cNvSpPr>
            <a:spLocks noGrp="1"/>
          </p:cNvSpPr>
          <p:nvPr>
            <p:ph type="ftr" sz="quarter" idx="11"/>
          </p:nvPr>
        </p:nvSpPr>
        <p:spPr/>
        <p:txBody>
          <a:bodyPr/>
          <a:lstStyle/>
          <a:p>
            <a:r>
              <a:rPr lang="en-US"/>
              <a:t>Thy Word: How To Study Your Bible</a:t>
            </a:r>
          </a:p>
        </p:txBody>
      </p:sp>
      <p:sp>
        <p:nvSpPr>
          <p:cNvPr id="7" name="Slide Number Placeholder 6">
            <a:extLst>
              <a:ext uri="{FF2B5EF4-FFF2-40B4-BE49-F238E27FC236}">
                <a16:creationId xmlns:a16="http://schemas.microsoft.com/office/drawing/2014/main" id="{91D0B8E3-DB91-440B-818F-71E4248BB102}"/>
              </a:ext>
            </a:extLst>
          </p:cNvPr>
          <p:cNvSpPr>
            <a:spLocks noGrp="1"/>
          </p:cNvSpPr>
          <p:nvPr>
            <p:ph type="sldNum" sz="quarter" idx="12"/>
          </p:nvPr>
        </p:nvSpPr>
        <p:spPr/>
        <p:txBody>
          <a:bodyPr/>
          <a:lstStyle/>
          <a:p>
            <a:fld id="{4BA915EE-10CB-4CF1-8569-6154455DA573}" type="slidenum">
              <a:rPr lang="en-US" smtClean="0"/>
              <a:t>‹#›</a:t>
            </a:fld>
            <a:endParaRPr lang="en-US"/>
          </a:p>
        </p:txBody>
      </p:sp>
    </p:spTree>
    <p:extLst>
      <p:ext uri="{BB962C8B-B14F-4D97-AF65-F5344CB8AC3E}">
        <p14:creationId xmlns:p14="http://schemas.microsoft.com/office/powerpoint/2010/main" val="17259670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90000"/>
            <a:lumOff val="1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55EB7D6-B8CB-49E3-874F-2255BEE82473}"/>
              </a:ext>
            </a:extLst>
          </p:cNvPr>
          <p:cNvSpPr>
            <a:spLocks noGrp="1"/>
          </p:cNvSpPr>
          <p:nvPr>
            <p:ph type="title"/>
          </p:nvPr>
        </p:nvSpPr>
        <p:spPr>
          <a:xfrm>
            <a:off x="652371" y="647700"/>
            <a:ext cx="10625229" cy="1147053"/>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CFBEEAC5-A8AB-4FE8-A270-D70F7DED4A50}"/>
              </a:ext>
            </a:extLst>
          </p:cNvPr>
          <p:cNvSpPr>
            <a:spLocks noGrp="1"/>
          </p:cNvSpPr>
          <p:nvPr>
            <p:ph type="body" idx="1"/>
          </p:nvPr>
        </p:nvSpPr>
        <p:spPr>
          <a:xfrm>
            <a:off x="652371" y="2095500"/>
            <a:ext cx="10620855" cy="38481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7B6506C-52BF-4C05-AD31-7C08B80151CB}"/>
              </a:ext>
            </a:extLst>
          </p:cNvPr>
          <p:cNvSpPr>
            <a:spLocks noGrp="1"/>
          </p:cNvSpPr>
          <p:nvPr>
            <p:ph type="dt" sz="half" idx="2"/>
          </p:nvPr>
        </p:nvSpPr>
        <p:spPr>
          <a:xfrm>
            <a:off x="652371" y="6332538"/>
            <a:ext cx="3006492" cy="365125"/>
          </a:xfrm>
          <a:prstGeom prst="rect">
            <a:avLst/>
          </a:prstGeom>
        </p:spPr>
        <p:txBody>
          <a:bodyPr vert="horz" lIns="91440" tIns="45720" rIns="91440" bIns="45720" rtlCol="0" anchor="ctr"/>
          <a:lstStyle>
            <a:lvl1pPr algn="l">
              <a:defRPr sz="900" b="1" spc="100" baseline="0">
                <a:solidFill>
                  <a:schemeClr val="tx1"/>
                </a:solidFill>
              </a:defRPr>
            </a:lvl1pPr>
          </a:lstStyle>
          <a:p>
            <a:r>
              <a:rPr lang="en-US"/>
              <a:t>01/07/2026</a:t>
            </a:r>
          </a:p>
        </p:txBody>
      </p:sp>
      <p:sp>
        <p:nvSpPr>
          <p:cNvPr id="5" name="Footer Placeholder 4">
            <a:extLst>
              <a:ext uri="{FF2B5EF4-FFF2-40B4-BE49-F238E27FC236}">
                <a16:creationId xmlns:a16="http://schemas.microsoft.com/office/drawing/2014/main" id="{F2534630-6C67-4A40-A499-CB025B2438CE}"/>
              </a:ext>
            </a:extLst>
          </p:cNvPr>
          <p:cNvSpPr>
            <a:spLocks noGrp="1"/>
          </p:cNvSpPr>
          <p:nvPr>
            <p:ph type="ftr" sz="quarter" idx="3"/>
          </p:nvPr>
        </p:nvSpPr>
        <p:spPr>
          <a:xfrm>
            <a:off x="8034169" y="6332538"/>
            <a:ext cx="3505459" cy="365125"/>
          </a:xfrm>
          <a:prstGeom prst="rect">
            <a:avLst/>
          </a:prstGeom>
        </p:spPr>
        <p:txBody>
          <a:bodyPr vert="horz" lIns="91440" tIns="45720" rIns="91440" bIns="45720" rtlCol="0" anchor="ctr"/>
          <a:lstStyle>
            <a:lvl1pPr algn="r">
              <a:defRPr sz="900" b="1" spc="100" baseline="0">
                <a:solidFill>
                  <a:schemeClr val="tx1"/>
                </a:solidFill>
              </a:defRPr>
            </a:lvl1pPr>
          </a:lstStyle>
          <a:p>
            <a:r>
              <a:rPr lang="en-US"/>
              <a:t>Thy Word: How To Study Your Bible</a:t>
            </a:r>
          </a:p>
        </p:txBody>
      </p:sp>
      <p:sp>
        <p:nvSpPr>
          <p:cNvPr id="6" name="Slide Number Placeholder 5">
            <a:extLst>
              <a:ext uri="{FF2B5EF4-FFF2-40B4-BE49-F238E27FC236}">
                <a16:creationId xmlns:a16="http://schemas.microsoft.com/office/drawing/2014/main" id="{E964E14B-0EE8-4015-809C-DD36B5459B82}"/>
              </a:ext>
            </a:extLst>
          </p:cNvPr>
          <p:cNvSpPr>
            <a:spLocks noGrp="1"/>
          </p:cNvSpPr>
          <p:nvPr>
            <p:ph type="sldNum" sz="quarter" idx="4"/>
          </p:nvPr>
        </p:nvSpPr>
        <p:spPr>
          <a:xfrm>
            <a:off x="11444747" y="6332538"/>
            <a:ext cx="539808" cy="365125"/>
          </a:xfrm>
          <a:prstGeom prst="rect">
            <a:avLst/>
          </a:prstGeom>
        </p:spPr>
        <p:txBody>
          <a:bodyPr vert="horz" lIns="91440" tIns="45720" rIns="91440" bIns="45720" rtlCol="0" anchor="ctr"/>
          <a:lstStyle>
            <a:lvl1pPr algn="r">
              <a:defRPr sz="900" b="1" spc="100" baseline="0">
                <a:solidFill>
                  <a:schemeClr val="tx1"/>
                </a:solidFill>
              </a:defRPr>
            </a:lvl1pPr>
          </a:lstStyle>
          <a:p>
            <a:fld id="{4BA915EE-10CB-4CF1-8569-6154455DA573}" type="slidenum">
              <a:rPr lang="en-US" smtClean="0"/>
              <a:t>‹#›</a:t>
            </a:fld>
            <a:endParaRPr lang="en-US"/>
          </a:p>
        </p:txBody>
      </p:sp>
    </p:spTree>
    <p:extLst>
      <p:ext uri="{BB962C8B-B14F-4D97-AF65-F5344CB8AC3E}">
        <p14:creationId xmlns:p14="http://schemas.microsoft.com/office/powerpoint/2010/main" val="3776547415"/>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2" r:id="rId6"/>
    <p:sldLayoutId id="2147483728" r:id="rId7"/>
    <p:sldLayoutId id="2147483729" r:id="rId8"/>
    <p:sldLayoutId id="2147483730" r:id="rId9"/>
    <p:sldLayoutId id="2147483731" r:id="rId10"/>
    <p:sldLayoutId id="2147483733" r:id="rId11"/>
  </p:sldLayoutIdLst>
  <p:hf hdr="0"/>
  <p:txStyles>
    <p:titleStyle>
      <a:lvl1pPr algn="l" defTabSz="914400" rtl="0" eaLnBrk="1" latinLnBrk="0" hangingPunct="1">
        <a:lnSpc>
          <a:spcPct val="120000"/>
        </a:lnSpc>
        <a:spcBef>
          <a:spcPct val="0"/>
        </a:spcBef>
        <a:buNone/>
        <a:defRPr sz="3600" kern="1200" cap="all" spc="300" baseline="0">
          <a:solidFill>
            <a:srgbClr val="FFFFFF"/>
          </a:solidFill>
          <a:highlight>
            <a:srgbClr val="000000"/>
          </a:highligh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SzPct val="75000"/>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8" Type="http://schemas.openxmlformats.org/officeDocument/2006/relationships/hyperlink" Target="https://messagehub.info/en/messages.do" TargetMode="External"/><Relationship Id="rId3" Type="http://schemas.openxmlformats.org/officeDocument/2006/relationships/hyperlink" Target="https://www.biblegateway.com/" TargetMode="External"/><Relationship Id="rId7" Type="http://schemas.openxmlformats.org/officeDocument/2006/relationships/hyperlink" Target="https://biblestudytogether.com/top-best-bible-reading-plans/" TargetMode="External"/><Relationship Id="rId2" Type="http://schemas.openxmlformats.org/officeDocument/2006/relationships/hyperlink" Target="http://thekingsbible.com/" TargetMode="External"/><Relationship Id="rId1" Type="http://schemas.openxmlformats.org/officeDocument/2006/relationships/slideLayout" Target="../slideLayouts/slideLayout7.xml"/><Relationship Id="rId6" Type="http://schemas.openxmlformats.org/officeDocument/2006/relationships/hyperlink" Target="https://lifebible.com/features" TargetMode="External"/><Relationship Id="rId5" Type="http://schemas.openxmlformats.org/officeDocument/2006/relationships/hyperlink" Target="https://www.christianbook.com/" TargetMode="External"/><Relationship Id="rId4" Type="http://schemas.openxmlformats.org/officeDocument/2006/relationships/hyperlink" Target="https://www.themessagesearch.com/search"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D7F35258-C290-422B-86B5-4FD73A97D5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A4DE0C1C-C324-2C2E-6BA6-06565236D287}"/>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20" y="0"/>
            <a:ext cx="12191980" cy="4672013"/>
          </a:xfrm>
          <a:prstGeom prst="rect">
            <a:avLst/>
          </a:prstGeom>
        </p:spPr>
      </p:pic>
      <p:sp>
        <p:nvSpPr>
          <p:cNvPr id="2" name="Title 1">
            <a:extLst>
              <a:ext uri="{FF2B5EF4-FFF2-40B4-BE49-F238E27FC236}">
                <a16:creationId xmlns:a16="http://schemas.microsoft.com/office/drawing/2014/main" id="{AC51E9CE-EE02-147A-B0E5-200FBED486FF}"/>
              </a:ext>
            </a:extLst>
          </p:cNvPr>
          <p:cNvSpPr>
            <a:spLocks noGrp="1"/>
          </p:cNvSpPr>
          <p:nvPr>
            <p:ph type="title"/>
          </p:nvPr>
        </p:nvSpPr>
        <p:spPr>
          <a:xfrm>
            <a:off x="381914" y="160337"/>
            <a:ext cx="6894650" cy="2414787"/>
          </a:xfrm>
        </p:spPr>
        <p:txBody>
          <a:bodyPr vert="horz" lIns="91440" tIns="45720" rIns="91440" bIns="45720" rtlCol="0" anchor="t">
            <a:normAutofit/>
          </a:bodyPr>
          <a:lstStyle/>
          <a:p>
            <a:pPr>
              <a:lnSpc>
                <a:spcPct val="110000"/>
              </a:lnSpc>
            </a:pPr>
            <a:r>
              <a:rPr lang="en-US" sz="6600" kern="1200" cap="all" spc="300" baseline="0">
                <a:latin typeface="Californian FB" panose="0207040306080B030204" pitchFamily="18" charset="0"/>
              </a:rPr>
              <a:t>Thy </a:t>
            </a:r>
            <a:r>
              <a:rPr lang="en-US" sz="6600" kern="1200" cap="all" spc="300" baseline="0" dirty="0">
                <a:latin typeface="Californian FB" panose="0207040306080B030204" pitchFamily="18" charset="0"/>
              </a:rPr>
              <a:t>Word:</a:t>
            </a:r>
            <a:br>
              <a:rPr lang="en-US" b="1" kern="1200" cap="all" spc="300" baseline="0" dirty="0">
                <a:latin typeface="+mj-lt"/>
                <a:ea typeface="+mj-ea"/>
                <a:cs typeface="+mj-cs"/>
              </a:rPr>
            </a:br>
            <a:r>
              <a:rPr lang="en-US" b="1" kern="1200" cap="all" spc="300" baseline="0" dirty="0">
                <a:latin typeface="+mj-lt"/>
                <a:ea typeface="+mj-ea"/>
                <a:cs typeface="+mj-cs"/>
              </a:rPr>
              <a:t>How to Study </a:t>
            </a:r>
            <a:br>
              <a:rPr lang="en-US" b="1" kern="1200" cap="all" spc="300" baseline="0" dirty="0">
                <a:latin typeface="+mj-lt"/>
                <a:ea typeface="+mj-ea"/>
                <a:cs typeface="+mj-cs"/>
              </a:rPr>
            </a:br>
            <a:r>
              <a:rPr lang="en-US" b="1" kern="1200" cap="all" spc="300" baseline="0" dirty="0">
                <a:latin typeface="+mj-lt"/>
                <a:ea typeface="+mj-ea"/>
                <a:cs typeface="+mj-cs"/>
              </a:rPr>
              <a:t>Your Bible</a:t>
            </a:r>
          </a:p>
        </p:txBody>
      </p:sp>
      <p:sp>
        <p:nvSpPr>
          <p:cNvPr id="10" name="TextBox 9">
            <a:extLst>
              <a:ext uri="{FF2B5EF4-FFF2-40B4-BE49-F238E27FC236}">
                <a16:creationId xmlns:a16="http://schemas.microsoft.com/office/drawing/2014/main" id="{FF014FD8-EDB4-6E83-6C75-5A6BD9D9382E}"/>
              </a:ext>
            </a:extLst>
          </p:cNvPr>
          <p:cNvSpPr txBox="1"/>
          <p:nvPr/>
        </p:nvSpPr>
        <p:spPr>
          <a:xfrm>
            <a:off x="4754879" y="4672013"/>
            <a:ext cx="7069015" cy="1820227"/>
          </a:xfrm>
          <a:prstGeom prst="rect">
            <a:avLst/>
          </a:prstGeom>
        </p:spPr>
        <p:txBody>
          <a:bodyPr vert="horz" lIns="91440" tIns="45720" rIns="91440" bIns="45720" rtlCol="0" anchor="t">
            <a:normAutofit/>
          </a:bodyPr>
          <a:lstStyle/>
          <a:p>
            <a:pPr algn="r">
              <a:lnSpc>
                <a:spcPct val="110000"/>
              </a:lnSpc>
              <a:spcAft>
                <a:spcPts val="600"/>
              </a:spcAft>
              <a:buClr>
                <a:schemeClr val="tx1"/>
              </a:buClr>
              <a:buSzPct val="75000"/>
            </a:pPr>
            <a:r>
              <a:rPr lang="en-US" sz="2400" b="1" dirty="0"/>
              <a:t>II TIMOTHY 2:15</a:t>
            </a:r>
          </a:p>
          <a:p>
            <a:pPr algn="r">
              <a:lnSpc>
                <a:spcPct val="110000"/>
              </a:lnSpc>
              <a:spcAft>
                <a:spcPts val="600"/>
              </a:spcAft>
              <a:buClr>
                <a:schemeClr val="tx1"/>
              </a:buClr>
              <a:buSzPct val="75000"/>
            </a:pPr>
            <a:r>
              <a:rPr lang="en-US" sz="2400" i="1" dirty="0"/>
              <a:t>Study to shew thyself approved unto God, a workman that </a:t>
            </a:r>
            <a:r>
              <a:rPr lang="en-US" sz="2400" i="1" dirty="0" err="1"/>
              <a:t>needeth</a:t>
            </a:r>
            <a:r>
              <a:rPr lang="en-US" sz="2400" i="1" dirty="0"/>
              <a:t> not to be ashamed, rightly dividing the word of truth. </a:t>
            </a:r>
          </a:p>
        </p:txBody>
      </p:sp>
      <p:sp>
        <p:nvSpPr>
          <p:cNvPr id="20" name="Slide Number Placeholder 8">
            <a:extLst>
              <a:ext uri="{FF2B5EF4-FFF2-40B4-BE49-F238E27FC236}">
                <a16:creationId xmlns:a16="http://schemas.microsoft.com/office/drawing/2014/main" id="{A80EB659-1FB4-4094-9F9C-8F1799AF3102}"/>
              </a:ext>
            </a:extLst>
          </p:cNvPr>
          <p:cNvSpPr>
            <a:spLocks noGrp="1"/>
          </p:cNvSpPr>
          <p:nvPr>
            <p:ph type="sldNum" sz="quarter" idx="12"/>
          </p:nvPr>
        </p:nvSpPr>
        <p:spPr>
          <a:xfrm>
            <a:off x="11444747" y="6332538"/>
            <a:ext cx="539808" cy="365125"/>
          </a:xfrm>
        </p:spPr>
        <p:txBody>
          <a:bodyPr vert="horz" lIns="91440" tIns="45720" rIns="91440" bIns="45720" rtlCol="0" anchor="ctr">
            <a:normAutofit/>
          </a:bodyPr>
          <a:lstStyle/>
          <a:p>
            <a:pPr>
              <a:spcAft>
                <a:spcPts val="600"/>
              </a:spcAft>
            </a:pPr>
            <a:fld id="{45C5C030-0550-4584-9C82-E35DF7DBC581}" type="slidenum">
              <a:rPr lang="en-US" smtClean="0"/>
              <a:pPr>
                <a:spcAft>
                  <a:spcPts val="600"/>
                </a:spcAft>
              </a:pPr>
              <a:t>1</a:t>
            </a:fld>
            <a:endParaRPr lang="en-US"/>
          </a:p>
        </p:txBody>
      </p:sp>
    </p:spTree>
    <p:extLst>
      <p:ext uri="{BB962C8B-B14F-4D97-AF65-F5344CB8AC3E}">
        <p14:creationId xmlns:p14="http://schemas.microsoft.com/office/powerpoint/2010/main" val="6546070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954A6D3-E2AF-93AE-0F10-7815924C8405}"/>
              </a:ext>
            </a:extLst>
          </p:cNvPr>
          <p:cNvSpPr txBox="1"/>
          <p:nvPr/>
        </p:nvSpPr>
        <p:spPr>
          <a:xfrm>
            <a:off x="181154" y="56973"/>
            <a:ext cx="11909246" cy="6801862"/>
          </a:xfrm>
          <a:prstGeom prst="rect">
            <a:avLst/>
          </a:prstGeom>
          <a:noFill/>
        </p:spPr>
        <p:txBody>
          <a:bodyPr wrap="square">
            <a:spAutoFit/>
          </a:bodyPr>
          <a:lstStyle/>
          <a:p>
            <a:r>
              <a:rPr lang="en-US" sz="4800" b="1" dirty="0">
                <a:solidFill>
                  <a:schemeClr val="bg1"/>
                </a:solidFill>
              </a:rPr>
              <a:t>SPIRIT.OF.TRUTH</a:t>
            </a:r>
          </a:p>
          <a:p>
            <a:r>
              <a:rPr lang="en-US" sz="3600" dirty="0">
                <a:solidFill>
                  <a:schemeClr val="bg1"/>
                </a:solidFill>
              </a:rPr>
              <a:t>	29 God can raise up a little something different, and altogether we denounce it. Instead of searching Scripture to see if it's right or not, we quickly throw it away, "</a:t>
            </a:r>
            <a:r>
              <a:rPr lang="en-US" sz="3600" i="1" dirty="0">
                <a:solidFill>
                  <a:schemeClr val="bg1"/>
                </a:solidFill>
              </a:rPr>
              <a:t>There's nothing to it</a:t>
            </a:r>
            <a:r>
              <a:rPr lang="en-US" sz="3600" dirty="0">
                <a:solidFill>
                  <a:schemeClr val="bg1"/>
                </a:solidFill>
              </a:rPr>
              <a:t>." </a:t>
            </a:r>
            <a:r>
              <a:rPr lang="en-US" sz="3600" b="1" u="sng" dirty="0">
                <a:solidFill>
                  <a:schemeClr val="bg1"/>
                </a:solidFill>
              </a:rPr>
              <a:t>We ought to search out these things, find out whether they're right or not</a:t>
            </a:r>
            <a:r>
              <a:rPr lang="en-US" sz="3600" b="1" dirty="0">
                <a:solidFill>
                  <a:schemeClr val="bg1"/>
                </a:solidFill>
              </a:rPr>
              <a:t>. </a:t>
            </a:r>
            <a:r>
              <a:rPr lang="en-US" sz="3600" dirty="0">
                <a:solidFill>
                  <a:schemeClr val="bg1"/>
                </a:solidFill>
              </a:rPr>
              <a:t>And if they're not right, they'll finally die, for Jesus said, "</a:t>
            </a:r>
            <a:r>
              <a:rPr lang="en-US" sz="3600" i="1" dirty="0">
                <a:solidFill>
                  <a:schemeClr val="bg1"/>
                </a:solidFill>
              </a:rPr>
              <a:t>Every plant that My Heavenly Father has not planted will be rooted up."</a:t>
            </a:r>
          </a:p>
          <a:p>
            <a:r>
              <a:rPr lang="en-US" sz="3600" dirty="0">
                <a:solidFill>
                  <a:schemeClr val="bg1"/>
                </a:solidFill>
              </a:rPr>
              <a:t>	30 Gamaliel made that great statement, "</a:t>
            </a:r>
            <a:r>
              <a:rPr lang="en-US" sz="3600" i="1" dirty="0">
                <a:solidFill>
                  <a:schemeClr val="bg1"/>
                </a:solidFill>
              </a:rPr>
              <a:t>If it be of God, we don't want to be found fighting against It. And if it's not of God, it'll come to naught anyhow</a:t>
            </a:r>
            <a:r>
              <a:rPr lang="en-US" sz="3600" dirty="0">
                <a:solidFill>
                  <a:schemeClr val="bg1"/>
                </a:solidFill>
              </a:rPr>
              <a:t>." So, </a:t>
            </a:r>
            <a:r>
              <a:rPr lang="en-US" sz="3600" b="1" dirty="0">
                <a:solidFill>
                  <a:schemeClr val="bg1"/>
                </a:solidFill>
              </a:rPr>
              <a:t>study it and think of it. </a:t>
            </a:r>
          </a:p>
          <a:p>
            <a:pPr algn="r"/>
            <a:r>
              <a:rPr lang="en-US" sz="2800" dirty="0">
                <a:solidFill>
                  <a:schemeClr val="bg1"/>
                </a:solidFill>
              </a:rPr>
              <a:t>63-0118 </a:t>
            </a:r>
            <a:endParaRPr lang="en-US" sz="3600" dirty="0">
              <a:solidFill>
                <a:schemeClr val="bg1"/>
              </a:solidFill>
            </a:endParaRPr>
          </a:p>
        </p:txBody>
      </p:sp>
      <p:sp>
        <p:nvSpPr>
          <p:cNvPr id="4" name="Date Placeholder 3">
            <a:extLst>
              <a:ext uri="{FF2B5EF4-FFF2-40B4-BE49-F238E27FC236}">
                <a16:creationId xmlns:a16="http://schemas.microsoft.com/office/drawing/2014/main" id="{E9C33B67-1CB9-8CEA-D4D4-A3B65B3262A6}"/>
              </a:ext>
            </a:extLst>
          </p:cNvPr>
          <p:cNvSpPr>
            <a:spLocks noGrp="1"/>
          </p:cNvSpPr>
          <p:nvPr>
            <p:ph type="dt" sz="half" idx="10"/>
          </p:nvPr>
        </p:nvSpPr>
        <p:spPr/>
        <p:txBody>
          <a:bodyPr/>
          <a:lstStyle/>
          <a:p>
            <a:r>
              <a:rPr lang="en-US"/>
              <a:t>01/07/2026</a:t>
            </a:r>
          </a:p>
        </p:txBody>
      </p:sp>
      <p:sp>
        <p:nvSpPr>
          <p:cNvPr id="5" name="Footer Placeholder 4">
            <a:extLst>
              <a:ext uri="{FF2B5EF4-FFF2-40B4-BE49-F238E27FC236}">
                <a16:creationId xmlns:a16="http://schemas.microsoft.com/office/drawing/2014/main" id="{C898113F-8144-5CDE-00CF-AFFA97364101}"/>
              </a:ext>
            </a:extLst>
          </p:cNvPr>
          <p:cNvSpPr>
            <a:spLocks noGrp="1"/>
          </p:cNvSpPr>
          <p:nvPr>
            <p:ph type="ftr" sz="quarter" idx="11"/>
          </p:nvPr>
        </p:nvSpPr>
        <p:spPr/>
        <p:txBody>
          <a:bodyPr/>
          <a:lstStyle/>
          <a:p>
            <a:r>
              <a:rPr lang="en-US"/>
              <a:t>Thy Word: How To Study Your Bible</a:t>
            </a:r>
          </a:p>
        </p:txBody>
      </p:sp>
      <p:sp>
        <p:nvSpPr>
          <p:cNvPr id="6" name="Slide Number Placeholder 5">
            <a:extLst>
              <a:ext uri="{FF2B5EF4-FFF2-40B4-BE49-F238E27FC236}">
                <a16:creationId xmlns:a16="http://schemas.microsoft.com/office/drawing/2014/main" id="{7C8E72D6-8503-1EDD-B515-31929505F4EF}"/>
              </a:ext>
            </a:extLst>
          </p:cNvPr>
          <p:cNvSpPr>
            <a:spLocks noGrp="1"/>
          </p:cNvSpPr>
          <p:nvPr>
            <p:ph type="sldNum" sz="quarter" idx="12"/>
          </p:nvPr>
        </p:nvSpPr>
        <p:spPr/>
        <p:txBody>
          <a:bodyPr/>
          <a:lstStyle/>
          <a:p>
            <a:fld id="{4BA915EE-10CB-4CF1-8569-6154455DA573}" type="slidenum">
              <a:rPr lang="en-US" smtClean="0"/>
              <a:t>10</a:t>
            </a:fld>
            <a:endParaRPr lang="en-US"/>
          </a:p>
        </p:txBody>
      </p:sp>
    </p:spTree>
    <p:extLst>
      <p:ext uri="{BB962C8B-B14F-4D97-AF65-F5344CB8AC3E}">
        <p14:creationId xmlns:p14="http://schemas.microsoft.com/office/powerpoint/2010/main" val="34986454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2FFA2F9-4AC3-3247-6CBA-F0C5F9A9A45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94525" y="393405"/>
            <a:ext cx="4877546" cy="5487249"/>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12" name="Title 1">
            <a:extLst>
              <a:ext uri="{FF2B5EF4-FFF2-40B4-BE49-F238E27FC236}">
                <a16:creationId xmlns:a16="http://schemas.microsoft.com/office/drawing/2014/main" id="{20FD2CF0-26F8-4AFC-AF86-A70CEE15E4F4}"/>
              </a:ext>
            </a:extLst>
          </p:cNvPr>
          <p:cNvSpPr>
            <a:spLocks noGrp="1"/>
          </p:cNvSpPr>
          <p:nvPr>
            <p:ph type="title"/>
          </p:nvPr>
        </p:nvSpPr>
        <p:spPr>
          <a:xfrm>
            <a:off x="207445" y="5672160"/>
            <a:ext cx="4238748" cy="2371660"/>
          </a:xfrm>
        </p:spPr>
        <p:txBody>
          <a:bodyPr anchor="t">
            <a:normAutofit/>
          </a:bodyPr>
          <a:lstStyle/>
          <a:p>
            <a:r>
              <a:rPr lang="en-US" sz="3600" dirty="0">
                <a:solidFill>
                  <a:srgbClr val="FFFFFF"/>
                </a:solidFill>
              </a:rPr>
              <a:t>Daniel Webster</a:t>
            </a:r>
          </a:p>
        </p:txBody>
      </p:sp>
      <p:sp>
        <p:nvSpPr>
          <p:cNvPr id="6" name="TextBox 5">
            <a:extLst>
              <a:ext uri="{FF2B5EF4-FFF2-40B4-BE49-F238E27FC236}">
                <a16:creationId xmlns:a16="http://schemas.microsoft.com/office/drawing/2014/main" id="{40A8F958-22DE-C6F9-F50D-E712A17EF752}"/>
              </a:ext>
            </a:extLst>
          </p:cNvPr>
          <p:cNvSpPr txBox="1"/>
          <p:nvPr/>
        </p:nvSpPr>
        <p:spPr>
          <a:xfrm>
            <a:off x="5736367" y="80963"/>
            <a:ext cx="6455634" cy="6777037"/>
          </a:xfrm>
        </p:spPr>
        <p:txBody>
          <a:bodyPr vert="horz" lIns="91440" tIns="45720" rIns="91440" bIns="45720" rtlCol="0">
            <a:normAutofit lnSpcReduction="10000"/>
          </a:bodyPr>
          <a:lstStyle/>
          <a:p>
            <a:pPr>
              <a:spcAft>
                <a:spcPts val="600"/>
              </a:spcAft>
              <a:buClr>
                <a:schemeClr val="tx1"/>
              </a:buClr>
              <a:buSzPct val="75000"/>
            </a:pPr>
            <a:r>
              <a:rPr lang="en-US" sz="3600" dirty="0">
                <a:solidFill>
                  <a:schemeClr val="bg1"/>
                </a:solidFill>
              </a:rPr>
              <a:t>     “If there is anything in [me] to commend, the credit is due to my parents for instilling in me an early love of the Scriptures. </a:t>
            </a:r>
          </a:p>
          <a:p>
            <a:pPr>
              <a:spcAft>
                <a:spcPts val="600"/>
              </a:spcAft>
              <a:buClr>
                <a:schemeClr val="tx1"/>
              </a:buClr>
              <a:buSzPct val="75000"/>
            </a:pPr>
            <a:r>
              <a:rPr lang="en-US" sz="3600" dirty="0">
                <a:solidFill>
                  <a:schemeClr val="bg1"/>
                </a:solidFill>
              </a:rPr>
              <a:t>     If we abide by the principles taught in the Bible, our country will go on prospering and to prosper; but if we and our posterity neglect its instructions and authority, no man can tell how sudden a catastrophe may overwhelm us and bury all our glory in profound obscurity.”</a:t>
            </a:r>
          </a:p>
        </p:txBody>
      </p:sp>
      <p:sp>
        <p:nvSpPr>
          <p:cNvPr id="2" name="Date Placeholder 1">
            <a:extLst>
              <a:ext uri="{FF2B5EF4-FFF2-40B4-BE49-F238E27FC236}">
                <a16:creationId xmlns:a16="http://schemas.microsoft.com/office/drawing/2014/main" id="{354561CB-93AD-3F3D-B4CE-E954B7ACFDF1}"/>
              </a:ext>
            </a:extLst>
          </p:cNvPr>
          <p:cNvSpPr>
            <a:spLocks noGrp="1"/>
          </p:cNvSpPr>
          <p:nvPr>
            <p:ph type="dt" sz="half" idx="10"/>
          </p:nvPr>
        </p:nvSpPr>
        <p:spPr>
          <a:xfrm>
            <a:off x="652371" y="6332538"/>
            <a:ext cx="3006492" cy="365125"/>
          </a:xfrm>
        </p:spPr>
        <p:txBody>
          <a:bodyPr vert="horz" lIns="91440" tIns="45720" rIns="91440" bIns="45720" rtlCol="0" anchor="ctr">
            <a:normAutofit/>
          </a:bodyPr>
          <a:lstStyle/>
          <a:p>
            <a:pPr>
              <a:spcAft>
                <a:spcPts val="600"/>
              </a:spcAft>
            </a:pPr>
            <a:r>
              <a:rPr lang="en-US">
                <a:solidFill>
                  <a:srgbClr val="FFFFFF"/>
                </a:solidFill>
              </a:rPr>
              <a:t>01/07/2026</a:t>
            </a:r>
          </a:p>
        </p:txBody>
      </p:sp>
      <p:sp>
        <p:nvSpPr>
          <p:cNvPr id="3" name="Footer Placeholder 2">
            <a:extLst>
              <a:ext uri="{FF2B5EF4-FFF2-40B4-BE49-F238E27FC236}">
                <a16:creationId xmlns:a16="http://schemas.microsoft.com/office/drawing/2014/main" id="{3931A33D-8449-09BA-C429-A919526726E8}"/>
              </a:ext>
            </a:extLst>
          </p:cNvPr>
          <p:cNvSpPr>
            <a:spLocks noGrp="1"/>
          </p:cNvSpPr>
          <p:nvPr>
            <p:ph type="ftr" sz="quarter" idx="11"/>
          </p:nvPr>
        </p:nvSpPr>
        <p:spPr>
          <a:xfrm>
            <a:off x="8034169" y="6332538"/>
            <a:ext cx="3505459" cy="365125"/>
          </a:xfrm>
        </p:spPr>
        <p:txBody>
          <a:bodyPr vert="horz" lIns="91440" tIns="45720" rIns="91440" bIns="45720" rtlCol="0" anchor="ctr">
            <a:normAutofit/>
          </a:bodyPr>
          <a:lstStyle/>
          <a:p>
            <a:pPr>
              <a:spcAft>
                <a:spcPts val="600"/>
              </a:spcAft>
            </a:pPr>
            <a:r>
              <a:rPr lang="en-US" b="1" kern="1200" spc="100" baseline="0">
                <a:solidFill>
                  <a:schemeClr val="tx1"/>
                </a:solidFill>
                <a:latin typeface="+mn-lt"/>
                <a:ea typeface="+mn-ea"/>
                <a:cs typeface="+mn-cs"/>
              </a:rPr>
              <a:t>Thy Word: How To Study Your Bible</a:t>
            </a:r>
            <a:endParaRPr lang="en-US" b="1" kern="1200" spc="100" baseline="0" dirty="0">
              <a:solidFill>
                <a:schemeClr val="tx1"/>
              </a:solidFill>
              <a:latin typeface="+mn-lt"/>
              <a:ea typeface="+mn-ea"/>
              <a:cs typeface="+mn-cs"/>
            </a:endParaRPr>
          </a:p>
        </p:txBody>
      </p:sp>
      <p:sp>
        <p:nvSpPr>
          <p:cNvPr id="4" name="Slide Number Placeholder 3">
            <a:extLst>
              <a:ext uri="{FF2B5EF4-FFF2-40B4-BE49-F238E27FC236}">
                <a16:creationId xmlns:a16="http://schemas.microsoft.com/office/drawing/2014/main" id="{D8BF256B-D3EA-CD79-3EE7-53B14AF17F37}"/>
              </a:ext>
            </a:extLst>
          </p:cNvPr>
          <p:cNvSpPr>
            <a:spLocks noGrp="1"/>
          </p:cNvSpPr>
          <p:nvPr>
            <p:ph type="sldNum" sz="quarter" idx="12"/>
          </p:nvPr>
        </p:nvSpPr>
        <p:spPr>
          <a:xfrm>
            <a:off x="11444747" y="6332538"/>
            <a:ext cx="539808" cy="365125"/>
          </a:xfrm>
        </p:spPr>
        <p:txBody>
          <a:bodyPr vert="horz" lIns="91440" tIns="45720" rIns="91440" bIns="45720" rtlCol="0" anchor="ctr">
            <a:normAutofit/>
          </a:bodyPr>
          <a:lstStyle/>
          <a:p>
            <a:pPr>
              <a:spcAft>
                <a:spcPts val="600"/>
              </a:spcAft>
            </a:pPr>
            <a:fld id="{4BA915EE-10CB-4CF1-8569-6154455DA573}" type="slidenum">
              <a:rPr lang="en-US" smtClean="0"/>
              <a:pPr>
                <a:spcAft>
                  <a:spcPts val="600"/>
                </a:spcAft>
              </a:pPr>
              <a:t>11</a:t>
            </a:fld>
            <a:endParaRPr lang="en-US"/>
          </a:p>
        </p:txBody>
      </p:sp>
    </p:spTree>
    <p:extLst>
      <p:ext uri="{BB962C8B-B14F-4D97-AF65-F5344CB8AC3E}">
        <p14:creationId xmlns:p14="http://schemas.microsoft.com/office/powerpoint/2010/main" val="32155596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F7490A3-EDD7-F082-632A-8260B8469430}"/>
              </a:ext>
            </a:extLst>
          </p:cNvPr>
          <p:cNvSpPr txBox="1"/>
          <p:nvPr/>
        </p:nvSpPr>
        <p:spPr>
          <a:xfrm>
            <a:off x="241540" y="155276"/>
            <a:ext cx="8900303" cy="5909310"/>
          </a:xfrm>
          <a:prstGeom prst="rect">
            <a:avLst/>
          </a:prstGeom>
          <a:noFill/>
        </p:spPr>
        <p:txBody>
          <a:bodyPr wrap="square">
            <a:spAutoFit/>
          </a:bodyPr>
          <a:lstStyle/>
          <a:p>
            <a:r>
              <a:rPr lang="en-US" sz="5400" i="1" dirty="0">
                <a:solidFill>
                  <a:schemeClr val="bg1"/>
                </a:solidFill>
              </a:rPr>
              <a:t>Women’s Hair:</a:t>
            </a:r>
          </a:p>
          <a:p>
            <a:r>
              <a:rPr lang="en-US" sz="4400" b="1" dirty="0">
                <a:solidFill>
                  <a:schemeClr val="bg1"/>
                </a:solidFill>
              </a:rPr>
              <a:t>I CORINTHIANS 11:1-16; 14-16</a:t>
            </a:r>
          </a:p>
          <a:p>
            <a:r>
              <a:rPr lang="en-US" sz="4000" dirty="0">
                <a:solidFill>
                  <a:schemeClr val="bg1"/>
                </a:solidFill>
              </a:rPr>
              <a:t>	</a:t>
            </a:r>
            <a:r>
              <a:rPr lang="en-US" sz="4000" i="1" dirty="0">
                <a:solidFill>
                  <a:schemeClr val="bg1"/>
                </a:solidFill>
              </a:rPr>
              <a:t>Doth not even nature itself teach you, that, if a man have long hair, it is a shame unto him? 15 But if a woman have long hair, it is a glory to her: for her hair is given her for a covering. 16 But if any man seem to be contentious, we have no such custom, neither the churches of God. </a:t>
            </a:r>
          </a:p>
        </p:txBody>
      </p:sp>
      <p:pic>
        <p:nvPicPr>
          <p:cNvPr id="4" name="Picture 3">
            <a:extLst>
              <a:ext uri="{FF2B5EF4-FFF2-40B4-BE49-F238E27FC236}">
                <a16:creationId xmlns:a16="http://schemas.microsoft.com/office/drawing/2014/main" id="{06E177ED-440E-6911-3FCF-6F896A490B48}"/>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9153580" y="793414"/>
            <a:ext cx="2946056" cy="4225827"/>
          </a:xfrm>
          <a:prstGeom prst="rect">
            <a:avLst/>
          </a:prstGeom>
        </p:spPr>
      </p:pic>
      <p:sp>
        <p:nvSpPr>
          <p:cNvPr id="5" name="Date Placeholder 4">
            <a:extLst>
              <a:ext uri="{FF2B5EF4-FFF2-40B4-BE49-F238E27FC236}">
                <a16:creationId xmlns:a16="http://schemas.microsoft.com/office/drawing/2014/main" id="{29AED330-AEC8-90DE-84BE-6825E3654795}"/>
              </a:ext>
            </a:extLst>
          </p:cNvPr>
          <p:cNvSpPr>
            <a:spLocks noGrp="1"/>
          </p:cNvSpPr>
          <p:nvPr>
            <p:ph type="dt" sz="half" idx="10"/>
          </p:nvPr>
        </p:nvSpPr>
        <p:spPr/>
        <p:txBody>
          <a:bodyPr/>
          <a:lstStyle/>
          <a:p>
            <a:r>
              <a:rPr lang="en-US"/>
              <a:t>01/07/2026</a:t>
            </a:r>
          </a:p>
        </p:txBody>
      </p:sp>
      <p:sp>
        <p:nvSpPr>
          <p:cNvPr id="6" name="Footer Placeholder 5">
            <a:extLst>
              <a:ext uri="{FF2B5EF4-FFF2-40B4-BE49-F238E27FC236}">
                <a16:creationId xmlns:a16="http://schemas.microsoft.com/office/drawing/2014/main" id="{AD4F98E4-82BF-0223-2518-3811B81773E2}"/>
              </a:ext>
            </a:extLst>
          </p:cNvPr>
          <p:cNvSpPr>
            <a:spLocks noGrp="1"/>
          </p:cNvSpPr>
          <p:nvPr>
            <p:ph type="ftr" sz="quarter" idx="11"/>
          </p:nvPr>
        </p:nvSpPr>
        <p:spPr/>
        <p:txBody>
          <a:bodyPr/>
          <a:lstStyle/>
          <a:p>
            <a:r>
              <a:rPr lang="en-US"/>
              <a:t>Thy Word: How To Study Your Bible</a:t>
            </a:r>
          </a:p>
        </p:txBody>
      </p:sp>
      <p:sp>
        <p:nvSpPr>
          <p:cNvPr id="7" name="Slide Number Placeholder 6">
            <a:extLst>
              <a:ext uri="{FF2B5EF4-FFF2-40B4-BE49-F238E27FC236}">
                <a16:creationId xmlns:a16="http://schemas.microsoft.com/office/drawing/2014/main" id="{85EEF5A0-3B83-9CD1-E97E-F84104FB9364}"/>
              </a:ext>
            </a:extLst>
          </p:cNvPr>
          <p:cNvSpPr>
            <a:spLocks noGrp="1"/>
          </p:cNvSpPr>
          <p:nvPr>
            <p:ph type="sldNum" sz="quarter" idx="12"/>
          </p:nvPr>
        </p:nvSpPr>
        <p:spPr/>
        <p:txBody>
          <a:bodyPr/>
          <a:lstStyle/>
          <a:p>
            <a:fld id="{4BA915EE-10CB-4CF1-8569-6154455DA573}" type="slidenum">
              <a:rPr lang="en-US" smtClean="0"/>
              <a:t>12</a:t>
            </a:fld>
            <a:endParaRPr lang="en-US"/>
          </a:p>
        </p:txBody>
      </p:sp>
    </p:spTree>
    <p:extLst>
      <p:ext uri="{BB962C8B-B14F-4D97-AF65-F5344CB8AC3E}">
        <p14:creationId xmlns:p14="http://schemas.microsoft.com/office/powerpoint/2010/main" val="30649223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74AD4E4-EA13-CB47-B299-885B8689D8F6}"/>
              </a:ext>
            </a:extLst>
          </p:cNvPr>
          <p:cNvSpPr>
            <a:spLocks noGrp="1"/>
          </p:cNvSpPr>
          <p:nvPr>
            <p:ph type="dt" sz="half" idx="10"/>
          </p:nvPr>
        </p:nvSpPr>
        <p:spPr/>
        <p:txBody>
          <a:bodyPr/>
          <a:lstStyle/>
          <a:p>
            <a:r>
              <a:rPr lang="en-US"/>
              <a:t>01/07/2026</a:t>
            </a:r>
          </a:p>
        </p:txBody>
      </p:sp>
      <p:sp>
        <p:nvSpPr>
          <p:cNvPr id="3" name="Footer Placeholder 2">
            <a:extLst>
              <a:ext uri="{FF2B5EF4-FFF2-40B4-BE49-F238E27FC236}">
                <a16:creationId xmlns:a16="http://schemas.microsoft.com/office/drawing/2014/main" id="{5041723E-3329-397D-72C7-60D9ACD3EC3D}"/>
              </a:ext>
            </a:extLst>
          </p:cNvPr>
          <p:cNvSpPr>
            <a:spLocks noGrp="1"/>
          </p:cNvSpPr>
          <p:nvPr>
            <p:ph type="ftr" sz="quarter" idx="11"/>
          </p:nvPr>
        </p:nvSpPr>
        <p:spPr/>
        <p:txBody>
          <a:bodyPr/>
          <a:lstStyle/>
          <a:p>
            <a:r>
              <a:rPr lang="en-US"/>
              <a:t>Thy Word: How To Study Your Bible</a:t>
            </a:r>
          </a:p>
        </p:txBody>
      </p:sp>
      <p:sp>
        <p:nvSpPr>
          <p:cNvPr id="4" name="Slide Number Placeholder 3">
            <a:extLst>
              <a:ext uri="{FF2B5EF4-FFF2-40B4-BE49-F238E27FC236}">
                <a16:creationId xmlns:a16="http://schemas.microsoft.com/office/drawing/2014/main" id="{D601AA36-7B78-B060-C981-1CE94A63F935}"/>
              </a:ext>
            </a:extLst>
          </p:cNvPr>
          <p:cNvSpPr>
            <a:spLocks noGrp="1"/>
          </p:cNvSpPr>
          <p:nvPr>
            <p:ph type="sldNum" sz="quarter" idx="12"/>
          </p:nvPr>
        </p:nvSpPr>
        <p:spPr/>
        <p:txBody>
          <a:bodyPr/>
          <a:lstStyle/>
          <a:p>
            <a:fld id="{4BA915EE-10CB-4CF1-8569-6154455DA573}" type="slidenum">
              <a:rPr lang="en-US" smtClean="0"/>
              <a:t>13</a:t>
            </a:fld>
            <a:endParaRPr lang="en-US"/>
          </a:p>
        </p:txBody>
      </p:sp>
      <p:sp>
        <p:nvSpPr>
          <p:cNvPr id="6" name="TextBox 5">
            <a:extLst>
              <a:ext uri="{FF2B5EF4-FFF2-40B4-BE49-F238E27FC236}">
                <a16:creationId xmlns:a16="http://schemas.microsoft.com/office/drawing/2014/main" id="{032C1317-E526-6CC3-4815-E375E161F34C}"/>
              </a:ext>
            </a:extLst>
          </p:cNvPr>
          <p:cNvSpPr txBox="1"/>
          <p:nvPr/>
        </p:nvSpPr>
        <p:spPr>
          <a:xfrm>
            <a:off x="139959" y="74645"/>
            <a:ext cx="11980506" cy="6494085"/>
          </a:xfrm>
          <a:prstGeom prst="rect">
            <a:avLst/>
          </a:prstGeom>
          <a:noFill/>
        </p:spPr>
        <p:txBody>
          <a:bodyPr wrap="square">
            <a:spAutoFit/>
          </a:bodyPr>
          <a:lstStyle/>
          <a:p>
            <a:r>
              <a:rPr lang="en-US" sz="4400" b="1" dirty="0">
                <a:solidFill>
                  <a:schemeClr val="bg1"/>
                </a:solidFill>
              </a:rPr>
              <a:t>THE.MARK.OF.THE.BEAST</a:t>
            </a:r>
          </a:p>
          <a:p>
            <a:r>
              <a:rPr lang="en-US" sz="3600" dirty="0">
                <a:solidFill>
                  <a:schemeClr val="bg1"/>
                </a:solidFill>
              </a:rPr>
              <a:t>	8 Now, this great subject that we are approaching has certainly caused some great controversy and some pro and con on the subject. And I myself believe it's such a great, vital part of the Scripture, that all the Scripture should be taught: all of it. We should not leave any of it out. </a:t>
            </a:r>
          </a:p>
          <a:p>
            <a:r>
              <a:rPr lang="en-US" sz="3600" dirty="0">
                <a:solidFill>
                  <a:schemeClr val="bg1"/>
                </a:solidFill>
              </a:rPr>
              <a:t>God has spoke through the Scriptures about the mark of the beast and how that it was to appear in the last days. And as a minister of the Gospel, believing that we're living in the last days. I believe that it's a timely message that should be approached reverently in this day. </a:t>
            </a:r>
            <a:r>
              <a:rPr lang="en-US" sz="4800" dirty="0">
                <a:solidFill>
                  <a:schemeClr val="bg1"/>
                </a:solidFill>
              </a:rPr>
              <a:t> 				</a:t>
            </a:r>
            <a:r>
              <a:rPr lang="en-US" sz="3600" dirty="0">
                <a:solidFill>
                  <a:schemeClr val="bg1"/>
                </a:solidFill>
              </a:rPr>
              <a:t>56-0715 </a:t>
            </a:r>
          </a:p>
        </p:txBody>
      </p:sp>
    </p:spTree>
    <p:extLst>
      <p:ext uri="{BB962C8B-B14F-4D97-AF65-F5344CB8AC3E}">
        <p14:creationId xmlns:p14="http://schemas.microsoft.com/office/powerpoint/2010/main" val="18035246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01/07/2026</a:t>
            </a:r>
          </a:p>
        </p:txBody>
      </p:sp>
      <p:sp>
        <p:nvSpPr>
          <p:cNvPr id="3" name="Footer Placeholder 2"/>
          <p:cNvSpPr>
            <a:spLocks noGrp="1"/>
          </p:cNvSpPr>
          <p:nvPr>
            <p:ph type="ftr" sz="quarter" idx="11"/>
          </p:nvPr>
        </p:nvSpPr>
        <p:spPr/>
        <p:txBody>
          <a:bodyPr/>
          <a:lstStyle/>
          <a:p>
            <a:r>
              <a:rPr lang="en-US"/>
              <a:t>Thy Word: How To Study Your Bible</a:t>
            </a:r>
          </a:p>
        </p:txBody>
      </p:sp>
      <p:sp>
        <p:nvSpPr>
          <p:cNvPr id="4" name="Slide Number Placeholder 3"/>
          <p:cNvSpPr>
            <a:spLocks noGrp="1"/>
          </p:cNvSpPr>
          <p:nvPr>
            <p:ph type="sldNum" sz="quarter" idx="12"/>
          </p:nvPr>
        </p:nvSpPr>
        <p:spPr/>
        <p:txBody>
          <a:bodyPr/>
          <a:lstStyle/>
          <a:p>
            <a:fld id="{E219F1D4-52E8-4354-B800-1231891939AA}" type="slidenum">
              <a:rPr lang="en-US" smtClean="0"/>
              <a:pPr/>
              <a:t>14</a:t>
            </a:fld>
            <a:endParaRPr lang="en-US"/>
          </a:p>
        </p:txBody>
      </p:sp>
      <p:sp>
        <p:nvSpPr>
          <p:cNvPr id="5" name="Rectangle 4"/>
          <p:cNvSpPr/>
          <p:nvPr/>
        </p:nvSpPr>
        <p:spPr>
          <a:xfrm>
            <a:off x="205273" y="-50800"/>
            <a:ext cx="11779281" cy="6586418"/>
          </a:xfrm>
          <a:prstGeom prst="rect">
            <a:avLst/>
          </a:prstGeom>
        </p:spPr>
        <p:txBody>
          <a:bodyPr wrap="square">
            <a:spAutoFit/>
          </a:bodyPr>
          <a:lstStyle/>
          <a:p>
            <a:r>
              <a:rPr lang="en-US" sz="5400" b="1" dirty="0">
                <a:solidFill>
                  <a:schemeClr val="bg1"/>
                </a:solidFill>
              </a:rPr>
              <a:t>THE.UNVEILING.OF.GOD</a:t>
            </a:r>
          </a:p>
          <a:p>
            <a:r>
              <a:rPr lang="en-US" sz="4800" b="1" dirty="0">
                <a:solidFill>
                  <a:schemeClr val="bg1"/>
                </a:solidFill>
              </a:rPr>
              <a:t>	</a:t>
            </a:r>
            <a:r>
              <a:rPr lang="en-US" sz="4000" dirty="0">
                <a:solidFill>
                  <a:schemeClr val="bg1"/>
                </a:solidFill>
              </a:rPr>
              <a:t>137 That </a:t>
            </a:r>
            <a:r>
              <a:rPr lang="en-US" sz="3200" dirty="0">
                <a:solidFill>
                  <a:schemeClr val="bg1"/>
                </a:solidFill>
              </a:rPr>
              <a:t>[God on the mountain] </a:t>
            </a:r>
            <a:r>
              <a:rPr lang="en-US" sz="4000" dirty="0">
                <a:solidFill>
                  <a:schemeClr val="bg1"/>
                </a:solidFill>
              </a:rPr>
              <a:t>was so great till even the people said, they said when they seen Jehovah come down in this Pillar of Fire, begin to shake the earth, and the things He done, and the mountain on fire. What about This Glory? 	</a:t>
            </a:r>
          </a:p>
          <a:p>
            <a:r>
              <a:rPr lang="en-US" sz="4000" dirty="0">
                <a:solidFill>
                  <a:schemeClr val="bg1"/>
                </a:solidFill>
              </a:rPr>
              <a:t>	If that was veiled by a natural veil, this is </a:t>
            </a:r>
            <a:r>
              <a:rPr lang="en-US" sz="4000" b="1" dirty="0">
                <a:solidFill>
                  <a:schemeClr val="bg1"/>
                </a:solidFill>
              </a:rPr>
              <a:t>veiled by a spiritual veil</a:t>
            </a:r>
            <a:r>
              <a:rPr lang="en-US" sz="4000" dirty="0">
                <a:solidFill>
                  <a:schemeClr val="bg1"/>
                </a:solidFill>
              </a:rPr>
              <a:t>. </a:t>
            </a:r>
            <a:r>
              <a:rPr lang="en-US" sz="4000" b="1" dirty="0">
                <a:solidFill>
                  <a:schemeClr val="bg1"/>
                </a:solidFill>
              </a:rPr>
              <a:t>So don't try to look at the natural; break into the Spirit and see where you're at, see what hour we're living in.				</a:t>
            </a:r>
            <a:r>
              <a:rPr lang="en-US" sz="4000" dirty="0">
                <a:solidFill>
                  <a:schemeClr val="bg1"/>
                </a:solidFill>
              </a:rPr>
              <a:t>64-0614</a:t>
            </a:r>
          </a:p>
        </p:txBody>
      </p:sp>
    </p:spTree>
    <p:extLst>
      <p:ext uri="{BB962C8B-B14F-4D97-AF65-F5344CB8AC3E}">
        <p14:creationId xmlns:p14="http://schemas.microsoft.com/office/powerpoint/2010/main" val="1404014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23934" y="152400"/>
            <a:ext cx="8867192" cy="1143000"/>
          </a:xfrm>
        </p:spPr>
        <p:txBody>
          <a:bodyPr>
            <a:noAutofit/>
          </a:bodyPr>
          <a:lstStyle/>
          <a:p>
            <a:r>
              <a:rPr lang="en-US" sz="7200" b="1" dirty="0">
                <a:solidFill>
                  <a:schemeClr val="bg1"/>
                </a:solidFill>
              </a:rPr>
              <a:t>Our Beliefs:</a:t>
            </a:r>
          </a:p>
        </p:txBody>
      </p:sp>
      <p:sp>
        <p:nvSpPr>
          <p:cNvPr id="9" name="Content Placeholder 8"/>
          <p:cNvSpPr>
            <a:spLocks noGrp="1"/>
          </p:cNvSpPr>
          <p:nvPr>
            <p:ph idx="1"/>
          </p:nvPr>
        </p:nvSpPr>
        <p:spPr>
          <a:xfrm>
            <a:off x="339951" y="1295400"/>
            <a:ext cx="11644604" cy="5181600"/>
          </a:xfrm>
        </p:spPr>
        <p:txBody>
          <a:bodyPr>
            <a:noAutofit/>
          </a:bodyPr>
          <a:lstStyle/>
          <a:p>
            <a:pPr lvl="1"/>
            <a:r>
              <a:rPr lang="en-US" sz="3800" b="1" dirty="0">
                <a:solidFill>
                  <a:schemeClr val="bg1"/>
                </a:solidFill>
              </a:rPr>
              <a:t>Facts; Personal Experiences;</a:t>
            </a:r>
          </a:p>
          <a:p>
            <a:pPr lvl="1"/>
            <a:r>
              <a:rPr lang="en-US" sz="3800" b="1" dirty="0">
                <a:solidFill>
                  <a:schemeClr val="bg1"/>
                </a:solidFill>
              </a:rPr>
              <a:t>Experiences of Others that we Trust; </a:t>
            </a:r>
          </a:p>
          <a:p>
            <a:pPr lvl="1"/>
            <a:r>
              <a:rPr lang="en-US" sz="3800" b="1" dirty="0">
                <a:solidFill>
                  <a:schemeClr val="bg1"/>
                </a:solidFill>
              </a:rPr>
              <a:t>Revelation.</a:t>
            </a:r>
          </a:p>
          <a:p>
            <a:pPr marL="114300" indent="0">
              <a:lnSpc>
                <a:spcPct val="100000"/>
              </a:lnSpc>
              <a:buNone/>
            </a:pPr>
            <a:r>
              <a:rPr lang="en-US" sz="3200" dirty="0">
                <a:solidFill>
                  <a:schemeClr val="bg1"/>
                </a:solidFill>
              </a:rPr>
              <a:t>	</a:t>
            </a:r>
            <a:r>
              <a:rPr lang="en-US" sz="3600" dirty="0">
                <a:solidFill>
                  <a:schemeClr val="bg1"/>
                </a:solidFill>
              </a:rPr>
              <a:t>“You don't know God by intellectual conception. </a:t>
            </a:r>
            <a:r>
              <a:rPr lang="en-US" sz="3600" b="1" dirty="0">
                <a:solidFill>
                  <a:schemeClr val="bg1"/>
                </a:solidFill>
              </a:rPr>
              <a:t>You know God by faith..</a:t>
            </a:r>
            <a:r>
              <a:rPr lang="en-US" sz="3600" dirty="0">
                <a:solidFill>
                  <a:schemeClr val="bg1"/>
                </a:solidFill>
              </a:rPr>
              <a:t>. you can't explain it. No one can. </a:t>
            </a:r>
            <a:r>
              <a:rPr lang="en-US" sz="3600" b="1" dirty="0">
                <a:solidFill>
                  <a:schemeClr val="bg1"/>
                </a:solidFill>
              </a:rPr>
              <a:t>God is without finding out by explanation</a:t>
            </a:r>
            <a:r>
              <a:rPr lang="en-US" sz="3600" dirty="0">
                <a:solidFill>
                  <a:schemeClr val="bg1"/>
                </a:solidFill>
              </a:rPr>
              <a:t>; you've got to believe Him; it wouldn't be a faith no more.“ 											</a:t>
            </a:r>
            <a:r>
              <a:rPr lang="en-US" sz="2800" b="1" dirty="0">
                <a:solidFill>
                  <a:schemeClr val="bg1"/>
                </a:solidFill>
              </a:rPr>
              <a:t>INVESTMENTS 63-0803</a:t>
            </a:r>
          </a:p>
        </p:txBody>
      </p:sp>
      <p:sp>
        <p:nvSpPr>
          <p:cNvPr id="2" name="Date Placeholder 1"/>
          <p:cNvSpPr>
            <a:spLocks noGrp="1"/>
          </p:cNvSpPr>
          <p:nvPr>
            <p:ph type="dt" sz="half" idx="10"/>
          </p:nvPr>
        </p:nvSpPr>
        <p:spPr/>
        <p:txBody>
          <a:bodyPr/>
          <a:lstStyle/>
          <a:p>
            <a:r>
              <a:rPr lang="en-US"/>
              <a:t>01/07/2026</a:t>
            </a:r>
          </a:p>
        </p:txBody>
      </p:sp>
      <p:sp>
        <p:nvSpPr>
          <p:cNvPr id="3" name="Footer Placeholder 2"/>
          <p:cNvSpPr>
            <a:spLocks noGrp="1"/>
          </p:cNvSpPr>
          <p:nvPr>
            <p:ph type="ftr" sz="quarter" idx="11"/>
          </p:nvPr>
        </p:nvSpPr>
        <p:spPr/>
        <p:txBody>
          <a:bodyPr/>
          <a:lstStyle/>
          <a:p>
            <a:r>
              <a:rPr lang="en-US"/>
              <a:t>Thy Word: How To Study Your Bible</a:t>
            </a:r>
            <a:endParaRPr lang="en-US" dirty="0"/>
          </a:p>
        </p:txBody>
      </p:sp>
      <p:sp>
        <p:nvSpPr>
          <p:cNvPr id="4" name="Slide Number Placeholder 3"/>
          <p:cNvSpPr>
            <a:spLocks noGrp="1"/>
          </p:cNvSpPr>
          <p:nvPr>
            <p:ph type="sldNum" sz="quarter" idx="12"/>
          </p:nvPr>
        </p:nvSpPr>
        <p:spPr/>
        <p:txBody>
          <a:bodyPr/>
          <a:lstStyle/>
          <a:p>
            <a:fld id="{E219F1D4-52E8-4354-B800-1231891939AA}" type="slidenum">
              <a:rPr lang="en-US" smtClean="0"/>
              <a:pPr/>
              <a:t>15</a:t>
            </a:fld>
            <a:endParaRPr lang="en-US"/>
          </a:p>
        </p:txBody>
      </p:sp>
    </p:spTree>
    <p:extLst>
      <p:ext uri="{BB962C8B-B14F-4D97-AF65-F5344CB8AC3E}">
        <p14:creationId xmlns:p14="http://schemas.microsoft.com/office/powerpoint/2010/main" val="2428468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fade">
                                      <p:cBhvr>
                                        <p:cTn id="7" dur="1000"/>
                                        <p:tgtEl>
                                          <p:spTgt spid="9">
                                            <p:txEl>
                                              <p:pRg st="1" end="1"/>
                                            </p:txEl>
                                          </p:spTgt>
                                        </p:tgtEl>
                                      </p:cBhvr>
                                    </p:animEffect>
                                    <p:anim calcmode="lin" valueType="num">
                                      <p:cBhvr>
                                        <p:cTn id="8"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xEl>
                                              <p:pRg st="2" end="2"/>
                                            </p:txEl>
                                          </p:spTgt>
                                        </p:tgtEl>
                                        <p:attrNameLst>
                                          <p:attrName>style.visibility</p:attrName>
                                        </p:attrNameLst>
                                      </p:cBhvr>
                                      <p:to>
                                        <p:strVal val="visible"/>
                                      </p:to>
                                    </p:set>
                                    <p:animEffect transition="in" filter="fade">
                                      <p:cBhvr>
                                        <p:cTn id="14" dur="1000"/>
                                        <p:tgtEl>
                                          <p:spTgt spid="9">
                                            <p:txEl>
                                              <p:pRg st="2" end="2"/>
                                            </p:txEl>
                                          </p:spTgt>
                                        </p:tgtEl>
                                      </p:cBhvr>
                                    </p:animEffect>
                                    <p:anim calcmode="lin" valueType="num">
                                      <p:cBhvr>
                                        <p:cTn id="15"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27978A8-F31B-0CB3-3DA5-CA42FF8FE4DB}"/>
              </a:ext>
            </a:extLst>
          </p:cNvPr>
          <p:cNvSpPr>
            <a:spLocks noGrp="1"/>
          </p:cNvSpPr>
          <p:nvPr>
            <p:ph type="dt" sz="half" idx="10"/>
          </p:nvPr>
        </p:nvSpPr>
        <p:spPr/>
        <p:txBody>
          <a:bodyPr/>
          <a:lstStyle/>
          <a:p>
            <a:r>
              <a:rPr lang="en-US"/>
              <a:t>01/07/2026</a:t>
            </a:r>
          </a:p>
        </p:txBody>
      </p:sp>
      <p:sp>
        <p:nvSpPr>
          <p:cNvPr id="5" name="Footer Placeholder 4">
            <a:extLst>
              <a:ext uri="{FF2B5EF4-FFF2-40B4-BE49-F238E27FC236}">
                <a16:creationId xmlns:a16="http://schemas.microsoft.com/office/drawing/2014/main" id="{7F5F3AB5-5798-11B4-7FE4-138D14E061B4}"/>
              </a:ext>
            </a:extLst>
          </p:cNvPr>
          <p:cNvSpPr>
            <a:spLocks noGrp="1"/>
          </p:cNvSpPr>
          <p:nvPr>
            <p:ph type="ftr" sz="quarter" idx="11"/>
          </p:nvPr>
        </p:nvSpPr>
        <p:spPr/>
        <p:txBody>
          <a:bodyPr/>
          <a:lstStyle/>
          <a:p>
            <a:r>
              <a:rPr lang="en-US"/>
              <a:t>Thy Word: How To Study Your Bible</a:t>
            </a:r>
          </a:p>
        </p:txBody>
      </p:sp>
      <p:sp>
        <p:nvSpPr>
          <p:cNvPr id="6" name="Slide Number Placeholder 5">
            <a:extLst>
              <a:ext uri="{FF2B5EF4-FFF2-40B4-BE49-F238E27FC236}">
                <a16:creationId xmlns:a16="http://schemas.microsoft.com/office/drawing/2014/main" id="{A80015BE-A57A-15C9-4570-EC228E1D06F3}"/>
              </a:ext>
            </a:extLst>
          </p:cNvPr>
          <p:cNvSpPr>
            <a:spLocks noGrp="1"/>
          </p:cNvSpPr>
          <p:nvPr>
            <p:ph type="sldNum" sz="quarter" idx="12"/>
          </p:nvPr>
        </p:nvSpPr>
        <p:spPr/>
        <p:txBody>
          <a:bodyPr/>
          <a:lstStyle/>
          <a:p>
            <a:fld id="{4BA915EE-10CB-4CF1-8569-6154455DA573}" type="slidenum">
              <a:rPr lang="en-US" smtClean="0"/>
              <a:t>16</a:t>
            </a:fld>
            <a:endParaRPr lang="en-US"/>
          </a:p>
        </p:txBody>
      </p:sp>
      <p:sp>
        <p:nvSpPr>
          <p:cNvPr id="8" name="TextBox 7">
            <a:extLst>
              <a:ext uri="{FF2B5EF4-FFF2-40B4-BE49-F238E27FC236}">
                <a16:creationId xmlns:a16="http://schemas.microsoft.com/office/drawing/2014/main" id="{2DEE0571-336D-3ACD-105D-502DB7642827}"/>
              </a:ext>
            </a:extLst>
          </p:cNvPr>
          <p:cNvSpPr txBox="1"/>
          <p:nvPr/>
        </p:nvSpPr>
        <p:spPr>
          <a:xfrm>
            <a:off x="147484" y="68827"/>
            <a:ext cx="11906864" cy="6340197"/>
          </a:xfrm>
          <a:prstGeom prst="rect">
            <a:avLst/>
          </a:prstGeom>
          <a:noFill/>
        </p:spPr>
        <p:txBody>
          <a:bodyPr wrap="square">
            <a:spAutoFit/>
          </a:bodyPr>
          <a:lstStyle/>
          <a:p>
            <a:r>
              <a:rPr lang="en-US" sz="5400" b="1" dirty="0">
                <a:solidFill>
                  <a:schemeClr val="bg1"/>
                </a:solidFill>
              </a:rPr>
              <a:t>THE.PROPHET.ELISHA </a:t>
            </a:r>
          </a:p>
          <a:p>
            <a:r>
              <a:rPr lang="en-US" sz="4400" dirty="0">
                <a:solidFill>
                  <a:schemeClr val="bg1"/>
                </a:solidFill>
              </a:rPr>
              <a:t>	10 Sometimes we go off on a tantrum somewhere and not think about God, not pray over it… Then we wonder, "</a:t>
            </a:r>
            <a:r>
              <a:rPr lang="en-US" sz="4400" i="1" dirty="0">
                <a:solidFill>
                  <a:schemeClr val="bg1"/>
                </a:solidFill>
              </a:rPr>
              <a:t>Well, wonder why I can't have no more blessings</a:t>
            </a:r>
            <a:r>
              <a:rPr lang="en-US" sz="4400" dirty="0">
                <a:solidFill>
                  <a:schemeClr val="bg1"/>
                </a:solidFill>
              </a:rPr>
              <a:t>." You don't watch, you let down in your prayer life. You say, "Well, I'm a Christian." Well, </a:t>
            </a:r>
            <a:r>
              <a:rPr lang="en-US" sz="4400" b="1" u="sng" dirty="0">
                <a:solidFill>
                  <a:schemeClr val="bg1"/>
                </a:solidFill>
              </a:rPr>
              <a:t>that's the more sign you should pray, more than ever. Read the Bible every day. Pray every day</a:t>
            </a:r>
            <a:r>
              <a:rPr lang="en-US" sz="4400" dirty="0">
                <a:solidFill>
                  <a:schemeClr val="bg1"/>
                </a:solidFill>
              </a:rPr>
              <a:t>. Don't make any</a:t>
            </a:r>
          </a:p>
        </p:txBody>
      </p:sp>
    </p:spTree>
    <p:extLst>
      <p:ext uri="{BB962C8B-B14F-4D97-AF65-F5344CB8AC3E}">
        <p14:creationId xmlns:p14="http://schemas.microsoft.com/office/powerpoint/2010/main" val="20381431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0AF1985-2462-4FA7-AB4E-4A7B3B473CA9}"/>
              </a:ext>
            </a:extLst>
          </p:cNvPr>
          <p:cNvSpPr>
            <a:spLocks noGrp="1"/>
          </p:cNvSpPr>
          <p:nvPr>
            <p:ph type="dt" sz="half" idx="10"/>
          </p:nvPr>
        </p:nvSpPr>
        <p:spPr/>
        <p:txBody>
          <a:bodyPr/>
          <a:lstStyle/>
          <a:p>
            <a:r>
              <a:rPr lang="en-US"/>
              <a:t>01/07/2026</a:t>
            </a:r>
          </a:p>
        </p:txBody>
      </p:sp>
      <p:sp>
        <p:nvSpPr>
          <p:cNvPr id="3" name="Footer Placeholder 2">
            <a:extLst>
              <a:ext uri="{FF2B5EF4-FFF2-40B4-BE49-F238E27FC236}">
                <a16:creationId xmlns:a16="http://schemas.microsoft.com/office/drawing/2014/main" id="{6ED56FB9-ADCE-D590-4D2F-53FAB7E5E833}"/>
              </a:ext>
            </a:extLst>
          </p:cNvPr>
          <p:cNvSpPr>
            <a:spLocks noGrp="1"/>
          </p:cNvSpPr>
          <p:nvPr>
            <p:ph type="ftr" sz="quarter" idx="11"/>
          </p:nvPr>
        </p:nvSpPr>
        <p:spPr/>
        <p:txBody>
          <a:bodyPr/>
          <a:lstStyle/>
          <a:p>
            <a:r>
              <a:rPr lang="en-US"/>
              <a:t>Thy Word: How To Study Your Bible</a:t>
            </a:r>
          </a:p>
        </p:txBody>
      </p:sp>
      <p:sp>
        <p:nvSpPr>
          <p:cNvPr id="4" name="Slide Number Placeholder 3">
            <a:extLst>
              <a:ext uri="{FF2B5EF4-FFF2-40B4-BE49-F238E27FC236}">
                <a16:creationId xmlns:a16="http://schemas.microsoft.com/office/drawing/2014/main" id="{67997889-EB4A-6A07-391E-26850A9C504F}"/>
              </a:ext>
            </a:extLst>
          </p:cNvPr>
          <p:cNvSpPr>
            <a:spLocks noGrp="1"/>
          </p:cNvSpPr>
          <p:nvPr>
            <p:ph type="sldNum" sz="quarter" idx="12"/>
          </p:nvPr>
        </p:nvSpPr>
        <p:spPr/>
        <p:txBody>
          <a:bodyPr/>
          <a:lstStyle/>
          <a:p>
            <a:fld id="{4BA915EE-10CB-4CF1-8569-6154455DA573}" type="slidenum">
              <a:rPr lang="en-US" smtClean="0"/>
              <a:t>17</a:t>
            </a:fld>
            <a:endParaRPr lang="en-US"/>
          </a:p>
        </p:txBody>
      </p:sp>
      <p:sp>
        <p:nvSpPr>
          <p:cNvPr id="6" name="TextBox 5">
            <a:extLst>
              <a:ext uri="{FF2B5EF4-FFF2-40B4-BE49-F238E27FC236}">
                <a16:creationId xmlns:a16="http://schemas.microsoft.com/office/drawing/2014/main" id="{035D2BBA-8192-75DD-354A-FB8B7FC2D982}"/>
              </a:ext>
            </a:extLst>
          </p:cNvPr>
          <p:cNvSpPr txBox="1"/>
          <p:nvPr/>
        </p:nvSpPr>
        <p:spPr>
          <a:xfrm>
            <a:off x="196645" y="160337"/>
            <a:ext cx="11787910" cy="5509200"/>
          </a:xfrm>
          <a:prstGeom prst="rect">
            <a:avLst/>
          </a:prstGeom>
          <a:noFill/>
        </p:spPr>
        <p:txBody>
          <a:bodyPr wrap="square">
            <a:spAutoFit/>
          </a:bodyPr>
          <a:lstStyle/>
          <a:p>
            <a:r>
              <a:rPr lang="en-US" sz="4400" dirty="0">
                <a:solidFill>
                  <a:schemeClr val="bg1"/>
                </a:solidFill>
              </a:rPr>
              <a:t>decisions too harshly or too quickly, without first considering God about it. </a:t>
            </a:r>
            <a:r>
              <a:rPr lang="en-US" sz="4400" i="1" dirty="0">
                <a:solidFill>
                  <a:schemeClr val="bg1"/>
                </a:solidFill>
              </a:rPr>
              <a:t>"Shall I do this, Father</a:t>
            </a:r>
            <a:r>
              <a:rPr lang="en-US" sz="4400" dirty="0">
                <a:solidFill>
                  <a:schemeClr val="bg1"/>
                </a:solidFill>
              </a:rPr>
              <a:t>?" Ask Him, "Is it Your will for me to do this?" Then see what the Holy Spirit will speak to you. </a:t>
            </a:r>
            <a:r>
              <a:rPr lang="en-US" sz="4400" u="sng" dirty="0">
                <a:solidFill>
                  <a:schemeClr val="bg1"/>
                </a:solidFill>
              </a:rPr>
              <a:t>He might not give you a vision, but He will speak in some way to you, to let you know, if you'll be sincere and ask Him</a:t>
            </a:r>
            <a:r>
              <a:rPr lang="en-US" sz="4400" dirty="0">
                <a:solidFill>
                  <a:schemeClr val="bg1"/>
                </a:solidFill>
              </a:rPr>
              <a:t>.</a:t>
            </a:r>
          </a:p>
          <a:p>
            <a:pPr algn="r"/>
            <a:r>
              <a:rPr lang="en-US" sz="4400" dirty="0">
                <a:solidFill>
                  <a:schemeClr val="bg1"/>
                </a:solidFill>
              </a:rPr>
              <a:t>54-0723</a:t>
            </a:r>
          </a:p>
        </p:txBody>
      </p:sp>
    </p:spTree>
    <p:extLst>
      <p:ext uri="{BB962C8B-B14F-4D97-AF65-F5344CB8AC3E}">
        <p14:creationId xmlns:p14="http://schemas.microsoft.com/office/powerpoint/2010/main" val="15674603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515406BD-170A-483E-B0EB-0C2552ECA1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34B6851D-8DFA-2389-466B-3952ADA833A2}"/>
              </a:ext>
            </a:extLst>
          </p:cNvPr>
          <p:cNvPicPr>
            <a:picLocks noChangeAspect="1"/>
          </p:cNvPicPr>
          <p:nvPr/>
        </p:nvPicPr>
        <p:blipFill>
          <a:blip r:embed="rId2" cstate="email">
            <a:extLst>
              <a:ext uri="{28A0092B-C50C-407E-A947-70E740481C1C}">
                <a14:useLocalDpi xmlns:a14="http://schemas.microsoft.com/office/drawing/2010/main"/>
              </a:ext>
            </a:extLst>
          </a:blip>
          <a:srcRect b="-1"/>
          <a:stretch>
            <a:fillRect/>
          </a:stretch>
        </p:blipFill>
        <p:spPr>
          <a:xfrm>
            <a:off x="20" y="10"/>
            <a:ext cx="8115280" cy="6857990"/>
          </a:xfrm>
          <a:prstGeom prst="rect">
            <a:avLst/>
          </a:prstGeom>
          <a:ln>
            <a:noFill/>
          </a:ln>
          <a:effectLst>
            <a:softEdge rad="112500"/>
          </a:effectLst>
        </p:spPr>
      </p:pic>
      <p:sp>
        <p:nvSpPr>
          <p:cNvPr id="3" name="TextBox 2">
            <a:extLst>
              <a:ext uri="{FF2B5EF4-FFF2-40B4-BE49-F238E27FC236}">
                <a16:creationId xmlns:a16="http://schemas.microsoft.com/office/drawing/2014/main" id="{11F5F178-7124-CAAE-5A9F-88EDAD25FD49}"/>
              </a:ext>
            </a:extLst>
          </p:cNvPr>
          <p:cNvSpPr txBox="1"/>
          <p:nvPr/>
        </p:nvSpPr>
        <p:spPr>
          <a:xfrm>
            <a:off x="8250866" y="160337"/>
            <a:ext cx="3859618" cy="6537326"/>
          </a:xfrm>
          <a:prstGeom prst="rect">
            <a:avLst/>
          </a:prstGeom>
        </p:spPr>
        <p:txBody>
          <a:bodyPr vert="horz" lIns="91440" tIns="45720" rIns="91440" bIns="45720" rtlCol="0">
            <a:normAutofit fontScale="92500" lnSpcReduction="10000"/>
          </a:bodyPr>
          <a:lstStyle/>
          <a:p>
            <a:pPr>
              <a:lnSpc>
                <a:spcPct val="120000"/>
              </a:lnSpc>
              <a:spcAft>
                <a:spcPts val="600"/>
              </a:spcAft>
              <a:buClr>
                <a:schemeClr val="tx1"/>
              </a:buClr>
              <a:buSzPct val="75000"/>
            </a:pPr>
            <a:r>
              <a:rPr lang="en-US" sz="2800" b="1" dirty="0"/>
              <a:t>ACTS 17:10-11</a:t>
            </a:r>
          </a:p>
          <a:p>
            <a:pPr>
              <a:lnSpc>
                <a:spcPct val="120000"/>
              </a:lnSpc>
              <a:spcAft>
                <a:spcPts val="600"/>
              </a:spcAft>
              <a:buClr>
                <a:schemeClr val="tx1"/>
              </a:buClr>
              <a:buSzPct val="75000"/>
            </a:pPr>
            <a:r>
              <a:rPr lang="en-US" sz="2800" i="1" dirty="0"/>
              <a:t>And the brethren immediately sent away Paul and Silas by night unto Berea: who coming thither went into the synagogue of the Jews. 11 These were more noble than those in Thessalonica, in that they received the word with all readiness of mind, and </a:t>
            </a:r>
            <a:r>
              <a:rPr lang="en-US" sz="2800" i="1" u="sng" dirty="0"/>
              <a:t>searched the scriptures daily</a:t>
            </a:r>
            <a:r>
              <a:rPr lang="en-US" sz="2800" i="1" dirty="0"/>
              <a:t>, whether those things were so. </a:t>
            </a:r>
          </a:p>
        </p:txBody>
      </p:sp>
      <p:sp>
        <p:nvSpPr>
          <p:cNvPr id="6" name="Date Placeholder 5">
            <a:extLst>
              <a:ext uri="{FF2B5EF4-FFF2-40B4-BE49-F238E27FC236}">
                <a16:creationId xmlns:a16="http://schemas.microsoft.com/office/drawing/2014/main" id="{73E466FB-59C4-2E1B-5AC6-7BBFD5F35AFE}"/>
              </a:ext>
            </a:extLst>
          </p:cNvPr>
          <p:cNvSpPr>
            <a:spLocks noGrp="1"/>
          </p:cNvSpPr>
          <p:nvPr>
            <p:ph type="dt" sz="half" idx="10"/>
          </p:nvPr>
        </p:nvSpPr>
        <p:spPr>
          <a:xfrm>
            <a:off x="652371" y="6332538"/>
            <a:ext cx="3006492" cy="365125"/>
          </a:xfrm>
        </p:spPr>
        <p:txBody>
          <a:bodyPr vert="horz" lIns="91440" tIns="45720" rIns="91440" bIns="45720" rtlCol="0" anchor="ctr">
            <a:normAutofit/>
          </a:bodyPr>
          <a:lstStyle/>
          <a:p>
            <a:pPr>
              <a:spcAft>
                <a:spcPts val="600"/>
              </a:spcAft>
            </a:pPr>
            <a:r>
              <a:rPr lang="en-US">
                <a:solidFill>
                  <a:srgbClr val="FFFFFF"/>
                </a:solidFill>
              </a:rPr>
              <a:t>01/07/2026</a:t>
            </a:r>
          </a:p>
        </p:txBody>
      </p:sp>
      <p:sp>
        <p:nvSpPr>
          <p:cNvPr id="7" name="Footer Placeholder 6">
            <a:extLst>
              <a:ext uri="{FF2B5EF4-FFF2-40B4-BE49-F238E27FC236}">
                <a16:creationId xmlns:a16="http://schemas.microsoft.com/office/drawing/2014/main" id="{C314C68D-BEA7-C542-63BB-A1CCB74C800D}"/>
              </a:ext>
            </a:extLst>
          </p:cNvPr>
          <p:cNvSpPr>
            <a:spLocks noGrp="1"/>
          </p:cNvSpPr>
          <p:nvPr>
            <p:ph type="ftr" sz="quarter" idx="11"/>
          </p:nvPr>
        </p:nvSpPr>
        <p:spPr>
          <a:xfrm>
            <a:off x="8034169" y="6332538"/>
            <a:ext cx="3505459" cy="365125"/>
          </a:xfrm>
        </p:spPr>
        <p:txBody>
          <a:bodyPr vert="horz" lIns="91440" tIns="45720" rIns="91440" bIns="45720" rtlCol="0" anchor="ctr">
            <a:normAutofit/>
          </a:bodyPr>
          <a:lstStyle/>
          <a:p>
            <a:pPr>
              <a:spcAft>
                <a:spcPts val="600"/>
              </a:spcAft>
            </a:pPr>
            <a:r>
              <a:rPr lang="en-US" b="1" kern="1200" spc="100" baseline="0">
                <a:solidFill>
                  <a:schemeClr val="tx1"/>
                </a:solidFill>
                <a:latin typeface="+mn-lt"/>
                <a:ea typeface="+mn-ea"/>
                <a:cs typeface="+mn-cs"/>
              </a:rPr>
              <a:t>Thy Word: How To Study Your Bible</a:t>
            </a:r>
          </a:p>
        </p:txBody>
      </p:sp>
      <p:sp>
        <p:nvSpPr>
          <p:cNvPr id="8" name="Slide Number Placeholder 7">
            <a:extLst>
              <a:ext uri="{FF2B5EF4-FFF2-40B4-BE49-F238E27FC236}">
                <a16:creationId xmlns:a16="http://schemas.microsoft.com/office/drawing/2014/main" id="{3C9E06F3-4A87-3CF6-4E5B-FEA2388FF495}"/>
              </a:ext>
            </a:extLst>
          </p:cNvPr>
          <p:cNvSpPr>
            <a:spLocks noGrp="1"/>
          </p:cNvSpPr>
          <p:nvPr>
            <p:ph type="sldNum" sz="quarter" idx="12"/>
          </p:nvPr>
        </p:nvSpPr>
        <p:spPr>
          <a:xfrm>
            <a:off x="11444747" y="6332538"/>
            <a:ext cx="539808" cy="365125"/>
          </a:xfrm>
        </p:spPr>
        <p:txBody>
          <a:bodyPr vert="horz" lIns="91440" tIns="45720" rIns="91440" bIns="45720" rtlCol="0" anchor="ctr">
            <a:normAutofit/>
          </a:bodyPr>
          <a:lstStyle/>
          <a:p>
            <a:pPr>
              <a:spcAft>
                <a:spcPts val="600"/>
              </a:spcAft>
            </a:pPr>
            <a:fld id="{4BA915EE-10CB-4CF1-8569-6154455DA573}" type="slidenum">
              <a:rPr lang="en-US" smtClean="0"/>
              <a:pPr>
                <a:spcAft>
                  <a:spcPts val="600"/>
                </a:spcAft>
              </a:pPr>
              <a:t>18</a:t>
            </a:fld>
            <a:endParaRPr lang="en-US"/>
          </a:p>
        </p:txBody>
      </p:sp>
    </p:spTree>
    <p:extLst>
      <p:ext uri="{BB962C8B-B14F-4D97-AF65-F5344CB8AC3E}">
        <p14:creationId xmlns:p14="http://schemas.microsoft.com/office/powerpoint/2010/main" val="39495560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1EF5D58-A9F6-0725-D2A8-6663AE5B86A2}"/>
              </a:ext>
            </a:extLst>
          </p:cNvPr>
          <p:cNvSpPr txBox="1"/>
          <p:nvPr/>
        </p:nvSpPr>
        <p:spPr>
          <a:xfrm>
            <a:off x="250166" y="120770"/>
            <a:ext cx="11792309" cy="6309420"/>
          </a:xfrm>
          <a:prstGeom prst="rect">
            <a:avLst/>
          </a:prstGeom>
          <a:noFill/>
        </p:spPr>
        <p:txBody>
          <a:bodyPr wrap="square">
            <a:spAutoFit/>
          </a:bodyPr>
          <a:lstStyle/>
          <a:p>
            <a:r>
              <a:rPr lang="en-US" sz="4400" b="1" dirty="0">
                <a:solidFill>
                  <a:schemeClr val="bg1"/>
                </a:solidFill>
              </a:rPr>
              <a:t>ACTS 17:12-15</a:t>
            </a:r>
          </a:p>
          <a:p>
            <a:r>
              <a:rPr lang="en-US" sz="3600" i="1" dirty="0">
                <a:solidFill>
                  <a:schemeClr val="bg1"/>
                </a:solidFill>
              </a:rPr>
              <a:t>	Therefore many of them believed; also of </a:t>
            </a:r>
            <a:r>
              <a:rPr lang="en-US" sz="3600" i="1" dirty="0" err="1">
                <a:solidFill>
                  <a:schemeClr val="bg1"/>
                </a:solidFill>
              </a:rPr>
              <a:t>honourable</a:t>
            </a:r>
            <a:r>
              <a:rPr lang="en-US" sz="3600" i="1" dirty="0">
                <a:solidFill>
                  <a:schemeClr val="bg1"/>
                </a:solidFill>
              </a:rPr>
              <a:t> women which were Greeks, and of men, not a few. 13 But when the </a:t>
            </a:r>
            <a:r>
              <a:rPr lang="en-US" sz="3600" i="1" u="sng" dirty="0">
                <a:solidFill>
                  <a:schemeClr val="bg1"/>
                </a:solidFill>
              </a:rPr>
              <a:t>Jews of Thessalonica </a:t>
            </a:r>
            <a:r>
              <a:rPr lang="en-US" sz="3600" i="1" dirty="0">
                <a:solidFill>
                  <a:schemeClr val="bg1"/>
                </a:solidFill>
              </a:rPr>
              <a:t>had knowledge that the word of God was preached of Paul at Berea, they came thither also, and stirred up the people. 14 And then immediately the brethren sent away Paul to go as it were to the sea: but Silas and Timotheus abode there still. </a:t>
            </a:r>
          </a:p>
          <a:p>
            <a:r>
              <a:rPr lang="en-US" sz="3600" i="1" dirty="0">
                <a:solidFill>
                  <a:schemeClr val="bg1"/>
                </a:solidFill>
              </a:rPr>
              <a:t>	15 And they that conducted Paul brought him unto Athens: and receiving a commandment unto Silas and Timotheus for to come to him with all speed, they departed. </a:t>
            </a:r>
          </a:p>
        </p:txBody>
      </p:sp>
      <p:sp>
        <p:nvSpPr>
          <p:cNvPr id="4" name="Date Placeholder 3">
            <a:extLst>
              <a:ext uri="{FF2B5EF4-FFF2-40B4-BE49-F238E27FC236}">
                <a16:creationId xmlns:a16="http://schemas.microsoft.com/office/drawing/2014/main" id="{35CD9DBD-5203-0020-5739-D928BD6CE696}"/>
              </a:ext>
            </a:extLst>
          </p:cNvPr>
          <p:cNvSpPr>
            <a:spLocks noGrp="1"/>
          </p:cNvSpPr>
          <p:nvPr>
            <p:ph type="dt" sz="half" idx="10"/>
          </p:nvPr>
        </p:nvSpPr>
        <p:spPr/>
        <p:txBody>
          <a:bodyPr/>
          <a:lstStyle/>
          <a:p>
            <a:r>
              <a:rPr lang="en-US"/>
              <a:t>01/07/2026</a:t>
            </a:r>
          </a:p>
        </p:txBody>
      </p:sp>
      <p:sp>
        <p:nvSpPr>
          <p:cNvPr id="5" name="Footer Placeholder 4">
            <a:extLst>
              <a:ext uri="{FF2B5EF4-FFF2-40B4-BE49-F238E27FC236}">
                <a16:creationId xmlns:a16="http://schemas.microsoft.com/office/drawing/2014/main" id="{E559FB60-1BD6-0F44-0BDA-985E991BBB81}"/>
              </a:ext>
            </a:extLst>
          </p:cNvPr>
          <p:cNvSpPr>
            <a:spLocks noGrp="1"/>
          </p:cNvSpPr>
          <p:nvPr>
            <p:ph type="ftr" sz="quarter" idx="11"/>
          </p:nvPr>
        </p:nvSpPr>
        <p:spPr/>
        <p:txBody>
          <a:bodyPr/>
          <a:lstStyle/>
          <a:p>
            <a:r>
              <a:rPr lang="en-US"/>
              <a:t>Thy Word: How To Study Your Bible</a:t>
            </a:r>
          </a:p>
        </p:txBody>
      </p:sp>
      <p:sp>
        <p:nvSpPr>
          <p:cNvPr id="6" name="Slide Number Placeholder 5">
            <a:extLst>
              <a:ext uri="{FF2B5EF4-FFF2-40B4-BE49-F238E27FC236}">
                <a16:creationId xmlns:a16="http://schemas.microsoft.com/office/drawing/2014/main" id="{790AD983-E5A6-BAA9-887B-9E9015F2A4C8}"/>
              </a:ext>
            </a:extLst>
          </p:cNvPr>
          <p:cNvSpPr>
            <a:spLocks noGrp="1"/>
          </p:cNvSpPr>
          <p:nvPr>
            <p:ph type="sldNum" sz="quarter" idx="12"/>
          </p:nvPr>
        </p:nvSpPr>
        <p:spPr/>
        <p:txBody>
          <a:bodyPr/>
          <a:lstStyle/>
          <a:p>
            <a:fld id="{4BA915EE-10CB-4CF1-8569-6154455DA573}" type="slidenum">
              <a:rPr lang="en-US" smtClean="0"/>
              <a:t>19</a:t>
            </a:fld>
            <a:endParaRPr lang="en-US"/>
          </a:p>
        </p:txBody>
      </p:sp>
    </p:spTree>
    <p:extLst>
      <p:ext uri="{BB962C8B-B14F-4D97-AF65-F5344CB8AC3E}">
        <p14:creationId xmlns:p14="http://schemas.microsoft.com/office/powerpoint/2010/main" val="21570234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E3B57F2D-975A-863A-6D8A-974F66F8F412}"/>
              </a:ext>
            </a:extLst>
          </p:cNvPr>
          <p:cNvSpPr>
            <a:spLocks noGrp="1"/>
          </p:cNvSpPr>
          <p:nvPr>
            <p:ph type="dt" sz="half" idx="10"/>
          </p:nvPr>
        </p:nvSpPr>
        <p:spPr/>
        <p:txBody>
          <a:bodyPr/>
          <a:lstStyle/>
          <a:p>
            <a:r>
              <a:rPr lang="en-US"/>
              <a:t>01/07/2026</a:t>
            </a:r>
          </a:p>
        </p:txBody>
      </p:sp>
      <p:sp>
        <p:nvSpPr>
          <p:cNvPr id="5" name="Footer Placeholder 4">
            <a:extLst>
              <a:ext uri="{FF2B5EF4-FFF2-40B4-BE49-F238E27FC236}">
                <a16:creationId xmlns:a16="http://schemas.microsoft.com/office/drawing/2014/main" id="{25A4BC21-7305-B55B-1B3A-22BE960C7B60}"/>
              </a:ext>
            </a:extLst>
          </p:cNvPr>
          <p:cNvSpPr>
            <a:spLocks noGrp="1"/>
          </p:cNvSpPr>
          <p:nvPr>
            <p:ph type="ftr" sz="quarter" idx="11"/>
          </p:nvPr>
        </p:nvSpPr>
        <p:spPr/>
        <p:txBody>
          <a:bodyPr/>
          <a:lstStyle/>
          <a:p>
            <a:r>
              <a:rPr lang="en-US"/>
              <a:t>Thy Word: How To Study Your Bible</a:t>
            </a:r>
          </a:p>
        </p:txBody>
      </p:sp>
      <p:sp>
        <p:nvSpPr>
          <p:cNvPr id="6" name="Slide Number Placeholder 5">
            <a:extLst>
              <a:ext uri="{FF2B5EF4-FFF2-40B4-BE49-F238E27FC236}">
                <a16:creationId xmlns:a16="http://schemas.microsoft.com/office/drawing/2014/main" id="{92674BD0-367F-2888-9049-DED90A47BE18}"/>
              </a:ext>
            </a:extLst>
          </p:cNvPr>
          <p:cNvSpPr>
            <a:spLocks noGrp="1"/>
          </p:cNvSpPr>
          <p:nvPr>
            <p:ph type="sldNum" sz="quarter" idx="12"/>
          </p:nvPr>
        </p:nvSpPr>
        <p:spPr/>
        <p:txBody>
          <a:bodyPr/>
          <a:lstStyle/>
          <a:p>
            <a:fld id="{4BA915EE-10CB-4CF1-8569-6154455DA573}" type="slidenum">
              <a:rPr lang="en-US" smtClean="0"/>
              <a:t>2</a:t>
            </a:fld>
            <a:endParaRPr lang="en-US"/>
          </a:p>
        </p:txBody>
      </p:sp>
      <p:sp>
        <p:nvSpPr>
          <p:cNvPr id="8" name="TextBox 7">
            <a:extLst>
              <a:ext uri="{FF2B5EF4-FFF2-40B4-BE49-F238E27FC236}">
                <a16:creationId xmlns:a16="http://schemas.microsoft.com/office/drawing/2014/main" id="{9DADAE80-8924-BE0D-85F5-862E0147A837}"/>
              </a:ext>
            </a:extLst>
          </p:cNvPr>
          <p:cNvSpPr txBox="1"/>
          <p:nvPr/>
        </p:nvSpPr>
        <p:spPr>
          <a:xfrm>
            <a:off x="167147" y="160337"/>
            <a:ext cx="11817407" cy="6370975"/>
          </a:xfrm>
          <a:prstGeom prst="rect">
            <a:avLst/>
          </a:prstGeom>
          <a:noFill/>
        </p:spPr>
        <p:txBody>
          <a:bodyPr wrap="square">
            <a:spAutoFit/>
          </a:bodyPr>
          <a:lstStyle/>
          <a:p>
            <a:r>
              <a:rPr lang="en-US" sz="4800" b="1" dirty="0">
                <a:solidFill>
                  <a:schemeClr val="bg1"/>
                </a:solidFill>
              </a:rPr>
              <a:t>THE.SPOKEN.WORD.IS.THE.ORIGINAL.SEED.</a:t>
            </a:r>
          </a:p>
          <a:p>
            <a:r>
              <a:rPr lang="en-US" sz="4000" dirty="0">
                <a:solidFill>
                  <a:schemeClr val="bg1"/>
                </a:solidFill>
              </a:rPr>
              <a:t>	378 David said, "</a:t>
            </a:r>
            <a:r>
              <a:rPr lang="en-US" sz="4000" i="1" dirty="0">
                <a:solidFill>
                  <a:schemeClr val="bg1"/>
                </a:solidFill>
              </a:rPr>
              <a:t>Thy Word have I hid in my heart, that I sin not against You, Lord</a:t>
            </a:r>
            <a:r>
              <a:rPr lang="en-US" sz="4000" dirty="0">
                <a:solidFill>
                  <a:schemeClr val="bg1"/>
                </a:solidFill>
              </a:rPr>
              <a:t>." Only thing he needed was the rain. David would have been all right if he could just had that rain, but the Holy Ghost wasn't yet given. He had the Word, and the Word was in him, and he could know It. He said, "I've hid It in my heart, Lord. It won't bloom out and act like It should, but I've hid It there, Lord. I've hid It there."</a:t>
            </a:r>
          </a:p>
          <a:p>
            <a:pPr algn="r"/>
            <a:r>
              <a:rPr lang="en-US" sz="4000" dirty="0">
                <a:solidFill>
                  <a:schemeClr val="bg1"/>
                </a:solidFill>
              </a:rPr>
              <a:t>62-0318</a:t>
            </a:r>
          </a:p>
        </p:txBody>
      </p:sp>
    </p:spTree>
    <p:extLst>
      <p:ext uri="{BB962C8B-B14F-4D97-AF65-F5344CB8AC3E}">
        <p14:creationId xmlns:p14="http://schemas.microsoft.com/office/powerpoint/2010/main" val="23771920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20FD2CF0-26F8-4AFC-AF86-A70CEE15E4F4}"/>
              </a:ext>
            </a:extLst>
          </p:cNvPr>
          <p:cNvSpPr>
            <a:spLocks noGrp="1"/>
          </p:cNvSpPr>
          <p:nvPr>
            <p:ph type="title"/>
          </p:nvPr>
        </p:nvSpPr>
        <p:spPr>
          <a:xfrm>
            <a:off x="399183" y="4265183"/>
            <a:ext cx="5443630" cy="1430767"/>
          </a:xfrm>
        </p:spPr>
        <p:txBody>
          <a:bodyPr anchor="b">
            <a:normAutofit/>
          </a:bodyPr>
          <a:lstStyle/>
          <a:p>
            <a:endParaRPr lang="en-US" dirty="0">
              <a:solidFill>
                <a:srgbClr val="FFFFFF"/>
              </a:solidFill>
            </a:endParaRPr>
          </a:p>
        </p:txBody>
      </p:sp>
      <p:pic>
        <p:nvPicPr>
          <p:cNvPr id="9" name="Picture 8">
            <a:extLst>
              <a:ext uri="{FF2B5EF4-FFF2-40B4-BE49-F238E27FC236}">
                <a16:creationId xmlns:a16="http://schemas.microsoft.com/office/drawing/2014/main" id="{7F4FFF09-DA8F-5ADC-6A2F-6D8F8DDD7DD2}"/>
              </a:ext>
            </a:extLst>
          </p:cNvPr>
          <p:cNvPicPr>
            <a:picLocks noChangeAspect="1"/>
          </p:cNvPicPr>
          <p:nvPr/>
        </p:nvPicPr>
        <p:blipFill>
          <a:blip r:embed="rId2"/>
          <a:stretch>
            <a:fillRect/>
          </a:stretch>
        </p:blipFill>
        <p:spPr>
          <a:xfrm>
            <a:off x="399183" y="736500"/>
            <a:ext cx="5343731" cy="3217333"/>
          </a:xfrm>
          <a:prstGeom prst="rect">
            <a:avLst/>
          </a:prstGeom>
          <a:noFill/>
        </p:spPr>
      </p:pic>
      <p:sp>
        <p:nvSpPr>
          <p:cNvPr id="8" name="TextBox 7">
            <a:extLst>
              <a:ext uri="{FF2B5EF4-FFF2-40B4-BE49-F238E27FC236}">
                <a16:creationId xmlns:a16="http://schemas.microsoft.com/office/drawing/2014/main" id="{1BD088D0-4B5D-8B1D-5401-C4BE46A8D97B}"/>
              </a:ext>
            </a:extLst>
          </p:cNvPr>
          <p:cNvSpPr txBox="1"/>
          <p:nvPr/>
        </p:nvSpPr>
        <p:spPr>
          <a:xfrm>
            <a:off x="6096000" y="26023"/>
            <a:ext cx="5888555" cy="6543824"/>
          </a:xfrm>
        </p:spPr>
        <p:txBody>
          <a:bodyPr vert="horz" lIns="91440" tIns="45720" rIns="91440" bIns="45720" rtlCol="0">
            <a:normAutofit/>
          </a:bodyPr>
          <a:lstStyle/>
          <a:p>
            <a:pPr>
              <a:lnSpc>
                <a:spcPct val="120000"/>
              </a:lnSpc>
              <a:spcAft>
                <a:spcPts val="600"/>
              </a:spcAft>
              <a:buClr>
                <a:schemeClr val="tx1"/>
              </a:buClr>
              <a:buSzPct val="75000"/>
            </a:pPr>
            <a:r>
              <a:rPr lang="en-US" sz="4400" b="1" dirty="0">
                <a:solidFill>
                  <a:schemeClr val="bg1"/>
                </a:solidFill>
              </a:rPr>
              <a:t>II TIMOTHY 3:14</a:t>
            </a:r>
          </a:p>
          <a:p>
            <a:pPr>
              <a:spcAft>
                <a:spcPts val="600"/>
              </a:spcAft>
              <a:buClr>
                <a:schemeClr val="tx1"/>
              </a:buClr>
              <a:buSzPct val="75000"/>
            </a:pPr>
            <a:r>
              <a:rPr lang="en-US" sz="3600" i="1" dirty="0">
                <a:solidFill>
                  <a:schemeClr val="bg1"/>
                </a:solidFill>
              </a:rPr>
              <a:t>But continue thou in the things which thou hast learned and hast been assured of, knowing of whom thou hast learned them; 15 And that from a child thou hast known the holy scriptures, which are able to make thee wise unto salvation through faith which is in Christ Jesus. </a:t>
            </a:r>
          </a:p>
        </p:txBody>
      </p:sp>
      <p:sp>
        <p:nvSpPr>
          <p:cNvPr id="4" name="Date Placeholder 3">
            <a:extLst>
              <a:ext uri="{FF2B5EF4-FFF2-40B4-BE49-F238E27FC236}">
                <a16:creationId xmlns:a16="http://schemas.microsoft.com/office/drawing/2014/main" id="{22A1117C-0B4A-0455-92D9-A829AE9FFF34}"/>
              </a:ext>
            </a:extLst>
          </p:cNvPr>
          <p:cNvSpPr>
            <a:spLocks noGrp="1"/>
          </p:cNvSpPr>
          <p:nvPr>
            <p:ph type="dt" sz="half" idx="10"/>
          </p:nvPr>
        </p:nvSpPr>
        <p:spPr>
          <a:xfrm>
            <a:off x="652371" y="6332538"/>
            <a:ext cx="3006492" cy="365125"/>
          </a:xfrm>
        </p:spPr>
        <p:txBody>
          <a:bodyPr vert="horz" lIns="91440" tIns="45720" rIns="91440" bIns="45720" rtlCol="0" anchor="ctr">
            <a:normAutofit/>
          </a:bodyPr>
          <a:lstStyle/>
          <a:p>
            <a:pPr>
              <a:spcAft>
                <a:spcPts val="600"/>
              </a:spcAft>
            </a:pPr>
            <a:r>
              <a:rPr lang="en-US"/>
              <a:t>01/07/2026</a:t>
            </a:r>
          </a:p>
        </p:txBody>
      </p:sp>
      <p:sp>
        <p:nvSpPr>
          <p:cNvPr id="5" name="Footer Placeholder 4">
            <a:extLst>
              <a:ext uri="{FF2B5EF4-FFF2-40B4-BE49-F238E27FC236}">
                <a16:creationId xmlns:a16="http://schemas.microsoft.com/office/drawing/2014/main" id="{58CA9F6F-9025-A344-1643-1F58D6EBB3E4}"/>
              </a:ext>
            </a:extLst>
          </p:cNvPr>
          <p:cNvSpPr>
            <a:spLocks noGrp="1"/>
          </p:cNvSpPr>
          <p:nvPr>
            <p:ph type="ftr" sz="quarter" idx="11"/>
          </p:nvPr>
        </p:nvSpPr>
        <p:spPr>
          <a:xfrm>
            <a:off x="8034169" y="6332538"/>
            <a:ext cx="3505459" cy="365125"/>
          </a:xfrm>
        </p:spPr>
        <p:txBody>
          <a:bodyPr vert="horz" lIns="91440" tIns="45720" rIns="91440" bIns="45720" rtlCol="0" anchor="ctr">
            <a:normAutofit/>
          </a:bodyPr>
          <a:lstStyle/>
          <a:p>
            <a:pPr>
              <a:spcAft>
                <a:spcPts val="600"/>
              </a:spcAft>
            </a:pPr>
            <a:r>
              <a:rPr lang="en-US" b="1" kern="1200" spc="100" baseline="0" dirty="0">
                <a:solidFill>
                  <a:schemeClr val="tx1"/>
                </a:solidFill>
                <a:latin typeface="+mn-lt"/>
                <a:ea typeface="+mn-ea"/>
                <a:cs typeface="+mn-cs"/>
              </a:rPr>
              <a:t>Thy Word: How To Study Your Bible</a:t>
            </a:r>
          </a:p>
        </p:txBody>
      </p:sp>
      <p:sp>
        <p:nvSpPr>
          <p:cNvPr id="6" name="Slide Number Placeholder 5">
            <a:extLst>
              <a:ext uri="{FF2B5EF4-FFF2-40B4-BE49-F238E27FC236}">
                <a16:creationId xmlns:a16="http://schemas.microsoft.com/office/drawing/2014/main" id="{18120CFA-6F3E-4A9D-BADD-708B3BB9EA30}"/>
              </a:ext>
            </a:extLst>
          </p:cNvPr>
          <p:cNvSpPr>
            <a:spLocks noGrp="1"/>
          </p:cNvSpPr>
          <p:nvPr>
            <p:ph type="sldNum" sz="quarter" idx="12"/>
          </p:nvPr>
        </p:nvSpPr>
        <p:spPr>
          <a:xfrm>
            <a:off x="11444747" y="6332538"/>
            <a:ext cx="539808" cy="365125"/>
          </a:xfrm>
        </p:spPr>
        <p:txBody>
          <a:bodyPr vert="horz" lIns="91440" tIns="45720" rIns="91440" bIns="45720" rtlCol="0" anchor="ctr">
            <a:normAutofit/>
          </a:bodyPr>
          <a:lstStyle/>
          <a:p>
            <a:pPr>
              <a:spcAft>
                <a:spcPts val="600"/>
              </a:spcAft>
            </a:pPr>
            <a:fld id="{4BA915EE-10CB-4CF1-8569-6154455DA573}" type="slidenum">
              <a:rPr lang="en-US" smtClean="0"/>
              <a:pPr>
                <a:spcAft>
                  <a:spcPts val="600"/>
                </a:spcAft>
              </a:pPr>
              <a:t>20</a:t>
            </a:fld>
            <a:endParaRPr lang="en-US"/>
          </a:p>
        </p:txBody>
      </p:sp>
    </p:spTree>
    <p:extLst>
      <p:ext uri="{BB962C8B-B14F-4D97-AF65-F5344CB8AC3E}">
        <p14:creationId xmlns:p14="http://schemas.microsoft.com/office/powerpoint/2010/main" val="42293152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73F8465-120E-5C99-1B3E-580E6761DE12}"/>
              </a:ext>
            </a:extLst>
          </p:cNvPr>
          <p:cNvSpPr>
            <a:spLocks noGrp="1"/>
          </p:cNvSpPr>
          <p:nvPr>
            <p:ph type="dt" sz="half" idx="10"/>
          </p:nvPr>
        </p:nvSpPr>
        <p:spPr/>
        <p:txBody>
          <a:bodyPr/>
          <a:lstStyle/>
          <a:p>
            <a:r>
              <a:rPr lang="en-US"/>
              <a:t>01/07/2026</a:t>
            </a:r>
          </a:p>
        </p:txBody>
      </p:sp>
      <p:sp>
        <p:nvSpPr>
          <p:cNvPr id="5" name="Footer Placeholder 4">
            <a:extLst>
              <a:ext uri="{FF2B5EF4-FFF2-40B4-BE49-F238E27FC236}">
                <a16:creationId xmlns:a16="http://schemas.microsoft.com/office/drawing/2014/main" id="{19F35B3C-787A-97C3-3771-29B2752131F4}"/>
              </a:ext>
            </a:extLst>
          </p:cNvPr>
          <p:cNvSpPr>
            <a:spLocks noGrp="1"/>
          </p:cNvSpPr>
          <p:nvPr>
            <p:ph type="ftr" sz="quarter" idx="11"/>
          </p:nvPr>
        </p:nvSpPr>
        <p:spPr/>
        <p:txBody>
          <a:bodyPr/>
          <a:lstStyle/>
          <a:p>
            <a:r>
              <a:rPr lang="en-US"/>
              <a:t>Thy Word: How To Study Your Bible</a:t>
            </a:r>
          </a:p>
        </p:txBody>
      </p:sp>
      <p:sp>
        <p:nvSpPr>
          <p:cNvPr id="6" name="Slide Number Placeholder 5">
            <a:extLst>
              <a:ext uri="{FF2B5EF4-FFF2-40B4-BE49-F238E27FC236}">
                <a16:creationId xmlns:a16="http://schemas.microsoft.com/office/drawing/2014/main" id="{F48C21B7-3D09-59E0-BDBD-E444A2B05379}"/>
              </a:ext>
            </a:extLst>
          </p:cNvPr>
          <p:cNvSpPr>
            <a:spLocks noGrp="1"/>
          </p:cNvSpPr>
          <p:nvPr>
            <p:ph type="sldNum" sz="quarter" idx="12"/>
          </p:nvPr>
        </p:nvSpPr>
        <p:spPr/>
        <p:txBody>
          <a:bodyPr/>
          <a:lstStyle/>
          <a:p>
            <a:fld id="{4BA915EE-10CB-4CF1-8569-6154455DA573}" type="slidenum">
              <a:rPr lang="en-US" smtClean="0"/>
              <a:t>21</a:t>
            </a:fld>
            <a:endParaRPr lang="en-US"/>
          </a:p>
        </p:txBody>
      </p:sp>
      <p:sp>
        <p:nvSpPr>
          <p:cNvPr id="8" name="TextBox 7">
            <a:extLst>
              <a:ext uri="{FF2B5EF4-FFF2-40B4-BE49-F238E27FC236}">
                <a16:creationId xmlns:a16="http://schemas.microsoft.com/office/drawing/2014/main" id="{137B839C-B640-EE5F-0909-832C79AB8A91}"/>
              </a:ext>
            </a:extLst>
          </p:cNvPr>
          <p:cNvSpPr txBox="1"/>
          <p:nvPr/>
        </p:nvSpPr>
        <p:spPr>
          <a:xfrm>
            <a:off x="177799" y="160337"/>
            <a:ext cx="11806755" cy="6463308"/>
          </a:xfrm>
          <a:prstGeom prst="rect">
            <a:avLst/>
          </a:prstGeom>
          <a:noFill/>
        </p:spPr>
        <p:txBody>
          <a:bodyPr wrap="square">
            <a:spAutoFit/>
          </a:bodyPr>
          <a:lstStyle/>
          <a:p>
            <a:pPr algn="l"/>
            <a:r>
              <a:rPr lang="en-US" sz="5400" b="1" i="0" dirty="0">
                <a:solidFill>
                  <a:schemeClr val="bg1"/>
                </a:solidFill>
                <a:effectLst/>
              </a:rPr>
              <a:t>The Breach</a:t>
            </a:r>
          </a:p>
          <a:p>
            <a:r>
              <a:rPr lang="en-US" sz="4000" b="0" i="0" dirty="0">
                <a:solidFill>
                  <a:schemeClr val="bg1"/>
                </a:solidFill>
                <a:effectLst/>
              </a:rPr>
              <a:t>	31 I get some of these scriptures, and I think we ought to read them. Many of them I see are writing  have got their books and writing the scriptures down - marking them in their Bible... So, that's fine. </a:t>
            </a:r>
          </a:p>
          <a:p>
            <a:r>
              <a:rPr lang="en-US" sz="4000" dirty="0">
                <a:solidFill>
                  <a:schemeClr val="bg1"/>
                </a:solidFill>
              </a:rPr>
              <a:t>	</a:t>
            </a:r>
            <a:r>
              <a:rPr lang="en-US" sz="4000" b="1" i="0" dirty="0">
                <a:solidFill>
                  <a:schemeClr val="bg1"/>
                </a:solidFill>
                <a:effectLst/>
              </a:rPr>
              <a:t>I like for you to do that, and then go home and study it</a:t>
            </a:r>
            <a:r>
              <a:rPr lang="en-US" sz="4000" b="0" i="0" dirty="0">
                <a:solidFill>
                  <a:schemeClr val="bg1"/>
                </a:solidFill>
                <a:effectLst/>
              </a:rPr>
              <a:t>. </a:t>
            </a:r>
            <a:r>
              <a:rPr lang="en-US" sz="4000" b="1" i="0" dirty="0">
                <a:solidFill>
                  <a:schemeClr val="bg1"/>
                </a:solidFill>
                <a:effectLst/>
              </a:rPr>
              <a:t>And if you study it yourself, then you'll understand it better. </a:t>
            </a:r>
            <a:r>
              <a:rPr lang="en-US" sz="4000" b="0" i="0" dirty="0">
                <a:solidFill>
                  <a:schemeClr val="bg1"/>
                </a:solidFill>
                <a:effectLst/>
              </a:rPr>
              <a:t>Just study it, and ask God to help you to understand. 																	</a:t>
            </a:r>
            <a:r>
              <a:rPr lang="en-US" sz="3200" dirty="0">
                <a:solidFill>
                  <a:schemeClr val="bg1"/>
                </a:solidFill>
              </a:rPr>
              <a:t>63-0317 </a:t>
            </a:r>
            <a:endParaRPr lang="en-US" sz="4000" b="0" i="0" dirty="0">
              <a:solidFill>
                <a:schemeClr val="bg1"/>
              </a:solidFill>
              <a:effectLst/>
            </a:endParaRPr>
          </a:p>
        </p:txBody>
      </p:sp>
    </p:spTree>
    <p:extLst>
      <p:ext uri="{BB962C8B-B14F-4D97-AF65-F5344CB8AC3E}">
        <p14:creationId xmlns:p14="http://schemas.microsoft.com/office/powerpoint/2010/main" val="40838761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A2C26-B9EA-FD12-887D-69AC13C4FAC1}"/>
              </a:ext>
            </a:extLst>
          </p:cNvPr>
          <p:cNvSpPr>
            <a:spLocks noGrp="1"/>
          </p:cNvSpPr>
          <p:nvPr>
            <p:ph type="title"/>
          </p:nvPr>
        </p:nvSpPr>
        <p:spPr>
          <a:xfrm>
            <a:off x="347571" y="97192"/>
            <a:ext cx="11332184" cy="1634416"/>
          </a:xfrm>
        </p:spPr>
        <p:txBody>
          <a:bodyPr>
            <a:normAutofit/>
          </a:bodyPr>
          <a:lstStyle/>
          <a:p>
            <a:r>
              <a:rPr lang="en-US" sz="6000" dirty="0">
                <a:solidFill>
                  <a:schemeClr val="bg1"/>
                </a:solidFill>
              </a:rPr>
              <a:t>How to study your bible</a:t>
            </a:r>
          </a:p>
        </p:txBody>
      </p:sp>
      <p:sp>
        <p:nvSpPr>
          <p:cNvPr id="3" name="Content Placeholder 2">
            <a:extLst>
              <a:ext uri="{FF2B5EF4-FFF2-40B4-BE49-F238E27FC236}">
                <a16:creationId xmlns:a16="http://schemas.microsoft.com/office/drawing/2014/main" id="{EA21E56A-37DF-D08A-A6E7-36E66DFA02CF}"/>
              </a:ext>
            </a:extLst>
          </p:cNvPr>
          <p:cNvSpPr>
            <a:spLocks noGrp="1"/>
          </p:cNvSpPr>
          <p:nvPr>
            <p:ph idx="1"/>
          </p:nvPr>
        </p:nvSpPr>
        <p:spPr>
          <a:xfrm>
            <a:off x="918773" y="1885950"/>
            <a:ext cx="10620855" cy="3848100"/>
          </a:xfrm>
        </p:spPr>
        <p:txBody>
          <a:bodyPr>
            <a:normAutofit/>
          </a:bodyPr>
          <a:lstStyle/>
          <a:p>
            <a:r>
              <a:rPr lang="en-US" sz="4400" dirty="0">
                <a:solidFill>
                  <a:schemeClr val="bg1"/>
                </a:solidFill>
              </a:rPr>
              <a:t>Topical Study Topics</a:t>
            </a:r>
          </a:p>
          <a:p>
            <a:r>
              <a:rPr lang="en-US" sz="4400" dirty="0">
                <a:solidFill>
                  <a:schemeClr val="bg1"/>
                </a:solidFill>
              </a:rPr>
              <a:t>Bible Personalities and Events</a:t>
            </a:r>
          </a:p>
          <a:p>
            <a:r>
              <a:rPr lang="en-US" sz="4400" dirty="0">
                <a:solidFill>
                  <a:schemeClr val="bg1"/>
                </a:solidFill>
              </a:rPr>
              <a:t>Historical Studies</a:t>
            </a:r>
          </a:p>
          <a:p>
            <a:r>
              <a:rPr lang="en-US" sz="4400" dirty="0">
                <a:solidFill>
                  <a:schemeClr val="bg1"/>
                </a:solidFill>
              </a:rPr>
              <a:t>Inductive Bible Studies</a:t>
            </a:r>
          </a:p>
        </p:txBody>
      </p:sp>
      <p:sp>
        <p:nvSpPr>
          <p:cNvPr id="4" name="Date Placeholder 3">
            <a:extLst>
              <a:ext uri="{FF2B5EF4-FFF2-40B4-BE49-F238E27FC236}">
                <a16:creationId xmlns:a16="http://schemas.microsoft.com/office/drawing/2014/main" id="{AC39A7F3-8C1B-30A9-BCFF-C57A765AA1D0}"/>
              </a:ext>
            </a:extLst>
          </p:cNvPr>
          <p:cNvSpPr>
            <a:spLocks noGrp="1"/>
          </p:cNvSpPr>
          <p:nvPr>
            <p:ph type="dt" sz="half" idx="10"/>
          </p:nvPr>
        </p:nvSpPr>
        <p:spPr/>
        <p:txBody>
          <a:bodyPr/>
          <a:lstStyle/>
          <a:p>
            <a:r>
              <a:rPr lang="en-US">
                <a:solidFill>
                  <a:schemeClr val="bg1"/>
                </a:solidFill>
              </a:rPr>
              <a:t>01/07/2026</a:t>
            </a:r>
          </a:p>
        </p:txBody>
      </p:sp>
      <p:sp>
        <p:nvSpPr>
          <p:cNvPr id="5" name="Footer Placeholder 4">
            <a:extLst>
              <a:ext uri="{FF2B5EF4-FFF2-40B4-BE49-F238E27FC236}">
                <a16:creationId xmlns:a16="http://schemas.microsoft.com/office/drawing/2014/main" id="{1206DE35-4249-FF9D-5567-57DA78511BB1}"/>
              </a:ext>
            </a:extLst>
          </p:cNvPr>
          <p:cNvSpPr>
            <a:spLocks noGrp="1"/>
          </p:cNvSpPr>
          <p:nvPr>
            <p:ph type="ftr" sz="quarter" idx="11"/>
          </p:nvPr>
        </p:nvSpPr>
        <p:spPr/>
        <p:txBody>
          <a:bodyPr/>
          <a:lstStyle/>
          <a:p>
            <a:r>
              <a:rPr lang="en-US">
                <a:solidFill>
                  <a:schemeClr val="bg1"/>
                </a:solidFill>
              </a:rPr>
              <a:t>Thy Word: How To Study Your Bible</a:t>
            </a:r>
          </a:p>
        </p:txBody>
      </p:sp>
      <p:sp>
        <p:nvSpPr>
          <p:cNvPr id="6" name="Slide Number Placeholder 5">
            <a:extLst>
              <a:ext uri="{FF2B5EF4-FFF2-40B4-BE49-F238E27FC236}">
                <a16:creationId xmlns:a16="http://schemas.microsoft.com/office/drawing/2014/main" id="{10B6694B-BF38-AFD0-0C8F-80598524C162}"/>
              </a:ext>
            </a:extLst>
          </p:cNvPr>
          <p:cNvSpPr>
            <a:spLocks noGrp="1"/>
          </p:cNvSpPr>
          <p:nvPr>
            <p:ph type="sldNum" sz="quarter" idx="12"/>
          </p:nvPr>
        </p:nvSpPr>
        <p:spPr/>
        <p:txBody>
          <a:bodyPr/>
          <a:lstStyle/>
          <a:p>
            <a:fld id="{4BA915EE-10CB-4CF1-8569-6154455DA573}" type="slidenum">
              <a:rPr lang="en-US" smtClean="0">
                <a:solidFill>
                  <a:schemeClr val="bg1"/>
                </a:solidFill>
              </a:rPr>
              <a:t>22</a:t>
            </a:fld>
            <a:endParaRPr lang="en-US">
              <a:solidFill>
                <a:schemeClr val="bg1"/>
              </a:solidFill>
            </a:endParaRPr>
          </a:p>
        </p:txBody>
      </p:sp>
    </p:spTree>
    <p:extLst>
      <p:ext uri="{BB962C8B-B14F-4D97-AF65-F5344CB8AC3E}">
        <p14:creationId xmlns:p14="http://schemas.microsoft.com/office/powerpoint/2010/main" val="948628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AD4A81A-729F-4872-F226-14335E1E81EA}"/>
              </a:ext>
            </a:extLst>
          </p:cNvPr>
          <p:cNvSpPr>
            <a:spLocks noGrp="1"/>
          </p:cNvSpPr>
          <p:nvPr>
            <p:ph type="dt" sz="half" idx="10"/>
          </p:nvPr>
        </p:nvSpPr>
        <p:spPr/>
        <p:txBody>
          <a:bodyPr/>
          <a:lstStyle/>
          <a:p>
            <a:r>
              <a:rPr lang="en-US"/>
              <a:t>01/07/2026</a:t>
            </a:r>
          </a:p>
        </p:txBody>
      </p:sp>
      <p:sp>
        <p:nvSpPr>
          <p:cNvPr id="5" name="Footer Placeholder 4">
            <a:extLst>
              <a:ext uri="{FF2B5EF4-FFF2-40B4-BE49-F238E27FC236}">
                <a16:creationId xmlns:a16="http://schemas.microsoft.com/office/drawing/2014/main" id="{AA609D76-25D2-5F7E-1B38-D6ABEA30A2D4}"/>
              </a:ext>
            </a:extLst>
          </p:cNvPr>
          <p:cNvSpPr>
            <a:spLocks noGrp="1"/>
          </p:cNvSpPr>
          <p:nvPr>
            <p:ph type="ftr" sz="quarter" idx="11"/>
          </p:nvPr>
        </p:nvSpPr>
        <p:spPr/>
        <p:txBody>
          <a:bodyPr/>
          <a:lstStyle/>
          <a:p>
            <a:r>
              <a:rPr lang="en-US"/>
              <a:t>Thy Word: How To Study Your Bible</a:t>
            </a:r>
          </a:p>
        </p:txBody>
      </p:sp>
      <p:sp>
        <p:nvSpPr>
          <p:cNvPr id="6" name="Slide Number Placeholder 5">
            <a:extLst>
              <a:ext uri="{FF2B5EF4-FFF2-40B4-BE49-F238E27FC236}">
                <a16:creationId xmlns:a16="http://schemas.microsoft.com/office/drawing/2014/main" id="{0B753095-92EC-46E2-156F-BBFC7E04DE8D}"/>
              </a:ext>
            </a:extLst>
          </p:cNvPr>
          <p:cNvSpPr>
            <a:spLocks noGrp="1"/>
          </p:cNvSpPr>
          <p:nvPr>
            <p:ph type="sldNum" sz="quarter" idx="12"/>
          </p:nvPr>
        </p:nvSpPr>
        <p:spPr/>
        <p:txBody>
          <a:bodyPr/>
          <a:lstStyle/>
          <a:p>
            <a:fld id="{4BA915EE-10CB-4CF1-8569-6154455DA573}" type="slidenum">
              <a:rPr lang="en-US" smtClean="0"/>
              <a:t>23</a:t>
            </a:fld>
            <a:endParaRPr lang="en-US"/>
          </a:p>
        </p:txBody>
      </p:sp>
      <p:sp>
        <p:nvSpPr>
          <p:cNvPr id="8" name="TextBox 7">
            <a:extLst>
              <a:ext uri="{FF2B5EF4-FFF2-40B4-BE49-F238E27FC236}">
                <a16:creationId xmlns:a16="http://schemas.microsoft.com/office/drawing/2014/main" id="{69D03439-F32D-48DD-FDF5-DC149341E95E}"/>
              </a:ext>
            </a:extLst>
          </p:cNvPr>
          <p:cNvSpPr txBox="1"/>
          <p:nvPr/>
        </p:nvSpPr>
        <p:spPr>
          <a:xfrm>
            <a:off x="191386" y="74428"/>
            <a:ext cx="11908465" cy="5841331"/>
          </a:xfrm>
          <a:prstGeom prst="rect">
            <a:avLst/>
          </a:prstGeom>
          <a:noFill/>
        </p:spPr>
        <p:txBody>
          <a:bodyPr wrap="square">
            <a:spAutoFit/>
          </a:bodyPr>
          <a:lstStyle/>
          <a:p>
            <a:r>
              <a:rPr lang="en-US" sz="4400" b="1" i="0" dirty="0">
                <a:solidFill>
                  <a:schemeClr val="bg1"/>
                </a:solidFill>
                <a:effectLst/>
              </a:rPr>
              <a:t>Inductive Bible Study </a:t>
            </a:r>
            <a:endParaRPr lang="en-US" sz="3600" dirty="0">
              <a:solidFill>
                <a:schemeClr val="bg1"/>
              </a:solidFill>
            </a:endParaRPr>
          </a:p>
          <a:p>
            <a:r>
              <a:rPr lang="en-US" sz="3600" b="0" i="0" dirty="0">
                <a:solidFill>
                  <a:schemeClr val="bg1"/>
                </a:solidFill>
                <a:effectLst/>
              </a:rPr>
              <a:t>	An approach to studying God’s Word focusing on three basic steps that move from a focus on specific details to a more general principle. Through these three steps, we apply inductive reasoning, which is defined as the attempt to use information about a specific situation to draw a conclusion. </a:t>
            </a:r>
            <a:r>
              <a:rPr lang="en-US" sz="3600" b="1" i="0" dirty="0">
                <a:solidFill>
                  <a:schemeClr val="bg1"/>
                </a:solidFill>
                <a:effectLst/>
              </a:rPr>
              <a:t>The steps are</a:t>
            </a:r>
            <a:r>
              <a:rPr lang="en-US" sz="3600" b="0" i="0" dirty="0">
                <a:solidFill>
                  <a:schemeClr val="bg1"/>
                </a:solidFill>
                <a:effectLst/>
              </a:rPr>
              <a:t>:</a:t>
            </a:r>
          </a:p>
          <a:p>
            <a:pPr marL="1200150" lvl="1" indent="-742950">
              <a:buAutoNum type="arabicPeriod"/>
            </a:pPr>
            <a:r>
              <a:rPr lang="en-US" sz="3600" dirty="0">
                <a:solidFill>
                  <a:schemeClr val="bg1"/>
                </a:solidFill>
              </a:rPr>
              <a:t>O</a:t>
            </a:r>
            <a:r>
              <a:rPr lang="en-US" sz="3600" b="0" i="0" dirty="0">
                <a:solidFill>
                  <a:schemeClr val="bg1"/>
                </a:solidFill>
                <a:effectLst/>
              </a:rPr>
              <a:t>bservation (what does it say?), </a:t>
            </a:r>
          </a:p>
          <a:p>
            <a:pPr marL="1200150" lvl="1" indent="-742950">
              <a:buAutoNum type="arabicPeriod"/>
            </a:pPr>
            <a:r>
              <a:rPr lang="en-US" sz="3600" dirty="0">
                <a:solidFill>
                  <a:schemeClr val="bg1"/>
                </a:solidFill>
              </a:rPr>
              <a:t>I</a:t>
            </a:r>
            <a:r>
              <a:rPr lang="en-US" sz="3600" b="0" i="0" dirty="0">
                <a:solidFill>
                  <a:schemeClr val="bg1"/>
                </a:solidFill>
                <a:effectLst/>
              </a:rPr>
              <a:t>nterpretation (what does it mean?), </a:t>
            </a:r>
          </a:p>
          <a:p>
            <a:pPr marL="1200150" lvl="1" indent="-742950">
              <a:buAutoNum type="arabicPeriod"/>
            </a:pPr>
            <a:r>
              <a:rPr lang="en-US" sz="3600" b="0" i="0" dirty="0">
                <a:solidFill>
                  <a:schemeClr val="bg1"/>
                </a:solidFill>
                <a:effectLst/>
              </a:rPr>
              <a:t>Application (what does it mean for my life?).</a:t>
            </a:r>
            <a:endParaRPr lang="en-US" sz="3600" dirty="0">
              <a:solidFill>
                <a:schemeClr val="bg1"/>
              </a:solidFill>
            </a:endParaRPr>
          </a:p>
        </p:txBody>
      </p:sp>
    </p:spTree>
    <p:extLst>
      <p:ext uri="{BB962C8B-B14F-4D97-AF65-F5344CB8AC3E}">
        <p14:creationId xmlns:p14="http://schemas.microsoft.com/office/powerpoint/2010/main" val="39622168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29B49-55BB-6EBB-F839-63D48980EC6D}"/>
              </a:ext>
            </a:extLst>
          </p:cNvPr>
          <p:cNvSpPr>
            <a:spLocks noGrp="1"/>
          </p:cNvSpPr>
          <p:nvPr>
            <p:ph type="title"/>
          </p:nvPr>
        </p:nvSpPr>
        <p:spPr>
          <a:xfrm>
            <a:off x="207446" y="-127591"/>
            <a:ext cx="10625229" cy="933061"/>
          </a:xfrm>
        </p:spPr>
        <p:txBody>
          <a:bodyPr>
            <a:normAutofit/>
          </a:bodyPr>
          <a:lstStyle/>
          <a:p>
            <a:r>
              <a:rPr lang="en-US" sz="4800" dirty="0"/>
              <a:t>Eg: Inductive bible study</a:t>
            </a:r>
          </a:p>
        </p:txBody>
      </p:sp>
      <p:sp>
        <p:nvSpPr>
          <p:cNvPr id="3" name="Content Placeholder 2">
            <a:extLst>
              <a:ext uri="{FF2B5EF4-FFF2-40B4-BE49-F238E27FC236}">
                <a16:creationId xmlns:a16="http://schemas.microsoft.com/office/drawing/2014/main" id="{7BFCFBF4-541C-F2CB-AC3B-68382A473870}"/>
              </a:ext>
            </a:extLst>
          </p:cNvPr>
          <p:cNvSpPr>
            <a:spLocks noGrp="1"/>
          </p:cNvSpPr>
          <p:nvPr>
            <p:ph idx="1"/>
          </p:nvPr>
        </p:nvSpPr>
        <p:spPr>
          <a:xfrm>
            <a:off x="207446" y="858630"/>
            <a:ext cx="11903690" cy="5924942"/>
          </a:xfrm>
        </p:spPr>
        <p:txBody>
          <a:bodyPr>
            <a:normAutofit lnSpcReduction="10000"/>
          </a:bodyPr>
          <a:lstStyle/>
          <a:p>
            <a:pPr marL="0" indent="0">
              <a:lnSpc>
                <a:spcPct val="100000"/>
              </a:lnSpc>
              <a:buNone/>
            </a:pPr>
            <a:r>
              <a:rPr lang="en-US" sz="4800" b="1" dirty="0">
                <a:solidFill>
                  <a:schemeClr val="bg1"/>
                </a:solidFill>
              </a:rPr>
              <a:t>QUESTIONS.AND.ANSWERS.2</a:t>
            </a:r>
            <a:r>
              <a:rPr lang="en-US" sz="3600" b="1" dirty="0">
                <a:solidFill>
                  <a:schemeClr val="bg1"/>
                </a:solidFill>
              </a:rPr>
              <a:t>	 </a:t>
            </a:r>
            <a:r>
              <a:rPr lang="en-US" sz="3600" dirty="0">
                <a:solidFill>
                  <a:schemeClr val="bg1"/>
                </a:solidFill>
              </a:rPr>
              <a:t>54-0103 </a:t>
            </a:r>
            <a:endParaRPr lang="en-US" sz="3600" b="1" dirty="0">
              <a:solidFill>
                <a:schemeClr val="bg1"/>
              </a:solidFill>
            </a:endParaRPr>
          </a:p>
          <a:p>
            <a:pPr marL="0" indent="0">
              <a:lnSpc>
                <a:spcPct val="100000"/>
              </a:lnSpc>
              <a:buNone/>
            </a:pPr>
            <a:r>
              <a:rPr lang="en-US" sz="2800" dirty="0">
                <a:solidFill>
                  <a:schemeClr val="bg1"/>
                </a:solidFill>
              </a:rPr>
              <a:t>	31 </a:t>
            </a:r>
            <a:r>
              <a:rPr lang="en-US" sz="3200" dirty="0">
                <a:solidFill>
                  <a:schemeClr val="bg1"/>
                </a:solidFill>
              </a:rPr>
              <a:t>“…</a:t>
            </a:r>
            <a:r>
              <a:rPr lang="en-US" sz="3600" dirty="0">
                <a:solidFill>
                  <a:schemeClr val="bg1"/>
                </a:solidFill>
              </a:rPr>
              <a:t>Them that are dead in Christ, are free from judgment, and will come forth in the resurrection. But when we die, we go directly into the Presence of Almighty God in a celestial body. If I would meet Bro. Neville up there, I'd say, "</a:t>
            </a:r>
            <a:r>
              <a:rPr lang="en-US" sz="3600" i="1" dirty="0">
                <a:solidFill>
                  <a:schemeClr val="bg1"/>
                </a:solidFill>
              </a:rPr>
              <a:t>Greetings, Bro. Neville</a:t>
            </a:r>
            <a:r>
              <a:rPr lang="en-US" sz="3600" dirty="0">
                <a:solidFill>
                  <a:schemeClr val="bg1"/>
                </a:solidFill>
              </a:rPr>
              <a:t>.” </a:t>
            </a:r>
            <a:r>
              <a:rPr lang="en-US" sz="3600" b="1" dirty="0">
                <a:solidFill>
                  <a:schemeClr val="bg1"/>
                </a:solidFill>
              </a:rPr>
              <a:t>I couldn't shake his hand; he's in a celestial body</a:t>
            </a:r>
            <a:r>
              <a:rPr lang="en-US" sz="3600" dirty="0">
                <a:solidFill>
                  <a:schemeClr val="bg1"/>
                </a:solidFill>
              </a:rPr>
              <a:t>. I could talk to him; he'd look just like he does there. But we could talk to one another, </a:t>
            </a:r>
            <a:r>
              <a:rPr lang="en-US" sz="3600" b="1" dirty="0">
                <a:solidFill>
                  <a:schemeClr val="bg1"/>
                </a:solidFill>
              </a:rPr>
              <a:t>but we couldn't touch one another, because we haven't got any of the five senses of see, taste, feel, smell, and hear</a:t>
            </a:r>
            <a:r>
              <a:rPr lang="en-US" sz="3600" dirty="0">
                <a:solidFill>
                  <a:schemeClr val="bg1"/>
                </a:solidFill>
              </a:rPr>
              <a:t>. 	</a:t>
            </a:r>
            <a:r>
              <a:rPr lang="en-US" sz="3200" dirty="0">
                <a:solidFill>
                  <a:schemeClr val="bg1"/>
                </a:solidFill>
              </a:rPr>
              <a:t>									</a:t>
            </a:r>
            <a:endParaRPr lang="en-US" sz="2800" dirty="0">
              <a:solidFill>
                <a:schemeClr val="bg1"/>
              </a:solidFill>
            </a:endParaRPr>
          </a:p>
        </p:txBody>
      </p:sp>
      <p:sp>
        <p:nvSpPr>
          <p:cNvPr id="4" name="Date Placeholder 3">
            <a:extLst>
              <a:ext uri="{FF2B5EF4-FFF2-40B4-BE49-F238E27FC236}">
                <a16:creationId xmlns:a16="http://schemas.microsoft.com/office/drawing/2014/main" id="{5EDB51F2-CF9B-E8C7-92C5-1CD30BDDBDDD}"/>
              </a:ext>
            </a:extLst>
          </p:cNvPr>
          <p:cNvSpPr>
            <a:spLocks noGrp="1"/>
          </p:cNvSpPr>
          <p:nvPr>
            <p:ph type="dt" sz="half" idx="10"/>
          </p:nvPr>
        </p:nvSpPr>
        <p:spPr/>
        <p:txBody>
          <a:bodyPr/>
          <a:lstStyle/>
          <a:p>
            <a:r>
              <a:rPr lang="en-US"/>
              <a:t>01/07/2026</a:t>
            </a:r>
          </a:p>
        </p:txBody>
      </p:sp>
      <p:sp>
        <p:nvSpPr>
          <p:cNvPr id="5" name="Footer Placeholder 4">
            <a:extLst>
              <a:ext uri="{FF2B5EF4-FFF2-40B4-BE49-F238E27FC236}">
                <a16:creationId xmlns:a16="http://schemas.microsoft.com/office/drawing/2014/main" id="{9BC4FE3A-420E-01FE-65C2-2C0E88A265DE}"/>
              </a:ext>
            </a:extLst>
          </p:cNvPr>
          <p:cNvSpPr>
            <a:spLocks noGrp="1"/>
          </p:cNvSpPr>
          <p:nvPr>
            <p:ph type="ftr" sz="quarter" idx="11"/>
          </p:nvPr>
        </p:nvSpPr>
        <p:spPr/>
        <p:txBody>
          <a:bodyPr/>
          <a:lstStyle/>
          <a:p>
            <a:r>
              <a:rPr lang="en-US"/>
              <a:t>Thy Word: How To Study Your Bible</a:t>
            </a:r>
          </a:p>
        </p:txBody>
      </p:sp>
      <p:sp>
        <p:nvSpPr>
          <p:cNvPr id="6" name="Slide Number Placeholder 5">
            <a:extLst>
              <a:ext uri="{FF2B5EF4-FFF2-40B4-BE49-F238E27FC236}">
                <a16:creationId xmlns:a16="http://schemas.microsoft.com/office/drawing/2014/main" id="{C54DE10F-4D25-AF1E-F428-E99E2AB4A2B1}"/>
              </a:ext>
            </a:extLst>
          </p:cNvPr>
          <p:cNvSpPr>
            <a:spLocks noGrp="1"/>
          </p:cNvSpPr>
          <p:nvPr>
            <p:ph type="sldNum" sz="quarter" idx="12"/>
          </p:nvPr>
        </p:nvSpPr>
        <p:spPr/>
        <p:txBody>
          <a:bodyPr/>
          <a:lstStyle/>
          <a:p>
            <a:fld id="{4BA915EE-10CB-4CF1-8569-6154455DA573}" type="slidenum">
              <a:rPr lang="en-US" smtClean="0"/>
              <a:t>24</a:t>
            </a:fld>
            <a:endParaRPr lang="en-US"/>
          </a:p>
        </p:txBody>
      </p:sp>
    </p:spTree>
    <p:extLst>
      <p:ext uri="{BB962C8B-B14F-4D97-AF65-F5344CB8AC3E}">
        <p14:creationId xmlns:p14="http://schemas.microsoft.com/office/powerpoint/2010/main" val="39266580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BD04C20-5E17-878D-01D3-BD79F3EFA2C7}"/>
              </a:ext>
            </a:extLst>
          </p:cNvPr>
          <p:cNvSpPr>
            <a:spLocks noGrp="1"/>
          </p:cNvSpPr>
          <p:nvPr>
            <p:ph type="dt" sz="half" idx="10"/>
          </p:nvPr>
        </p:nvSpPr>
        <p:spPr/>
        <p:txBody>
          <a:bodyPr/>
          <a:lstStyle/>
          <a:p>
            <a:r>
              <a:rPr lang="en-US"/>
              <a:t>01/07/2026</a:t>
            </a:r>
          </a:p>
        </p:txBody>
      </p:sp>
      <p:sp>
        <p:nvSpPr>
          <p:cNvPr id="5" name="Footer Placeholder 4">
            <a:extLst>
              <a:ext uri="{FF2B5EF4-FFF2-40B4-BE49-F238E27FC236}">
                <a16:creationId xmlns:a16="http://schemas.microsoft.com/office/drawing/2014/main" id="{77461C81-A4B2-C6EA-C1C0-851C16A35AFE}"/>
              </a:ext>
            </a:extLst>
          </p:cNvPr>
          <p:cNvSpPr>
            <a:spLocks noGrp="1"/>
          </p:cNvSpPr>
          <p:nvPr>
            <p:ph type="ftr" sz="quarter" idx="11"/>
          </p:nvPr>
        </p:nvSpPr>
        <p:spPr/>
        <p:txBody>
          <a:bodyPr/>
          <a:lstStyle/>
          <a:p>
            <a:r>
              <a:rPr lang="en-US"/>
              <a:t>Thy Word: How To Study Your Bible</a:t>
            </a:r>
          </a:p>
        </p:txBody>
      </p:sp>
      <p:sp>
        <p:nvSpPr>
          <p:cNvPr id="6" name="Slide Number Placeholder 5">
            <a:extLst>
              <a:ext uri="{FF2B5EF4-FFF2-40B4-BE49-F238E27FC236}">
                <a16:creationId xmlns:a16="http://schemas.microsoft.com/office/drawing/2014/main" id="{7650BC0F-7F90-694C-518A-FD2C4998CECF}"/>
              </a:ext>
            </a:extLst>
          </p:cNvPr>
          <p:cNvSpPr>
            <a:spLocks noGrp="1"/>
          </p:cNvSpPr>
          <p:nvPr>
            <p:ph type="sldNum" sz="quarter" idx="12"/>
          </p:nvPr>
        </p:nvSpPr>
        <p:spPr/>
        <p:txBody>
          <a:bodyPr/>
          <a:lstStyle/>
          <a:p>
            <a:fld id="{4BA915EE-10CB-4CF1-8569-6154455DA573}" type="slidenum">
              <a:rPr lang="en-US" smtClean="0"/>
              <a:t>25</a:t>
            </a:fld>
            <a:endParaRPr lang="en-US"/>
          </a:p>
        </p:txBody>
      </p:sp>
      <p:sp>
        <p:nvSpPr>
          <p:cNvPr id="8" name="TextBox 7">
            <a:extLst>
              <a:ext uri="{FF2B5EF4-FFF2-40B4-BE49-F238E27FC236}">
                <a16:creationId xmlns:a16="http://schemas.microsoft.com/office/drawing/2014/main" id="{E0A671CE-7856-F275-3E3B-EEBA1D685856}"/>
              </a:ext>
            </a:extLst>
          </p:cNvPr>
          <p:cNvSpPr txBox="1"/>
          <p:nvPr/>
        </p:nvSpPr>
        <p:spPr>
          <a:xfrm>
            <a:off x="156739" y="23118"/>
            <a:ext cx="11878521" cy="6309420"/>
          </a:xfrm>
          <a:prstGeom prst="rect">
            <a:avLst/>
          </a:prstGeom>
          <a:noFill/>
        </p:spPr>
        <p:txBody>
          <a:bodyPr wrap="square">
            <a:spAutoFit/>
          </a:bodyPr>
          <a:lstStyle/>
          <a:p>
            <a:r>
              <a:rPr lang="en-US" sz="4400" b="1" dirty="0">
                <a:solidFill>
                  <a:schemeClr val="bg1"/>
                </a:solidFill>
              </a:rPr>
              <a:t>GOD'S.ONLY.PROVIDED.PLACE.OF.WORSHIP</a:t>
            </a:r>
          </a:p>
          <a:p>
            <a:r>
              <a:rPr lang="en-US" sz="2800" dirty="0">
                <a:solidFill>
                  <a:schemeClr val="bg1"/>
                </a:solidFill>
              </a:rPr>
              <a:t> 	22 </a:t>
            </a:r>
            <a:r>
              <a:rPr lang="en-US" sz="3600" dirty="0">
                <a:solidFill>
                  <a:schemeClr val="bg1"/>
                </a:solidFill>
              </a:rPr>
              <a:t>It helped me, because I used to have an idea: when a person died, just their soul went off. But then when He quoted that to me, that </a:t>
            </a:r>
            <a:r>
              <a:rPr lang="en-US" sz="3600" i="1" dirty="0">
                <a:solidFill>
                  <a:schemeClr val="bg1"/>
                </a:solidFill>
              </a:rPr>
              <a:t>"If this earthly tabernacle of our habitation be dissolved</a:t>
            </a:r>
            <a:r>
              <a:rPr lang="en-US" sz="3600" dirty="0">
                <a:solidFill>
                  <a:schemeClr val="bg1"/>
                </a:solidFill>
              </a:rPr>
              <a:t>..." We got to have everything in threes, to make perfection. There's one body here, the celestial, then the glorified body in the resurrection. It's not a myth, not a spirit. It is a man and a woman like you are. 	…Well, I could feel them. Oh, yes, they have a body. Just not a myth, it's a body. We know one another. They all </a:t>
            </a:r>
            <a:r>
              <a:rPr lang="en-US" sz="3600" dirty="0" err="1">
                <a:solidFill>
                  <a:schemeClr val="bg1"/>
                </a:solidFill>
              </a:rPr>
              <a:t>knowed</a:t>
            </a:r>
            <a:r>
              <a:rPr lang="en-US" sz="3600" dirty="0">
                <a:solidFill>
                  <a:schemeClr val="bg1"/>
                </a:solidFill>
              </a:rPr>
              <a:t> me, hugging me. 						</a:t>
            </a:r>
            <a:r>
              <a:rPr lang="en-US" sz="3200" dirty="0">
                <a:solidFill>
                  <a:schemeClr val="bg1"/>
                </a:solidFill>
              </a:rPr>
              <a:t>65-1128 </a:t>
            </a:r>
          </a:p>
        </p:txBody>
      </p:sp>
    </p:spTree>
    <p:extLst>
      <p:ext uri="{BB962C8B-B14F-4D97-AF65-F5344CB8AC3E}">
        <p14:creationId xmlns:p14="http://schemas.microsoft.com/office/powerpoint/2010/main" val="18155809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61A3697-B716-9DA4-BB76-B1E9CA15DD82}"/>
              </a:ext>
            </a:extLst>
          </p:cNvPr>
          <p:cNvSpPr>
            <a:spLocks noGrp="1"/>
          </p:cNvSpPr>
          <p:nvPr>
            <p:ph type="dt" sz="half" idx="10"/>
          </p:nvPr>
        </p:nvSpPr>
        <p:spPr/>
        <p:txBody>
          <a:bodyPr/>
          <a:lstStyle/>
          <a:p>
            <a:r>
              <a:rPr lang="en-US"/>
              <a:t>01/07/2026</a:t>
            </a:r>
          </a:p>
        </p:txBody>
      </p:sp>
      <p:sp>
        <p:nvSpPr>
          <p:cNvPr id="3" name="Footer Placeholder 2">
            <a:extLst>
              <a:ext uri="{FF2B5EF4-FFF2-40B4-BE49-F238E27FC236}">
                <a16:creationId xmlns:a16="http://schemas.microsoft.com/office/drawing/2014/main" id="{6A6FC597-B3A3-D4CB-4BC9-62D74AC6869B}"/>
              </a:ext>
            </a:extLst>
          </p:cNvPr>
          <p:cNvSpPr>
            <a:spLocks noGrp="1"/>
          </p:cNvSpPr>
          <p:nvPr>
            <p:ph type="ftr" sz="quarter" idx="11"/>
          </p:nvPr>
        </p:nvSpPr>
        <p:spPr/>
        <p:txBody>
          <a:bodyPr/>
          <a:lstStyle/>
          <a:p>
            <a:r>
              <a:rPr lang="en-US"/>
              <a:t>Thy Word: How To Study Your Bible</a:t>
            </a:r>
          </a:p>
        </p:txBody>
      </p:sp>
      <p:sp>
        <p:nvSpPr>
          <p:cNvPr id="4" name="Slide Number Placeholder 3">
            <a:extLst>
              <a:ext uri="{FF2B5EF4-FFF2-40B4-BE49-F238E27FC236}">
                <a16:creationId xmlns:a16="http://schemas.microsoft.com/office/drawing/2014/main" id="{5818BA9D-0164-1635-8FED-DA22CB763E21}"/>
              </a:ext>
            </a:extLst>
          </p:cNvPr>
          <p:cNvSpPr>
            <a:spLocks noGrp="1"/>
          </p:cNvSpPr>
          <p:nvPr>
            <p:ph type="sldNum" sz="quarter" idx="12"/>
          </p:nvPr>
        </p:nvSpPr>
        <p:spPr/>
        <p:txBody>
          <a:bodyPr/>
          <a:lstStyle/>
          <a:p>
            <a:fld id="{4BA915EE-10CB-4CF1-8569-6154455DA573}" type="slidenum">
              <a:rPr lang="en-US" smtClean="0"/>
              <a:t>26</a:t>
            </a:fld>
            <a:endParaRPr lang="en-US"/>
          </a:p>
        </p:txBody>
      </p:sp>
      <p:sp>
        <p:nvSpPr>
          <p:cNvPr id="7" name="TextBox 6">
            <a:extLst>
              <a:ext uri="{FF2B5EF4-FFF2-40B4-BE49-F238E27FC236}">
                <a16:creationId xmlns:a16="http://schemas.microsoft.com/office/drawing/2014/main" id="{DA024889-8C85-717A-44D2-CA8E821ACBA1}"/>
              </a:ext>
            </a:extLst>
          </p:cNvPr>
          <p:cNvSpPr txBox="1"/>
          <p:nvPr/>
        </p:nvSpPr>
        <p:spPr>
          <a:xfrm>
            <a:off x="163901" y="0"/>
            <a:ext cx="4668266" cy="1323439"/>
          </a:xfrm>
          <a:prstGeom prst="rect">
            <a:avLst/>
          </a:prstGeom>
          <a:noFill/>
        </p:spPr>
        <p:txBody>
          <a:bodyPr wrap="none" rtlCol="0">
            <a:spAutoFit/>
          </a:bodyPr>
          <a:lstStyle/>
          <a:p>
            <a:r>
              <a:rPr lang="en-US" sz="8000" dirty="0">
                <a:solidFill>
                  <a:schemeClr val="bg1"/>
                </a:solidFill>
              </a:rPr>
              <a:t>Resources</a:t>
            </a:r>
          </a:p>
        </p:txBody>
      </p:sp>
      <p:pic>
        <p:nvPicPr>
          <p:cNvPr id="9" name="Picture 8">
            <a:extLst>
              <a:ext uri="{FF2B5EF4-FFF2-40B4-BE49-F238E27FC236}">
                <a16:creationId xmlns:a16="http://schemas.microsoft.com/office/drawing/2014/main" id="{23156917-21F0-6D08-95BA-E45A7256303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139744"/>
            <a:ext cx="12192000" cy="5718256"/>
          </a:xfrm>
          <a:prstGeom prst="rect">
            <a:avLst/>
          </a:prstGeom>
        </p:spPr>
      </p:pic>
    </p:spTree>
    <p:extLst>
      <p:ext uri="{BB962C8B-B14F-4D97-AF65-F5344CB8AC3E}">
        <p14:creationId xmlns:p14="http://schemas.microsoft.com/office/powerpoint/2010/main" val="30077863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F10E240-B3EA-4EF8-AE2E-F9C5A99E4AEB}"/>
              </a:ext>
            </a:extLst>
          </p:cNvPr>
          <p:cNvSpPr>
            <a:spLocks noGrp="1"/>
          </p:cNvSpPr>
          <p:nvPr>
            <p:ph type="dt" sz="half" idx="10"/>
          </p:nvPr>
        </p:nvSpPr>
        <p:spPr/>
        <p:txBody>
          <a:bodyPr/>
          <a:lstStyle/>
          <a:p>
            <a:r>
              <a:rPr lang="en-US"/>
              <a:t>01/07/2026</a:t>
            </a:r>
          </a:p>
        </p:txBody>
      </p:sp>
      <p:sp>
        <p:nvSpPr>
          <p:cNvPr id="3" name="Footer Placeholder 2">
            <a:extLst>
              <a:ext uri="{FF2B5EF4-FFF2-40B4-BE49-F238E27FC236}">
                <a16:creationId xmlns:a16="http://schemas.microsoft.com/office/drawing/2014/main" id="{CE8B59DD-50C3-3867-9BBB-D4A64C3A5820}"/>
              </a:ext>
            </a:extLst>
          </p:cNvPr>
          <p:cNvSpPr>
            <a:spLocks noGrp="1"/>
          </p:cNvSpPr>
          <p:nvPr>
            <p:ph type="ftr" sz="quarter" idx="11"/>
          </p:nvPr>
        </p:nvSpPr>
        <p:spPr/>
        <p:txBody>
          <a:bodyPr/>
          <a:lstStyle/>
          <a:p>
            <a:r>
              <a:rPr lang="en-US"/>
              <a:t>Thy Word: How To Study Your Bible</a:t>
            </a:r>
          </a:p>
        </p:txBody>
      </p:sp>
      <p:sp>
        <p:nvSpPr>
          <p:cNvPr id="4" name="Slide Number Placeholder 3">
            <a:extLst>
              <a:ext uri="{FF2B5EF4-FFF2-40B4-BE49-F238E27FC236}">
                <a16:creationId xmlns:a16="http://schemas.microsoft.com/office/drawing/2014/main" id="{19476FC5-3616-4618-9074-998E7651948C}"/>
              </a:ext>
            </a:extLst>
          </p:cNvPr>
          <p:cNvSpPr>
            <a:spLocks noGrp="1"/>
          </p:cNvSpPr>
          <p:nvPr>
            <p:ph type="sldNum" sz="quarter" idx="12"/>
          </p:nvPr>
        </p:nvSpPr>
        <p:spPr/>
        <p:txBody>
          <a:bodyPr/>
          <a:lstStyle/>
          <a:p>
            <a:fld id="{4BA915EE-10CB-4CF1-8569-6154455DA573}" type="slidenum">
              <a:rPr lang="en-US" smtClean="0"/>
              <a:t>27</a:t>
            </a:fld>
            <a:endParaRPr lang="en-US"/>
          </a:p>
        </p:txBody>
      </p:sp>
      <p:pic>
        <p:nvPicPr>
          <p:cNvPr id="6" name="Picture 5">
            <a:extLst>
              <a:ext uri="{FF2B5EF4-FFF2-40B4-BE49-F238E27FC236}">
                <a16:creationId xmlns:a16="http://schemas.microsoft.com/office/drawing/2014/main" id="{F602D2D8-10F9-8337-3882-E22F037627E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68629" y="0"/>
            <a:ext cx="11254741" cy="6858000"/>
          </a:xfrm>
          <a:prstGeom prst="rect">
            <a:avLst/>
          </a:prstGeom>
        </p:spPr>
      </p:pic>
    </p:spTree>
    <p:extLst>
      <p:ext uri="{BB962C8B-B14F-4D97-AF65-F5344CB8AC3E}">
        <p14:creationId xmlns:p14="http://schemas.microsoft.com/office/powerpoint/2010/main" val="39929993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8970990-5FD0-74B2-9433-E338C0FDEB02}"/>
              </a:ext>
            </a:extLst>
          </p:cNvPr>
          <p:cNvSpPr>
            <a:spLocks noGrp="1"/>
          </p:cNvSpPr>
          <p:nvPr>
            <p:ph type="dt" sz="half" idx="10"/>
          </p:nvPr>
        </p:nvSpPr>
        <p:spPr/>
        <p:txBody>
          <a:bodyPr/>
          <a:lstStyle/>
          <a:p>
            <a:r>
              <a:rPr lang="en-US"/>
              <a:t>01/07/2026</a:t>
            </a:r>
          </a:p>
        </p:txBody>
      </p:sp>
      <p:sp>
        <p:nvSpPr>
          <p:cNvPr id="3" name="Footer Placeholder 2">
            <a:extLst>
              <a:ext uri="{FF2B5EF4-FFF2-40B4-BE49-F238E27FC236}">
                <a16:creationId xmlns:a16="http://schemas.microsoft.com/office/drawing/2014/main" id="{02EEDD55-AC94-7113-31E8-8FCC8BA4E8D5}"/>
              </a:ext>
            </a:extLst>
          </p:cNvPr>
          <p:cNvSpPr>
            <a:spLocks noGrp="1"/>
          </p:cNvSpPr>
          <p:nvPr>
            <p:ph type="ftr" sz="quarter" idx="11"/>
          </p:nvPr>
        </p:nvSpPr>
        <p:spPr/>
        <p:txBody>
          <a:bodyPr/>
          <a:lstStyle/>
          <a:p>
            <a:r>
              <a:rPr lang="en-US"/>
              <a:t>Thy Word: How To Study Your Bible</a:t>
            </a:r>
          </a:p>
        </p:txBody>
      </p:sp>
      <p:sp>
        <p:nvSpPr>
          <p:cNvPr id="4" name="Slide Number Placeholder 3">
            <a:extLst>
              <a:ext uri="{FF2B5EF4-FFF2-40B4-BE49-F238E27FC236}">
                <a16:creationId xmlns:a16="http://schemas.microsoft.com/office/drawing/2014/main" id="{63C995AA-EB75-48C3-706C-3944546717B3}"/>
              </a:ext>
            </a:extLst>
          </p:cNvPr>
          <p:cNvSpPr>
            <a:spLocks noGrp="1"/>
          </p:cNvSpPr>
          <p:nvPr>
            <p:ph type="sldNum" sz="quarter" idx="12"/>
          </p:nvPr>
        </p:nvSpPr>
        <p:spPr/>
        <p:txBody>
          <a:bodyPr/>
          <a:lstStyle/>
          <a:p>
            <a:fld id="{4BA915EE-10CB-4CF1-8569-6154455DA573}" type="slidenum">
              <a:rPr lang="en-US" smtClean="0"/>
              <a:t>28</a:t>
            </a:fld>
            <a:endParaRPr lang="en-US"/>
          </a:p>
        </p:txBody>
      </p:sp>
      <p:sp>
        <p:nvSpPr>
          <p:cNvPr id="6" name="TextBox 5">
            <a:extLst>
              <a:ext uri="{FF2B5EF4-FFF2-40B4-BE49-F238E27FC236}">
                <a16:creationId xmlns:a16="http://schemas.microsoft.com/office/drawing/2014/main" id="{1232EDF3-2062-8576-6730-595CB7EC5C4E}"/>
              </a:ext>
            </a:extLst>
          </p:cNvPr>
          <p:cNvSpPr txBox="1"/>
          <p:nvPr/>
        </p:nvSpPr>
        <p:spPr>
          <a:xfrm>
            <a:off x="107364" y="1134222"/>
            <a:ext cx="11928689" cy="4699428"/>
          </a:xfrm>
          <a:prstGeom prst="rect">
            <a:avLst/>
          </a:prstGeom>
          <a:noFill/>
        </p:spPr>
        <p:txBody>
          <a:bodyPr wrap="square">
            <a:spAutoFit/>
          </a:bodyPr>
          <a:lstStyle/>
          <a:p>
            <a:pPr marL="0" marR="0">
              <a:lnSpc>
                <a:spcPct val="107000"/>
              </a:lnSpc>
              <a:spcBef>
                <a:spcPts val="0"/>
              </a:spcBef>
              <a:spcAft>
                <a:spcPts val="800"/>
              </a:spcAft>
            </a:pPr>
            <a:r>
              <a:rPr lang="en-US" sz="3600" u="sng" kern="100" dirty="0">
                <a:solidFill>
                  <a:srgbClr val="0000FF"/>
                </a:solidFill>
                <a:effectLst/>
                <a:latin typeface="Candara" panose="020E0502030303020204" pitchFamily="34" charset="0"/>
                <a:ea typeface="Calibri" panose="020F0502020204030204" pitchFamily="34" charset="0"/>
                <a:cs typeface="Times New Roman" panose="02020603050405020304" pitchFamily="18" charset="0"/>
                <a:hlinkClick r:id="rId2"/>
              </a:rPr>
              <a:t>http://thekingsbible.com/</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3200" u="sng" kern="1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https://www.biblegateway.com/</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3200" u="sng" kern="1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4"/>
              </a:rPr>
              <a:t>https://www.themessagesearch.com/search</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3600" u="sng" kern="100" dirty="0">
                <a:solidFill>
                  <a:srgbClr val="0000FF"/>
                </a:solidFill>
                <a:effectLst/>
                <a:latin typeface="Candara" panose="020E0502030303020204" pitchFamily="34" charset="0"/>
                <a:ea typeface="Calibri" panose="020F0502020204030204" pitchFamily="34" charset="0"/>
                <a:cs typeface="Times New Roman" panose="02020603050405020304" pitchFamily="18" charset="0"/>
                <a:hlinkClick r:id="rId5"/>
              </a:rPr>
              <a:t>https://www.christianbook.com/</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3600" u="sng" kern="100" dirty="0">
                <a:solidFill>
                  <a:srgbClr val="0000FF"/>
                </a:solidFill>
                <a:effectLst/>
                <a:latin typeface="Candara" panose="020E0502030303020204" pitchFamily="34" charset="0"/>
                <a:ea typeface="Calibri" panose="020F0502020204030204" pitchFamily="34" charset="0"/>
                <a:cs typeface="Times New Roman" panose="02020603050405020304" pitchFamily="18" charset="0"/>
                <a:hlinkClick r:id="rId6"/>
              </a:rPr>
              <a:t>https://lifebible.com/features</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3600" u="sng" kern="100" dirty="0">
                <a:solidFill>
                  <a:srgbClr val="0000FF"/>
                </a:solidFill>
                <a:effectLst/>
                <a:latin typeface="Candara" panose="020E0502030303020204" pitchFamily="34" charset="0"/>
                <a:ea typeface="Calibri" panose="020F0502020204030204" pitchFamily="34" charset="0"/>
                <a:cs typeface="Times New Roman" panose="02020603050405020304" pitchFamily="18" charset="0"/>
                <a:hlinkClick r:id="rId7"/>
              </a:rPr>
              <a:t>https://biblestudytogether.com/top-best-bible-reading-plans/</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3600" u="sng" kern="100" dirty="0">
                <a:solidFill>
                  <a:srgbClr val="0000FF"/>
                </a:solidFill>
                <a:effectLst/>
                <a:latin typeface="Candara" panose="020E0502030303020204" pitchFamily="34" charset="0"/>
                <a:ea typeface="Calibri" panose="020F0502020204030204" pitchFamily="34" charset="0"/>
                <a:cs typeface="Times New Roman" panose="02020603050405020304" pitchFamily="18" charset="0"/>
                <a:hlinkClick r:id="rId8"/>
              </a:rPr>
              <a:t>https://messagehub.info/en/messages.do</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2E461F58-96F6-91B4-CCDF-F0A02E44C2CC}"/>
              </a:ext>
            </a:extLst>
          </p:cNvPr>
          <p:cNvSpPr txBox="1"/>
          <p:nvPr/>
        </p:nvSpPr>
        <p:spPr>
          <a:xfrm>
            <a:off x="107364" y="148146"/>
            <a:ext cx="4044697" cy="923330"/>
          </a:xfrm>
          <a:prstGeom prst="rect">
            <a:avLst/>
          </a:prstGeom>
          <a:noFill/>
        </p:spPr>
        <p:txBody>
          <a:bodyPr wrap="none" rtlCol="0">
            <a:spAutoFit/>
          </a:bodyPr>
          <a:lstStyle/>
          <a:p>
            <a:r>
              <a:rPr lang="en-US" sz="5400" b="1" dirty="0">
                <a:solidFill>
                  <a:schemeClr val="bg1"/>
                </a:solidFill>
              </a:rPr>
              <a:t>Helpful Links</a:t>
            </a:r>
          </a:p>
        </p:txBody>
      </p:sp>
    </p:spTree>
    <p:extLst>
      <p:ext uri="{BB962C8B-B14F-4D97-AF65-F5344CB8AC3E}">
        <p14:creationId xmlns:p14="http://schemas.microsoft.com/office/powerpoint/2010/main" val="28810343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1D11B90-38A6-73A7-86DA-36A68D774D65}"/>
              </a:ext>
            </a:extLst>
          </p:cNvPr>
          <p:cNvSpPr txBox="1"/>
          <p:nvPr/>
        </p:nvSpPr>
        <p:spPr>
          <a:xfrm>
            <a:off x="215660" y="155275"/>
            <a:ext cx="8832647" cy="6340197"/>
          </a:xfrm>
          <a:prstGeom prst="rect">
            <a:avLst/>
          </a:prstGeom>
          <a:noFill/>
        </p:spPr>
        <p:txBody>
          <a:bodyPr wrap="square">
            <a:spAutoFit/>
          </a:bodyPr>
          <a:lstStyle/>
          <a:p>
            <a:r>
              <a:rPr lang="en-US" sz="5400" b="1" dirty="0">
                <a:solidFill>
                  <a:schemeClr val="bg1"/>
                </a:solidFill>
              </a:rPr>
              <a:t>REMEMBERING.THE.LORD</a:t>
            </a:r>
          </a:p>
          <a:p>
            <a:r>
              <a:rPr lang="en-US" sz="4400" dirty="0">
                <a:solidFill>
                  <a:schemeClr val="bg1"/>
                </a:solidFill>
              </a:rPr>
              <a:t>	144 Jesus said, "Why do you call Me 'Lord,' and do not the things that I tell you to do?" </a:t>
            </a:r>
            <a:r>
              <a:rPr lang="en-US" sz="4400" b="1" dirty="0">
                <a:solidFill>
                  <a:schemeClr val="bg1"/>
                </a:solidFill>
              </a:rPr>
              <a:t>We ought to study the Scripture. We ought to find out what God's program and plan is</a:t>
            </a:r>
            <a:r>
              <a:rPr lang="en-US" sz="4400" dirty="0">
                <a:solidFill>
                  <a:schemeClr val="bg1"/>
                </a:solidFill>
              </a:rPr>
              <a:t>. He said, "You call Me 'Lord,' when you don't do the things that I command you to do?“ 		63-0122</a:t>
            </a:r>
          </a:p>
        </p:txBody>
      </p:sp>
      <p:pic>
        <p:nvPicPr>
          <p:cNvPr id="6" name="Picture 5">
            <a:extLst>
              <a:ext uri="{FF2B5EF4-FFF2-40B4-BE49-F238E27FC236}">
                <a16:creationId xmlns:a16="http://schemas.microsoft.com/office/drawing/2014/main" id="{1CFCAB4E-2497-8973-BE47-49869DC58F6B}"/>
              </a:ext>
            </a:extLst>
          </p:cNvPr>
          <p:cNvPicPr>
            <a:picLocks noChangeAspect="1"/>
          </p:cNvPicPr>
          <p:nvPr/>
        </p:nvPicPr>
        <p:blipFill>
          <a:blip r:embed="rId2"/>
          <a:stretch>
            <a:fillRect/>
          </a:stretch>
        </p:blipFill>
        <p:spPr>
          <a:xfrm>
            <a:off x="9048307" y="328806"/>
            <a:ext cx="2807799" cy="2807799"/>
          </a:xfrm>
          <a:prstGeom prst="rect">
            <a:avLst/>
          </a:prstGeom>
        </p:spPr>
      </p:pic>
      <p:sp>
        <p:nvSpPr>
          <p:cNvPr id="7" name="Date Placeholder 6">
            <a:extLst>
              <a:ext uri="{FF2B5EF4-FFF2-40B4-BE49-F238E27FC236}">
                <a16:creationId xmlns:a16="http://schemas.microsoft.com/office/drawing/2014/main" id="{3EF46DAA-3BAB-8A9D-856C-733B658A97F5}"/>
              </a:ext>
            </a:extLst>
          </p:cNvPr>
          <p:cNvSpPr>
            <a:spLocks noGrp="1"/>
          </p:cNvSpPr>
          <p:nvPr>
            <p:ph type="dt" sz="half" idx="10"/>
          </p:nvPr>
        </p:nvSpPr>
        <p:spPr/>
        <p:txBody>
          <a:bodyPr/>
          <a:lstStyle/>
          <a:p>
            <a:r>
              <a:rPr lang="en-US"/>
              <a:t>01/07/2026</a:t>
            </a:r>
          </a:p>
        </p:txBody>
      </p:sp>
      <p:sp>
        <p:nvSpPr>
          <p:cNvPr id="8" name="Footer Placeholder 7">
            <a:extLst>
              <a:ext uri="{FF2B5EF4-FFF2-40B4-BE49-F238E27FC236}">
                <a16:creationId xmlns:a16="http://schemas.microsoft.com/office/drawing/2014/main" id="{AC0BE37C-138C-5A18-CBD4-D6F28F57C928}"/>
              </a:ext>
            </a:extLst>
          </p:cNvPr>
          <p:cNvSpPr>
            <a:spLocks noGrp="1"/>
          </p:cNvSpPr>
          <p:nvPr>
            <p:ph type="ftr" sz="quarter" idx="11"/>
          </p:nvPr>
        </p:nvSpPr>
        <p:spPr/>
        <p:txBody>
          <a:bodyPr/>
          <a:lstStyle/>
          <a:p>
            <a:r>
              <a:rPr lang="en-US"/>
              <a:t>Thy Word: How To Study Your Bible</a:t>
            </a:r>
          </a:p>
        </p:txBody>
      </p:sp>
      <p:sp>
        <p:nvSpPr>
          <p:cNvPr id="9" name="Slide Number Placeholder 8">
            <a:extLst>
              <a:ext uri="{FF2B5EF4-FFF2-40B4-BE49-F238E27FC236}">
                <a16:creationId xmlns:a16="http://schemas.microsoft.com/office/drawing/2014/main" id="{AAE980FA-88B9-E570-2891-AD6FFFA9FF4C}"/>
              </a:ext>
            </a:extLst>
          </p:cNvPr>
          <p:cNvSpPr>
            <a:spLocks noGrp="1"/>
          </p:cNvSpPr>
          <p:nvPr>
            <p:ph type="sldNum" sz="quarter" idx="12"/>
          </p:nvPr>
        </p:nvSpPr>
        <p:spPr/>
        <p:txBody>
          <a:bodyPr/>
          <a:lstStyle/>
          <a:p>
            <a:fld id="{4BA915EE-10CB-4CF1-8569-6154455DA573}" type="slidenum">
              <a:rPr lang="en-US" smtClean="0"/>
              <a:t>3</a:t>
            </a:fld>
            <a:endParaRPr lang="en-US"/>
          </a:p>
        </p:txBody>
      </p:sp>
    </p:spTree>
    <p:extLst>
      <p:ext uri="{BB962C8B-B14F-4D97-AF65-F5344CB8AC3E}">
        <p14:creationId xmlns:p14="http://schemas.microsoft.com/office/powerpoint/2010/main" val="26848363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92F00A8-9129-4BF0-4272-B28F00197E02}"/>
              </a:ext>
            </a:extLst>
          </p:cNvPr>
          <p:cNvSpPr>
            <a:spLocks noGrp="1"/>
          </p:cNvSpPr>
          <p:nvPr>
            <p:ph type="dt" sz="half" idx="10"/>
          </p:nvPr>
        </p:nvSpPr>
        <p:spPr/>
        <p:txBody>
          <a:bodyPr/>
          <a:lstStyle/>
          <a:p>
            <a:r>
              <a:rPr lang="en-US"/>
              <a:t>01/07/2026</a:t>
            </a:r>
          </a:p>
        </p:txBody>
      </p:sp>
      <p:sp>
        <p:nvSpPr>
          <p:cNvPr id="3" name="Footer Placeholder 2">
            <a:extLst>
              <a:ext uri="{FF2B5EF4-FFF2-40B4-BE49-F238E27FC236}">
                <a16:creationId xmlns:a16="http://schemas.microsoft.com/office/drawing/2014/main" id="{4E441DED-BCD0-6639-06B2-48BE69A5B2BB}"/>
              </a:ext>
            </a:extLst>
          </p:cNvPr>
          <p:cNvSpPr>
            <a:spLocks noGrp="1"/>
          </p:cNvSpPr>
          <p:nvPr>
            <p:ph type="ftr" sz="quarter" idx="11"/>
          </p:nvPr>
        </p:nvSpPr>
        <p:spPr/>
        <p:txBody>
          <a:bodyPr/>
          <a:lstStyle/>
          <a:p>
            <a:r>
              <a:rPr lang="en-US"/>
              <a:t>Thy Word: How To Study Your Bible</a:t>
            </a:r>
          </a:p>
        </p:txBody>
      </p:sp>
      <p:sp>
        <p:nvSpPr>
          <p:cNvPr id="4" name="Slide Number Placeholder 3">
            <a:extLst>
              <a:ext uri="{FF2B5EF4-FFF2-40B4-BE49-F238E27FC236}">
                <a16:creationId xmlns:a16="http://schemas.microsoft.com/office/drawing/2014/main" id="{CE4A3B5D-39E7-98FB-A82F-60B22254303F}"/>
              </a:ext>
            </a:extLst>
          </p:cNvPr>
          <p:cNvSpPr>
            <a:spLocks noGrp="1"/>
          </p:cNvSpPr>
          <p:nvPr>
            <p:ph type="sldNum" sz="quarter" idx="12"/>
          </p:nvPr>
        </p:nvSpPr>
        <p:spPr/>
        <p:txBody>
          <a:bodyPr/>
          <a:lstStyle/>
          <a:p>
            <a:fld id="{4BA915EE-10CB-4CF1-8569-6154455DA573}" type="slidenum">
              <a:rPr lang="en-US" smtClean="0"/>
              <a:t>4</a:t>
            </a:fld>
            <a:endParaRPr lang="en-US"/>
          </a:p>
        </p:txBody>
      </p:sp>
      <p:pic>
        <p:nvPicPr>
          <p:cNvPr id="2050" name="Picture 2" descr="To Write or Not to Write: The Debate Over Notations in the Bible">
            <a:extLst>
              <a:ext uri="{FF2B5EF4-FFF2-40B4-BE49-F238E27FC236}">
                <a16:creationId xmlns:a16="http://schemas.microsoft.com/office/drawing/2014/main" id="{F59D37EF-1505-2573-6FA2-1C4DBF240313}"/>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381000" y="214313"/>
            <a:ext cx="11430000" cy="57893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20573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up of a bible&#10;&#10;Description automatically generated">
            <a:extLst>
              <a:ext uri="{FF2B5EF4-FFF2-40B4-BE49-F238E27FC236}">
                <a16:creationId xmlns:a16="http://schemas.microsoft.com/office/drawing/2014/main" id="{AF984076-E01F-47F7-DB3E-E5E760EEFCB8}"/>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1"/>
          <a:stretch/>
        </p:blipFill>
        <p:spPr>
          <a:xfrm>
            <a:off x="647700" y="647700"/>
            <a:ext cx="10891928" cy="5562600"/>
          </a:xfrm>
          <a:prstGeom prst="rect">
            <a:avLst/>
          </a:prstGeom>
          <a:noFill/>
        </p:spPr>
      </p:pic>
      <p:sp>
        <p:nvSpPr>
          <p:cNvPr id="3" name="Date Placeholder 2">
            <a:extLst>
              <a:ext uri="{FF2B5EF4-FFF2-40B4-BE49-F238E27FC236}">
                <a16:creationId xmlns:a16="http://schemas.microsoft.com/office/drawing/2014/main" id="{B277C505-64CE-BA31-FEF9-2D5A6E006398}"/>
              </a:ext>
            </a:extLst>
          </p:cNvPr>
          <p:cNvSpPr>
            <a:spLocks noGrp="1"/>
          </p:cNvSpPr>
          <p:nvPr>
            <p:ph type="dt" sz="half" idx="10"/>
          </p:nvPr>
        </p:nvSpPr>
        <p:spPr>
          <a:xfrm>
            <a:off x="652371" y="6332538"/>
            <a:ext cx="3006492" cy="365125"/>
          </a:xfrm>
        </p:spPr>
        <p:txBody>
          <a:bodyPr>
            <a:normAutofit/>
          </a:bodyPr>
          <a:lstStyle/>
          <a:p>
            <a:pPr>
              <a:spcAft>
                <a:spcPts val="600"/>
              </a:spcAft>
            </a:pPr>
            <a:r>
              <a:rPr lang="en-US"/>
              <a:t>01/07/2026</a:t>
            </a:r>
          </a:p>
        </p:txBody>
      </p:sp>
      <p:sp>
        <p:nvSpPr>
          <p:cNvPr id="4" name="Footer Placeholder 3">
            <a:extLst>
              <a:ext uri="{FF2B5EF4-FFF2-40B4-BE49-F238E27FC236}">
                <a16:creationId xmlns:a16="http://schemas.microsoft.com/office/drawing/2014/main" id="{2324CA53-D69B-04D4-7585-6FA15BC117F6}"/>
              </a:ext>
            </a:extLst>
          </p:cNvPr>
          <p:cNvSpPr>
            <a:spLocks noGrp="1"/>
          </p:cNvSpPr>
          <p:nvPr>
            <p:ph type="ftr" sz="quarter" idx="11"/>
          </p:nvPr>
        </p:nvSpPr>
        <p:spPr>
          <a:xfrm>
            <a:off x="8034169" y="6332538"/>
            <a:ext cx="3505459" cy="365125"/>
          </a:xfrm>
        </p:spPr>
        <p:txBody>
          <a:bodyPr>
            <a:normAutofit/>
          </a:bodyPr>
          <a:lstStyle/>
          <a:p>
            <a:pPr>
              <a:spcAft>
                <a:spcPts val="600"/>
              </a:spcAft>
            </a:pPr>
            <a:r>
              <a:rPr lang="en-US"/>
              <a:t>Thy Word: How To Study Your Bible</a:t>
            </a:r>
          </a:p>
        </p:txBody>
      </p:sp>
      <p:sp>
        <p:nvSpPr>
          <p:cNvPr id="5" name="Slide Number Placeholder 4">
            <a:extLst>
              <a:ext uri="{FF2B5EF4-FFF2-40B4-BE49-F238E27FC236}">
                <a16:creationId xmlns:a16="http://schemas.microsoft.com/office/drawing/2014/main" id="{BFF933F6-A16F-E54F-D32F-A14333CA215F}"/>
              </a:ext>
            </a:extLst>
          </p:cNvPr>
          <p:cNvSpPr>
            <a:spLocks noGrp="1"/>
          </p:cNvSpPr>
          <p:nvPr>
            <p:ph type="sldNum" sz="quarter" idx="12"/>
          </p:nvPr>
        </p:nvSpPr>
        <p:spPr>
          <a:xfrm>
            <a:off x="11444747" y="6332538"/>
            <a:ext cx="539808" cy="365125"/>
          </a:xfrm>
        </p:spPr>
        <p:txBody>
          <a:bodyPr>
            <a:normAutofit/>
          </a:bodyPr>
          <a:lstStyle/>
          <a:p>
            <a:pPr>
              <a:spcAft>
                <a:spcPts val="600"/>
              </a:spcAft>
            </a:pPr>
            <a:fld id="{4BA915EE-10CB-4CF1-8569-6154455DA573}" type="slidenum">
              <a:rPr lang="en-US" smtClean="0"/>
              <a:pPr>
                <a:spcAft>
                  <a:spcPts val="600"/>
                </a:spcAft>
              </a:pPr>
              <a:t>5</a:t>
            </a:fld>
            <a:endParaRPr lang="en-US"/>
          </a:p>
        </p:txBody>
      </p:sp>
    </p:spTree>
    <p:extLst>
      <p:ext uri="{BB962C8B-B14F-4D97-AF65-F5344CB8AC3E}">
        <p14:creationId xmlns:p14="http://schemas.microsoft.com/office/powerpoint/2010/main" val="40491237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90123A4-BCFB-FEE7-FAF4-89AA6B324504}"/>
              </a:ext>
            </a:extLst>
          </p:cNvPr>
          <p:cNvSpPr txBox="1"/>
          <p:nvPr/>
        </p:nvSpPr>
        <p:spPr>
          <a:xfrm>
            <a:off x="207445" y="0"/>
            <a:ext cx="11869947" cy="6340197"/>
          </a:xfrm>
          <a:prstGeom prst="rect">
            <a:avLst/>
          </a:prstGeom>
          <a:noFill/>
        </p:spPr>
        <p:txBody>
          <a:bodyPr wrap="square">
            <a:spAutoFit/>
          </a:bodyPr>
          <a:lstStyle/>
          <a:p>
            <a:r>
              <a:rPr lang="en-US" sz="5400" b="1" dirty="0">
                <a:solidFill>
                  <a:schemeClr val="bg1"/>
                </a:solidFill>
              </a:rPr>
              <a:t>GOD.HIDING.HIMSELF.IN.SIMPLICITY </a:t>
            </a:r>
            <a:endParaRPr lang="en-US" sz="4400" b="1" dirty="0">
              <a:solidFill>
                <a:schemeClr val="bg1"/>
              </a:solidFill>
            </a:endParaRPr>
          </a:p>
          <a:p>
            <a:r>
              <a:rPr lang="en-US" sz="4400" dirty="0">
                <a:solidFill>
                  <a:schemeClr val="bg1"/>
                </a:solidFill>
              </a:rPr>
              <a:t>	124  Now, study that. Study it all. And you people who are visiting here, when you go to your motel rooms, take those things and ponder over them. We don't have time to break it down as it should be broke down, but I want you to do it when you get to the motel, or hotel, or wherever you're staying, or the home.</a:t>
            </a:r>
          </a:p>
          <a:p>
            <a:pPr algn="r"/>
            <a:r>
              <a:rPr lang="en-US" sz="4400" dirty="0">
                <a:solidFill>
                  <a:schemeClr val="bg1"/>
                </a:solidFill>
              </a:rPr>
              <a:t>63-0317</a:t>
            </a:r>
          </a:p>
        </p:txBody>
      </p:sp>
      <p:sp>
        <p:nvSpPr>
          <p:cNvPr id="4" name="Date Placeholder 3">
            <a:extLst>
              <a:ext uri="{FF2B5EF4-FFF2-40B4-BE49-F238E27FC236}">
                <a16:creationId xmlns:a16="http://schemas.microsoft.com/office/drawing/2014/main" id="{67DE2E8A-63FA-A2CC-D09C-A06CFDA5CC28}"/>
              </a:ext>
            </a:extLst>
          </p:cNvPr>
          <p:cNvSpPr>
            <a:spLocks noGrp="1"/>
          </p:cNvSpPr>
          <p:nvPr>
            <p:ph type="dt" sz="half" idx="10"/>
          </p:nvPr>
        </p:nvSpPr>
        <p:spPr/>
        <p:txBody>
          <a:bodyPr/>
          <a:lstStyle/>
          <a:p>
            <a:r>
              <a:rPr lang="en-US"/>
              <a:t>01/07/2026</a:t>
            </a:r>
          </a:p>
        </p:txBody>
      </p:sp>
      <p:sp>
        <p:nvSpPr>
          <p:cNvPr id="5" name="Footer Placeholder 4">
            <a:extLst>
              <a:ext uri="{FF2B5EF4-FFF2-40B4-BE49-F238E27FC236}">
                <a16:creationId xmlns:a16="http://schemas.microsoft.com/office/drawing/2014/main" id="{4F45E82C-326F-23D1-1171-202F04F48F7A}"/>
              </a:ext>
            </a:extLst>
          </p:cNvPr>
          <p:cNvSpPr>
            <a:spLocks noGrp="1"/>
          </p:cNvSpPr>
          <p:nvPr>
            <p:ph type="ftr" sz="quarter" idx="11"/>
          </p:nvPr>
        </p:nvSpPr>
        <p:spPr/>
        <p:txBody>
          <a:bodyPr/>
          <a:lstStyle/>
          <a:p>
            <a:r>
              <a:rPr lang="en-US"/>
              <a:t>Thy Word: How To Study Your Bible</a:t>
            </a:r>
          </a:p>
        </p:txBody>
      </p:sp>
      <p:sp>
        <p:nvSpPr>
          <p:cNvPr id="6" name="Slide Number Placeholder 5">
            <a:extLst>
              <a:ext uri="{FF2B5EF4-FFF2-40B4-BE49-F238E27FC236}">
                <a16:creationId xmlns:a16="http://schemas.microsoft.com/office/drawing/2014/main" id="{BC46078E-8432-A163-7D6A-F5D36D3E0553}"/>
              </a:ext>
            </a:extLst>
          </p:cNvPr>
          <p:cNvSpPr>
            <a:spLocks noGrp="1"/>
          </p:cNvSpPr>
          <p:nvPr>
            <p:ph type="sldNum" sz="quarter" idx="12"/>
          </p:nvPr>
        </p:nvSpPr>
        <p:spPr/>
        <p:txBody>
          <a:bodyPr/>
          <a:lstStyle/>
          <a:p>
            <a:fld id="{4BA915EE-10CB-4CF1-8569-6154455DA573}" type="slidenum">
              <a:rPr lang="en-US" smtClean="0"/>
              <a:t>6</a:t>
            </a:fld>
            <a:endParaRPr lang="en-US"/>
          </a:p>
        </p:txBody>
      </p:sp>
    </p:spTree>
    <p:extLst>
      <p:ext uri="{BB962C8B-B14F-4D97-AF65-F5344CB8AC3E}">
        <p14:creationId xmlns:p14="http://schemas.microsoft.com/office/powerpoint/2010/main" val="26312937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44E05F6-B246-EC1F-734C-E8162E84419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2424" y="914400"/>
            <a:ext cx="3932092" cy="3932092"/>
          </a:xfrm>
          <a:prstGeom prst="rect">
            <a:avLst/>
          </a:prstGeom>
          <a:noFill/>
        </p:spPr>
      </p:pic>
      <p:sp>
        <p:nvSpPr>
          <p:cNvPr id="3" name="TextBox 2">
            <a:extLst>
              <a:ext uri="{FF2B5EF4-FFF2-40B4-BE49-F238E27FC236}">
                <a16:creationId xmlns:a16="http://schemas.microsoft.com/office/drawing/2014/main" id="{161919C5-CB7D-BCCA-7607-D9DBC1723029}"/>
              </a:ext>
            </a:extLst>
          </p:cNvPr>
          <p:cNvSpPr txBox="1"/>
          <p:nvPr/>
        </p:nvSpPr>
        <p:spPr>
          <a:xfrm>
            <a:off x="5657850" y="234950"/>
            <a:ext cx="6326705" cy="6097587"/>
          </a:xfrm>
        </p:spPr>
        <p:txBody>
          <a:bodyPr vert="horz" lIns="91440" tIns="45720" rIns="91440" bIns="45720" rtlCol="0">
            <a:normAutofit/>
          </a:bodyPr>
          <a:lstStyle/>
          <a:p>
            <a:pPr>
              <a:lnSpc>
                <a:spcPct val="120000"/>
              </a:lnSpc>
              <a:spcAft>
                <a:spcPts val="600"/>
              </a:spcAft>
              <a:buClr>
                <a:schemeClr val="tx1"/>
              </a:buClr>
              <a:buSzPct val="75000"/>
            </a:pPr>
            <a:r>
              <a:rPr lang="en-US" sz="4000" b="1" dirty="0">
                <a:solidFill>
                  <a:schemeClr val="bg1"/>
                </a:solidFill>
              </a:rPr>
              <a:t>JOHN 16:13</a:t>
            </a:r>
          </a:p>
          <a:p>
            <a:pPr>
              <a:lnSpc>
                <a:spcPct val="120000"/>
              </a:lnSpc>
              <a:spcAft>
                <a:spcPts val="600"/>
              </a:spcAft>
              <a:buClr>
                <a:schemeClr val="tx1"/>
              </a:buClr>
              <a:buSzPct val="75000"/>
            </a:pPr>
            <a:r>
              <a:rPr lang="en-US" sz="4000" i="1" dirty="0">
                <a:solidFill>
                  <a:schemeClr val="bg1"/>
                </a:solidFill>
              </a:rPr>
              <a:t>Howbeit when he, the Spirit of truth, is come, he will guide you into all truth: for he shall not speak of himself; but whatsoever he shall hear, that shall he speak: and he will shew you things to come.</a:t>
            </a:r>
          </a:p>
        </p:txBody>
      </p:sp>
      <p:sp>
        <p:nvSpPr>
          <p:cNvPr id="11" name="Date Placeholder 3">
            <a:extLst>
              <a:ext uri="{FF2B5EF4-FFF2-40B4-BE49-F238E27FC236}">
                <a16:creationId xmlns:a16="http://schemas.microsoft.com/office/drawing/2014/main" id="{6E031B08-817C-4D78-A28E-7F52A7C3D500}"/>
              </a:ext>
            </a:extLst>
          </p:cNvPr>
          <p:cNvSpPr>
            <a:spLocks noGrp="1"/>
          </p:cNvSpPr>
          <p:nvPr>
            <p:ph type="dt" sz="half" idx="10"/>
          </p:nvPr>
        </p:nvSpPr>
        <p:spPr>
          <a:xfrm>
            <a:off x="652371" y="6332538"/>
            <a:ext cx="3006492" cy="365125"/>
          </a:xfrm>
        </p:spPr>
        <p:txBody>
          <a:bodyPr/>
          <a:lstStyle/>
          <a:p>
            <a:pPr>
              <a:spcAft>
                <a:spcPts val="600"/>
              </a:spcAft>
            </a:pPr>
            <a:r>
              <a:rPr lang="en-US"/>
              <a:t>01/07/2026</a:t>
            </a:r>
          </a:p>
        </p:txBody>
      </p:sp>
      <p:sp>
        <p:nvSpPr>
          <p:cNvPr id="13" name="Footer Placeholder 4">
            <a:extLst>
              <a:ext uri="{FF2B5EF4-FFF2-40B4-BE49-F238E27FC236}">
                <a16:creationId xmlns:a16="http://schemas.microsoft.com/office/drawing/2014/main" id="{F974450B-79F2-4557-8D6D-8CC48A03F2FC}"/>
              </a:ext>
            </a:extLst>
          </p:cNvPr>
          <p:cNvSpPr>
            <a:spLocks noGrp="1"/>
          </p:cNvSpPr>
          <p:nvPr>
            <p:ph type="ftr" sz="quarter" idx="11"/>
          </p:nvPr>
        </p:nvSpPr>
        <p:spPr>
          <a:xfrm>
            <a:off x="8034169" y="6332538"/>
            <a:ext cx="3505459" cy="365125"/>
          </a:xfrm>
        </p:spPr>
        <p:txBody>
          <a:bodyPr/>
          <a:lstStyle/>
          <a:p>
            <a:pPr>
              <a:spcAft>
                <a:spcPts val="600"/>
              </a:spcAft>
            </a:pPr>
            <a:r>
              <a:rPr lang="en-US"/>
              <a:t>Thy Word: How To Study Your Bible</a:t>
            </a:r>
          </a:p>
        </p:txBody>
      </p:sp>
      <p:sp>
        <p:nvSpPr>
          <p:cNvPr id="15" name="Slide Number Placeholder 5">
            <a:extLst>
              <a:ext uri="{FF2B5EF4-FFF2-40B4-BE49-F238E27FC236}">
                <a16:creationId xmlns:a16="http://schemas.microsoft.com/office/drawing/2014/main" id="{E5F9DC5C-0D0B-44BF-ADFA-F6CD3952C7DE}"/>
              </a:ext>
            </a:extLst>
          </p:cNvPr>
          <p:cNvSpPr>
            <a:spLocks noGrp="1"/>
          </p:cNvSpPr>
          <p:nvPr>
            <p:ph type="sldNum" sz="quarter" idx="12"/>
          </p:nvPr>
        </p:nvSpPr>
        <p:spPr>
          <a:xfrm>
            <a:off x="11444747" y="6332538"/>
            <a:ext cx="539808" cy="365125"/>
          </a:xfrm>
        </p:spPr>
        <p:txBody>
          <a:bodyPr/>
          <a:lstStyle/>
          <a:p>
            <a:pPr>
              <a:spcAft>
                <a:spcPts val="600"/>
              </a:spcAft>
            </a:pPr>
            <a:fld id="{45C5C030-0550-4584-9C82-E35DF7DBC581}" type="slidenum">
              <a:rPr lang="en-US" smtClean="0"/>
              <a:pPr>
                <a:spcAft>
                  <a:spcPts val="600"/>
                </a:spcAft>
              </a:pPr>
              <a:t>7</a:t>
            </a:fld>
            <a:endParaRPr lang="en-US"/>
          </a:p>
        </p:txBody>
      </p:sp>
    </p:spTree>
    <p:extLst>
      <p:ext uri="{BB962C8B-B14F-4D97-AF65-F5344CB8AC3E}">
        <p14:creationId xmlns:p14="http://schemas.microsoft.com/office/powerpoint/2010/main" val="39646154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A77173D-67D9-861D-FFF5-B2157F511496}"/>
              </a:ext>
            </a:extLst>
          </p:cNvPr>
          <p:cNvSpPr>
            <a:spLocks noGrp="1"/>
          </p:cNvSpPr>
          <p:nvPr>
            <p:ph type="dt" sz="half" idx="10"/>
          </p:nvPr>
        </p:nvSpPr>
        <p:spPr/>
        <p:txBody>
          <a:bodyPr/>
          <a:lstStyle/>
          <a:p>
            <a:r>
              <a:rPr lang="en-US"/>
              <a:t>01/07/2026</a:t>
            </a:r>
          </a:p>
        </p:txBody>
      </p:sp>
      <p:sp>
        <p:nvSpPr>
          <p:cNvPr id="5" name="Footer Placeholder 4">
            <a:extLst>
              <a:ext uri="{FF2B5EF4-FFF2-40B4-BE49-F238E27FC236}">
                <a16:creationId xmlns:a16="http://schemas.microsoft.com/office/drawing/2014/main" id="{7B807943-B3AE-DE4A-A90A-05A589B0D2AA}"/>
              </a:ext>
            </a:extLst>
          </p:cNvPr>
          <p:cNvSpPr>
            <a:spLocks noGrp="1"/>
          </p:cNvSpPr>
          <p:nvPr>
            <p:ph type="ftr" sz="quarter" idx="11"/>
          </p:nvPr>
        </p:nvSpPr>
        <p:spPr/>
        <p:txBody>
          <a:bodyPr/>
          <a:lstStyle/>
          <a:p>
            <a:r>
              <a:rPr lang="en-US"/>
              <a:t>Thy Word: How To Study Your Bible</a:t>
            </a:r>
          </a:p>
        </p:txBody>
      </p:sp>
      <p:sp>
        <p:nvSpPr>
          <p:cNvPr id="6" name="Slide Number Placeholder 5">
            <a:extLst>
              <a:ext uri="{FF2B5EF4-FFF2-40B4-BE49-F238E27FC236}">
                <a16:creationId xmlns:a16="http://schemas.microsoft.com/office/drawing/2014/main" id="{08E15F97-ABB7-5F00-1FDC-1E94A72A102D}"/>
              </a:ext>
            </a:extLst>
          </p:cNvPr>
          <p:cNvSpPr>
            <a:spLocks noGrp="1"/>
          </p:cNvSpPr>
          <p:nvPr>
            <p:ph type="sldNum" sz="quarter" idx="12"/>
          </p:nvPr>
        </p:nvSpPr>
        <p:spPr/>
        <p:txBody>
          <a:bodyPr/>
          <a:lstStyle/>
          <a:p>
            <a:fld id="{4BA915EE-10CB-4CF1-8569-6154455DA573}" type="slidenum">
              <a:rPr lang="en-US" smtClean="0"/>
              <a:t>8</a:t>
            </a:fld>
            <a:endParaRPr lang="en-US"/>
          </a:p>
        </p:txBody>
      </p:sp>
      <p:sp>
        <p:nvSpPr>
          <p:cNvPr id="8" name="TextBox 7">
            <a:extLst>
              <a:ext uri="{FF2B5EF4-FFF2-40B4-BE49-F238E27FC236}">
                <a16:creationId xmlns:a16="http://schemas.microsoft.com/office/drawing/2014/main" id="{C70F991C-ECF0-9E7F-F2E6-E51821354ED4}"/>
              </a:ext>
            </a:extLst>
          </p:cNvPr>
          <p:cNvSpPr txBox="1"/>
          <p:nvPr/>
        </p:nvSpPr>
        <p:spPr>
          <a:xfrm>
            <a:off x="245805" y="160337"/>
            <a:ext cx="11838039" cy="5755422"/>
          </a:xfrm>
          <a:prstGeom prst="rect">
            <a:avLst/>
          </a:prstGeom>
          <a:noFill/>
        </p:spPr>
        <p:txBody>
          <a:bodyPr wrap="square">
            <a:spAutoFit/>
          </a:bodyPr>
          <a:lstStyle/>
          <a:p>
            <a:r>
              <a:rPr lang="en-US" sz="4800" b="1" dirty="0">
                <a:solidFill>
                  <a:schemeClr val="bg1"/>
                </a:solidFill>
              </a:rPr>
              <a:t>GOD.TESTIFYING.OF.HIS.GIFTS  </a:t>
            </a:r>
          </a:p>
          <a:p>
            <a:r>
              <a:rPr lang="en-US" sz="4000" dirty="0">
                <a:solidFill>
                  <a:schemeClr val="bg1"/>
                </a:solidFill>
              </a:rPr>
              <a:t>	11 I want to read a Scripture every night, I hope that you in your home, will read at least one chapter in the Bible every day and pray. Always do that. That's the old- fashion Christian home, and God knows that we need more of that, more than we need atomic bombs, in America. That would be the best thing that we could have, was a fortress of God's love and power around us.									52-0713 </a:t>
            </a:r>
          </a:p>
        </p:txBody>
      </p:sp>
    </p:spTree>
    <p:extLst>
      <p:ext uri="{BB962C8B-B14F-4D97-AF65-F5344CB8AC3E}">
        <p14:creationId xmlns:p14="http://schemas.microsoft.com/office/powerpoint/2010/main" val="27989530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ront steps and columns of a majestic city building">
            <a:extLst>
              <a:ext uri="{FF2B5EF4-FFF2-40B4-BE49-F238E27FC236}">
                <a16:creationId xmlns:a16="http://schemas.microsoft.com/office/drawing/2014/main" id="{4AD52916-1181-639F-2FB7-4DCB8FEF662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1"/>
          <a:stretch/>
        </p:blipFill>
        <p:spPr>
          <a:xfrm>
            <a:off x="0" y="0"/>
            <a:ext cx="5391150" cy="6607834"/>
          </a:xfrm>
          <a:prstGeom prst="rect">
            <a:avLst/>
          </a:prstGeom>
          <a:noFill/>
        </p:spPr>
      </p:pic>
      <p:sp>
        <p:nvSpPr>
          <p:cNvPr id="9" name="Title 1">
            <a:extLst>
              <a:ext uri="{FF2B5EF4-FFF2-40B4-BE49-F238E27FC236}">
                <a16:creationId xmlns:a16="http://schemas.microsoft.com/office/drawing/2014/main" id="{20FD2CF0-26F8-4AFC-AF86-A70CEE15E4F4}"/>
              </a:ext>
            </a:extLst>
          </p:cNvPr>
          <p:cNvSpPr>
            <a:spLocks noGrp="1"/>
          </p:cNvSpPr>
          <p:nvPr>
            <p:ph type="title"/>
          </p:nvPr>
        </p:nvSpPr>
        <p:spPr>
          <a:xfrm>
            <a:off x="647701" y="3562350"/>
            <a:ext cx="4225166" cy="1403055"/>
          </a:xfrm>
        </p:spPr>
        <p:txBody>
          <a:bodyPr vert="horz" lIns="91440" tIns="45720" rIns="91440" bIns="45720" rtlCol="0" anchor="t">
            <a:normAutofit/>
          </a:bodyPr>
          <a:lstStyle/>
          <a:p>
            <a:r>
              <a:rPr lang="en-US" kern="1200" cap="all" spc="300" baseline="0" dirty="0">
                <a:highlight>
                  <a:srgbClr val="000000"/>
                </a:highlight>
                <a:latin typeface="+mj-lt"/>
                <a:ea typeface="+mj-ea"/>
                <a:cs typeface="+mj-cs"/>
              </a:rPr>
              <a:t>Why Should I study my bible?</a:t>
            </a:r>
          </a:p>
        </p:txBody>
      </p:sp>
      <p:sp>
        <p:nvSpPr>
          <p:cNvPr id="3" name="TextBox 2">
            <a:extLst>
              <a:ext uri="{FF2B5EF4-FFF2-40B4-BE49-F238E27FC236}">
                <a16:creationId xmlns:a16="http://schemas.microsoft.com/office/drawing/2014/main" id="{844BC6E3-42DD-2B99-2F39-308F30DB5A5D}"/>
              </a:ext>
            </a:extLst>
          </p:cNvPr>
          <p:cNvSpPr txBox="1"/>
          <p:nvPr/>
        </p:nvSpPr>
        <p:spPr>
          <a:xfrm>
            <a:off x="5607050" y="77637"/>
            <a:ext cx="6594277" cy="6331789"/>
          </a:xfrm>
        </p:spPr>
        <p:txBody>
          <a:bodyPr vert="horz" lIns="91440" tIns="45720" rIns="91440" bIns="45720" rtlCol="0">
            <a:noAutofit/>
          </a:bodyPr>
          <a:lstStyle/>
          <a:p>
            <a:pPr>
              <a:lnSpc>
                <a:spcPct val="110000"/>
              </a:lnSpc>
              <a:spcAft>
                <a:spcPts val="600"/>
              </a:spcAft>
              <a:buClr>
                <a:schemeClr val="tx1"/>
              </a:buClr>
              <a:buSzPct val="75000"/>
            </a:pPr>
            <a:r>
              <a:rPr lang="en-US" sz="3200" b="1" dirty="0">
                <a:solidFill>
                  <a:schemeClr val="bg1"/>
                </a:solidFill>
              </a:rPr>
              <a:t>I CORINTHIANS 14:34</a:t>
            </a:r>
          </a:p>
          <a:p>
            <a:pPr>
              <a:spcAft>
                <a:spcPts val="600"/>
              </a:spcAft>
              <a:buClr>
                <a:schemeClr val="tx1"/>
              </a:buClr>
              <a:buSzPct val="75000"/>
            </a:pPr>
            <a:r>
              <a:rPr lang="en-US" sz="3200" i="1" dirty="0">
                <a:solidFill>
                  <a:schemeClr val="bg1"/>
                </a:solidFill>
              </a:rPr>
              <a:t>Let your women keep silence in the churches: for it is not permitted unto them to speak; but they are commanded to be under obedience, as also saith the law. </a:t>
            </a:r>
          </a:p>
          <a:p>
            <a:pPr>
              <a:lnSpc>
                <a:spcPct val="110000"/>
              </a:lnSpc>
              <a:spcAft>
                <a:spcPts val="600"/>
              </a:spcAft>
              <a:buClr>
                <a:schemeClr val="tx1"/>
              </a:buClr>
              <a:buSzPct val="75000"/>
            </a:pPr>
            <a:r>
              <a:rPr lang="en-US" sz="3200" b="1" dirty="0">
                <a:solidFill>
                  <a:schemeClr val="bg1"/>
                </a:solidFill>
              </a:rPr>
              <a:t>DEUTERONOMY 22:5</a:t>
            </a:r>
          </a:p>
          <a:p>
            <a:pPr>
              <a:spcAft>
                <a:spcPts val="600"/>
              </a:spcAft>
              <a:buClr>
                <a:schemeClr val="tx1"/>
              </a:buClr>
              <a:buSzPct val="75000"/>
            </a:pPr>
            <a:r>
              <a:rPr lang="en-US" sz="3200" i="1" dirty="0">
                <a:solidFill>
                  <a:schemeClr val="bg1"/>
                </a:solidFill>
              </a:rPr>
              <a:t>The woman shall not wear that which </a:t>
            </a:r>
            <a:r>
              <a:rPr lang="en-US" sz="3200" i="1" dirty="0" err="1">
                <a:solidFill>
                  <a:schemeClr val="bg1"/>
                </a:solidFill>
              </a:rPr>
              <a:t>pertaineth</a:t>
            </a:r>
            <a:r>
              <a:rPr lang="en-US" sz="3200" i="1" dirty="0">
                <a:solidFill>
                  <a:schemeClr val="bg1"/>
                </a:solidFill>
              </a:rPr>
              <a:t> unto a man, neither shall a man put on a woman's garment: for all that do so are abomination unto the LORD thy God.</a:t>
            </a:r>
          </a:p>
          <a:p>
            <a:pPr indent="-228600">
              <a:lnSpc>
                <a:spcPct val="110000"/>
              </a:lnSpc>
              <a:spcAft>
                <a:spcPts val="600"/>
              </a:spcAft>
              <a:buClr>
                <a:schemeClr val="tx1"/>
              </a:buClr>
              <a:buSzPct val="75000"/>
              <a:buFont typeface="Arial" panose="020B0604020202020204" pitchFamily="34" charset="0"/>
              <a:buChar char="•"/>
            </a:pPr>
            <a:endParaRPr lang="en-US" sz="3200" i="1" dirty="0">
              <a:solidFill>
                <a:schemeClr val="bg1"/>
              </a:solidFill>
            </a:endParaRPr>
          </a:p>
          <a:p>
            <a:pPr indent="-228600">
              <a:lnSpc>
                <a:spcPct val="110000"/>
              </a:lnSpc>
              <a:spcAft>
                <a:spcPts val="600"/>
              </a:spcAft>
              <a:buClr>
                <a:schemeClr val="tx1"/>
              </a:buClr>
              <a:buSzPct val="75000"/>
              <a:buFont typeface="Arial" panose="020B0604020202020204" pitchFamily="34" charset="0"/>
              <a:buChar char="•"/>
            </a:pPr>
            <a:r>
              <a:rPr lang="en-US" sz="3200" b="1" i="1" dirty="0">
                <a:solidFill>
                  <a:schemeClr val="bg1"/>
                </a:solidFill>
              </a:rPr>
              <a:t>Gender Identity?</a:t>
            </a:r>
          </a:p>
          <a:p>
            <a:pPr indent="-228600">
              <a:lnSpc>
                <a:spcPct val="110000"/>
              </a:lnSpc>
              <a:spcAft>
                <a:spcPts val="600"/>
              </a:spcAft>
              <a:buClr>
                <a:schemeClr val="tx1"/>
              </a:buClr>
              <a:buSzPct val="75000"/>
              <a:buFont typeface="Arial" panose="020B0604020202020204" pitchFamily="34" charset="0"/>
              <a:buChar char="•"/>
            </a:pPr>
            <a:r>
              <a:rPr lang="en-US" sz="3200" b="1" i="1" dirty="0">
                <a:solidFill>
                  <a:schemeClr val="bg1"/>
                </a:solidFill>
              </a:rPr>
              <a:t>Women’s Hair?</a:t>
            </a:r>
          </a:p>
          <a:p>
            <a:pPr indent="-228600">
              <a:lnSpc>
                <a:spcPct val="110000"/>
              </a:lnSpc>
              <a:spcAft>
                <a:spcPts val="600"/>
              </a:spcAft>
              <a:buClr>
                <a:schemeClr val="tx1"/>
              </a:buClr>
              <a:buSzPct val="75000"/>
              <a:buFont typeface="Arial" panose="020B0604020202020204" pitchFamily="34" charset="0"/>
              <a:buChar char="•"/>
            </a:pPr>
            <a:endParaRPr lang="en-US" sz="3200" i="1" dirty="0">
              <a:solidFill>
                <a:schemeClr val="bg1"/>
              </a:solidFill>
            </a:endParaRPr>
          </a:p>
        </p:txBody>
      </p:sp>
      <p:sp>
        <p:nvSpPr>
          <p:cNvPr id="11" name="Date Placeholder 5">
            <a:extLst>
              <a:ext uri="{FF2B5EF4-FFF2-40B4-BE49-F238E27FC236}">
                <a16:creationId xmlns:a16="http://schemas.microsoft.com/office/drawing/2014/main" id="{A9483B01-3D08-4B25-91EA-456B29BB2BD7}"/>
              </a:ext>
            </a:extLst>
          </p:cNvPr>
          <p:cNvSpPr>
            <a:spLocks noGrp="1"/>
          </p:cNvSpPr>
          <p:nvPr>
            <p:ph type="dt" sz="half" idx="10"/>
          </p:nvPr>
        </p:nvSpPr>
        <p:spPr>
          <a:xfrm>
            <a:off x="652371" y="6332538"/>
            <a:ext cx="3006492" cy="365125"/>
          </a:xfrm>
        </p:spPr>
        <p:txBody>
          <a:bodyPr vert="horz" lIns="91440" tIns="45720" rIns="91440" bIns="45720" rtlCol="0" anchor="ctr">
            <a:normAutofit/>
          </a:bodyPr>
          <a:lstStyle/>
          <a:p>
            <a:pPr>
              <a:spcAft>
                <a:spcPts val="600"/>
              </a:spcAft>
            </a:pPr>
            <a:r>
              <a:rPr lang="en-US">
                <a:solidFill>
                  <a:srgbClr val="FFFFFF"/>
                </a:solidFill>
                <a:effectLst>
                  <a:outerShdw blurRad="38100" dist="38100" dir="2700000" algn="tl">
                    <a:srgbClr val="000000">
                      <a:alpha val="43137"/>
                    </a:srgbClr>
                  </a:outerShdw>
                </a:effectLst>
              </a:rPr>
              <a:t>01/07/2026</a:t>
            </a:r>
            <a:endParaRPr lang="en-US" dirty="0">
              <a:solidFill>
                <a:srgbClr val="FFFFFF"/>
              </a:solidFill>
              <a:effectLst>
                <a:outerShdw blurRad="38100" dist="38100" dir="2700000" algn="tl">
                  <a:srgbClr val="000000">
                    <a:alpha val="43137"/>
                  </a:srgbClr>
                </a:outerShdw>
              </a:effectLst>
            </a:endParaRPr>
          </a:p>
        </p:txBody>
      </p:sp>
      <p:sp>
        <p:nvSpPr>
          <p:cNvPr id="13" name="Footer Placeholder 6">
            <a:extLst>
              <a:ext uri="{FF2B5EF4-FFF2-40B4-BE49-F238E27FC236}">
                <a16:creationId xmlns:a16="http://schemas.microsoft.com/office/drawing/2014/main" id="{404A6FB0-C4C4-40E5-BB62-E4A7BEB1CEF7}"/>
              </a:ext>
            </a:extLst>
          </p:cNvPr>
          <p:cNvSpPr>
            <a:spLocks noGrp="1"/>
          </p:cNvSpPr>
          <p:nvPr>
            <p:ph type="ftr" sz="quarter" idx="11"/>
          </p:nvPr>
        </p:nvSpPr>
        <p:spPr>
          <a:xfrm>
            <a:off x="8034169" y="6332538"/>
            <a:ext cx="3505459" cy="365125"/>
          </a:xfrm>
        </p:spPr>
        <p:txBody>
          <a:bodyPr vert="horz" lIns="91440" tIns="45720" rIns="91440" bIns="45720" rtlCol="0" anchor="ctr">
            <a:normAutofit/>
          </a:bodyPr>
          <a:lstStyle/>
          <a:p>
            <a:pPr>
              <a:spcAft>
                <a:spcPts val="600"/>
              </a:spcAft>
            </a:pPr>
            <a:r>
              <a:rPr lang="en-US" b="1" kern="1200" spc="100" baseline="0">
                <a:solidFill>
                  <a:schemeClr val="tx1"/>
                </a:solidFill>
                <a:latin typeface="+mn-lt"/>
                <a:ea typeface="+mn-ea"/>
                <a:cs typeface="+mn-cs"/>
              </a:rPr>
              <a:t>Thy Word: How To Study Your Bible</a:t>
            </a:r>
            <a:endParaRPr lang="en-US" b="1" kern="1200" spc="100" baseline="0" dirty="0">
              <a:solidFill>
                <a:schemeClr val="tx1"/>
              </a:solidFill>
              <a:latin typeface="+mn-lt"/>
              <a:ea typeface="+mn-ea"/>
              <a:cs typeface="+mn-cs"/>
            </a:endParaRPr>
          </a:p>
        </p:txBody>
      </p:sp>
      <p:sp>
        <p:nvSpPr>
          <p:cNvPr id="15" name="Slide Number Placeholder 8">
            <a:extLst>
              <a:ext uri="{FF2B5EF4-FFF2-40B4-BE49-F238E27FC236}">
                <a16:creationId xmlns:a16="http://schemas.microsoft.com/office/drawing/2014/main" id="{4703DF00-2EC1-47AA-99E2-71CE9A493947}"/>
              </a:ext>
            </a:extLst>
          </p:cNvPr>
          <p:cNvSpPr>
            <a:spLocks noGrp="1"/>
          </p:cNvSpPr>
          <p:nvPr>
            <p:ph type="sldNum" sz="quarter" idx="12"/>
          </p:nvPr>
        </p:nvSpPr>
        <p:spPr>
          <a:xfrm>
            <a:off x="11444747" y="6332538"/>
            <a:ext cx="539808" cy="365125"/>
          </a:xfrm>
        </p:spPr>
        <p:txBody>
          <a:bodyPr vert="horz" lIns="91440" tIns="45720" rIns="91440" bIns="45720" rtlCol="0" anchor="ctr">
            <a:normAutofit/>
          </a:bodyPr>
          <a:lstStyle/>
          <a:p>
            <a:pPr>
              <a:spcAft>
                <a:spcPts val="600"/>
              </a:spcAft>
            </a:pPr>
            <a:fld id="{45C5C030-0550-4584-9C82-E35DF7DBC581}" type="slidenum">
              <a:rPr lang="en-US" smtClean="0"/>
              <a:pPr>
                <a:spcAft>
                  <a:spcPts val="600"/>
                </a:spcAft>
              </a:pPr>
              <a:t>9</a:t>
            </a:fld>
            <a:endParaRPr lang="en-US"/>
          </a:p>
        </p:txBody>
      </p:sp>
      <p:pic>
        <p:nvPicPr>
          <p:cNvPr id="4" name="Picture 3">
            <a:extLst>
              <a:ext uri="{FF2B5EF4-FFF2-40B4-BE49-F238E27FC236}">
                <a16:creationId xmlns:a16="http://schemas.microsoft.com/office/drawing/2014/main" id="{11D193E0-DBEF-6CA1-1E4E-C1AE2F9E4FB2}"/>
              </a:ext>
            </a:extLst>
          </p:cNvPr>
          <p:cNvPicPr>
            <a:picLocks noChangeAspect="1"/>
          </p:cNvPicPr>
          <p:nvPr/>
        </p:nvPicPr>
        <p:blipFill>
          <a:blip r:embed="rId3"/>
          <a:stretch>
            <a:fillRect/>
          </a:stretch>
        </p:blipFill>
        <p:spPr>
          <a:xfrm>
            <a:off x="453834" y="5167346"/>
            <a:ext cx="4054191" cy="963251"/>
          </a:xfrm>
          <a:prstGeom prst="rect">
            <a:avLst/>
          </a:prstGeom>
        </p:spPr>
      </p:pic>
    </p:spTree>
    <p:extLst>
      <p:ext uri="{BB962C8B-B14F-4D97-AF65-F5344CB8AC3E}">
        <p14:creationId xmlns:p14="http://schemas.microsoft.com/office/powerpoint/2010/main" val="2930581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1000"/>
                                        <p:tgtEl>
                                          <p:spTgt spid="3">
                                            <p:txEl>
                                              <p:pRg st="5" end="5"/>
                                            </p:txEl>
                                          </p:spTgt>
                                        </p:tgtEl>
                                      </p:cBhvr>
                                    </p:animEffect>
                                    <p:anim calcmode="lin" valueType="num">
                                      <p:cBhvr>
                                        <p:cTn id="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0-#ppt_w/2"/>
                                          </p:val>
                                        </p:tav>
                                        <p:tav tm="100000">
                                          <p:val>
                                            <p:strVal val="#ppt_x"/>
                                          </p:val>
                                        </p:tav>
                                      </p:tavLst>
                                    </p:anim>
                                    <p:anim calcmode="lin" valueType="num">
                                      <p:cBhvr additive="base">
                                        <p:cTn id="15"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fade">
                                      <p:cBhvr>
                                        <p:cTn id="20" dur="500"/>
                                        <p:tgtEl>
                                          <p:spTgt spid="3">
                                            <p:txEl>
                                              <p:pRg st="0" end="0"/>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fade">
                                      <p:cBhvr>
                                        <p:cTn id="23" dur="5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additive="base">
                                        <p:cTn id="2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2" end="2"/>
                                            </p:txEl>
                                          </p:spTgt>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additive="base">
                                        <p:cTn id="3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itationVTI">
  <a:themeElements>
    <a:clrScheme name="AnalogousFromDarkSeedLeftStep">
      <a:dk1>
        <a:srgbClr val="000000"/>
      </a:dk1>
      <a:lt1>
        <a:srgbClr val="FFFFFF"/>
      </a:lt1>
      <a:dk2>
        <a:srgbClr val="1B2830"/>
      </a:dk2>
      <a:lt2>
        <a:srgbClr val="F1F3F0"/>
      </a:lt2>
      <a:accent1>
        <a:srgbClr val="A629E7"/>
      </a:accent1>
      <a:accent2>
        <a:srgbClr val="592FD9"/>
      </a:accent2>
      <a:accent3>
        <a:srgbClr val="294AE7"/>
      </a:accent3>
      <a:accent4>
        <a:srgbClr val="1787D5"/>
      </a:accent4>
      <a:accent5>
        <a:srgbClr val="22BFBE"/>
      </a:accent5>
      <a:accent6>
        <a:srgbClr val="16C67B"/>
      </a:accent6>
      <a:hlink>
        <a:srgbClr val="3897A9"/>
      </a:hlink>
      <a:folHlink>
        <a:srgbClr val="7F7F7F"/>
      </a:folHlink>
    </a:clrScheme>
    <a:fontScheme name="Candara">
      <a:maj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itationVTI" id="{4899D957-8B31-4AB5-A19D-CB0353FFB667}" vid="{430294D6-2412-4BD3-B567-F0976EA4931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1334</TotalTime>
  <Words>2438</Words>
  <Application>Microsoft Office PowerPoint</Application>
  <PresentationFormat>Widescreen</PresentationFormat>
  <Paragraphs>164</Paragraphs>
  <Slides>28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Calibri</vt:lpstr>
      <vt:lpstr>Californian FB</vt:lpstr>
      <vt:lpstr>Candara</vt:lpstr>
      <vt:lpstr>CitationVTI</vt:lpstr>
      <vt:lpstr>Thy Word: How to Study  Your Bible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Why Should I study my bible?</vt:lpstr>
      <vt:lpstr>PowerPoint Presentation</vt:lpstr>
      <vt:lpstr>Daniel Webster</vt:lpstr>
      <vt:lpstr>PowerPoint Presentation</vt:lpstr>
      <vt:lpstr>PowerPoint Presentation</vt:lpstr>
      <vt:lpstr>PowerPoint Presentation</vt:lpstr>
      <vt:lpstr>Our Beliefs:</vt:lpstr>
      <vt:lpstr>PowerPoint Presentation</vt:lpstr>
      <vt:lpstr>PowerPoint Presentation</vt:lpstr>
      <vt:lpstr>PowerPoint Presentation</vt:lpstr>
      <vt:lpstr>PowerPoint Presentation</vt:lpstr>
      <vt:lpstr>PowerPoint Presentation</vt:lpstr>
      <vt:lpstr>PowerPoint Presentation</vt:lpstr>
      <vt:lpstr>How to study your bible</vt:lpstr>
      <vt:lpstr>PowerPoint Presentation</vt:lpstr>
      <vt:lpstr>Eg: Inductive bible study</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Study  Your Bible</dc:title>
  <dc:creator>Barry Coffey</dc:creator>
  <cp:lastModifiedBy>Barry Coffey</cp:lastModifiedBy>
  <cp:revision>54</cp:revision>
  <dcterms:created xsi:type="dcterms:W3CDTF">2023-07-26T13:46:58Z</dcterms:created>
  <dcterms:modified xsi:type="dcterms:W3CDTF">2026-01-08T00:21:06Z</dcterms:modified>
</cp:coreProperties>
</file>